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336" r:id="rId6"/>
    <p:sldId id="357" r:id="rId7"/>
    <p:sldId id="318" r:id="rId8"/>
    <p:sldId id="358" r:id="rId9"/>
    <p:sldId id="332" r:id="rId10"/>
    <p:sldId id="324" r:id="rId11"/>
    <p:sldId id="327" r:id="rId12"/>
    <p:sldId id="307" r:id="rId13"/>
    <p:sldId id="360" r:id="rId14"/>
    <p:sldId id="361" r:id="rId15"/>
    <p:sldId id="359" r:id="rId16"/>
    <p:sldId id="337" r:id="rId17"/>
  </p:sldIdLst>
  <p:sldSz cx="9144000" cy="5143500" type="screen16x9"/>
  <p:notesSz cx="6858000" cy="9144000"/>
  <p:custDataLst>
    <p:tags r:id="rId21"/>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60"/>
  </p:normalViewPr>
  <p:slideViewPr>
    <p:cSldViewPr snapToGrid="0">
      <p:cViewPr>
        <p:scale>
          <a:sx n="75" d="100"/>
          <a:sy n="75" d="100"/>
        </p:scale>
        <p:origin x="-186" y="-1476"/>
      </p:cViewPr>
      <p:guideLst>
        <p:guide orient="horz" pos="1642"/>
        <p:guide pos="2866"/>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41CC5-F2D9-437D-9204-3F37099E45C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B4808-07CC-45D9-9E86-B4376FE16F1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EB4808-07CC-45D9-9E86-B4376FE16F1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0977F6-0D6D-4C7A-A80D-06661ADB065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EB4808-07CC-45D9-9E86-B4376FE16F1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EB4808-07CC-45D9-9E86-B4376FE16F1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EB4808-07CC-45D9-9E86-B4376FE16F1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EB4808-07CC-45D9-9E86-B4376FE16F1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0977F6-0D6D-4C7A-A80D-06661ADB065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0977F6-0D6D-4C7A-A80D-06661ADB065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EB4808-07CC-45D9-9E86-B4376FE16F1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EB4808-07CC-45D9-9E86-B4376FE16F1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0977F6-0D6D-4C7A-A80D-06661ADB065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EB4808-07CC-45D9-9E86-B4376FE16F1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EB4808-07CC-45D9-9E86-B4376FE16F1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EB4808-07CC-45D9-9E86-B4376FE16F1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E8EE497-898B-4442-A601-24DA32A3B84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73A02E-28C3-48E1-B102-071E41C6676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E8EE497-898B-4442-A601-24DA32A3B84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73A02E-28C3-48E1-B102-071E41C6676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E8EE497-898B-4442-A601-24DA32A3B84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73A02E-28C3-48E1-B102-071E41C6676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E8EE497-898B-4442-A601-24DA32A3B84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73A02E-28C3-48E1-B102-071E41C6676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9E8EE497-898B-4442-A601-24DA32A3B84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73A02E-28C3-48E1-B102-071E41C6676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E8EE497-898B-4442-A601-24DA32A3B84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73A02E-28C3-48E1-B102-071E41C66761}" type="slidenum">
              <a:rPr lang="zh-CN" altLang="en-US" smtClean="0"/>
            </a:fld>
            <a:endParaRPr lang="zh-CN" altLang="en-US"/>
          </a:p>
        </p:txBody>
      </p:sp>
      <p:sp>
        <p:nvSpPr>
          <p:cNvPr id="9" name="矩形 8"/>
          <p:cNvSpPr/>
          <p:nvPr userDrawn="1"/>
        </p:nvSpPr>
        <p:spPr>
          <a:xfrm>
            <a:off x="6775828" y="479282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E8EE497-898B-4442-A601-24DA32A3B84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373A02E-28C3-48E1-B102-071E41C6676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E8EE497-898B-4442-A601-24DA32A3B84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373A02E-28C3-48E1-B102-071E41C6676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8EE497-898B-4442-A601-24DA32A3B84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373A02E-28C3-48E1-B102-071E41C66761}" type="slidenum">
              <a:rPr lang="zh-CN" altLang="en-US" smtClean="0"/>
            </a:fld>
            <a:endParaRPr lang="zh-CN" altLang="en-US"/>
          </a:p>
        </p:txBody>
      </p:sp>
      <p:pic>
        <p:nvPicPr>
          <p:cNvPr id="5" name="图片 4"/>
          <p:cNvPicPr>
            <a:picLocks noChangeAspect="1"/>
          </p:cNvPicPr>
          <p:nvPr userDrawn="1"/>
        </p:nvPicPr>
        <p:blipFill>
          <a:blip r:embed="rId2" cstate="email"/>
          <a:stretch>
            <a:fillRect/>
          </a:stretch>
        </p:blipFill>
        <p:spPr>
          <a:xfrm>
            <a:off x="1" y="-117873"/>
            <a:ext cx="9353549" cy="5261372"/>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E8EE497-898B-4442-A601-24DA32A3B84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73A02E-28C3-48E1-B102-071E41C6676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E8EE497-898B-4442-A601-24DA32A3B84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73A02E-28C3-48E1-B102-071E41C6676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jpeg"/><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9E8EE497-898B-4442-A601-24DA32A3B849}"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2373A02E-28C3-48E1-B102-071E41C66761}" type="slidenum">
              <a:rPr lang="zh-CN" altLang="en-US" smtClean="0"/>
            </a:fld>
            <a:endParaRPr lang="zh-CN" altLang="en-US"/>
          </a:p>
        </p:txBody>
      </p:sp>
      <p:pic>
        <p:nvPicPr>
          <p:cNvPr id="7" name="图片 6"/>
          <p:cNvPicPr>
            <a:picLocks noChangeAspect="1"/>
          </p:cNvPicPr>
          <p:nvPr userDrawn="1"/>
        </p:nvPicPr>
        <p:blipFill>
          <a:blip r:embed="rId13" cstate="email"/>
          <a:stretch>
            <a:fillRect/>
          </a:stretch>
        </p:blipFill>
        <p:spPr>
          <a:xfrm>
            <a:off x="0" y="0"/>
            <a:ext cx="9144000" cy="5143500"/>
          </a:xfrm>
          <a:prstGeom prst="rect">
            <a:avLst/>
          </a:prstGeom>
        </p:spPr>
      </p:pic>
      <p:sp>
        <p:nvSpPr>
          <p:cNvPr id="10" name="标题占位符 1"/>
          <p:cNvSpPr txBox="1"/>
          <p:nvPr userDrawn="1"/>
        </p:nvSpPr>
        <p:spPr>
          <a:xfrm>
            <a:off x="742950" y="388144"/>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mtClean="0"/>
              <a:t>单击此处编辑母版标题样式</a:t>
            </a:r>
            <a:endParaRPr lang="zh-CN" altLang="en-US"/>
          </a:p>
        </p:txBody>
      </p:sp>
      <p:sp>
        <p:nvSpPr>
          <p:cNvPr id="11" name="文本占位符 2"/>
          <p:cNvSpPr txBox="1"/>
          <p:nvPr userDrawn="1"/>
        </p:nvSpPr>
        <p:spPr>
          <a:xfrm>
            <a:off x="742950" y="1483519"/>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2" name="日期占位符 3"/>
          <p:cNvSpPr txBox="1"/>
          <p:nvPr userDrawn="1"/>
        </p:nvSpPr>
        <p:spPr>
          <a:xfrm>
            <a:off x="742950" y="4881563"/>
            <a:ext cx="2057400" cy="273844"/>
          </a:xfrm>
          <a:prstGeom prst="rect">
            <a:avLst/>
          </a:prstGeom>
        </p:spPr>
        <p:txBody>
          <a:bodyPr vert="horz" lIns="68580" tIns="34290" rIns="68580" bIns="3429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750807-4303-4F9D-A4BA-5BCC1F76DD88}" type="datetimeFigureOut">
              <a:rPr lang="zh-CN" altLang="en-US" smtClean="0"/>
            </a:fld>
            <a:endParaRPr lang="zh-CN" altLang="en-US"/>
          </a:p>
        </p:txBody>
      </p:sp>
      <p:sp>
        <p:nvSpPr>
          <p:cNvPr id="13" name="灯片编号占位符 5"/>
          <p:cNvSpPr txBox="1"/>
          <p:nvPr userDrawn="1"/>
        </p:nvSpPr>
        <p:spPr>
          <a:xfrm>
            <a:off x="6572250" y="4881563"/>
            <a:ext cx="2057400" cy="273844"/>
          </a:xfrm>
          <a:prstGeom prst="rect">
            <a:avLst/>
          </a:prstGeom>
        </p:spPr>
        <p:txBody>
          <a:bodyPr vert="horz" lIns="68580" tIns="34290" rIns="68580" bIns="3429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DDAD6D-462C-4C67-B09F-D1D552D8594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cstate="email"/>
          <a:srcRect/>
          <a:stretch>
            <a:fillRect/>
          </a:stretch>
        </p:blipFill>
        <p:spPr>
          <a:xfrm>
            <a:off x="-238125" y="1867535"/>
            <a:ext cx="3157220" cy="3275965"/>
          </a:xfrm>
          <a:prstGeom prst="rect">
            <a:avLst/>
          </a:prstGeom>
        </p:spPr>
      </p:pic>
      <p:sp>
        <p:nvSpPr>
          <p:cNvPr id="2" name="文本框 1"/>
          <p:cNvSpPr txBox="1"/>
          <p:nvPr/>
        </p:nvSpPr>
        <p:spPr>
          <a:xfrm>
            <a:off x="1310005" y="962660"/>
            <a:ext cx="7604760" cy="706755"/>
          </a:xfrm>
          <a:prstGeom prst="rect">
            <a:avLst/>
          </a:prstGeom>
          <a:noFill/>
        </p:spPr>
        <p:txBody>
          <a:bodyPr wrap="square" rtlCol="0">
            <a:spAutoFit/>
            <a:scene3d>
              <a:camera prst="orthographicFront"/>
              <a:lightRig rig="threePt" dir="t"/>
            </a:scene3d>
          </a:bodyPr>
          <a:p>
            <a:pPr algn="ctr"/>
            <a:r>
              <a:rPr lang="zh-CN" altLang="en-US" sz="4000" b="1" i="1">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Peking Opera </a:t>
            </a:r>
            <a:r>
              <a:rPr lang="en-US" altLang="zh-CN" sz="4000" b="1" i="1">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Actor--</a:t>
            </a:r>
            <a:r>
              <a:rPr lang="zh-CN" altLang="en-US" sz="4000" b="1" i="1">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Mei</a:t>
            </a:r>
            <a:r>
              <a:rPr lang="en-US" altLang="zh-CN" sz="4000" b="1" i="1">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a:t>
            </a:r>
            <a:r>
              <a:rPr lang="zh-CN" altLang="en-US" sz="4000" b="1" i="1">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Lanfang</a:t>
            </a:r>
            <a:endParaRPr lang="zh-CN" altLang="en-US" sz="4000" b="1" i="1">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
        <p:nvSpPr>
          <p:cNvPr id="4" name="文本框 3"/>
          <p:cNvSpPr txBox="1"/>
          <p:nvPr/>
        </p:nvSpPr>
        <p:spPr>
          <a:xfrm>
            <a:off x="4048760" y="2463800"/>
            <a:ext cx="4118610" cy="521970"/>
          </a:xfrm>
          <a:prstGeom prst="rect">
            <a:avLst/>
          </a:prstGeom>
          <a:noFill/>
        </p:spPr>
        <p:txBody>
          <a:bodyPr wrap="square" rtlCol="0" anchor="t">
            <a:spAutoFit/>
          </a:bodyPr>
          <a:p>
            <a:r>
              <a:rPr lang="en-US" altLang="zh-CN" sz="2800" dirty="0">
                <a:solidFill>
                  <a:schemeClr val="accent1"/>
                </a:solidFill>
                <a:effectLst>
                  <a:outerShdw blurRad="38100" dist="25400" dir="5400000" algn="ctr" rotWithShape="0">
                    <a:srgbClr val="6E747A">
                      <a:alpha val="43000"/>
                    </a:srgbClr>
                  </a:outerShdw>
                </a:effectLst>
                <a:latin typeface="Times New Roman" panose="02020603050405020304" charset="0"/>
                <a:ea typeface="方正启体简体" panose="03000509000000000000" charset="-122"/>
                <a:cs typeface="Times New Roman" panose="02020603050405020304" charset="0"/>
                <a:sym typeface="+mn-ea"/>
              </a:rPr>
              <a:t>Reporter: Zheng Dongqin</a:t>
            </a:r>
            <a:endParaRPr lang="en-US" altLang="zh-CN" sz="2800" dirty="0">
              <a:solidFill>
                <a:schemeClr val="accent1"/>
              </a:solidFill>
              <a:effectLst>
                <a:outerShdw blurRad="38100" dist="25400" dir="5400000" algn="ctr" rotWithShape="0">
                  <a:srgbClr val="6E747A">
                    <a:alpha val="43000"/>
                  </a:srgbClr>
                </a:outerShdw>
              </a:effectLst>
              <a:latin typeface="Times New Roman" panose="02020603050405020304" charset="0"/>
              <a:ea typeface="方正启体简体" panose="03000509000000000000" charset="-122"/>
              <a:cs typeface="Times New Roman" panose="02020603050405020304" charset="0"/>
              <a:sym typeface="+mn-ea"/>
            </a:endParaRPr>
          </a:p>
        </p:txBody>
      </p:sp>
      <p:sp>
        <p:nvSpPr>
          <p:cNvPr id="5" name="KSO_Shape"/>
          <p:cNvSpPr/>
          <p:nvPr/>
        </p:nvSpPr>
        <p:spPr bwMode="auto">
          <a:xfrm rot="10800000">
            <a:off x="3301365" y="2145030"/>
            <a:ext cx="5613400" cy="1413510"/>
          </a:xfrm>
          <a:custGeom>
            <a:avLst/>
            <a:gdLst>
              <a:gd name="T0" fmla="*/ 157847 w 313"/>
              <a:gd name="T1" fmla="*/ 255366 h 93"/>
              <a:gd name="T2" fmla="*/ 379585 w 313"/>
              <a:gd name="T3" fmla="*/ 266632 h 93"/>
              <a:gd name="T4" fmla="*/ 390860 w 313"/>
              <a:gd name="T5" fmla="*/ 281653 h 93"/>
              <a:gd name="T6" fmla="*/ 503608 w 313"/>
              <a:gd name="T7" fmla="*/ 281653 h 93"/>
              <a:gd name="T8" fmla="*/ 665214 w 313"/>
              <a:gd name="T9" fmla="*/ 285409 h 93"/>
              <a:gd name="T10" fmla="*/ 710313 w 313"/>
              <a:gd name="T11" fmla="*/ 285409 h 93"/>
              <a:gd name="T12" fmla="*/ 792995 w 313"/>
              <a:gd name="T13" fmla="*/ 304185 h 93"/>
              <a:gd name="T14" fmla="*/ 717829 w 313"/>
              <a:gd name="T15" fmla="*/ 315452 h 93"/>
              <a:gd name="T16" fmla="*/ 774203 w 313"/>
              <a:gd name="T17" fmla="*/ 330473 h 93"/>
              <a:gd name="T18" fmla="*/ 849369 w 313"/>
              <a:gd name="T19" fmla="*/ 326718 h 93"/>
              <a:gd name="T20" fmla="*/ 962117 w 313"/>
              <a:gd name="T21" fmla="*/ 341739 h 93"/>
              <a:gd name="T22" fmla="*/ 1063590 w 313"/>
              <a:gd name="T23" fmla="*/ 311696 h 93"/>
              <a:gd name="T24" fmla="*/ 1142514 w 313"/>
              <a:gd name="T25" fmla="*/ 270387 h 93"/>
              <a:gd name="T26" fmla="*/ 1157547 w 313"/>
              <a:gd name="T27" fmla="*/ 202790 h 93"/>
              <a:gd name="T28" fmla="*/ 1022249 w 313"/>
              <a:gd name="T29" fmla="*/ 180258 h 93"/>
              <a:gd name="T30" fmla="*/ 1093656 w 313"/>
              <a:gd name="T31" fmla="*/ 116417 h 93"/>
              <a:gd name="T32" fmla="*/ 988425 w 313"/>
              <a:gd name="T33" fmla="*/ 105151 h 93"/>
              <a:gd name="T34" fmla="*/ 932051 w 313"/>
              <a:gd name="T35" fmla="*/ 90129 h 93"/>
              <a:gd name="T36" fmla="*/ 958358 w 313"/>
              <a:gd name="T37" fmla="*/ 63841 h 93"/>
              <a:gd name="T38" fmla="*/ 969633 w 313"/>
              <a:gd name="T39" fmla="*/ 45065 h 93"/>
              <a:gd name="T40" fmla="*/ 905743 w 313"/>
              <a:gd name="T41" fmla="*/ 33798 h 93"/>
              <a:gd name="T42" fmla="*/ 1033524 w 313"/>
              <a:gd name="T43" fmla="*/ 30043 h 93"/>
              <a:gd name="T44" fmla="*/ 932051 w 313"/>
              <a:gd name="T45" fmla="*/ 15022 h 93"/>
              <a:gd name="T46" fmla="*/ 792995 w 313"/>
              <a:gd name="T47" fmla="*/ 11266 h 93"/>
              <a:gd name="T48" fmla="*/ 699038 w 313"/>
              <a:gd name="T49" fmla="*/ 3755 h 93"/>
              <a:gd name="T50" fmla="*/ 616356 w 313"/>
              <a:gd name="T51" fmla="*/ 11266 h 93"/>
              <a:gd name="T52" fmla="*/ 503608 w 313"/>
              <a:gd name="T53" fmla="*/ 11266 h 93"/>
              <a:gd name="T54" fmla="*/ 315695 w 313"/>
              <a:gd name="T55" fmla="*/ 22532 h 93"/>
              <a:gd name="T56" fmla="*/ 507366 w 313"/>
              <a:gd name="T57" fmla="*/ 26288 h 93"/>
              <a:gd name="T58" fmla="*/ 552465 w 313"/>
              <a:gd name="T59" fmla="*/ 30043 h 93"/>
              <a:gd name="T60" fmla="*/ 435959 w 313"/>
              <a:gd name="T61" fmla="*/ 41309 h 93"/>
              <a:gd name="T62" fmla="*/ 372069 w 313"/>
              <a:gd name="T63" fmla="*/ 52575 h 93"/>
              <a:gd name="T64" fmla="*/ 251804 w 313"/>
              <a:gd name="T65" fmla="*/ 75108 h 93"/>
              <a:gd name="T66" fmla="*/ 172880 w 313"/>
              <a:gd name="T67" fmla="*/ 108906 h 93"/>
              <a:gd name="T68" fmla="*/ 398376 w 313"/>
              <a:gd name="T69" fmla="*/ 131438 h 93"/>
              <a:gd name="T70" fmla="*/ 405893 w 313"/>
              <a:gd name="T71" fmla="*/ 150215 h 93"/>
              <a:gd name="T72" fmla="*/ 187913 w 313"/>
              <a:gd name="T73" fmla="*/ 161481 h 93"/>
              <a:gd name="T74" fmla="*/ 270595 w 313"/>
              <a:gd name="T75" fmla="*/ 168992 h 93"/>
              <a:gd name="T76" fmla="*/ 56374 w 313"/>
              <a:gd name="T77" fmla="*/ 195280 h 93"/>
              <a:gd name="T78" fmla="*/ 394618 w 313"/>
              <a:gd name="T79" fmla="*/ 22532 h 93"/>
              <a:gd name="T80" fmla="*/ 7517 w 313"/>
              <a:gd name="T81" fmla="*/ 221567 h 93"/>
              <a:gd name="T82" fmla="*/ 405893 w 313"/>
              <a:gd name="T83" fmla="*/ 161481 h 93"/>
              <a:gd name="T84" fmla="*/ 518641 w 313"/>
              <a:gd name="T85" fmla="*/ 157726 h 93"/>
              <a:gd name="T86" fmla="*/ 424684 w 313"/>
              <a:gd name="T87" fmla="*/ 165237 h 93"/>
              <a:gd name="T88" fmla="*/ 345761 w 313"/>
              <a:gd name="T89" fmla="*/ 165237 h 93"/>
              <a:gd name="T90" fmla="*/ 435959 w 313"/>
              <a:gd name="T91" fmla="*/ 274142 h 93"/>
              <a:gd name="T92" fmla="*/ 462267 w 313"/>
              <a:gd name="T93" fmla="*/ 41309 h 93"/>
              <a:gd name="T94" fmla="*/ 526158 w 313"/>
              <a:gd name="T95" fmla="*/ 37554 h 93"/>
              <a:gd name="T96" fmla="*/ 571257 w 313"/>
              <a:gd name="T97" fmla="*/ 26288 h 93"/>
              <a:gd name="T98" fmla="*/ 608839 w 313"/>
              <a:gd name="T99" fmla="*/ 11266 h 93"/>
              <a:gd name="T100" fmla="*/ 661455 w 313"/>
              <a:gd name="T101" fmla="*/ 11266 h 93"/>
              <a:gd name="T102" fmla="*/ 691521 w 313"/>
              <a:gd name="T103" fmla="*/ 285409 h 93"/>
              <a:gd name="T104" fmla="*/ 706554 w 313"/>
              <a:gd name="T105" fmla="*/ 3755 h 93"/>
              <a:gd name="T106" fmla="*/ 770445 w 313"/>
              <a:gd name="T107" fmla="*/ 311696 h 93"/>
              <a:gd name="T108" fmla="*/ 789236 w 313"/>
              <a:gd name="T109" fmla="*/ 289164 h 93"/>
              <a:gd name="T110" fmla="*/ 808028 w 313"/>
              <a:gd name="T111" fmla="*/ 48820 h 93"/>
              <a:gd name="T112" fmla="*/ 871918 w 313"/>
              <a:gd name="T113" fmla="*/ 26288 h 93"/>
              <a:gd name="T114" fmla="*/ 856885 w 313"/>
              <a:gd name="T115" fmla="*/ 63841 h 93"/>
              <a:gd name="T116" fmla="*/ 864402 w 313"/>
              <a:gd name="T117" fmla="*/ 86374 h 93"/>
              <a:gd name="T118" fmla="*/ 901984 w 313"/>
              <a:gd name="T119" fmla="*/ 78863 h 93"/>
              <a:gd name="T120" fmla="*/ 917017 w 313"/>
              <a:gd name="T121" fmla="*/ 334228 h 93"/>
              <a:gd name="T122" fmla="*/ 1007216 w 313"/>
              <a:gd name="T123" fmla="*/ 101395 h 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3" h="93">
                <a:moveTo>
                  <a:pt x="0" y="60"/>
                </a:moveTo>
                <a:cubicBezTo>
                  <a:pt x="2" y="60"/>
                  <a:pt x="3" y="61"/>
                  <a:pt x="4" y="61"/>
                </a:cubicBezTo>
                <a:cubicBezTo>
                  <a:pt x="5" y="62"/>
                  <a:pt x="8" y="61"/>
                  <a:pt x="8" y="62"/>
                </a:cubicBezTo>
                <a:cubicBezTo>
                  <a:pt x="9" y="62"/>
                  <a:pt x="8" y="61"/>
                  <a:pt x="9" y="62"/>
                </a:cubicBezTo>
                <a:cubicBezTo>
                  <a:pt x="9" y="62"/>
                  <a:pt x="10" y="62"/>
                  <a:pt x="10" y="62"/>
                </a:cubicBezTo>
                <a:cubicBezTo>
                  <a:pt x="11" y="62"/>
                  <a:pt x="12" y="62"/>
                  <a:pt x="12" y="63"/>
                </a:cubicBezTo>
                <a:cubicBezTo>
                  <a:pt x="12" y="63"/>
                  <a:pt x="12" y="63"/>
                  <a:pt x="12" y="63"/>
                </a:cubicBezTo>
                <a:cubicBezTo>
                  <a:pt x="11" y="63"/>
                  <a:pt x="9" y="63"/>
                  <a:pt x="9" y="63"/>
                </a:cubicBezTo>
                <a:cubicBezTo>
                  <a:pt x="10" y="63"/>
                  <a:pt x="11" y="63"/>
                  <a:pt x="12" y="63"/>
                </a:cubicBezTo>
                <a:cubicBezTo>
                  <a:pt x="12" y="63"/>
                  <a:pt x="12" y="63"/>
                  <a:pt x="12" y="63"/>
                </a:cubicBezTo>
                <a:cubicBezTo>
                  <a:pt x="12" y="63"/>
                  <a:pt x="12" y="63"/>
                  <a:pt x="13" y="63"/>
                </a:cubicBezTo>
                <a:cubicBezTo>
                  <a:pt x="13" y="63"/>
                  <a:pt x="12" y="63"/>
                  <a:pt x="13" y="63"/>
                </a:cubicBezTo>
                <a:cubicBezTo>
                  <a:pt x="13" y="63"/>
                  <a:pt x="13" y="63"/>
                  <a:pt x="14" y="63"/>
                </a:cubicBezTo>
                <a:cubicBezTo>
                  <a:pt x="15" y="63"/>
                  <a:pt x="16" y="64"/>
                  <a:pt x="17" y="63"/>
                </a:cubicBezTo>
                <a:cubicBezTo>
                  <a:pt x="19" y="64"/>
                  <a:pt x="22" y="63"/>
                  <a:pt x="22" y="65"/>
                </a:cubicBezTo>
                <a:cubicBezTo>
                  <a:pt x="23" y="65"/>
                  <a:pt x="25" y="65"/>
                  <a:pt x="26" y="65"/>
                </a:cubicBezTo>
                <a:cubicBezTo>
                  <a:pt x="26" y="65"/>
                  <a:pt x="26" y="65"/>
                  <a:pt x="26" y="65"/>
                </a:cubicBezTo>
                <a:cubicBezTo>
                  <a:pt x="28" y="66"/>
                  <a:pt x="30" y="65"/>
                  <a:pt x="31" y="65"/>
                </a:cubicBezTo>
                <a:cubicBezTo>
                  <a:pt x="31" y="66"/>
                  <a:pt x="30" y="65"/>
                  <a:pt x="30" y="66"/>
                </a:cubicBezTo>
                <a:cubicBezTo>
                  <a:pt x="32" y="65"/>
                  <a:pt x="34" y="66"/>
                  <a:pt x="36" y="66"/>
                </a:cubicBezTo>
                <a:cubicBezTo>
                  <a:pt x="36" y="67"/>
                  <a:pt x="35" y="67"/>
                  <a:pt x="35" y="67"/>
                </a:cubicBezTo>
                <a:cubicBezTo>
                  <a:pt x="36" y="67"/>
                  <a:pt x="37" y="67"/>
                  <a:pt x="37" y="67"/>
                </a:cubicBezTo>
                <a:cubicBezTo>
                  <a:pt x="37" y="67"/>
                  <a:pt x="38" y="67"/>
                  <a:pt x="38" y="68"/>
                </a:cubicBezTo>
                <a:cubicBezTo>
                  <a:pt x="39" y="67"/>
                  <a:pt x="40" y="68"/>
                  <a:pt x="41" y="68"/>
                </a:cubicBezTo>
                <a:cubicBezTo>
                  <a:pt x="41" y="68"/>
                  <a:pt x="41" y="68"/>
                  <a:pt x="41" y="68"/>
                </a:cubicBezTo>
                <a:cubicBezTo>
                  <a:pt x="42" y="68"/>
                  <a:pt x="42" y="68"/>
                  <a:pt x="42" y="68"/>
                </a:cubicBezTo>
                <a:cubicBezTo>
                  <a:pt x="42" y="68"/>
                  <a:pt x="42" y="68"/>
                  <a:pt x="42" y="68"/>
                </a:cubicBezTo>
                <a:cubicBezTo>
                  <a:pt x="44" y="68"/>
                  <a:pt x="45" y="69"/>
                  <a:pt x="46" y="68"/>
                </a:cubicBezTo>
                <a:cubicBezTo>
                  <a:pt x="46" y="69"/>
                  <a:pt x="47" y="68"/>
                  <a:pt x="47" y="68"/>
                </a:cubicBezTo>
                <a:cubicBezTo>
                  <a:pt x="47" y="68"/>
                  <a:pt x="47" y="68"/>
                  <a:pt x="47" y="68"/>
                </a:cubicBezTo>
                <a:cubicBezTo>
                  <a:pt x="49" y="69"/>
                  <a:pt x="54" y="68"/>
                  <a:pt x="55" y="69"/>
                </a:cubicBezTo>
                <a:cubicBezTo>
                  <a:pt x="55" y="68"/>
                  <a:pt x="56" y="68"/>
                  <a:pt x="57" y="68"/>
                </a:cubicBezTo>
                <a:cubicBezTo>
                  <a:pt x="57" y="69"/>
                  <a:pt x="56" y="68"/>
                  <a:pt x="56" y="69"/>
                </a:cubicBezTo>
                <a:cubicBezTo>
                  <a:pt x="60" y="68"/>
                  <a:pt x="64" y="69"/>
                  <a:pt x="69" y="69"/>
                </a:cubicBezTo>
                <a:cubicBezTo>
                  <a:pt x="68" y="69"/>
                  <a:pt x="68" y="69"/>
                  <a:pt x="68" y="69"/>
                </a:cubicBezTo>
                <a:cubicBezTo>
                  <a:pt x="70" y="69"/>
                  <a:pt x="71" y="69"/>
                  <a:pt x="73" y="69"/>
                </a:cubicBezTo>
                <a:cubicBezTo>
                  <a:pt x="74" y="69"/>
                  <a:pt x="77" y="69"/>
                  <a:pt x="78" y="69"/>
                </a:cubicBezTo>
                <a:cubicBezTo>
                  <a:pt x="78" y="69"/>
                  <a:pt x="77" y="69"/>
                  <a:pt x="78" y="68"/>
                </a:cubicBezTo>
                <a:cubicBezTo>
                  <a:pt x="79" y="69"/>
                  <a:pt x="81" y="69"/>
                  <a:pt x="83" y="69"/>
                </a:cubicBezTo>
                <a:cubicBezTo>
                  <a:pt x="83" y="70"/>
                  <a:pt x="85" y="70"/>
                  <a:pt x="85" y="69"/>
                </a:cubicBezTo>
                <a:cubicBezTo>
                  <a:pt x="85" y="69"/>
                  <a:pt x="84" y="69"/>
                  <a:pt x="84" y="70"/>
                </a:cubicBezTo>
                <a:cubicBezTo>
                  <a:pt x="84" y="69"/>
                  <a:pt x="83" y="70"/>
                  <a:pt x="84" y="69"/>
                </a:cubicBezTo>
                <a:cubicBezTo>
                  <a:pt x="84" y="69"/>
                  <a:pt x="87" y="69"/>
                  <a:pt x="86" y="69"/>
                </a:cubicBezTo>
                <a:cubicBezTo>
                  <a:pt x="88" y="69"/>
                  <a:pt x="89" y="70"/>
                  <a:pt x="91" y="69"/>
                </a:cubicBezTo>
                <a:cubicBezTo>
                  <a:pt x="91" y="71"/>
                  <a:pt x="94" y="70"/>
                  <a:pt x="94" y="70"/>
                </a:cubicBezTo>
                <a:cubicBezTo>
                  <a:pt x="94" y="70"/>
                  <a:pt x="95" y="70"/>
                  <a:pt x="96" y="71"/>
                </a:cubicBezTo>
                <a:cubicBezTo>
                  <a:pt x="95" y="71"/>
                  <a:pt x="94" y="71"/>
                  <a:pt x="93" y="71"/>
                </a:cubicBezTo>
                <a:cubicBezTo>
                  <a:pt x="93" y="71"/>
                  <a:pt x="94" y="71"/>
                  <a:pt x="94" y="72"/>
                </a:cubicBezTo>
                <a:cubicBezTo>
                  <a:pt x="95" y="71"/>
                  <a:pt x="95" y="71"/>
                  <a:pt x="96" y="72"/>
                </a:cubicBezTo>
                <a:cubicBezTo>
                  <a:pt x="96" y="71"/>
                  <a:pt x="97" y="71"/>
                  <a:pt x="97" y="72"/>
                </a:cubicBezTo>
                <a:cubicBezTo>
                  <a:pt x="97" y="71"/>
                  <a:pt x="96" y="71"/>
                  <a:pt x="96" y="71"/>
                </a:cubicBezTo>
                <a:cubicBezTo>
                  <a:pt x="97" y="71"/>
                  <a:pt x="99" y="71"/>
                  <a:pt x="100" y="71"/>
                </a:cubicBezTo>
                <a:cubicBezTo>
                  <a:pt x="99" y="71"/>
                  <a:pt x="99" y="71"/>
                  <a:pt x="99" y="72"/>
                </a:cubicBezTo>
                <a:cubicBezTo>
                  <a:pt x="100" y="71"/>
                  <a:pt x="101" y="72"/>
                  <a:pt x="101" y="71"/>
                </a:cubicBezTo>
                <a:cubicBezTo>
                  <a:pt x="101" y="71"/>
                  <a:pt x="100" y="72"/>
                  <a:pt x="100" y="71"/>
                </a:cubicBezTo>
                <a:cubicBezTo>
                  <a:pt x="101" y="71"/>
                  <a:pt x="102" y="71"/>
                  <a:pt x="103" y="71"/>
                </a:cubicBezTo>
                <a:cubicBezTo>
                  <a:pt x="102" y="71"/>
                  <a:pt x="101" y="71"/>
                  <a:pt x="102" y="72"/>
                </a:cubicBezTo>
                <a:cubicBezTo>
                  <a:pt x="103" y="72"/>
                  <a:pt x="103" y="71"/>
                  <a:pt x="103" y="71"/>
                </a:cubicBezTo>
                <a:cubicBezTo>
                  <a:pt x="105" y="72"/>
                  <a:pt x="106" y="72"/>
                  <a:pt x="108" y="72"/>
                </a:cubicBezTo>
                <a:cubicBezTo>
                  <a:pt x="108" y="72"/>
                  <a:pt x="109" y="72"/>
                  <a:pt x="110" y="72"/>
                </a:cubicBezTo>
                <a:cubicBezTo>
                  <a:pt x="110" y="72"/>
                  <a:pt x="110" y="72"/>
                  <a:pt x="110" y="72"/>
                </a:cubicBezTo>
                <a:cubicBezTo>
                  <a:pt x="110" y="73"/>
                  <a:pt x="109" y="72"/>
                  <a:pt x="109" y="73"/>
                </a:cubicBezTo>
                <a:cubicBezTo>
                  <a:pt x="110" y="73"/>
                  <a:pt x="111" y="73"/>
                  <a:pt x="112" y="73"/>
                </a:cubicBezTo>
                <a:cubicBezTo>
                  <a:pt x="113" y="73"/>
                  <a:pt x="114" y="73"/>
                  <a:pt x="115" y="74"/>
                </a:cubicBezTo>
                <a:cubicBezTo>
                  <a:pt x="114" y="74"/>
                  <a:pt x="113" y="74"/>
                  <a:pt x="112" y="74"/>
                </a:cubicBezTo>
                <a:cubicBezTo>
                  <a:pt x="112" y="74"/>
                  <a:pt x="109" y="73"/>
                  <a:pt x="109" y="74"/>
                </a:cubicBezTo>
                <a:cubicBezTo>
                  <a:pt x="109" y="74"/>
                  <a:pt x="109" y="74"/>
                  <a:pt x="108" y="74"/>
                </a:cubicBezTo>
                <a:cubicBezTo>
                  <a:pt x="108" y="74"/>
                  <a:pt x="108" y="74"/>
                  <a:pt x="107" y="75"/>
                </a:cubicBezTo>
                <a:cubicBezTo>
                  <a:pt x="107" y="74"/>
                  <a:pt x="106" y="75"/>
                  <a:pt x="106" y="74"/>
                </a:cubicBezTo>
                <a:cubicBezTo>
                  <a:pt x="106" y="74"/>
                  <a:pt x="106" y="75"/>
                  <a:pt x="106" y="75"/>
                </a:cubicBezTo>
                <a:cubicBezTo>
                  <a:pt x="105" y="75"/>
                  <a:pt x="105" y="74"/>
                  <a:pt x="105" y="74"/>
                </a:cubicBezTo>
                <a:cubicBezTo>
                  <a:pt x="101" y="75"/>
                  <a:pt x="97" y="74"/>
                  <a:pt x="94" y="74"/>
                </a:cubicBezTo>
                <a:cubicBezTo>
                  <a:pt x="94" y="75"/>
                  <a:pt x="95" y="75"/>
                  <a:pt x="96" y="75"/>
                </a:cubicBezTo>
                <a:cubicBezTo>
                  <a:pt x="96" y="75"/>
                  <a:pt x="95" y="75"/>
                  <a:pt x="95" y="75"/>
                </a:cubicBezTo>
                <a:cubicBezTo>
                  <a:pt x="95" y="75"/>
                  <a:pt x="96" y="75"/>
                  <a:pt x="96" y="75"/>
                </a:cubicBezTo>
                <a:cubicBezTo>
                  <a:pt x="95" y="76"/>
                  <a:pt x="94" y="75"/>
                  <a:pt x="94" y="75"/>
                </a:cubicBezTo>
                <a:cubicBezTo>
                  <a:pt x="95" y="75"/>
                  <a:pt x="94" y="76"/>
                  <a:pt x="94" y="76"/>
                </a:cubicBezTo>
                <a:cubicBezTo>
                  <a:pt x="94" y="76"/>
                  <a:pt x="95" y="76"/>
                  <a:pt x="95" y="76"/>
                </a:cubicBezTo>
                <a:cubicBezTo>
                  <a:pt x="95" y="76"/>
                  <a:pt x="95" y="76"/>
                  <a:pt x="95" y="76"/>
                </a:cubicBezTo>
                <a:cubicBezTo>
                  <a:pt x="96" y="76"/>
                  <a:pt x="96" y="76"/>
                  <a:pt x="96" y="76"/>
                </a:cubicBezTo>
                <a:cubicBezTo>
                  <a:pt x="98" y="74"/>
                  <a:pt x="101" y="76"/>
                  <a:pt x="104" y="75"/>
                </a:cubicBezTo>
                <a:cubicBezTo>
                  <a:pt x="104" y="76"/>
                  <a:pt x="105" y="75"/>
                  <a:pt x="104" y="75"/>
                </a:cubicBezTo>
                <a:cubicBezTo>
                  <a:pt x="105" y="75"/>
                  <a:pt x="105" y="75"/>
                  <a:pt x="106" y="76"/>
                </a:cubicBezTo>
                <a:cubicBezTo>
                  <a:pt x="106" y="75"/>
                  <a:pt x="108" y="76"/>
                  <a:pt x="109" y="75"/>
                </a:cubicBezTo>
                <a:cubicBezTo>
                  <a:pt x="110" y="76"/>
                  <a:pt x="112" y="75"/>
                  <a:pt x="113" y="75"/>
                </a:cubicBezTo>
                <a:cubicBezTo>
                  <a:pt x="113" y="75"/>
                  <a:pt x="113" y="75"/>
                  <a:pt x="113" y="75"/>
                </a:cubicBezTo>
                <a:cubicBezTo>
                  <a:pt x="113" y="75"/>
                  <a:pt x="114" y="75"/>
                  <a:pt x="114" y="75"/>
                </a:cubicBezTo>
                <a:cubicBezTo>
                  <a:pt x="114" y="75"/>
                  <a:pt x="114" y="75"/>
                  <a:pt x="113" y="75"/>
                </a:cubicBezTo>
                <a:cubicBezTo>
                  <a:pt x="115" y="76"/>
                  <a:pt x="116" y="75"/>
                  <a:pt x="118" y="75"/>
                </a:cubicBezTo>
                <a:cubicBezTo>
                  <a:pt x="118" y="75"/>
                  <a:pt x="118" y="75"/>
                  <a:pt x="119" y="75"/>
                </a:cubicBezTo>
                <a:cubicBezTo>
                  <a:pt x="119" y="75"/>
                  <a:pt x="120" y="75"/>
                  <a:pt x="121" y="75"/>
                </a:cubicBezTo>
                <a:cubicBezTo>
                  <a:pt x="121" y="75"/>
                  <a:pt x="121" y="74"/>
                  <a:pt x="122" y="75"/>
                </a:cubicBezTo>
                <a:cubicBezTo>
                  <a:pt x="121" y="73"/>
                  <a:pt x="119" y="74"/>
                  <a:pt x="118" y="74"/>
                </a:cubicBezTo>
                <a:cubicBezTo>
                  <a:pt x="119" y="73"/>
                  <a:pt x="118" y="73"/>
                  <a:pt x="119" y="73"/>
                </a:cubicBezTo>
                <a:cubicBezTo>
                  <a:pt x="119" y="74"/>
                  <a:pt x="122" y="73"/>
                  <a:pt x="122" y="73"/>
                </a:cubicBezTo>
                <a:cubicBezTo>
                  <a:pt x="122" y="73"/>
                  <a:pt x="122" y="73"/>
                  <a:pt x="122" y="73"/>
                </a:cubicBezTo>
                <a:cubicBezTo>
                  <a:pt x="122" y="73"/>
                  <a:pt x="123" y="72"/>
                  <a:pt x="123" y="73"/>
                </a:cubicBezTo>
                <a:cubicBezTo>
                  <a:pt x="123" y="73"/>
                  <a:pt x="123" y="73"/>
                  <a:pt x="122" y="73"/>
                </a:cubicBezTo>
                <a:cubicBezTo>
                  <a:pt x="123" y="73"/>
                  <a:pt x="123" y="74"/>
                  <a:pt x="124" y="74"/>
                </a:cubicBezTo>
                <a:cubicBezTo>
                  <a:pt x="124" y="73"/>
                  <a:pt x="123" y="74"/>
                  <a:pt x="123" y="73"/>
                </a:cubicBezTo>
                <a:cubicBezTo>
                  <a:pt x="123" y="73"/>
                  <a:pt x="123" y="73"/>
                  <a:pt x="124" y="73"/>
                </a:cubicBezTo>
                <a:cubicBezTo>
                  <a:pt x="124" y="73"/>
                  <a:pt x="125" y="73"/>
                  <a:pt x="125" y="74"/>
                </a:cubicBezTo>
                <a:cubicBezTo>
                  <a:pt x="126" y="73"/>
                  <a:pt x="128" y="74"/>
                  <a:pt x="128" y="74"/>
                </a:cubicBezTo>
                <a:cubicBezTo>
                  <a:pt x="130" y="74"/>
                  <a:pt x="131" y="74"/>
                  <a:pt x="133" y="74"/>
                </a:cubicBezTo>
                <a:cubicBezTo>
                  <a:pt x="133" y="74"/>
                  <a:pt x="133" y="74"/>
                  <a:pt x="133" y="74"/>
                </a:cubicBezTo>
                <a:cubicBezTo>
                  <a:pt x="134" y="74"/>
                  <a:pt x="134" y="74"/>
                  <a:pt x="134" y="74"/>
                </a:cubicBezTo>
                <a:cubicBezTo>
                  <a:pt x="134" y="74"/>
                  <a:pt x="135" y="74"/>
                  <a:pt x="135" y="74"/>
                </a:cubicBezTo>
                <a:cubicBezTo>
                  <a:pt x="134" y="74"/>
                  <a:pt x="135" y="75"/>
                  <a:pt x="134" y="75"/>
                </a:cubicBezTo>
                <a:cubicBezTo>
                  <a:pt x="135" y="75"/>
                  <a:pt x="135" y="75"/>
                  <a:pt x="135" y="75"/>
                </a:cubicBezTo>
                <a:cubicBezTo>
                  <a:pt x="135" y="74"/>
                  <a:pt x="135" y="75"/>
                  <a:pt x="135" y="74"/>
                </a:cubicBezTo>
                <a:cubicBezTo>
                  <a:pt x="135" y="74"/>
                  <a:pt x="135" y="74"/>
                  <a:pt x="136" y="74"/>
                </a:cubicBezTo>
                <a:cubicBezTo>
                  <a:pt x="136" y="74"/>
                  <a:pt x="137" y="73"/>
                  <a:pt x="138" y="74"/>
                </a:cubicBezTo>
                <a:cubicBezTo>
                  <a:pt x="138" y="74"/>
                  <a:pt x="138" y="74"/>
                  <a:pt x="138" y="74"/>
                </a:cubicBezTo>
                <a:cubicBezTo>
                  <a:pt x="139" y="74"/>
                  <a:pt x="139" y="74"/>
                  <a:pt x="139" y="74"/>
                </a:cubicBezTo>
                <a:cubicBezTo>
                  <a:pt x="139" y="74"/>
                  <a:pt x="139" y="74"/>
                  <a:pt x="139" y="74"/>
                </a:cubicBezTo>
                <a:cubicBezTo>
                  <a:pt x="140" y="73"/>
                  <a:pt x="141" y="74"/>
                  <a:pt x="142" y="74"/>
                </a:cubicBezTo>
                <a:cubicBezTo>
                  <a:pt x="142" y="74"/>
                  <a:pt x="142" y="74"/>
                  <a:pt x="142" y="74"/>
                </a:cubicBezTo>
                <a:cubicBezTo>
                  <a:pt x="144" y="74"/>
                  <a:pt x="146" y="74"/>
                  <a:pt x="149" y="74"/>
                </a:cubicBezTo>
                <a:cubicBezTo>
                  <a:pt x="149" y="74"/>
                  <a:pt x="148" y="74"/>
                  <a:pt x="149" y="74"/>
                </a:cubicBezTo>
                <a:cubicBezTo>
                  <a:pt x="150" y="74"/>
                  <a:pt x="155" y="72"/>
                  <a:pt x="154" y="74"/>
                </a:cubicBezTo>
                <a:cubicBezTo>
                  <a:pt x="154" y="74"/>
                  <a:pt x="154" y="74"/>
                  <a:pt x="154" y="74"/>
                </a:cubicBezTo>
                <a:cubicBezTo>
                  <a:pt x="154" y="74"/>
                  <a:pt x="154" y="74"/>
                  <a:pt x="154" y="74"/>
                </a:cubicBezTo>
                <a:cubicBezTo>
                  <a:pt x="154" y="75"/>
                  <a:pt x="155" y="74"/>
                  <a:pt x="156" y="74"/>
                </a:cubicBezTo>
                <a:cubicBezTo>
                  <a:pt x="156" y="74"/>
                  <a:pt x="156" y="74"/>
                  <a:pt x="156" y="75"/>
                </a:cubicBezTo>
                <a:cubicBezTo>
                  <a:pt x="158" y="73"/>
                  <a:pt x="158" y="75"/>
                  <a:pt x="160" y="75"/>
                </a:cubicBezTo>
                <a:cubicBezTo>
                  <a:pt x="160" y="75"/>
                  <a:pt x="159" y="75"/>
                  <a:pt x="159" y="75"/>
                </a:cubicBezTo>
                <a:cubicBezTo>
                  <a:pt x="161" y="74"/>
                  <a:pt x="163" y="75"/>
                  <a:pt x="166" y="75"/>
                </a:cubicBezTo>
                <a:cubicBezTo>
                  <a:pt x="166" y="75"/>
                  <a:pt x="165" y="74"/>
                  <a:pt x="165" y="75"/>
                </a:cubicBezTo>
                <a:cubicBezTo>
                  <a:pt x="167" y="75"/>
                  <a:pt x="170" y="75"/>
                  <a:pt x="172" y="75"/>
                </a:cubicBezTo>
                <a:cubicBezTo>
                  <a:pt x="171" y="75"/>
                  <a:pt x="172" y="75"/>
                  <a:pt x="172" y="75"/>
                </a:cubicBezTo>
                <a:cubicBezTo>
                  <a:pt x="171" y="76"/>
                  <a:pt x="169" y="75"/>
                  <a:pt x="168" y="76"/>
                </a:cubicBezTo>
                <a:cubicBezTo>
                  <a:pt x="168" y="76"/>
                  <a:pt x="167" y="77"/>
                  <a:pt x="168" y="77"/>
                </a:cubicBezTo>
                <a:cubicBezTo>
                  <a:pt x="168" y="76"/>
                  <a:pt x="170" y="76"/>
                  <a:pt x="171" y="76"/>
                </a:cubicBezTo>
                <a:cubicBezTo>
                  <a:pt x="171" y="76"/>
                  <a:pt x="172" y="76"/>
                  <a:pt x="172" y="77"/>
                </a:cubicBezTo>
                <a:cubicBezTo>
                  <a:pt x="173" y="76"/>
                  <a:pt x="175" y="76"/>
                  <a:pt x="177" y="76"/>
                </a:cubicBezTo>
                <a:cubicBezTo>
                  <a:pt x="178" y="76"/>
                  <a:pt x="179" y="76"/>
                  <a:pt x="179" y="76"/>
                </a:cubicBezTo>
                <a:cubicBezTo>
                  <a:pt x="179" y="76"/>
                  <a:pt x="179" y="77"/>
                  <a:pt x="179" y="77"/>
                </a:cubicBezTo>
                <a:cubicBezTo>
                  <a:pt x="178" y="76"/>
                  <a:pt x="179" y="76"/>
                  <a:pt x="179" y="76"/>
                </a:cubicBezTo>
                <a:cubicBezTo>
                  <a:pt x="178" y="77"/>
                  <a:pt x="176" y="77"/>
                  <a:pt x="176" y="77"/>
                </a:cubicBezTo>
                <a:cubicBezTo>
                  <a:pt x="176" y="77"/>
                  <a:pt x="176" y="77"/>
                  <a:pt x="176" y="78"/>
                </a:cubicBezTo>
                <a:cubicBezTo>
                  <a:pt x="177" y="77"/>
                  <a:pt x="177" y="78"/>
                  <a:pt x="178" y="77"/>
                </a:cubicBezTo>
                <a:cubicBezTo>
                  <a:pt x="178" y="78"/>
                  <a:pt x="179" y="78"/>
                  <a:pt x="179" y="77"/>
                </a:cubicBezTo>
                <a:cubicBezTo>
                  <a:pt x="179" y="78"/>
                  <a:pt x="180" y="77"/>
                  <a:pt x="181" y="78"/>
                </a:cubicBezTo>
                <a:cubicBezTo>
                  <a:pt x="179" y="78"/>
                  <a:pt x="179" y="79"/>
                  <a:pt x="177" y="79"/>
                </a:cubicBezTo>
                <a:cubicBezTo>
                  <a:pt x="178" y="79"/>
                  <a:pt x="179" y="79"/>
                  <a:pt x="179" y="79"/>
                </a:cubicBezTo>
                <a:cubicBezTo>
                  <a:pt x="179" y="79"/>
                  <a:pt x="179" y="79"/>
                  <a:pt x="179" y="79"/>
                </a:cubicBezTo>
                <a:cubicBezTo>
                  <a:pt x="181" y="80"/>
                  <a:pt x="183" y="79"/>
                  <a:pt x="185" y="80"/>
                </a:cubicBezTo>
                <a:cubicBezTo>
                  <a:pt x="185" y="80"/>
                  <a:pt x="185" y="80"/>
                  <a:pt x="185" y="80"/>
                </a:cubicBezTo>
                <a:cubicBezTo>
                  <a:pt x="186" y="80"/>
                  <a:pt x="188" y="80"/>
                  <a:pt x="189" y="80"/>
                </a:cubicBezTo>
                <a:cubicBezTo>
                  <a:pt x="188" y="80"/>
                  <a:pt x="188" y="80"/>
                  <a:pt x="188" y="80"/>
                </a:cubicBezTo>
                <a:cubicBezTo>
                  <a:pt x="189" y="80"/>
                  <a:pt x="190" y="80"/>
                  <a:pt x="190" y="80"/>
                </a:cubicBezTo>
                <a:cubicBezTo>
                  <a:pt x="190" y="80"/>
                  <a:pt x="190" y="80"/>
                  <a:pt x="190" y="80"/>
                </a:cubicBezTo>
                <a:cubicBezTo>
                  <a:pt x="191" y="80"/>
                  <a:pt x="191" y="81"/>
                  <a:pt x="192" y="81"/>
                </a:cubicBezTo>
                <a:cubicBezTo>
                  <a:pt x="191" y="80"/>
                  <a:pt x="194" y="80"/>
                  <a:pt x="193" y="81"/>
                </a:cubicBezTo>
                <a:cubicBezTo>
                  <a:pt x="194" y="81"/>
                  <a:pt x="195" y="81"/>
                  <a:pt x="195" y="81"/>
                </a:cubicBezTo>
                <a:cubicBezTo>
                  <a:pt x="196" y="81"/>
                  <a:pt x="196" y="81"/>
                  <a:pt x="196" y="81"/>
                </a:cubicBezTo>
                <a:cubicBezTo>
                  <a:pt x="196" y="79"/>
                  <a:pt x="196" y="79"/>
                  <a:pt x="196" y="78"/>
                </a:cubicBezTo>
                <a:cubicBezTo>
                  <a:pt x="195" y="78"/>
                  <a:pt x="195" y="78"/>
                  <a:pt x="195" y="77"/>
                </a:cubicBezTo>
                <a:cubicBezTo>
                  <a:pt x="194" y="78"/>
                  <a:pt x="193" y="78"/>
                  <a:pt x="193" y="77"/>
                </a:cubicBezTo>
                <a:cubicBezTo>
                  <a:pt x="192" y="78"/>
                  <a:pt x="190" y="77"/>
                  <a:pt x="189" y="77"/>
                </a:cubicBezTo>
                <a:cubicBezTo>
                  <a:pt x="189" y="77"/>
                  <a:pt x="188" y="77"/>
                  <a:pt x="188" y="77"/>
                </a:cubicBezTo>
                <a:cubicBezTo>
                  <a:pt x="189" y="76"/>
                  <a:pt x="189" y="76"/>
                  <a:pt x="189" y="76"/>
                </a:cubicBezTo>
                <a:cubicBezTo>
                  <a:pt x="189" y="77"/>
                  <a:pt x="190" y="77"/>
                  <a:pt x="190" y="77"/>
                </a:cubicBezTo>
                <a:cubicBezTo>
                  <a:pt x="190" y="77"/>
                  <a:pt x="191" y="77"/>
                  <a:pt x="191" y="77"/>
                </a:cubicBezTo>
                <a:cubicBezTo>
                  <a:pt x="191" y="76"/>
                  <a:pt x="190" y="77"/>
                  <a:pt x="190" y="77"/>
                </a:cubicBezTo>
                <a:cubicBezTo>
                  <a:pt x="191" y="76"/>
                  <a:pt x="192" y="76"/>
                  <a:pt x="192" y="76"/>
                </a:cubicBezTo>
                <a:cubicBezTo>
                  <a:pt x="192" y="77"/>
                  <a:pt x="194" y="77"/>
                  <a:pt x="194" y="76"/>
                </a:cubicBezTo>
                <a:cubicBezTo>
                  <a:pt x="195" y="77"/>
                  <a:pt x="195" y="77"/>
                  <a:pt x="194" y="77"/>
                </a:cubicBezTo>
                <a:cubicBezTo>
                  <a:pt x="196" y="76"/>
                  <a:pt x="197" y="77"/>
                  <a:pt x="198" y="77"/>
                </a:cubicBezTo>
                <a:cubicBezTo>
                  <a:pt x="199" y="76"/>
                  <a:pt x="200" y="77"/>
                  <a:pt x="201" y="77"/>
                </a:cubicBezTo>
                <a:cubicBezTo>
                  <a:pt x="200" y="77"/>
                  <a:pt x="200" y="77"/>
                  <a:pt x="200" y="77"/>
                </a:cubicBezTo>
                <a:cubicBezTo>
                  <a:pt x="201" y="77"/>
                  <a:pt x="201" y="76"/>
                  <a:pt x="201" y="77"/>
                </a:cubicBezTo>
                <a:cubicBezTo>
                  <a:pt x="201" y="77"/>
                  <a:pt x="202" y="77"/>
                  <a:pt x="202" y="77"/>
                </a:cubicBezTo>
                <a:cubicBezTo>
                  <a:pt x="202" y="77"/>
                  <a:pt x="202" y="77"/>
                  <a:pt x="202" y="77"/>
                </a:cubicBezTo>
                <a:cubicBezTo>
                  <a:pt x="203" y="77"/>
                  <a:pt x="204" y="77"/>
                  <a:pt x="205" y="76"/>
                </a:cubicBezTo>
                <a:cubicBezTo>
                  <a:pt x="205" y="77"/>
                  <a:pt x="205" y="77"/>
                  <a:pt x="206" y="77"/>
                </a:cubicBezTo>
                <a:cubicBezTo>
                  <a:pt x="206" y="77"/>
                  <a:pt x="206" y="77"/>
                  <a:pt x="206" y="77"/>
                </a:cubicBezTo>
                <a:cubicBezTo>
                  <a:pt x="205" y="77"/>
                  <a:pt x="205" y="77"/>
                  <a:pt x="205" y="77"/>
                </a:cubicBezTo>
                <a:cubicBezTo>
                  <a:pt x="206" y="76"/>
                  <a:pt x="207" y="77"/>
                  <a:pt x="207" y="76"/>
                </a:cubicBezTo>
                <a:cubicBezTo>
                  <a:pt x="208" y="77"/>
                  <a:pt x="208" y="77"/>
                  <a:pt x="208" y="77"/>
                </a:cubicBezTo>
                <a:cubicBezTo>
                  <a:pt x="208" y="77"/>
                  <a:pt x="208" y="76"/>
                  <a:pt x="207" y="77"/>
                </a:cubicBezTo>
                <a:cubicBezTo>
                  <a:pt x="207" y="77"/>
                  <a:pt x="207" y="77"/>
                  <a:pt x="206" y="77"/>
                </a:cubicBezTo>
                <a:cubicBezTo>
                  <a:pt x="207" y="77"/>
                  <a:pt x="208" y="79"/>
                  <a:pt x="208" y="78"/>
                </a:cubicBezTo>
                <a:cubicBezTo>
                  <a:pt x="210" y="78"/>
                  <a:pt x="211" y="79"/>
                  <a:pt x="212" y="79"/>
                </a:cubicBezTo>
                <a:cubicBezTo>
                  <a:pt x="212" y="80"/>
                  <a:pt x="212" y="80"/>
                  <a:pt x="212" y="80"/>
                </a:cubicBezTo>
                <a:cubicBezTo>
                  <a:pt x="213" y="80"/>
                  <a:pt x="213" y="79"/>
                  <a:pt x="213" y="80"/>
                </a:cubicBezTo>
                <a:cubicBezTo>
                  <a:pt x="213" y="80"/>
                  <a:pt x="212" y="80"/>
                  <a:pt x="211" y="80"/>
                </a:cubicBezTo>
                <a:cubicBezTo>
                  <a:pt x="212" y="80"/>
                  <a:pt x="212" y="80"/>
                  <a:pt x="212" y="81"/>
                </a:cubicBezTo>
                <a:cubicBezTo>
                  <a:pt x="211" y="80"/>
                  <a:pt x="212" y="81"/>
                  <a:pt x="211" y="81"/>
                </a:cubicBezTo>
                <a:cubicBezTo>
                  <a:pt x="211" y="82"/>
                  <a:pt x="210" y="81"/>
                  <a:pt x="210" y="82"/>
                </a:cubicBezTo>
                <a:cubicBezTo>
                  <a:pt x="211" y="82"/>
                  <a:pt x="211" y="82"/>
                  <a:pt x="211" y="83"/>
                </a:cubicBezTo>
                <a:cubicBezTo>
                  <a:pt x="210" y="83"/>
                  <a:pt x="210" y="83"/>
                  <a:pt x="209" y="82"/>
                </a:cubicBezTo>
                <a:cubicBezTo>
                  <a:pt x="209" y="82"/>
                  <a:pt x="210" y="82"/>
                  <a:pt x="210" y="82"/>
                </a:cubicBezTo>
                <a:cubicBezTo>
                  <a:pt x="209" y="82"/>
                  <a:pt x="210" y="82"/>
                  <a:pt x="209" y="82"/>
                </a:cubicBezTo>
                <a:cubicBezTo>
                  <a:pt x="209" y="82"/>
                  <a:pt x="208" y="82"/>
                  <a:pt x="208" y="83"/>
                </a:cubicBezTo>
                <a:cubicBezTo>
                  <a:pt x="208" y="82"/>
                  <a:pt x="207" y="83"/>
                  <a:pt x="207" y="82"/>
                </a:cubicBezTo>
                <a:cubicBezTo>
                  <a:pt x="207" y="82"/>
                  <a:pt x="207" y="83"/>
                  <a:pt x="206" y="83"/>
                </a:cubicBezTo>
                <a:cubicBezTo>
                  <a:pt x="205" y="82"/>
                  <a:pt x="203" y="82"/>
                  <a:pt x="201" y="82"/>
                </a:cubicBezTo>
                <a:cubicBezTo>
                  <a:pt x="202" y="82"/>
                  <a:pt x="202" y="82"/>
                  <a:pt x="202" y="82"/>
                </a:cubicBezTo>
                <a:cubicBezTo>
                  <a:pt x="202" y="82"/>
                  <a:pt x="202" y="82"/>
                  <a:pt x="202" y="83"/>
                </a:cubicBezTo>
                <a:cubicBezTo>
                  <a:pt x="201" y="82"/>
                  <a:pt x="200" y="83"/>
                  <a:pt x="200" y="82"/>
                </a:cubicBezTo>
                <a:cubicBezTo>
                  <a:pt x="199" y="82"/>
                  <a:pt x="199" y="82"/>
                  <a:pt x="199" y="82"/>
                </a:cubicBezTo>
                <a:cubicBezTo>
                  <a:pt x="199" y="82"/>
                  <a:pt x="199" y="82"/>
                  <a:pt x="198" y="82"/>
                </a:cubicBezTo>
                <a:cubicBezTo>
                  <a:pt x="198" y="82"/>
                  <a:pt x="198" y="82"/>
                  <a:pt x="198" y="82"/>
                </a:cubicBezTo>
                <a:cubicBezTo>
                  <a:pt x="197" y="82"/>
                  <a:pt x="195" y="82"/>
                  <a:pt x="194" y="81"/>
                </a:cubicBezTo>
                <a:cubicBezTo>
                  <a:pt x="192" y="84"/>
                  <a:pt x="189" y="81"/>
                  <a:pt x="188" y="82"/>
                </a:cubicBezTo>
                <a:cubicBezTo>
                  <a:pt x="188" y="82"/>
                  <a:pt x="187" y="82"/>
                  <a:pt x="187" y="82"/>
                </a:cubicBezTo>
                <a:cubicBezTo>
                  <a:pt x="188" y="82"/>
                  <a:pt x="188" y="82"/>
                  <a:pt x="188" y="81"/>
                </a:cubicBezTo>
                <a:cubicBezTo>
                  <a:pt x="187" y="82"/>
                  <a:pt x="187" y="81"/>
                  <a:pt x="186" y="81"/>
                </a:cubicBezTo>
                <a:cubicBezTo>
                  <a:pt x="186" y="82"/>
                  <a:pt x="187" y="82"/>
                  <a:pt x="188" y="83"/>
                </a:cubicBezTo>
                <a:cubicBezTo>
                  <a:pt x="187" y="83"/>
                  <a:pt x="187" y="83"/>
                  <a:pt x="186" y="83"/>
                </a:cubicBezTo>
                <a:cubicBezTo>
                  <a:pt x="186" y="83"/>
                  <a:pt x="188" y="83"/>
                  <a:pt x="188" y="83"/>
                </a:cubicBezTo>
                <a:cubicBezTo>
                  <a:pt x="188" y="83"/>
                  <a:pt x="188" y="83"/>
                  <a:pt x="188" y="83"/>
                </a:cubicBezTo>
                <a:cubicBezTo>
                  <a:pt x="189" y="83"/>
                  <a:pt x="189" y="83"/>
                  <a:pt x="189" y="83"/>
                </a:cubicBezTo>
                <a:cubicBezTo>
                  <a:pt x="190" y="83"/>
                  <a:pt x="191" y="82"/>
                  <a:pt x="192" y="83"/>
                </a:cubicBezTo>
                <a:cubicBezTo>
                  <a:pt x="191" y="83"/>
                  <a:pt x="191" y="84"/>
                  <a:pt x="191" y="84"/>
                </a:cubicBezTo>
                <a:cubicBezTo>
                  <a:pt x="194" y="84"/>
                  <a:pt x="195" y="84"/>
                  <a:pt x="198" y="84"/>
                </a:cubicBezTo>
                <a:cubicBezTo>
                  <a:pt x="198" y="84"/>
                  <a:pt x="198" y="84"/>
                  <a:pt x="198" y="84"/>
                </a:cubicBezTo>
                <a:cubicBezTo>
                  <a:pt x="199" y="84"/>
                  <a:pt x="200" y="84"/>
                  <a:pt x="201" y="84"/>
                </a:cubicBezTo>
                <a:cubicBezTo>
                  <a:pt x="201" y="84"/>
                  <a:pt x="201" y="84"/>
                  <a:pt x="201" y="84"/>
                </a:cubicBezTo>
                <a:cubicBezTo>
                  <a:pt x="202" y="84"/>
                  <a:pt x="202" y="84"/>
                  <a:pt x="203" y="83"/>
                </a:cubicBezTo>
                <a:cubicBezTo>
                  <a:pt x="202" y="84"/>
                  <a:pt x="203" y="84"/>
                  <a:pt x="203" y="84"/>
                </a:cubicBezTo>
                <a:cubicBezTo>
                  <a:pt x="203" y="84"/>
                  <a:pt x="203" y="84"/>
                  <a:pt x="204" y="84"/>
                </a:cubicBezTo>
                <a:cubicBezTo>
                  <a:pt x="204" y="84"/>
                  <a:pt x="204" y="84"/>
                  <a:pt x="204" y="84"/>
                </a:cubicBezTo>
                <a:cubicBezTo>
                  <a:pt x="205" y="84"/>
                  <a:pt x="206" y="84"/>
                  <a:pt x="206" y="84"/>
                </a:cubicBezTo>
                <a:cubicBezTo>
                  <a:pt x="206" y="84"/>
                  <a:pt x="205" y="84"/>
                  <a:pt x="206" y="84"/>
                </a:cubicBezTo>
                <a:cubicBezTo>
                  <a:pt x="207" y="84"/>
                  <a:pt x="210" y="85"/>
                  <a:pt x="210" y="85"/>
                </a:cubicBezTo>
                <a:cubicBezTo>
                  <a:pt x="210" y="85"/>
                  <a:pt x="211" y="84"/>
                  <a:pt x="211" y="85"/>
                </a:cubicBezTo>
                <a:cubicBezTo>
                  <a:pt x="211" y="84"/>
                  <a:pt x="210" y="84"/>
                  <a:pt x="211" y="84"/>
                </a:cubicBezTo>
                <a:cubicBezTo>
                  <a:pt x="211" y="85"/>
                  <a:pt x="212" y="84"/>
                  <a:pt x="212" y="84"/>
                </a:cubicBezTo>
                <a:cubicBezTo>
                  <a:pt x="213" y="85"/>
                  <a:pt x="212" y="85"/>
                  <a:pt x="212" y="85"/>
                </a:cubicBezTo>
                <a:cubicBezTo>
                  <a:pt x="212" y="85"/>
                  <a:pt x="213" y="86"/>
                  <a:pt x="214" y="86"/>
                </a:cubicBezTo>
                <a:cubicBezTo>
                  <a:pt x="213" y="86"/>
                  <a:pt x="210" y="85"/>
                  <a:pt x="208" y="86"/>
                </a:cubicBezTo>
                <a:cubicBezTo>
                  <a:pt x="208" y="87"/>
                  <a:pt x="208" y="86"/>
                  <a:pt x="209" y="86"/>
                </a:cubicBezTo>
                <a:cubicBezTo>
                  <a:pt x="209" y="87"/>
                  <a:pt x="209" y="86"/>
                  <a:pt x="210" y="87"/>
                </a:cubicBezTo>
                <a:cubicBezTo>
                  <a:pt x="209" y="88"/>
                  <a:pt x="208" y="87"/>
                  <a:pt x="207" y="87"/>
                </a:cubicBezTo>
                <a:cubicBezTo>
                  <a:pt x="207" y="87"/>
                  <a:pt x="208" y="87"/>
                  <a:pt x="208" y="87"/>
                </a:cubicBezTo>
                <a:cubicBezTo>
                  <a:pt x="207" y="87"/>
                  <a:pt x="207" y="87"/>
                  <a:pt x="207" y="87"/>
                </a:cubicBezTo>
                <a:cubicBezTo>
                  <a:pt x="206" y="87"/>
                  <a:pt x="205" y="87"/>
                  <a:pt x="204" y="88"/>
                </a:cubicBezTo>
                <a:cubicBezTo>
                  <a:pt x="204" y="88"/>
                  <a:pt x="203" y="87"/>
                  <a:pt x="202" y="87"/>
                </a:cubicBezTo>
                <a:cubicBezTo>
                  <a:pt x="203" y="87"/>
                  <a:pt x="204" y="88"/>
                  <a:pt x="204" y="88"/>
                </a:cubicBezTo>
                <a:cubicBezTo>
                  <a:pt x="204" y="89"/>
                  <a:pt x="203" y="88"/>
                  <a:pt x="204" y="89"/>
                </a:cubicBezTo>
                <a:cubicBezTo>
                  <a:pt x="205" y="88"/>
                  <a:pt x="205" y="88"/>
                  <a:pt x="206" y="88"/>
                </a:cubicBezTo>
                <a:cubicBezTo>
                  <a:pt x="206" y="88"/>
                  <a:pt x="206" y="88"/>
                  <a:pt x="206" y="88"/>
                </a:cubicBezTo>
                <a:cubicBezTo>
                  <a:pt x="206" y="88"/>
                  <a:pt x="207" y="87"/>
                  <a:pt x="207" y="88"/>
                </a:cubicBezTo>
                <a:cubicBezTo>
                  <a:pt x="206" y="88"/>
                  <a:pt x="207" y="89"/>
                  <a:pt x="207" y="88"/>
                </a:cubicBezTo>
                <a:cubicBezTo>
                  <a:pt x="207" y="88"/>
                  <a:pt x="207" y="88"/>
                  <a:pt x="208" y="88"/>
                </a:cubicBezTo>
                <a:cubicBezTo>
                  <a:pt x="208" y="88"/>
                  <a:pt x="208" y="88"/>
                  <a:pt x="208" y="88"/>
                </a:cubicBezTo>
                <a:cubicBezTo>
                  <a:pt x="208" y="88"/>
                  <a:pt x="208" y="88"/>
                  <a:pt x="208" y="89"/>
                </a:cubicBezTo>
                <a:cubicBezTo>
                  <a:pt x="209" y="89"/>
                  <a:pt x="209" y="88"/>
                  <a:pt x="209" y="88"/>
                </a:cubicBezTo>
                <a:cubicBezTo>
                  <a:pt x="211" y="89"/>
                  <a:pt x="214" y="87"/>
                  <a:pt x="216" y="88"/>
                </a:cubicBezTo>
                <a:cubicBezTo>
                  <a:pt x="216" y="88"/>
                  <a:pt x="216" y="88"/>
                  <a:pt x="216" y="88"/>
                </a:cubicBezTo>
                <a:cubicBezTo>
                  <a:pt x="216" y="87"/>
                  <a:pt x="217" y="88"/>
                  <a:pt x="217" y="87"/>
                </a:cubicBezTo>
                <a:cubicBezTo>
                  <a:pt x="217" y="87"/>
                  <a:pt x="218" y="88"/>
                  <a:pt x="218" y="87"/>
                </a:cubicBezTo>
                <a:cubicBezTo>
                  <a:pt x="218" y="87"/>
                  <a:pt x="217" y="87"/>
                  <a:pt x="217" y="87"/>
                </a:cubicBezTo>
                <a:cubicBezTo>
                  <a:pt x="217" y="87"/>
                  <a:pt x="218" y="87"/>
                  <a:pt x="218" y="87"/>
                </a:cubicBezTo>
                <a:cubicBezTo>
                  <a:pt x="218" y="87"/>
                  <a:pt x="218" y="87"/>
                  <a:pt x="219" y="87"/>
                </a:cubicBezTo>
                <a:cubicBezTo>
                  <a:pt x="219" y="87"/>
                  <a:pt x="219" y="87"/>
                  <a:pt x="219" y="87"/>
                </a:cubicBezTo>
                <a:cubicBezTo>
                  <a:pt x="220" y="87"/>
                  <a:pt x="220" y="87"/>
                  <a:pt x="221" y="87"/>
                </a:cubicBezTo>
                <a:cubicBezTo>
                  <a:pt x="221" y="87"/>
                  <a:pt x="221" y="87"/>
                  <a:pt x="221" y="87"/>
                </a:cubicBezTo>
                <a:cubicBezTo>
                  <a:pt x="222" y="87"/>
                  <a:pt x="222" y="87"/>
                  <a:pt x="222" y="88"/>
                </a:cubicBezTo>
                <a:cubicBezTo>
                  <a:pt x="222" y="88"/>
                  <a:pt x="222" y="88"/>
                  <a:pt x="221" y="88"/>
                </a:cubicBezTo>
                <a:cubicBezTo>
                  <a:pt x="222" y="88"/>
                  <a:pt x="223" y="88"/>
                  <a:pt x="223" y="88"/>
                </a:cubicBezTo>
                <a:cubicBezTo>
                  <a:pt x="223" y="87"/>
                  <a:pt x="223" y="88"/>
                  <a:pt x="222" y="88"/>
                </a:cubicBezTo>
                <a:cubicBezTo>
                  <a:pt x="223" y="87"/>
                  <a:pt x="223" y="87"/>
                  <a:pt x="224" y="87"/>
                </a:cubicBezTo>
                <a:cubicBezTo>
                  <a:pt x="224" y="87"/>
                  <a:pt x="224" y="87"/>
                  <a:pt x="224" y="87"/>
                </a:cubicBezTo>
                <a:cubicBezTo>
                  <a:pt x="224" y="88"/>
                  <a:pt x="224" y="88"/>
                  <a:pt x="225" y="88"/>
                </a:cubicBezTo>
                <a:cubicBezTo>
                  <a:pt x="225" y="88"/>
                  <a:pt x="224" y="88"/>
                  <a:pt x="224" y="87"/>
                </a:cubicBezTo>
                <a:cubicBezTo>
                  <a:pt x="225" y="87"/>
                  <a:pt x="224" y="87"/>
                  <a:pt x="225" y="87"/>
                </a:cubicBezTo>
                <a:cubicBezTo>
                  <a:pt x="226" y="87"/>
                  <a:pt x="226" y="87"/>
                  <a:pt x="226" y="87"/>
                </a:cubicBezTo>
                <a:cubicBezTo>
                  <a:pt x="226" y="88"/>
                  <a:pt x="226" y="88"/>
                  <a:pt x="225" y="88"/>
                </a:cubicBezTo>
                <a:cubicBezTo>
                  <a:pt x="226" y="89"/>
                  <a:pt x="226" y="88"/>
                  <a:pt x="227" y="88"/>
                </a:cubicBezTo>
                <a:cubicBezTo>
                  <a:pt x="227" y="88"/>
                  <a:pt x="227" y="88"/>
                  <a:pt x="227" y="88"/>
                </a:cubicBezTo>
                <a:cubicBezTo>
                  <a:pt x="228" y="87"/>
                  <a:pt x="230" y="88"/>
                  <a:pt x="231" y="88"/>
                </a:cubicBezTo>
                <a:cubicBezTo>
                  <a:pt x="231" y="87"/>
                  <a:pt x="231" y="88"/>
                  <a:pt x="231" y="87"/>
                </a:cubicBezTo>
                <a:cubicBezTo>
                  <a:pt x="231" y="87"/>
                  <a:pt x="231" y="87"/>
                  <a:pt x="231" y="87"/>
                </a:cubicBezTo>
                <a:cubicBezTo>
                  <a:pt x="231" y="87"/>
                  <a:pt x="232" y="87"/>
                  <a:pt x="232" y="88"/>
                </a:cubicBezTo>
                <a:cubicBezTo>
                  <a:pt x="232" y="87"/>
                  <a:pt x="233" y="88"/>
                  <a:pt x="235" y="88"/>
                </a:cubicBezTo>
                <a:cubicBezTo>
                  <a:pt x="235" y="88"/>
                  <a:pt x="235" y="89"/>
                  <a:pt x="235" y="88"/>
                </a:cubicBezTo>
                <a:cubicBezTo>
                  <a:pt x="235" y="88"/>
                  <a:pt x="235" y="88"/>
                  <a:pt x="235" y="88"/>
                </a:cubicBezTo>
                <a:cubicBezTo>
                  <a:pt x="236" y="88"/>
                  <a:pt x="236" y="88"/>
                  <a:pt x="237" y="88"/>
                </a:cubicBezTo>
                <a:cubicBezTo>
                  <a:pt x="237" y="89"/>
                  <a:pt x="239" y="89"/>
                  <a:pt x="239" y="89"/>
                </a:cubicBezTo>
                <a:cubicBezTo>
                  <a:pt x="240" y="89"/>
                  <a:pt x="239" y="89"/>
                  <a:pt x="239" y="89"/>
                </a:cubicBezTo>
                <a:cubicBezTo>
                  <a:pt x="241" y="90"/>
                  <a:pt x="242" y="89"/>
                  <a:pt x="244" y="90"/>
                </a:cubicBezTo>
                <a:cubicBezTo>
                  <a:pt x="243" y="90"/>
                  <a:pt x="245" y="90"/>
                  <a:pt x="244" y="90"/>
                </a:cubicBezTo>
                <a:cubicBezTo>
                  <a:pt x="245" y="90"/>
                  <a:pt x="246" y="90"/>
                  <a:pt x="247" y="90"/>
                </a:cubicBezTo>
                <a:cubicBezTo>
                  <a:pt x="246" y="90"/>
                  <a:pt x="246" y="89"/>
                  <a:pt x="247" y="89"/>
                </a:cubicBezTo>
                <a:cubicBezTo>
                  <a:pt x="247" y="90"/>
                  <a:pt x="247" y="90"/>
                  <a:pt x="247" y="90"/>
                </a:cubicBezTo>
                <a:cubicBezTo>
                  <a:pt x="247" y="90"/>
                  <a:pt x="247" y="91"/>
                  <a:pt x="248" y="91"/>
                </a:cubicBezTo>
                <a:cubicBezTo>
                  <a:pt x="248" y="91"/>
                  <a:pt x="248" y="90"/>
                  <a:pt x="248" y="90"/>
                </a:cubicBezTo>
                <a:cubicBezTo>
                  <a:pt x="248" y="90"/>
                  <a:pt x="249" y="90"/>
                  <a:pt x="249" y="90"/>
                </a:cubicBezTo>
                <a:cubicBezTo>
                  <a:pt x="249" y="90"/>
                  <a:pt x="249" y="91"/>
                  <a:pt x="248" y="91"/>
                </a:cubicBezTo>
                <a:cubicBezTo>
                  <a:pt x="249" y="91"/>
                  <a:pt x="249" y="91"/>
                  <a:pt x="249" y="91"/>
                </a:cubicBezTo>
                <a:cubicBezTo>
                  <a:pt x="249" y="91"/>
                  <a:pt x="250" y="92"/>
                  <a:pt x="250" y="92"/>
                </a:cubicBezTo>
                <a:cubicBezTo>
                  <a:pt x="250" y="91"/>
                  <a:pt x="249" y="91"/>
                  <a:pt x="250" y="90"/>
                </a:cubicBezTo>
                <a:cubicBezTo>
                  <a:pt x="249" y="90"/>
                  <a:pt x="249" y="90"/>
                  <a:pt x="249" y="89"/>
                </a:cubicBezTo>
                <a:cubicBezTo>
                  <a:pt x="251" y="89"/>
                  <a:pt x="254" y="90"/>
                  <a:pt x="256" y="91"/>
                </a:cubicBezTo>
                <a:cubicBezTo>
                  <a:pt x="256" y="91"/>
                  <a:pt x="256" y="92"/>
                  <a:pt x="257" y="92"/>
                </a:cubicBezTo>
                <a:cubicBezTo>
                  <a:pt x="258" y="89"/>
                  <a:pt x="261" y="93"/>
                  <a:pt x="262" y="91"/>
                </a:cubicBezTo>
                <a:cubicBezTo>
                  <a:pt x="263" y="90"/>
                  <a:pt x="262" y="90"/>
                  <a:pt x="262" y="89"/>
                </a:cubicBezTo>
                <a:cubicBezTo>
                  <a:pt x="264" y="90"/>
                  <a:pt x="264" y="89"/>
                  <a:pt x="264" y="88"/>
                </a:cubicBezTo>
                <a:cubicBezTo>
                  <a:pt x="265" y="88"/>
                  <a:pt x="266" y="88"/>
                  <a:pt x="267" y="88"/>
                </a:cubicBezTo>
                <a:cubicBezTo>
                  <a:pt x="267" y="88"/>
                  <a:pt x="267" y="88"/>
                  <a:pt x="267" y="88"/>
                </a:cubicBezTo>
                <a:cubicBezTo>
                  <a:pt x="267" y="88"/>
                  <a:pt x="267" y="88"/>
                  <a:pt x="267" y="87"/>
                </a:cubicBezTo>
                <a:cubicBezTo>
                  <a:pt x="268" y="87"/>
                  <a:pt x="268" y="86"/>
                  <a:pt x="269" y="86"/>
                </a:cubicBezTo>
                <a:cubicBezTo>
                  <a:pt x="269" y="85"/>
                  <a:pt x="269" y="85"/>
                  <a:pt x="269" y="84"/>
                </a:cubicBezTo>
                <a:cubicBezTo>
                  <a:pt x="269" y="85"/>
                  <a:pt x="270" y="85"/>
                  <a:pt x="270" y="84"/>
                </a:cubicBezTo>
                <a:cubicBezTo>
                  <a:pt x="269" y="84"/>
                  <a:pt x="270" y="84"/>
                  <a:pt x="270" y="84"/>
                </a:cubicBezTo>
                <a:cubicBezTo>
                  <a:pt x="270" y="84"/>
                  <a:pt x="271" y="85"/>
                  <a:pt x="271" y="85"/>
                </a:cubicBezTo>
                <a:cubicBezTo>
                  <a:pt x="270" y="84"/>
                  <a:pt x="269" y="84"/>
                  <a:pt x="270" y="83"/>
                </a:cubicBezTo>
                <a:cubicBezTo>
                  <a:pt x="269" y="83"/>
                  <a:pt x="269" y="83"/>
                  <a:pt x="269" y="83"/>
                </a:cubicBezTo>
                <a:cubicBezTo>
                  <a:pt x="269" y="82"/>
                  <a:pt x="269" y="82"/>
                  <a:pt x="269" y="82"/>
                </a:cubicBezTo>
                <a:cubicBezTo>
                  <a:pt x="269" y="82"/>
                  <a:pt x="269" y="82"/>
                  <a:pt x="269" y="81"/>
                </a:cubicBezTo>
                <a:cubicBezTo>
                  <a:pt x="270" y="81"/>
                  <a:pt x="271" y="81"/>
                  <a:pt x="272" y="82"/>
                </a:cubicBezTo>
                <a:cubicBezTo>
                  <a:pt x="273" y="81"/>
                  <a:pt x="273" y="80"/>
                  <a:pt x="274" y="81"/>
                </a:cubicBezTo>
                <a:cubicBezTo>
                  <a:pt x="274" y="81"/>
                  <a:pt x="273" y="81"/>
                  <a:pt x="273" y="82"/>
                </a:cubicBezTo>
                <a:cubicBezTo>
                  <a:pt x="274" y="82"/>
                  <a:pt x="274" y="81"/>
                  <a:pt x="275" y="82"/>
                </a:cubicBezTo>
                <a:cubicBezTo>
                  <a:pt x="274" y="83"/>
                  <a:pt x="272" y="83"/>
                  <a:pt x="270" y="83"/>
                </a:cubicBezTo>
                <a:cubicBezTo>
                  <a:pt x="271" y="84"/>
                  <a:pt x="273" y="83"/>
                  <a:pt x="275" y="82"/>
                </a:cubicBezTo>
                <a:cubicBezTo>
                  <a:pt x="275" y="83"/>
                  <a:pt x="277" y="83"/>
                  <a:pt x="277" y="82"/>
                </a:cubicBezTo>
                <a:cubicBezTo>
                  <a:pt x="278" y="82"/>
                  <a:pt x="278" y="83"/>
                  <a:pt x="278" y="83"/>
                </a:cubicBezTo>
                <a:cubicBezTo>
                  <a:pt x="279" y="83"/>
                  <a:pt x="282" y="81"/>
                  <a:pt x="282" y="83"/>
                </a:cubicBezTo>
                <a:cubicBezTo>
                  <a:pt x="283" y="83"/>
                  <a:pt x="282" y="82"/>
                  <a:pt x="282" y="82"/>
                </a:cubicBezTo>
                <a:cubicBezTo>
                  <a:pt x="283" y="83"/>
                  <a:pt x="283" y="83"/>
                  <a:pt x="283" y="83"/>
                </a:cubicBezTo>
                <a:cubicBezTo>
                  <a:pt x="281" y="85"/>
                  <a:pt x="279" y="85"/>
                  <a:pt x="278" y="87"/>
                </a:cubicBezTo>
                <a:cubicBezTo>
                  <a:pt x="278" y="87"/>
                  <a:pt x="279" y="87"/>
                  <a:pt x="279" y="88"/>
                </a:cubicBezTo>
                <a:cubicBezTo>
                  <a:pt x="282" y="88"/>
                  <a:pt x="283" y="84"/>
                  <a:pt x="287" y="84"/>
                </a:cubicBezTo>
                <a:cubicBezTo>
                  <a:pt x="286" y="83"/>
                  <a:pt x="288" y="82"/>
                  <a:pt x="287" y="81"/>
                </a:cubicBezTo>
                <a:cubicBezTo>
                  <a:pt x="287" y="81"/>
                  <a:pt x="287" y="81"/>
                  <a:pt x="288" y="81"/>
                </a:cubicBezTo>
                <a:cubicBezTo>
                  <a:pt x="287" y="80"/>
                  <a:pt x="287" y="79"/>
                  <a:pt x="288" y="78"/>
                </a:cubicBezTo>
                <a:cubicBezTo>
                  <a:pt x="288" y="78"/>
                  <a:pt x="287" y="78"/>
                  <a:pt x="287" y="78"/>
                </a:cubicBezTo>
                <a:cubicBezTo>
                  <a:pt x="288" y="78"/>
                  <a:pt x="288" y="77"/>
                  <a:pt x="288" y="77"/>
                </a:cubicBezTo>
                <a:cubicBezTo>
                  <a:pt x="288" y="76"/>
                  <a:pt x="287" y="77"/>
                  <a:pt x="287" y="76"/>
                </a:cubicBezTo>
                <a:cubicBezTo>
                  <a:pt x="287" y="73"/>
                  <a:pt x="286" y="71"/>
                  <a:pt x="284" y="68"/>
                </a:cubicBezTo>
                <a:cubicBezTo>
                  <a:pt x="283" y="67"/>
                  <a:pt x="283" y="66"/>
                  <a:pt x="281" y="65"/>
                </a:cubicBezTo>
                <a:cubicBezTo>
                  <a:pt x="282" y="64"/>
                  <a:pt x="281" y="64"/>
                  <a:pt x="281" y="63"/>
                </a:cubicBezTo>
                <a:cubicBezTo>
                  <a:pt x="281" y="63"/>
                  <a:pt x="280" y="63"/>
                  <a:pt x="280" y="63"/>
                </a:cubicBezTo>
                <a:cubicBezTo>
                  <a:pt x="281" y="63"/>
                  <a:pt x="281" y="62"/>
                  <a:pt x="281" y="62"/>
                </a:cubicBezTo>
                <a:cubicBezTo>
                  <a:pt x="280" y="62"/>
                  <a:pt x="281" y="61"/>
                  <a:pt x="281" y="61"/>
                </a:cubicBezTo>
                <a:cubicBezTo>
                  <a:pt x="280" y="60"/>
                  <a:pt x="279" y="59"/>
                  <a:pt x="279" y="58"/>
                </a:cubicBezTo>
                <a:cubicBezTo>
                  <a:pt x="280" y="57"/>
                  <a:pt x="282" y="59"/>
                  <a:pt x="283" y="58"/>
                </a:cubicBezTo>
                <a:cubicBezTo>
                  <a:pt x="284" y="59"/>
                  <a:pt x="285" y="59"/>
                  <a:pt x="285" y="60"/>
                </a:cubicBezTo>
                <a:cubicBezTo>
                  <a:pt x="284" y="60"/>
                  <a:pt x="284" y="60"/>
                  <a:pt x="284" y="60"/>
                </a:cubicBezTo>
                <a:cubicBezTo>
                  <a:pt x="285" y="61"/>
                  <a:pt x="286" y="62"/>
                  <a:pt x="288" y="62"/>
                </a:cubicBezTo>
                <a:cubicBezTo>
                  <a:pt x="288" y="63"/>
                  <a:pt x="290" y="63"/>
                  <a:pt x="291" y="63"/>
                </a:cubicBezTo>
                <a:cubicBezTo>
                  <a:pt x="291" y="63"/>
                  <a:pt x="291" y="63"/>
                  <a:pt x="291" y="64"/>
                </a:cubicBezTo>
                <a:cubicBezTo>
                  <a:pt x="292" y="63"/>
                  <a:pt x="294" y="64"/>
                  <a:pt x="296" y="64"/>
                </a:cubicBezTo>
                <a:cubicBezTo>
                  <a:pt x="297" y="66"/>
                  <a:pt x="300" y="65"/>
                  <a:pt x="300" y="67"/>
                </a:cubicBezTo>
                <a:cubicBezTo>
                  <a:pt x="301" y="67"/>
                  <a:pt x="302" y="68"/>
                  <a:pt x="302" y="68"/>
                </a:cubicBezTo>
                <a:cubicBezTo>
                  <a:pt x="302" y="69"/>
                  <a:pt x="301" y="69"/>
                  <a:pt x="302" y="70"/>
                </a:cubicBezTo>
                <a:cubicBezTo>
                  <a:pt x="302" y="71"/>
                  <a:pt x="303" y="71"/>
                  <a:pt x="304" y="72"/>
                </a:cubicBezTo>
                <a:cubicBezTo>
                  <a:pt x="304" y="71"/>
                  <a:pt x="305" y="71"/>
                  <a:pt x="306" y="71"/>
                </a:cubicBezTo>
                <a:cubicBezTo>
                  <a:pt x="305" y="72"/>
                  <a:pt x="305" y="72"/>
                  <a:pt x="305" y="72"/>
                </a:cubicBezTo>
                <a:cubicBezTo>
                  <a:pt x="306" y="73"/>
                  <a:pt x="305" y="74"/>
                  <a:pt x="306" y="74"/>
                </a:cubicBezTo>
                <a:cubicBezTo>
                  <a:pt x="306" y="74"/>
                  <a:pt x="307" y="74"/>
                  <a:pt x="307" y="75"/>
                </a:cubicBezTo>
                <a:cubicBezTo>
                  <a:pt x="307" y="75"/>
                  <a:pt x="307" y="74"/>
                  <a:pt x="306" y="75"/>
                </a:cubicBezTo>
                <a:cubicBezTo>
                  <a:pt x="307" y="75"/>
                  <a:pt x="307" y="75"/>
                  <a:pt x="307" y="75"/>
                </a:cubicBezTo>
                <a:cubicBezTo>
                  <a:pt x="307" y="74"/>
                  <a:pt x="308" y="75"/>
                  <a:pt x="308" y="75"/>
                </a:cubicBezTo>
                <a:cubicBezTo>
                  <a:pt x="309" y="75"/>
                  <a:pt x="308" y="75"/>
                  <a:pt x="309" y="74"/>
                </a:cubicBezTo>
                <a:cubicBezTo>
                  <a:pt x="311" y="74"/>
                  <a:pt x="312" y="77"/>
                  <a:pt x="313" y="76"/>
                </a:cubicBezTo>
                <a:cubicBezTo>
                  <a:pt x="313" y="75"/>
                  <a:pt x="313" y="75"/>
                  <a:pt x="312" y="75"/>
                </a:cubicBezTo>
                <a:cubicBezTo>
                  <a:pt x="311" y="74"/>
                  <a:pt x="310" y="73"/>
                  <a:pt x="308" y="72"/>
                </a:cubicBezTo>
                <a:cubicBezTo>
                  <a:pt x="309" y="72"/>
                  <a:pt x="309" y="72"/>
                  <a:pt x="309" y="72"/>
                </a:cubicBezTo>
                <a:cubicBezTo>
                  <a:pt x="308" y="72"/>
                  <a:pt x="308" y="72"/>
                  <a:pt x="307" y="72"/>
                </a:cubicBezTo>
                <a:cubicBezTo>
                  <a:pt x="307" y="72"/>
                  <a:pt x="307" y="72"/>
                  <a:pt x="306" y="72"/>
                </a:cubicBezTo>
                <a:cubicBezTo>
                  <a:pt x="307" y="71"/>
                  <a:pt x="306" y="71"/>
                  <a:pt x="306" y="70"/>
                </a:cubicBezTo>
                <a:cubicBezTo>
                  <a:pt x="306" y="70"/>
                  <a:pt x="306" y="70"/>
                  <a:pt x="306" y="70"/>
                </a:cubicBezTo>
                <a:cubicBezTo>
                  <a:pt x="306" y="70"/>
                  <a:pt x="306" y="69"/>
                  <a:pt x="307" y="69"/>
                </a:cubicBezTo>
                <a:cubicBezTo>
                  <a:pt x="308" y="70"/>
                  <a:pt x="310" y="70"/>
                  <a:pt x="311" y="70"/>
                </a:cubicBezTo>
                <a:cubicBezTo>
                  <a:pt x="311" y="69"/>
                  <a:pt x="309" y="69"/>
                  <a:pt x="308" y="68"/>
                </a:cubicBezTo>
                <a:cubicBezTo>
                  <a:pt x="308" y="67"/>
                  <a:pt x="308" y="66"/>
                  <a:pt x="307" y="65"/>
                </a:cubicBezTo>
                <a:cubicBezTo>
                  <a:pt x="306" y="65"/>
                  <a:pt x="307" y="66"/>
                  <a:pt x="306" y="66"/>
                </a:cubicBezTo>
                <a:cubicBezTo>
                  <a:pt x="306" y="64"/>
                  <a:pt x="304" y="63"/>
                  <a:pt x="305" y="61"/>
                </a:cubicBezTo>
                <a:cubicBezTo>
                  <a:pt x="307" y="61"/>
                  <a:pt x="306" y="60"/>
                  <a:pt x="308" y="60"/>
                </a:cubicBezTo>
                <a:cubicBezTo>
                  <a:pt x="308" y="59"/>
                  <a:pt x="309" y="59"/>
                  <a:pt x="309" y="58"/>
                </a:cubicBezTo>
                <a:cubicBezTo>
                  <a:pt x="309" y="58"/>
                  <a:pt x="309" y="58"/>
                  <a:pt x="309" y="58"/>
                </a:cubicBezTo>
                <a:cubicBezTo>
                  <a:pt x="309" y="57"/>
                  <a:pt x="309" y="57"/>
                  <a:pt x="309" y="57"/>
                </a:cubicBezTo>
                <a:cubicBezTo>
                  <a:pt x="310" y="55"/>
                  <a:pt x="308" y="55"/>
                  <a:pt x="308" y="54"/>
                </a:cubicBezTo>
                <a:cubicBezTo>
                  <a:pt x="309" y="53"/>
                  <a:pt x="311" y="54"/>
                  <a:pt x="312" y="53"/>
                </a:cubicBezTo>
                <a:cubicBezTo>
                  <a:pt x="312" y="53"/>
                  <a:pt x="311" y="52"/>
                  <a:pt x="312" y="51"/>
                </a:cubicBezTo>
                <a:cubicBezTo>
                  <a:pt x="311" y="51"/>
                  <a:pt x="311" y="50"/>
                  <a:pt x="310" y="49"/>
                </a:cubicBezTo>
                <a:cubicBezTo>
                  <a:pt x="308" y="50"/>
                  <a:pt x="309" y="52"/>
                  <a:pt x="307" y="52"/>
                </a:cubicBezTo>
                <a:cubicBezTo>
                  <a:pt x="306" y="50"/>
                  <a:pt x="301" y="50"/>
                  <a:pt x="300" y="50"/>
                </a:cubicBezTo>
                <a:cubicBezTo>
                  <a:pt x="300" y="50"/>
                  <a:pt x="300" y="50"/>
                  <a:pt x="300" y="50"/>
                </a:cubicBezTo>
                <a:cubicBezTo>
                  <a:pt x="299" y="51"/>
                  <a:pt x="299" y="50"/>
                  <a:pt x="299" y="50"/>
                </a:cubicBezTo>
                <a:cubicBezTo>
                  <a:pt x="299" y="51"/>
                  <a:pt x="298" y="50"/>
                  <a:pt x="298" y="51"/>
                </a:cubicBezTo>
                <a:cubicBezTo>
                  <a:pt x="298" y="51"/>
                  <a:pt x="298" y="51"/>
                  <a:pt x="298" y="51"/>
                </a:cubicBezTo>
                <a:cubicBezTo>
                  <a:pt x="296" y="51"/>
                  <a:pt x="294" y="52"/>
                  <a:pt x="292" y="52"/>
                </a:cubicBezTo>
                <a:cubicBezTo>
                  <a:pt x="292" y="53"/>
                  <a:pt x="292" y="53"/>
                  <a:pt x="292" y="53"/>
                </a:cubicBezTo>
                <a:cubicBezTo>
                  <a:pt x="289" y="53"/>
                  <a:pt x="286" y="54"/>
                  <a:pt x="283" y="54"/>
                </a:cubicBezTo>
                <a:cubicBezTo>
                  <a:pt x="283" y="54"/>
                  <a:pt x="283" y="54"/>
                  <a:pt x="283" y="54"/>
                </a:cubicBezTo>
                <a:cubicBezTo>
                  <a:pt x="283" y="54"/>
                  <a:pt x="282" y="54"/>
                  <a:pt x="281" y="54"/>
                </a:cubicBezTo>
                <a:cubicBezTo>
                  <a:pt x="281" y="54"/>
                  <a:pt x="282" y="54"/>
                  <a:pt x="282" y="55"/>
                </a:cubicBezTo>
                <a:cubicBezTo>
                  <a:pt x="279" y="54"/>
                  <a:pt x="276" y="55"/>
                  <a:pt x="275" y="53"/>
                </a:cubicBezTo>
                <a:cubicBezTo>
                  <a:pt x="276" y="53"/>
                  <a:pt x="276" y="53"/>
                  <a:pt x="276" y="53"/>
                </a:cubicBezTo>
                <a:cubicBezTo>
                  <a:pt x="275" y="53"/>
                  <a:pt x="275" y="52"/>
                  <a:pt x="275" y="51"/>
                </a:cubicBezTo>
                <a:cubicBezTo>
                  <a:pt x="274" y="52"/>
                  <a:pt x="274" y="51"/>
                  <a:pt x="274" y="50"/>
                </a:cubicBezTo>
                <a:cubicBezTo>
                  <a:pt x="274" y="50"/>
                  <a:pt x="274" y="50"/>
                  <a:pt x="274" y="50"/>
                </a:cubicBezTo>
                <a:cubicBezTo>
                  <a:pt x="274" y="49"/>
                  <a:pt x="274" y="49"/>
                  <a:pt x="273" y="50"/>
                </a:cubicBezTo>
                <a:cubicBezTo>
                  <a:pt x="273" y="50"/>
                  <a:pt x="273" y="49"/>
                  <a:pt x="273" y="49"/>
                </a:cubicBezTo>
                <a:cubicBezTo>
                  <a:pt x="273" y="49"/>
                  <a:pt x="274" y="49"/>
                  <a:pt x="274" y="49"/>
                </a:cubicBezTo>
                <a:cubicBezTo>
                  <a:pt x="273" y="49"/>
                  <a:pt x="273" y="48"/>
                  <a:pt x="273" y="48"/>
                </a:cubicBezTo>
                <a:cubicBezTo>
                  <a:pt x="272" y="48"/>
                  <a:pt x="273" y="49"/>
                  <a:pt x="272" y="49"/>
                </a:cubicBezTo>
                <a:cubicBezTo>
                  <a:pt x="272" y="48"/>
                  <a:pt x="272" y="48"/>
                  <a:pt x="272" y="48"/>
                </a:cubicBezTo>
                <a:cubicBezTo>
                  <a:pt x="272" y="48"/>
                  <a:pt x="272" y="48"/>
                  <a:pt x="272" y="48"/>
                </a:cubicBezTo>
                <a:cubicBezTo>
                  <a:pt x="272" y="48"/>
                  <a:pt x="272" y="47"/>
                  <a:pt x="272" y="47"/>
                </a:cubicBezTo>
                <a:cubicBezTo>
                  <a:pt x="272" y="47"/>
                  <a:pt x="272" y="47"/>
                  <a:pt x="271" y="47"/>
                </a:cubicBezTo>
                <a:cubicBezTo>
                  <a:pt x="272" y="46"/>
                  <a:pt x="271" y="47"/>
                  <a:pt x="271" y="46"/>
                </a:cubicBezTo>
                <a:cubicBezTo>
                  <a:pt x="272" y="47"/>
                  <a:pt x="273" y="46"/>
                  <a:pt x="274" y="46"/>
                </a:cubicBezTo>
                <a:cubicBezTo>
                  <a:pt x="274" y="47"/>
                  <a:pt x="276" y="47"/>
                  <a:pt x="276" y="48"/>
                </a:cubicBezTo>
                <a:cubicBezTo>
                  <a:pt x="276" y="48"/>
                  <a:pt x="276" y="48"/>
                  <a:pt x="276" y="48"/>
                </a:cubicBezTo>
                <a:cubicBezTo>
                  <a:pt x="276" y="48"/>
                  <a:pt x="276" y="49"/>
                  <a:pt x="277" y="49"/>
                </a:cubicBezTo>
                <a:cubicBezTo>
                  <a:pt x="278" y="49"/>
                  <a:pt x="279" y="51"/>
                  <a:pt x="280" y="51"/>
                </a:cubicBezTo>
                <a:cubicBezTo>
                  <a:pt x="280" y="50"/>
                  <a:pt x="281" y="50"/>
                  <a:pt x="282" y="50"/>
                </a:cubicBezTo>
                <a:cubicBezTo>
                  <a:pt x="282" y="50"/>
                  <a:pt x="282" y="50"/>
                  <a:pt x="283" y="50"/>
                </a:cubicBezTo>
                <a:cubicBezTo>
                  <a:pt x="283" y="49"/>
                  <a:pt x="284" y="48"/>
                  <a:pt x="284" y="47"/>
                </a:cubicBezTo>
                <a:cubicBezTo>
                  <a:pt x="284" y="47"/>
                  <a:pt x="284" y="47"/>
                  <a:pt x="284" y="47"/>
                </a:cubicBezTo>
                <a:cubicBezTo>
                  <a:pt x="284" y="47"/>
                  <a:pt x="284" y="47"/>
                  <a:pt x="284" y="47"/>
                </a:cubicBezTo>
                <a:cubicBezTo>
                  <a:pt x="284" y="46"/>
                  <a:pt x="284" y="46"/>
                  <a:pt x="284" y="46"/>
                </a:cubicBezTo>
                <a:cubicBezTo>
                  <a:pt x="284" y="45"/>
                  <a:pt x="282" y="45"/>
                  <a:pt x="282" y="44"/>
                </a:cubicBezTo>
                <a:cubicBezTo>
                  <a:pt x="284" y="43"/>
                  <a:pt x="285" y="45"/>
                  <a:pt x="287" y="45"/>
                </a:cubicBezTo>
                <a:cubicBezTo>
                  <a:pt x="287" y="45"/>
                  <a:pt x="287" y="45"/>
                  <a:pt x="287" y="45"/>
                </a:cubicBezTo>
                <a:cubicBezTo>
                  <a:pt x="289" y="46"/>
                  <a:pt x="289" y="43"/>
                  <a:pt x="291" y="44"/>
                </a:cubicBezTo>
                <a:cubicBezTo>
                  <a:pt x="292" y="43"/>
                  <a:pt x="293" y="42"/>
                  <a:pt x="294" y="42"/>
                </a:cubicBezTo>
                <a:cubicBezTo>
                  <a:pt x="294" y="41"/>
                  <a:pt x="295" y="41"/>
                  <a:pt x="295" y="41"/>
                </a:cubicBezTo>
                <a:cubicBezTo>
                  <a:pt x="298" y="41"/>
                  <a:pt x="295" y="38"/>
                  <a:pt x="295" y="37"/>
                </a:cubicBezTo>
                <a:cubicBezTo>
                  <a:pt x="295" y="36"/>
                  <a:pt x="294" y="36"/>
                  <a:pt x="294" y="35"/>
                </a:cubicBezTo>
                <a:cubicBezTo>
                  <a:pt x="295" y="35"/>
                  <a:pt x="294" y="35"/>
                  <a:pt x="294" y="34"/>
                </a:cubicBezTo>
                <a:cubicBezTo>
                  <a:pt x="295" y="34"/>
                  <a:pt x="295" y="34"/>
                  <a:pt x="295" y="34"/>
                </a:cubicBezTo>
                <a:cubicBezTo>
                  <a:pt x="295" y="33"/>
                  <a:pt x="295" y="33"/>
                  <a:pt x="295" y="33"/>
                </a:cubicBezTo>
                <a:cubicBezTo>
                  <a:pt x="293" y="33"/>
                  <a:pt x="292" y="33"/>
                  <a:pt x="291" y="31"/>
                </a:cubicBezTo>
                <a:cubicBezTo>
                  <a:pt x="291" y="31"/>
                  <a:pt x="291" y="31"/>
                  <a:pt x="291" y="31"/>
                </a:cubicBezTo>
                <a:cubicBezTo>
                  <a:pt x="292" y="30"/>
                  <a:pt x="291" y="31"/>
                  <a:pt x="291" y="30"/>
                </a:cubicBezTo>
                <a:cubicBezTo>
                  <a:pt x="292" y="30"/>
                  <a:pt x="292" y="32"/>
                  <a:pt x="293" y="32"/>
                </a:cubicBezTo>
                <a:cubicBezTo>
                  <a:pt x="293" y="31"/>
                  <a:pt x="293" y="31"/>
                  <a:pt x="293" y="31"/>
                </a:cubicBezTo>
                <a:cubicBezTo>
                  <a:pt x="293" y="31"/>
                  <a:pt x="293" y="31"/>
                  <a:pt x="292" y="31"/>
                </a:cubicBezTo>
                <a:cubicBezTo>
                  <a:pt x="293" y="31"/>
                  <a:pt x="292" y="31"/>
                  <a:pt x="292" y="30"/>
                </a:cubicBezTo>
                <a:cubicBezTo>
                  <a:pt x="291" y="30"/>
                  <a:pt x="292" y="30"/>
                  <a:pt x="291" y="30"/>
                </a:cubicBezTo>
                <a:cubicBezTo>
                  <a:pt x="291" y="30"/>
                  <a:pt x="290" y="30"/>
                  <a:pt x="290" y="30"/>
                </a:cubicBezTo>
                <a:cubicBezTo>
                  <a:pt x="291" y="30"/>
                  <a:pt x="290" y="30"/>
                  <a:pt x="290" y="29"/>
                </a:cubicBezTo>
                <a:cubicBezTo>
                  <a:pt x="289" y="29"/>
                  <a:pt x="289" y="29"/>
                  <a:pt x="288" y="29"/>
                </a:cubicBezTo>
                <a:cubicBezTo>
                  <a:pt x="288" y="29"/>
                  <a:pt x="289" y="28"/>
                  <a:pt x="289" y="28"/>
                </a:cubicBezTo>
                <a:cubicBezTo>
                  <a:pt x="288" y="28"/>
                  <a:pt x="288" y="27"/>
                  <a:pt x="288" y="27"/>
                </a:cubicBezTo>
                <a:cubicBezTo>
                  <a:pt x="286" y="27"/>
                  <a:pt x="285" y="25"/>
                  <a:pt x="283" y="25"/>
                </a:cubicBezTo>
                <a:cubicBezTo>
                  <a:pt x="284" y="24"/>
                  <a:pt x="285" y="25"/>
                  <a:pt x="287" y="24"/>
                </a:cubicBezTo>
                <a:cubicBezTo>
                  <a:pt x="287" y="24"/>
                  <a:pt x="287" y="24"/>
                  <a:pt x="287" y="23"/>
                </a:cubicBezTo>
                <a:cubicBezTo>
                  <a:pt x="286" y="23"/>
                  <a:pt x="283" y="22"/>
                  <a:pt x="282" y="23"/>
                </a:cubicBezTo>
                <a:cubicBezTo>
                  <a:pt x="281" y="22"/>
                  <a:pt x="278" y="23"/>
                  <a:pt x="276" y="23"/>
                </a:cubicBezTo>
                <a:cubicBezTo>
                  <a:pt x="276" y="23"/>
                  <a:pt x="274" y="23"/>
                  <a:pt x="274" y="24"/>
                </a:cubicBezTo>
                <a:cubicBezTo>
                  <a:pt x="271" y="24"/>
                  <a:pt x="269" y="24"/>
                  <a:pt x="266" y="25"/>
                </a:cubicBezTo>
                <a:cubicBezTo>
                  <a:pt x="266" y="24"/>
                  <a:pt x="267" y="24"/>
                  <a:pt x="266" y="24"/>
                </a:cubicBezTo>
                <a:cubicBezTo>
                  <a:pt x="265" y="25"/>
                  <a:pt x="264" y="24"/>
                  <a:pt x="263" y="25"/>
                </a:cubicBezTo>
                <a:cubicBezTo>
                  <a:pt x="265" y="25"/>
                  <a:pt x="268" y="25"/>
                  <a:pt x="270" y="25"/>
                </a:cubicBezTo>
                <a:cubicBezTo>
                  <a:pt x="270" y="25"/>
                  <a:pt x="271" y="25"/>
                  <a:pt x="271" y="26"/>
                </a:cubicBezTo>
                <a:cubicBezTo>
                  <a:pt x="269" y="25"/>
                  <a:pt x="267" y="28"/>
                  <a:pt x="267" y="26"/>
                </a:cubicBezTo>
                <a:cubicBezTo>
                  <a:pt x="267" y="27"/>
                  <a:pt x="266" y="26"/>
                  <a:pt x="266" y="26"/>
                </a:cubicBezTo>
                <a:cubicBezTo>
                  <a:pt x="265" y="28"/>
                  <a:pt x="264" y="26"/>
                  <a:pt x="263" y="26"/>
                </a:cubicBezTo>
                <a:cubicBezTo>
                  <a:pt x="263" y="27"/>
                  <a:pt x="263" y="26"/>
                  <a:pt x="263" y="27"/>
                </a:cubicBezTo>
                <a:cubicBezTo>
                  <a:pt x="263" y="27"/>
                  <a:pt x="263" y="27"/>
                  <a:pt x="263" y="28"/>
                </a:cubicBezTo>
                <a:cubicBezTo>
                  <a:pt x="262" y="29"/>
                  <a:pt x="261" y="28"/>
                  <a:pt x="260" y="28"/>
                </a:cubicBezTo>
                <a:cubicBezTo>
                  <a:pt x="260" y="28"/>
                  <a:pt x="260" y="28"/>
                  <a:pt x="260" y="28"/>
                </a:cubicBezTo>
                <a:cubicBezTo>
                  <a:pt x="260" y="28"/>
                  <a:pt x="259" y="28"/>
                  <a:pt x="259" y="28"/>
                </a:cubicBezTo>
                <a:cubicBezTo>
                  <a:pt x="259" y="27"/>
                  <a:pt x="259" y="28"/>
                  <a:pt x="259" y="28"/>
                </a:cubicBezTo>
                <a:cubicBezTo>
                  <a:pt x="260" y="27"/>
                  <a:pt x="259" y="27"/>
                  <a:pt x="259" y="27"/>
                </a:cubicBezTo>
                <a:cubicBezTo>
                  <a:pt x="259" y="26"/>
                  <a:pt x="259" y="26"/>
                  <a:pt x="260" y="25"/>
                </a:cubicBezTo>
                <a:cubicBezTo>
                  <a:pt x="260" y="25"/>
                  <a:pt x="259" y="25"/>
                  <a:pt x="259" y="25"/>
                </a:cubicBezTo>
                <a:cubicBezTo>
                  <a:pt x="259" y="25"/>
                  <a:pt x="260" y="25"/>
                  <a:pt x="260" y="24"/>
                </a:cubicBezTo>
                <a:cubicBezTo>
                  <a:pt x="259" y="25"/>
                  <a:pt x="259" y="24"/>
                  <a:pt x="258" y="24"/>
                </a:cubicBezTo>
                <a:cubicBezTo>
                  <a:pt x="258" y="25"/>
                  <a:pt x="257" y="25"/>
                  <a:pt x="257" y="25"/>
                </a:cubicBezTo>
                <a:cubicBezTo>
                  <a:pt x="257" y="24"/>
                  <a:pt x="257" y="24"/>
                  <a:pt x="258" y="24"/>
                </a:cubicBezTo>
                <a:cubicBezTo>
                  <a:pt x="257" y="24"/>
                  <a:pt x="258" y="24"/>
                  <a:pt x="258" y="23"/>
                </a:cubicBezTo>
                <a:cubicBezTo>
                  <a:pt x="258" y="23"/>
                  <a:pt x="256" y="25"/>
                  <a:pt x="255" y="24"/>
                </a:cubicBezTo>
                <a:cubicBezTo>
                  <a:pt x="257" y="24"/>
                  <a:pt x="257" y="23"/>
                  <a:pt x="258" y="23"/>
                </a:cubicBezTo>
                <a:cubicBezTo>
                  <a:pt x="258" y="21"/>
                  <a:pt x="256" y="21"/>
                  <a:pt x="255" y="21"/>
                </a:cubicBezTo>
                <a:cubicBezTo>
                  <a:pt x="254" y="21"/>
                  <a:pt x="252" y="20"/>
                  <a:pt x="251" y="21"/>
                </a:cubicBezTo>
                <a:cubicBezTo>
                  <a:pt x="251" y="21"/>
                  <a:pt x="252" y="21"/>
                  <a:pt x="253" y="21"/>
                </a:cubicBezTo>
                <a:cubicBezTo>
                  <a:pt x="252" y="22"/>
                  <a:pt x="252" y="21"/>
                  <a:pt x="252" y="22"/>
                </a:cubicBezTo>
                <a:cubicBezTo>
                  <a:pt x="252" y="22"/>
                  <a:pt x="253" y="22"/>
                  <a:pt x="253" y="22"/>
                </a:cubicBezTo>
                <a:cubicBezTo>
                  <a:pt x="253" y="22"/>
                  <a:pt x="253" y="22"/>
                  <a:pt x="252" y="23"/>
                </a:cubicBezTo>
                <a:cubicBezTo>
                  <a:pt x="252" y="22"/>
                  <a:pt x="251" y="22"/>
                  <a:pt x="251" y="21"/>
                </a:cubicBezTo>
                <a:cubicBezTo>
                  <a:pt x="251" y="22"/>
                  <a:pt x="251" y="21"/>
                  <a:pt x="251" y="22"/>
                </a:cubicBezTo>
                <a:cubicBezTo>
                  <a:pt x="251" y="22"/>
                  <a:pt x="251" y="22"/>
                  <a:pt x="251" y="22"/>
                </a:cubicBezTo>
                <a:cubicBezTo>
                  <a:pt x="252" y="22"/>
                  <a:pt x="252" y="23"/>
                  <a:pt x="252" y="23"/>
                </a:cubicBezTo>
                <a:cubicBezTo>
                  <a:pt x="251" y="24"/>
                  <a:pt x="250" y="23"/>
                  <a:pt x="250" y="24"/>
                </a:cubicBezTo>
                <a:cubicBezTo>
                  <a:pt x="249" y="24"/>
                  <a:pt x="248" y="23"/>
                  <a:pt x="248" y="24"/>
                </a:cubicBezTo>
                <a:cubicBezTo>
                  <a:pt x="248" y="24"/>
                  <a:pt x="249" y="24"/>
                  <a:pt x="248" y="24"/>
                </a:cubicBezTo>
                <a:cubicBezTo>
                  <a:pt x="246" y="24"/>
                  <a:pt x="245" y="24"/>
                  <a:pt x="243" y="24"/>
                </a:cubicBezTo>
                <a:cubicBezTo>
                  <a:pt x="243" y="23"/>
                  <a:pt x="244" y="23"/>
                  <a:pt x="244" y="23"/>
                </a:cubicBezTo>
                <a:cubicBezTo>
                  <a:pt x="244" y="23"/>
                  <a:pt x="244" y="23"/>
                  <a:pt x="244" y="22"/>
                </a:cubicBezTo>
                <a:cubicBezTo>
                  <a:pt x="244" y="22"/>
                  <a:pt x="244" y="22"/>
                  <a:pt x="244" y="21"/>
                </a:cubicBezTo>
                <a:cubicBezTo>
                  <a:pt x="245" y="21"/>
                  <a:pt x="246" y="21"/>
                  <a:pt x="247" y="21"/>
                </a:cubicBezTo>
                <a:cubicBezTo>
                  <a:pt x="246" y="20"/>
                  <a:pt x="246" y="21"/>
                  <a:pt x="245" y="21"/>
                </a:cubicBezTo>
                <a:cubicBezTo>
                  <a:pt x="245" y="21"/>
                  <a:pt x="245" y="21"/>
                  <a:pt x="245" y="20"/>
                </a:cubicBezTo>
                <a:cubicBezTo>
                  <a:pt x="246" y="20"/>
                  <a:pt x="245" y="19"/>
                  <a:pt x="245" y="18"/>
                </a:cubicBezTo>
                <a:cubicBezTo>
                  <a:pt x="248" y="17"/>
                  <a:pt x="251" y="19"/>
                  <a:pt x="254" y="18"/>
                </a:cubicBezTo>
                <a:cubicBezTo>
                  <a:pt x="255" y="18"/>
                  <a:pt x="256" y="19"/>
                  <a:pt x="258" y="18"/>
                </a:cubicBezTo>
                <a:cubicBezTo>
                  <a:pt x="258" y="19"/>
                  <a:pt x="258" y="19"/>
                  <a:pt x="258" y="19"/>
                </a:cubicBezTo>
                <a:cubicBezTo>
                  <a:pt x="260" y="19"/>
                  <a:pt x="261" y="19"/>
                  <a:pt x="262" y="20"/>
                </a:cubicBezTo>
                <a:cubicBezTo>
                  <a:pt x="262" y="19"/>
                  <a:pt x="263" y="20"/>
                  <a:pt x="264" y="20"/>
                </a:cubicBezTo>
                <a:cubicBezTo>
                  <a:pt x="264" y="20"/>
                  <a:pt x="264" y="20"/>
                  <a:pt x="264" y="20"/>
                </a:cubicBezTo>
                <a:cubicBezTo>
                  <a:pt x="265" y="19"/>
                  <a:pt x="266" y="21"/>
                  <a:pt x="267" y="20"/>
                </a:cubicBezTo>
                <a:cubicBezTo>
                  <a:pt x="266" y="20"/>
                  <a:pt x="268" y="20"/>
                  <a:pt x="266" y="20"/>
                </a:cubicBezTo>
                <a:cubicBezTo>
                  <a:pt x="266" y="20"/>
                  <a:pt x="267" y="20"/>
                  <a:pt x="266" y="20"/>
                </a:cubicBezTo>
                <a:cubicBezTo>
                  <a:pt x="267" y="19"/>
                  <a:pt x="265" y="20"/>
                  <a:pt x="265" y="19"/>
                </a:cubicBezTo>
                <a:cubicBezTo>
                  <a:pt x="264" y="20"/>
                  <a:pt x="263" y="19"/>
                  <a:pt x="262" y="19"/>
                </a:cubicBezTo>
                <a:cubicBezTo>
                  <a:pt x="262" y="19"/>
                  <a:pt x="261" y="18"/>
                  <a:pt x="261" y="18"/>
                </a:cubicBezTo>
                <a:cubicBezTo>
                  <a:pt x="262" y="18"/>
                  <a:pt x="261" y="19"/>
                  <a:pt x="261" y="19"/>
                </a:cubicBezTo>
                <a:cubicBezTo>
                  <a:pt x="260" y="19"/>
                  <a:pt x="259" y="18"/>
                  <a:pt x="258" y="18"/>
                </a:cubicBezTo>
                <a:cubicBezTo>
                  <a:pt x="259" y="18"/>
                  <a:pt x="259" y="18"/>
                  <a:pt x="259" y="18"/>
                </a:cubicBezTo>
                <a:cubicBezTo>
                  <a:pt x="259" y="17"/>
                  <a:pt x="259" y="18"/>
                  <a:pt x="259" y="17"/>
                </a:cubicBezTo>
                <a:cubicBezTo>
                  <a:pt x="259" y="17"/>
                  <a:pt x="259" y="17"/>
                  <a:pt x="258" y="17"/>
                </a:cubicBezTo>
                <a:cubicBezTo>
                  <a:pt x="258" y="16"/>
                  <a:pt x="256" y="17"/>
                  <a:pt x="256" y="17"/>
                </a:cubicBezTo>
                <a:cubicBezTo>
                  <a:pt x="256" y="17"/>
                  <a:pt x="256" y="17"/>
                  <a:pt x="255" y="17"/>
                </a:cubicBezTo>
                <a:cubicBezTo>
                  <a:pt x="256" y="17"/>
                  <a:pt x="256" y="17"/>
                  <a:pt x="255" y="17"/>
                </a:cubicBezTo>
                <a:cubicBezTo>
                  <a:pt x="253" y="17"/>
                  <a:pt x="250" y="17"/>
                  <a:pt x="247" y="17"/>
                </a:cubicBezTo>
                <a:cubicBezTo>
                  <a:pt x="246" y="17"/>
                  <a:pt x="244" y="18"/>
                  <a:pt x="244" y="16"/>
                </a:cubicBezTo>
                <a:cubicBezTo>
                  <a:pt x="241" y="16"/>
                  <a:pt x="237" y="16"/>
                  <a:pt x="234" y="16"/>
                </a:cubicBezTo>
                <a:cubicBezTo>
                  <a:pt x="233" y="17"/>
                  <a:pt x="231" y="17"/>
                  <a:pt x="230" y="16"/>
                </a:cubicBezTo>
                <a:cubicBezTo>
                  <a:pt x="230" y="16"/>
                  <a:pt x="230" y="17"/>
                  <a:pt x="229" y="16"/>
                </a:cubicBezTo>
                <a:cubicBezTo>
                  <a:pt x="228" y="16"/>
                  <a:pt x="230" y="15"/>
                  <a:pt x="231" y="15"/>
                </a:cubicBezTo>
                <a:cubicBezTo>
                  <a:pt x="230" y="15"/>
                  <a:pt x="231" y="14"/>
                  <a:pt x="231" y="14"/>
                </a:cubicBezTo>
                <a:cubicBezTo>
                  <a:pt x="233" y="13"/>
                  <a:pt x="234" y="14"/>
                  <a:pt x="236" y="13"/>
                </a:cubicBezTo>
                <a:cubicBezTo>
                  <a:pt x="236" y="13"/>
                  <a:pt x="236" y="14"/>
                  <a:pt x="237" y="14"/>
                </a:cubicBezTo>
                <a:cubicBezTo>
                  <a:pt x="237" y="13"/>
                  <a:pt x="238" y="14"/>
                  <a:pt x="239" y="14"/>
                </a:cubicBezTo>
                <a:cubicBezTo>
                  <a:pt x="239" y="14"/>
                  <a:pt x="240" y="13"/>
                  <a:pt x="240" y="13"/>
                </a:cubicBezTo>
                <a:cubicBezTo>
                  <a:pt x="241" y="13"/>
                  <a:pt x="241" y="13"/>
                  <a:pt x="242" y="13"/>
                </a:cubicBezTo>
                <a:cubicBezTo>
                  <a:pt x="242" y="13"/>
                  <a:pt x="242" y="13"/>
                  <a:pt x="242" y="13"/>
                </a:cubicBezTo>
                <a:cubicBezTo>
                  <a:pt x="242" y="13"/>
                  <a:pt x="242" y="13"/>
                  <a:pt x="242" y="13"/>
                </a:cubicBezTo>
                <a:cubicBezTo>
                  <a:pt x="243" y="13"/>
                  <a:pt x="243" y="13"/>
                  <a:pt x="243" y="13"/>
                </a:cubicBezTo>
                <a:cubicBezTo>
                  <a:pt x="243" y="13"/>
                  <a:pt x="244" y="13"/>
                  <a:pt x="244" y="13"/>
                </a:cubicBezTo>
                <a:cubicBezTo>
                  <a:pt x="244" y="14"/>
                  <a:pt x="245" y="13"/>
                  <a:pt x="245" y="13"/>
                </a:cubicBezTo>
                <a:cubicBezTo>
                  <a:pt x="246" y="13"/>
                  <a:pt x="245" y="13"/>
                  <a:pt x="246" y="14"/>
                </a:cubicBezTo>
                <a:cubicBezTo>
                  <a:pt x="246" y="13"/>
                  <a:pt x="246" y="13"/>
                  <a:pt x="246" y="13"/>
                </a:cubicBezTo>
                <a:cubicBezTo>
                  <a:pt x="247" y="14"/>
                  <a:pt x="248" y="13"/>
                  <a:pt x="248" y="13"/>
                </a:cubicBezTo>
                <a:cubicBezTo>
                  <a:pt x="249" y="13"/>
                  <a:pt x="251" y="13"/>
                  <a:pt x="252" y="13"/>
                </a:cubicBezTo>
                <a:cubicBezTo>
                  <a:pt x="252" y="13"/>
                  <a:pt x="252" y="13"/>
                  <a:pt x="252" y="12"/>
                </a:cubicBezTo>
                <a:cubicBezTo>
                  <a:pt x="253" y="12"/>
                  <a:pt x="253" y="12"/>
                  <a:pt x="254" y="12"/>
                </a:cubicBezTo>
                <a:cubicBezTo>
                  <a:pt x="254" y="12"/>
                  <a:pt x="254" y="12"/>
                  <a:pt x="254" y="12"/>
                </a:cubicBezTo>
                <a:cubicBezTo>
                  <a:pt x="255" y="12"/>
                  <a:pt x="257" y="12"/>
                  <a:pt x="258" y="12"/>
                </a:cubicBezTo>
                <a:cubicBezTo>
                  <a:pt x="258" y="12"/>
                  <a:pt x="258" y="12"/>
                  <a:pt x="258" y="12"/>
                </a:cubicBezTo>
                <a:cubicBezTo>
                  <a:pt x="259" y="12"/>
                  <a:pt x="259" y="12"/>
                  <a:pt x="259" y="11"/>
                </a:cubicBezTo>
                <a:cubicBezTo>
                  <a:pt x="260" y="12"/>
                  <a:pt x="259" y="12"/>
                  <a:pt x="260" y="12"/>
                </a:cubicBezTo>
                <a:cubicBezTo>
                  <a:pt x="259" y="12"/>
                  <a:pt x="260" y="12"/>
                  <a:pt x="261" y="11"/>
                </a:cubicBezTo>
                <a:cubicBezTo>
                  <a:pt x="261" y="12"/>
                  <a:pt x="261" y="12"/>
                  <a:pt x="261" y="12"/>
                </a:cubicBezTo>
                <a:cubicBezTo>
                  <a:pt x="261" y="12"/>
                  <a:pt x="261" y="12"/>
                  <a:pt x="261" y="13"/>
                </a:cubicBezTo>
                <a:cubicBezTo>
                  <a:pt x="262" y="12"/>
                  <a:pt x="262" y="12"/>
                  <a:pt x="262" y="11"/>
                </a:cubicBezTo>
                <a:cubicBezTo>
                  <a:pt x="261" y="11"/>
                  <a:pt x="261" y="11"/>
                  <a:pt x="260" y="11"/>
                </a:cubicBezTo>
                <a:cubicBezTo>
                  <a:pt x="260" y="12"/>
                  <a:pt x="258" y="11"/>
                  <a:pt x="258" y="11"/>
                </a:cubicBezTo>
                <a:cubicBezTo>
                  <a:pt x="258" y="11"/>
                  <a:pt x="258" y="11"/>
                  <a:pt x="258" y="11"/>
                </a:cubicBezTo>
                <a:cubicBezTo>
                  <a:pt x="258" y="11"/>
                  <a:pt x="258" y="11"/>
                  <a:pt x="258" y="11"/>
                </a:cubicBezTo>
                <a:cubicBezTo>
                  <a:pt x="259" y="10"/>
                  <a:pt x="260" y="11"/>
                  <a:pt x="262" y="11"/>
                </a:cubicBezTo>
                <a:cubicBezTo>
                  <a:pt x="261" y="10"/>
                  <a:pt x="262" y="10"/>
                  <a:pt x="262" y="10"/>
                </a:cubicBezTo>
                <a:cubicBezTo>
                  <a:pt x="261" y="10"/>
                  <a:pt x="259" y="10"/>
                  <a:pt x="258" y="10"/>
                </a:cubicBezTo>
                <a:cubicBezTo>
                  <a:pt x="259" y="10"/>
                  <a:pt x="258" y="10"/>
                  <a:pt x="258" y="10"/>
                </a:cubicBezTo>
                <a:cubicBezTo>
                  <a:pt x="257" y="10"/>
                  <a:pt x="257" y="10"/>
                  <a:pt x="256" y="10"/>
                </a:cubicBezTo>
                <a:cubicBezTo>
                  <a:pt x="256" y="10"/>
                  <a:pt x="256" y="10"/>
                  <a:pt x="256" y="10"/>
                </a:cubicBezTo>
                <a:cubicBezTo>
                  <a:pt x="256" y="10"/>
                  <a:pt x="255" y="10"/>
                  <a:pt x="254" y="10"/>
                </a:cubicBezTo>
                <a:cubicBezTo>
                  <a:pt x="255" y="10"/>
                  <a:pt x="254" y="9"/>
                  <a:pt x="255" y="9"/>
                </a:cubicBezTo>
                <a:cubicBezTo>
                  <a:pt x="255" y="9"/>
                  <a:pt x="254" y="9"/>
                  <a:pt x="254" y="9"/>
                </a:cubicBezTo>
                <a:cubicBezTo>
                  <a:pt x="254" y="9"/>
                  <a:pt x="254" y="9"/>
                  <a:pt x="254" y="9"/>
                </a:cubicBezTo>
                <a:cubicBezTo>
                  <a:pt x="252" y="9"/>
                  <a:pt x="250" y="9"/>
                  <a:pt x="248" y="9"/>
                </a:cubicBezTo>
                <a:cubicBezTo>
                  <a:pt x="248" y="9"/>
                  <a:pt x="248" y="9"/>
                  <a:pt x="248" y="9"/>
                </a:cubicBezTo>
                <a:cubicBezTo>
                  <a:pt x="246" y="9"/>
                  <a:pt x="244" y="8"/>
                  <a:pt x="243" y="9"/>
                </a:cubicBezTo>
                <a:cubicBezTo>
                  <a:pt x="243" y="8"/>
                  <a:pt x="244" y="8"/>
                  <a:pt x="244" y="8"/>
                </a:cubicBezTo>
                <a:cubicBezTo>
                  <a:pt x="244" y="7"/>
                  <a:pt x="243" y="8"/>
                  <a:pt x="243" y="8"/>
                </a:cubicBezTo>
                <a:cubicBezTo>
                  <a:pt x="243" y="8"/>
                  <a:pt x="243" y="8"/>
                  <a:pt x="243" y="8"/>
                </a:cubicBezTo>
                <a:cubicBezTo>
                  <a:pt x="242" y="8"/>
                  <a:pt x="242" y="9"/>
                  <a:pt x="241" y="9"/>
                </a:cubicBezTo>
                <a:cubicBezTo>
                  <a:pt x="240" y="9"/>
                  <a:pt x="240" y="8"/>
                  <a:pt x="239" y="8"/>
                </a:cubicBezTo>
                <a:cubicBezTo>
                  <a:pt x="239" y="9"/>
                  <a:pt x="238" y="8"/>
                  <a:pt x="238" y="9"/>
                </a:cubicBezTo>
                <a:cubicBezTo>
                  <a:pt x="239" y="9"/>
                  <a:pt x="236" y="10"/>
                  <a:pt x="236" y="9"/>
                </a:cubicBezTo>
                <a:cubicBezTo>
                  <a:pt x="236" y="9"/>
                  <a:pt x="236" y="8"/>
                  <a:pt x="237" y="8"/>
                </a:cubicBezTo>
                <a:cubicBezTo>
                  <a:pt x="236" y="8"/>
                  <a:pt x="236" y="8"/>
                  <a:pt x="236" y="7"/>
                </a:cubicBezTo>
                <a:cubicBezTo>
                  <a:pt x="235" y="8"/>
                  <a:pt x="235" y="7"/>
                  <a:pt x="235" y="7"/>
                </a:cubicBezTo>
                <a:cubicBezTo>
                  <a:pt x="235" y="8"/>
                  <a:pt x="236" y="8"/>
                  <a:pt x="236" y="8"/>
                </a:cubicBezTo>
                <a:cubicBezTo>
                  <a:pt x="236" y="8"/>
                  <a:pt x="235" y="8"/>
                  <a:pt x="235" y="8"/>
                </a:cubicBezTo>
                <a:cubicBezTo>
                  <a:pt x="235" y="8"/>
                  <a:pt x="235" y="7"/>
                  <a:pt x="234" y="8"/>
                </a:cubicBezTo>
                <a:cubicBezTo>
                  <a:pt x="234" y="7"/>
                  <a:pt x="234" y="7"/>
                  <a:pt x="234" y="7"/>
                </a:cubicBezTo>
                <a:cubicBezTo>
                  <a:pt x="237" y="7"/>
                  <a:pt x="238" y="6"/>
                  <a:pt x="240" y="7"/>
                </a:cubicBezTo>
                <a:cubicBezTo>
                  <a:pt x="241" y="7"/>
                  <a:pt x="243" y="7"/>
                  <a:pt x="244" y="7"/>
                </a:cubicBezTo>
                <a:cubicBezTo>
                  <a:pt x="244" y="7"/>
                  <a:pt x="245" y="7"/>
                  <a:pt x="245" y="7"/>
                </a:cubicBezTo>
                <a:cubicBezTo>
                  <a:pt x="247" y="7"/>
                  <a:pt x="249" y="8"/>
                  <a:pt x="250" y="7"/>
                </a:cubicBezTo>
                <a:cubicBezTo>
                  <a:pt x="250" y="7"/>
                  <a:pt x="249" y="7"/>
                  <a:pt x="249" y="7"/>
                </a:cubicBezTo>
                <a:cubicBezTo>
                  <a:pt x="250" y="7"/>
                  <a:pt x="252" y="6"/>
                  <a:pt x="251" y="7"/>
                </a:cubicBezTo>
                <a:cubicBezTo>
                  <a:pt x="252" y="7"/>
                  <a:pt x="252" y="7"/>
                  <a:pt x="253" y="7"/>
                </a:cubicBezTo>
                <a:cubicBezTo>
                  <a:pt x="253" y="6"/>
                  <a:pt x="252" y="7"/>
                  <a:pt x="252" y="7"/>
                </a:cubicBezTo>
                <a:cubicBezTo>
                  <a:pt x="252" y="7"/>
                  <a:pt x="254" y="6"/>
                  <a:pt x="255" y="7"/>
                </a:cubicBezTo>
                <a:cubicBezTo>
                  <a:pt x="257" y="7"/>
                  <a:pt x="259" y="7"/>
                  <a:pt x="261" y="8"/>
                </a:cubicBezTo>
                <a:cubicBezTo>
                  <a:pt x="261" y="7"/>
                  <a:pt x="262" y="8"/>
                  <a:pt x="262" y="8"/>
                </a:cubicBezTo>
                <a:cubicBezTo>
                  <a:pt x="262" y="8"/>
                  <a:pt x="262" y="7"/>
                  <a:pt x="262" y="7"/>
                </a:cubicBezTo>
                <a:cubicBezTo>
                  <a:pt x="262" y="7"/>
                  <a:pt x="262" y="7"/>
                  <a:pt x="262" y="7"/>
                </a:cubicBezTo>
                <a:cubicBezTo>
                  <a:pt x="263" y="7"/>
                  <a:pt x="263" y="7"/>
                  <a:pt x="263" y="7"/>
                </a:cubicBezTo>
                <a:cubicBezTo>
                  <a:pt x="264" y="7"/>
                  <a:pt x="264" y="7"/>
                  <a:pt x="265" y="7"/>
                </a:cubicBezTo>
                <a:cubicBezTo>
                  <a:pt x="265" y="8"/>
                  <a:pt x="266" y="7"/>
                  <a:pt x="267" y="8"/>
                </a:cubicBezTo>
                <a:cubicBezTo>
                  <a:pt x="269" y="8"/>
                  <a:pt x="273" y="8"/>
                  <a:pt x="275" y="8"/>
                </a:cubicBezTo>
                <a:cubicBezTo>
                  <a:pt x="273" y="8"/>
                  <a:pt x="273" y="8"/>
                  <a:pt x="271" y="7"/>
                </a:cubicBezTo>
                <a:cubicBezTo>
                  <a:pt x="269" y="8"/>
                  <a:pt x="267" y="7"/>
                  <a:pt x="265" y="7"/>
                </a:cubicBezTo>
                <a:cubicBezTo>
                  <a:pt x="265" y="7"/>
                  <a:pt x="265" y="7"/>
                  <a:pt x="265" y="6"/>
                </a:cubicBezTo>
                <a:cubicBezTo>
                  <a:pt x="265" y="6"/>
                  <a:pt x="265" y="6"/>
                  <a:pt x="265" y="6"/>
                </a:cubicBezTo>
                <a:cubicBezTo>
                  <a:pt x="265" y="6"/>
                  <a:pt x="263" y="7"/>
                  <a:pt x="262" y="6"/>
                </a:cubicBezTo>
                <a:cubicBezTo>
                  <a:pt x="262" y="6"/>
                  <a:pt x="262" y="6"/>
                  <a:pt x="261" y="6"/>
                </a:cubicBezTo>
                <a:cubicBezTo>
                  <a:pt x="261" y="7"/>
                  <a:pt x="259" y="7"/>
                  <a:pt x="258" y="7"/>
                </a:cubicBezTo>
                <a:cubicBezTo>
                  <a:pt x="258" y="6"/>
                  <a:pt x="259" y="7"/>
                  <a:pt x="259" y="6"/>
                </a:cubicBezTo>
                <a:cubicBezTo>
                  <a:pt x="258" y="6"/>
                  <a:pt x="258" y="6"/>
                  <a:pt x="258" y="6"/>
                </a:cubicBezTo>
                <a:cubicBezTo>
                  <a:pt x="258" y="6"/>
                  <a:pt x="259" y="6"/>
                  <a:pt x="259" y="6"/>
                </a:cubicBezTo>
                <a:cubicBezTo>
                  <a:pt x="258" y="6"/>
                  <a:pt x="257" y="6"/>
                  <a:pt x="257" y="5"/>
                </a:cubicBezTo>
                <a:cubicBezTo>
                  <a:pt x="257" y="5"/>
                  <a:pt x="258" y="5"/>
                  <a:pt x="257" y="6"/>
                </a:cubicBezTo>
                <a:cubicBezTo>
                  <a:pt x="257" y="5"/>
                  <a:pt x="257" y="5"/>
                  <a:pt x="257" y="5"/>
                </a:cubicBezTo>
                <a:cubicBezTo>
                  <a:pt x="256" y="5"/>
                  <a:pt x="257" y="5"/>
                  <a:pt x="257" y="4"/>
                </a:cubicBezTo>
                <a:cubicBezTo>
                  <a:pt x="256" y="4"/>
                  <a:pt x="256" y="5"/>
                  <a:pt x="256" y="5"/>
                </a:cubicBezTo>
                <a:cubicBezTo>
                  <a:pt x="256" y="4"/>
                  <a:pt x="257" y="4"/>
                  <a:pt x="256" y="4"/>
                </a:cubicBezTo>
                <a:cubicBezTo>
                  <a:pt x="256" y="4"/>
                  <a:pt x="255" y="4"/>
                  <a:pt x="254" y="4"/>
                </a:cubicBezTo>
                <a:cubicBezTo>
                  <a:pt x="255" y="4"/>
                  <a:pt x="255" y="4"/>
                  <a:pt x="255" y="4"/>
                </a:cubicBezTo>
                <a:cubicBezTo>
                  <a:pt x="255" y="4"/>
                  <a:pt x="254" y="4"/>
                  <a:pt x="254" y="4"/>
                </a:cubicBezTo>
                <a:cubicBezTo>
                  <a:pt x="254" y="4"/>
                  <a:pt x="254" y="4"/>
                  <a:pt x="254" y="4"/>
                </a:cubicBezTo>
                <a:cubicBezTo>
                  <a:pt x="254" y="3"/>
                  <a:pt x="252" y="4"/>
                  <a:pt x="252" y="3"/>
                </a:cubicBezTo>
                <a:cubicBezTo>
                  <a:pt x="251" y="3"/>
                  <a:pt x="252" y="3"/>
                  <a:pt x="252" y="4"/>
                </a:cubicBezTo>
                <a:cubicBezTo>
                  <a:pt x="251" y="4"/>
                  <a:pt x="251" y="3"/>
                  <a:pt x="250" y="3"/>
                </a:cubicBezTo>
                <a:cubicBezTo>
                  <a:pt x="250" y="3"/>
                  <a:pt x="250" y="4"/>
                  <a:pt x="250" y="4"/>
                </a:cubicBezTo>
                <a:cubicBezTo>
                  <a:pt x="249" y="4"/>
                  <a:pt x="249" y="4"/>
                  <a:pt x="249" y="3"/>
                </a:cubicBezTo>
                <a:cubicBezTo>
                  <a:pt x="249" y="3"/>
                  <a:pt x="250" y="3"/>
                  <a:pt x="249" y="3"/>
                </a:cubicBezTo>
                <a:cubicBezTo>
                  <a:pt x="249" y="3"/>
                  <a:pt x="248" y="3"/>
                  <a:pt x="248" y="4"/>
                </a:cubicBezTo>
                <a:cubicBezTo>
                  <a:pt x="247" y="3"/>
                  <a:pt x="248" y="3"/>
                  <a:pt x="247" y="3"/>
                </a:cubicBezTo>
                <a:cubicBezTo>
                  <a:pt x="247" y="3"/>
                  <a:pt x="247" y="3"/>
                  <a:pt x="247" y="3"/>
                </a:cubicBezTo>
                <a:cubicBezTo>
                  <a:pt x="247" y="3"/>
                  <a:pt x="245" y="2"/>
                  <a:pt x="246" y="3"/>
                </a:cubicBezTo>
                <a:cubicBezTo>
                  <a:pt x="245" y="3"/>
                  <a:pt x="245" y="3"/>
                  <a:pt x="244" y="3"/>
                </a:cubicBezTo>
                <a:cubicBezTo>
                  <a:pt x="244" y="3"/>
                  <a:pt x="244" y="4"/>
                  <a:pt x="244" y="4"/>
                </a:cubicBezTo>
                <a:cubicBezTo>
                  <a:pt x="241" y="3"/>
                  <a:pt x="239" y="4"/>
                  <a:pt x="237" y="3"/>
                </a:cubicBezTo>
                <a:cubicBezTo>
                  <a:pt x="237" y="4"/>
                  <a:pt x="237" y="4"/>
                  <a:pt x="237" y="4"/>
                </a:cubicBezTo>
                <a:cubicBezTo>
                  <a:pt x="236" y="4"/>
                  <a:pt x="235" y="3"/>
                  <a:pt x="235" y="4"/>
                </a:cubicBezTo>
                <a:cubicBezTo>
                  <a:pt x="235" y="4"/>
                  <a:pt x="235" y="4"/>
                  <a:pt x="235" y="4"/>
                </a:cubicBezTo>
                <a:cubicBezTo>
                  <a:pt x="234" y="4"/>
                  <a:pt x="233" y="4"/>
                  <a:pt x="233" y="3"/>
                </a:cubicBezTo>
                <a:cubicBezTo>
                  <a:pt x="233" y="3"/>
                  <a:pt x="234" y="3"/>
                  <a:pt x="234" y="2"/>
                </a:cubicBezTo>
                <a:cubicBezTo>
                  <a:pt x="233" y="2"/>
                  <a:pt x="233" y="4"/>
                  <a:pt x="231" y="3"/>
                </a:cubicBezTo>
                <a:cubicBezTo>
                  <a:pt x="231" y="4"/>
                  <a:pt x="232" y="4"/>
                  <a:pt x="231" y="4"/>
                </a:cubicBezTo>
                <a:cubicBezTo>
                  <a:pt x="231" y="4"/>
                  <a:pt x="231" y="4"/>
                  <a:pt x="230" y="4"/>
                </a:cubicBezTo>
                <a:cubicBezTo>
                  <a:pt x="230" y="4"/>
                  <a:pt x="230" y="4"/>
                  <a:pt x="230" y="3"/>
                </a:cubicBezTo>
                <a:cubicBezTo>
                  <a:pt x="228" y="4"/>
                  <a:pt x="227" y="3"/>
                  <a:pt x="226" y="4"/>
                </a:cubicBezTo>
                <a:cubicBezTo>
                  <a:pt x="224" y="3"/>
                  <a:pt x="220" y="4"/>
                  <a:pt x="218" y="4"/>
                </a:cubicBezTo>
                <a:cubicBezTo>
                  <a:pt x="218" y="4"/>
                  <a:pt x="217" y="4"/>
                  <a:pt x="217" y="4"/>
                </a:cubicBezTo>
                <a:cubicBezTo>
                  <a:pt x="216" y="4"/>
                  <a:pt x="216" y="3"/>
                  <a:pt x="215" y="4"/>
                </a:cubicBezTo>
                <a:cubicBezTo>
                  <a:pt x="216" y="4"/>
                  <a:pt x="216" y="4"/>
                  <a:pt x="216" y="4"/>
                </a:cubicBezTo>
                <a:cubicBezTo>
                  <a:pt x="215" y="4"/>
                  <a:pt x="215" y="4"/>
                  <a:pt x="215" y="4"/>
                </a:cubicBezTo>
                <a:cubicBezTo>
                  <a:pt x="215" y="4"/>
                  <a:pt x="215" y="4"/>
                  <a:pt x="214" y="4"/>
                </a:cubicBezTo>
                <a:cubicBezTo>
                  <a:pt x="214" y="5"/>
                  <a:pt x="213" y="4"/>
                  <a:pt x="212" y="4"/>
                </a:cubicBezTo>
                <a:cubicBezTo>
                  <a:pt x="212" y="4"/>
                  <a:pt x="212" y="4"/>
                  <a:pt x="212" y="4"/>
                </a:cubicBezTo>
                <a:cubicBezTo>
                  <a:pt x="211" y="4"/>
                  <a:pt x="210" y="4"/>
                  <a:pt x="210" y="4"/>
                </a:cubicBezTo>
                <a:cubicBezTo>
                  <a:pt x="211" y="3"/>
                  <a:pt x="211" y="4"/>
                  <a:pt x="211" y="4"/>
                </a:cubicBezTo>
                <a:cubicBezTo>
                  <a:pt x="211" y="4"/>
                  <a:pt x="211" y="3"/>
                  <a:pt x="211" y="3"/>
                </a:cubicBezTo>
                <a:cubicBezTo>
                  <a:pt x="209" y="4"/>
                  <a:pt x="207" y="4"/>
                  <a:pt x="206" y="4"/>
                </a:cubicBezTo>
                <a:cubicBezTo>
                  <a:pt x="205" y="4"/>
                  <a:pt x="205" y="4"/>
                  <a:pt x="205" y="4"/>
                </a:cubicBezTo>
                <a:cubicBezTo>
                  <a:pt x="204" y="4"/>
                  <a:pt x="204" y="4"/>
                  <a:pt x="203" y="4"/>
                </a:cubicBezTo>
                <a:cubicBezTo>
                  <a:pt x="203" y="4"/>
                  <a:pt x="203" y="4"/>
                  <a:pt x="203" y="4"/>
                </a:cubicBezTo>
                <a:cubicBezTo>
                  <a:pt x="202" y="4"/>
                  <a:pt x="201" y="4"/>
                  <a:pt x="200" y="4"/>
                </a:cubicBezTo>
                <a:cubicBezTo>
                  <a:pt x="200" y="3"/>
                  <a:pt x="202" y="3"/>
                  <a:pt x="201" y="3"/>
                </a:cubicBezTo>
                <a:cubicBezTo>
                  <a:pt x="201" y="3"/>
                  <a:pt x="200" y="3"/>
                  <a:pt x="200" y="3"/>
                </a:cubicBezTo>
                <a:cubicBezTo>
                  <a:pt x="200" y="4"/>
                  <a:pt x="199" y="4"/>
                  <a:pt x="199" y="3"/>
                </a:cubicBezTo>
                <a:cubicBezTo>
                  <a:pt x="199" y="3"/>
                  <a:pt x="200" y="3"/>
                  <a:pt x="200" y="3"/>
                </a:cubicBezTo>
                <a:cubicBezTo>
                  <a:pt x="199" y="3"/>
                  <a:pt x="197" y="4"/>
                  <a:pt x="198" y="2"/>
                </a:cubicBezTo>
                <a:cubicBezTo>
                  <a:pt x="198" y="2"/>
                  <a:pt x="197" y="2"/>
                  <a:pt x="197" y="2"/>
                </a:cubicBezTo>
                <a:cubicBezTo>
                  <a:pt x="198" y="2"/>
                  <a:pt x="198" y="2"/>
                  <a:pt x="198" y="1"/>
                </a:cubicBezTo>
                <a:cubicBezTo>
                  <a:pt x="196" y="3"/>
                  <a:pt x="195" y="0"/>
                  <a:pt x="193" y="2"/>
                </a:cubicBezTo>
                <a:cubicBezTo>
                  <a:pt x="193" y="2"/>
                  <a:pt x="193" y="2"/>
                  <a:pt x="193" y="2"/>
                </a:cubicBezTo>
                <a:cubicBezTo>
                  <a:pt x="192" y="2"/>
                  <a:pt x="193" y="2"/>
                  <a:pt x="192" y="2"/>
                </a:cubicBezTo>
                <a:cubicBezTo>
                  <a:pt x="192" y="2"/>
                  <a:pt x="192" y="2"/>
                  <a:pt x="192" y="1"/>
                </a:cubicBezTo>
                <a:cubicBezTo>
                  <a:pt x="191" y="2"/>
                  <a:pt x="191" y="2"/>
                  <a:pt x="191" y="2"/>
                </a:cubicBezTo>
                <a:cubicBezTo>
                  <a:pt x="191" y="2"/>
                  <a:pt x="192" y="2"/>
                  <a:pt x="192" y="3"/>
                </a:cubicBezTo>
                <a:cubicBezTo>
                  <a:pt x="191" y="2"/>
                  <a:pt x="190" y="3"/>
                  <a:pt x="189" y="2"/>
                </a:cubicBezTo>
                <a:cubicBezTo>
                  <a:pt x="190" y="2"/>
                  <a:pt x="190" y="2"/>
                  <a:pt x="190" y="2"/>
                </a:cubicBezTo>
                <a:cubicBezTo>
                  <a:pt x="190" y="2"/>
                  <a:pt x="190" y="1"/>
                  <a:pt x="190" y="1"/>
                </a:cubicBezTo>
                <a:cubicBezTo>
                  <a:pt x="190" y="1"/>
                  <a:pt x="190" y="2"/>
                  <a:pt x="190" y="2"/>
                </a:cubicBezTo>
                <a:cubicBezTo>
                  <a:pt x="190" y="1"/>
                  <a:pt x="188" y="1"/>
                  <a:pt x="187" y="1"/>
                </a:cubicBezTo>
                <a:cubicBezTo>
                  <a:pt x="187" y="1"/>
                  <a:pt x="187" y="1"/>
                  <a:pt x="187" y="2"/>
                </a:cubicBezTo>
                <a:cubicBezTo>
                  <a:pt x="187" y="1"/>
                  <a:pt x="187" y="2"/>
                  <a:pt x="186" y="2"/>
                </a:cubicBezTo>
                <a:cubicBezTo>
                  <a:pt x="186" y="1"/>
                  <a:pt x="186" y="1"/>
                  <a:pt x="186" y="1"/>
                </a:cubicBezTo>
                <a:cubicBezTo>
                  <a:pt x="186" y="0"/>
                  <a:pt x="186" y="1"/>
                  <a:pt x="186" y="1"/>
                </a:cubicBezTo>
                <a:cubicBezTo>
                  <a:pt x="186" y="0"/>
                  <a:pt x="185" y="1"/>
                  <a:pt x="185" y="0"/>
                </a:cubicBezTo>
                <a:cubicBezTo>
                  <a:pt x="184" y="1"/>
                  <a:pt x="184" y="0"/>
                  <a:pt x="184" y="0"/>
                </a:cubicBezTo>
                <a:cubicBezTo>
                  <a:pt x="183" y="0"/>
                  <a:pt x="183" y="0"/>
                  <a:pt x="183" y="1"/>
                </a:cubicBezTo>
                <a:cubicBezTo>
                  <a:pt x="182" y="1"/>
                  <a:pt x="183" y="1"/>
                  <a:pt x="183" y="0"/>
                </a:cubicBezTo>
                <a:cubicBezTo>
                  <a:pt x="182" y="0"/>
                  <a:pt x="182" y="0"/>
                  <a:pt x="182" y="0"/>
                </a:cubicBezTo>
                <a:cubicBezTo>
                  <a:pt x="181" y="1"/>
                  <a:pt x="181" y="1"/>
                  <a:pt x="181" y="1"/>
                </a:cubicBezTo>
                <a:cubicBezTo>
                  <a:pt x="181" y="0"/>
                  <a:pt x="180" y="1"/>
                  <a:pt x="181" y="0"/>
                </a:cubicBezTo>
                <a:cubicBezTo>
                  <a:pt x="179" y="0"/>
                  <a:pt x="179" y="2"/>
                  <a:pt x="178" y="1"/>
                </a:cubicBezTo>
                <a:cubicBezTo>
                  <a:pt x="178" y="2"/>
                  <a:pt x="177" y="2"/>
                  <a:pt x="176" y="2"/>
                </a:cubicBezTo>
                <a:cubicBezTo>
                  <a:pt x="176" y="2"/>
                  <a:pt x="177" y="2"/>
                  <a:pt x="176" y="2"/>
                </a:cubicBezTo>
                <a:cubicBezTo>
                  <a:pt x="176" y="2"/>
                  <a:pt x="176" y="2"/>
                  <a:pt x="175" y="2"/>
                </a:cubicBezTo>
                <a:cubicBezTo>
                  <a:pt x="175" y="2"/>
                  <a:pt x="175" y="2"/>
                  <a:pt x="175" y="1"/>
                </a:cubicBezTo>
                <a:cubicBezTo>
                  <a:pt x="175" y="2"/>
                  <a:pt x="175" y="1"/>
                  <a:pt x="174" y="2"/>
                </a:cubicBezTo>
                <a:cubicBezTo>
                  <a:pt x="175" y="2"/>
                  <a:pt x="175" y="2"/>
                  <a:pt x="175" y="2"/>
                </a:cubicBezTo>
                <a:cubicBezTo>
                  <a:pt x="175" y="2"/>
                  <a:pt x="174" y="2"/>
                  <a:pt x="174" y="2"/>
                </a:cubicBezTo>
                <a:cubicBezTo>
                  <a:pt x="174" y="2"/>
                  <a:pt x="174" y="2"/>
                  <a:pt x="174" y="2"/>
                </a:cubicBezTo>
                <a:cubicBezTo>
                  <a:pt x="173" y="3"/>
                  <a:pt x="171" y="2"/>
                  <a:pt x="170" y="3"/>
                </a:cubicBezTo>
                <a:cubicBezTo>
                  <a:pt x="170" y="3"/>
                  <a:pt x="170" y="2"/>
                  <a:pt x="170" y="2"/>
                </a:cubicBezTo>
                <a:cubicBezTo>
                  <a:pt x="170" y="2"/>
                  <a:pt x="170" y="2"/>
                  <a:pt x="170" y="3"/>
                </a:cubicBezTo>
                <a:cubicBezTo>
                  <a:pt x="169" y="3"/>
                  <a:pt x="168" y="2"/>
                  <a:pt x="169" y="3"/>
                </a:cubicBezTo>
                <a:cubicBezTo>
                  <a:pt x="168" y="3"/>
                  <a:pt x="168" y="2"/>
                  <a:pt x="167" y="2"/>
                </a:cubicBezTo>
                <a:cubicBezTo>
                  <a:pt x="168" y="2"/>
                  <a:pt x="168" y="3"/>
                  <a:pt x="167" y="3"/>
                </a:cubicBezTo>
                <a:cubicBezTo>
                  <a:pt x="167" y="3"/>
                  <a:pt x="167" y="2"/>
                  <a:pt x="167" y="2"/>
                </a:cubicBezTo>
                <a:cubicBezTo>
                  <a:pt x="167" y="3"/>
                  <a:pt x="166" y="3"/>
                  <a:pt x="166" y="3"/>
                </a:cubicBezTo>
                <a:cubicBezTo>
                  <a:pt x="167" y="2"/>
                  <a:pt x="165" y="2"/>
                  <a:pt x="165" y="3"/>
                </a:cubicBezTo>
                <a:cubicBezTo>
                  <a:pt x="165" y="3"/>
                  <a:pt x="165" y="3"/>
                  <a:pt x="165" y="3"/>
                </a:cubicBezTo>
                <a:cubicBezTo>
                  <a:pt x="165" y="3"/>
                  <a:pt x="164" y="3"/>
                  <a:pt x="164" y="3"/>
                </a:cubicBezTo>
                <a:cubicBezTo>
                  <a:pt x="164" y="3"/>
                  <a:pt x="165" y="3"/>
                  <a:pt x="165" y="2"/>
                </a:cubicBezTo>
                <a:cubicBezTo>
                  <a:pt x="164" y="2"/>
                  <a:pt x="164" y="3"/>
                  <a:pt x="163" y="3"/>
                </a:cubicBezTo>
                <a:cubicBezTo>
                  <a:pt x="163" y="2"/>
                  <a:pt x="162" y="4"/>
                  <a:pt x="162" y="2"/>
                </a:cubicBezTo>
                <a:cubicBezTo>
                  <a:pt x="163" y="3"/>
                  <a:pt x="164" y="1"/>
                  <a:pt x="165" y="2"/>
                </a:cubicBezTo>
                <a:cubicBezTo>
                  <a:pt x="165" y="1"/>
                  <a:pt x="165" y="2"/>
                  <a:pt x="166" y="2"/>
                </a:cubicBezTo>
                <a:cubicBezTo>
                  <a:pt x="166" y="1"/>
                  <a:pt x="166" y="1"/>
                  <a:pt x="166" y="1"/>
                </a:cubicBezTo>
                <a:cubicBezTo>
                  <a:pt x="165" y="1"/>
                  <a:pt x="166" y="1"/>
                  <a:pt x="165" y="1"/>
                </a:cubicBezTo>
                <a:cubicBezTo>
                  <a:pt x="165" y="1"/>
                  <a:pt x="165" y="1"/>
                  <a:pt x="165" y="1"/>
                </a:cubicBezTo>
                <a:cubicBezTo>
                  <a:pt x="165" y="1"/>
                  <a:pt x="165" y="1"/>
                  <a:pt x="165" y="1"/>
                </a:cubicBezTo>
                <a:cubicBezTo>
                  <a:pt x="165" y="1"/>
                  <a:pt x="165" y="1"/>
                  <a:pt x="164" y="0"/>
                </a:cubicBezTo>
                <a:cubicBezTo>
                  <a:pt x="164" y="1"/>
                  <a:pt x="163" y="0"/>
                  <a:pt x="161" y="0"/>
                </a:cubicBezTo>
                <a:cubicBezTo>
                  <a:pt x="161" y="1"/>
                  <a:pt x="162" y="1"/>
                  <a:pt x="161" y="1"/>
                </a:cubicBezTo>
                <a:cubicBezTo>
                  <a:pt x="159" y="0"/>
                  <a:pt x="157" y="2"/>
                  <a:pt x="156" y="1"/>
                </a:cubicBezTo>
                <a:cubicBezTo>
                  <a:pt x="155" y="2"/>
                  <a:pt x="156" y="2"/>
                  <a:pt x="155" y="2"/>
                </a:cubicBezTo>
                <a:cubicBezTo>
                  <a:pt x="155" y="2"/>
                  <a:pt x="155" y="2"/>
                  <a:pt x="155" y="1"/>
                </a:cubicBezTo>
                <a:cubicBezTo>
                  <a:pt x="154" y="2"/>
                  <a:pt x="153" y="1"/>
                  <a:pt x="151" y="1"/>
                </a:cubicBezTo>
                <a:cubicBezTo>
                  <a:pt x="151" y="3"/>
                  <a:pt x="148" y="1"/>
                  <a:pt x="147" y="2"/>
                </a:cubicBezTo>
                <a:cubicBezTo>
                  <a:pt x="148" y="2"/>
                  <a:pt x="149" y="2"/>
                  <a:pt x="149" y="3"/>
                </a:cubicBezTo>
                <a:cubicBezTo>
                  <a:pt x="149" y="3"/>
                  <a:pt x="147" y="3"/>
                  <a:pt x="147" y="2"/>
                </a:cubicBezTo>
                <a:cubicBezTo>
                  <a:pt x="146" y="3"/>
                  <a:pt x="146" y="2"/>
                  <a:pt x="145" y="3"/>
                </a:cubicBezTo>
                <a:cubicBezTo>
                  <a:pt x="145" y="2"/>
                  <a:pt x="144" y="2"/>
                  <a:pt x="143" y="2"/>
                </a:cubicBezTo>
                <a:cubicBezTo>
                  <a:pt x="143" y="2"/>
                  <a:pt x="142" y="2"/>
                  <a:pt x="142" y="2"/>
                </a:cubicBezTo>
                <a:cubicBezTo>
                  <a:pt x="140" y="2"/>
                  <a:pt x="137" y="2"/>
                  <a:pt x="135" y="3"/>
                </a:cubicBezTo>
                <a:cubicBezTo>
                  <a:pt x="135" y="3"/>
                  <a:pt x="135" y="2"/>
                  <a:pt x="135" y="2"/>
                </a:cubicBezTo>
                <a:cubicBezTo>
                  <a:pt x="135" y="3"/>
                  <a:pt x="135" y="3"/>
                  <a:pt x="135" y="3"/>
                </a:cubicBezTo>
                <a:cubicBezTo>
                  <a:pt x="135" y="3"/>
                  <a:pt x="135" y="3"/>
                  <a:pt x="134" y="3"/>
                </a:cubicBezTo>
                <a:cubicBezTo>
                  <a:pt x="134" y="3"/>
                  <a:pt x="134" y="3"/>
                  <a:pt x="134" y="3"/>
                </a:cubicBezTo>
                <a:cubicBezTo>
                  <a:pt x="133" y="3"/>
                  <a:pt x="134" y="3"/>
                  <a:pt x="134" y="3"/>
                </a:cubicBezTo>
                <a:cubicBezTo>
                  <a:pt x="133" y="3"/>
                  <a:pt x="133" y="3"/>
                  <a:pt x="133" y="3"/>
                </a:cubicBezTo>
                <a:cubicBezTo>
                  <a:pt x="133" y="3"/>
                  <a:pt x="133" y="3"/>
                  <a:pt x="133" y="3"/>
                </a:cubicBezTo>
                <a:cubicBezTo>
                  <a:pt x="133" y="3"/>
                  <a:pt x="133" y="3"/>
                  <a:pt x="132" y="3"/>
                </a:cubicBezTo>
                <a:cubicBezTo>
                  <a:pt x="132" y="4"/>
                  <a:pt x="132" y="3"/>
                  <a:pt x="133" y="4"/>
                </a:cubicBezTo>
                <a:cubicBezTo>
                  <a:pt x="129" y="6"/>
                  <a:pt x="125" y="5"/>
                  <a:pt x="122" y="5"/>
                </a:cubicBezTo>
                <a:cubicBezTo>
                  <a:pt x="122" y="5"/>
                  <a:pt x="123" y="5"/>
                  <a:pt x="122" y="5"/>
                </a:cubicBezTo>
                <a:cubicBezTo>
                  <a:pt x="121" y="5"/>
                  <a:pt x="120" y="6"/>
                  <a:pt x="119" y="5"/>
                </a:cubicBezTo>
                <a:cubicBezTo>
                  <a:pt x="119" y="5"/>
                  <a:pt x="119" y="6"/>
                  <a:pt x="118" y="6"/>
                </a:cubicBezTo>
                <a:cubicBezTo>
                  <a:pt x="118" y="6"/>
                  <a:pt x="116" y="7"/>
                  <a:pt x="116" y="6"/>
                </a:cubicBezTo>
                <a:cubicBezTo>
                  <a:pt x="115" y="6"/>
                  <a:pt x="115" y="6"/>
                  <a:pt x="115" y="6"/>
                </a:cubicBezTo>
                <a:cubicBezTo>
                  <a:pt x="114" y="6"/>
                  <a:pt x="114" y="6"/>
                  <a:pt x="114" y="6"/>
                </a:cubicBezTo>
                <a:cubicBezTo>
                  <a:pt x="114" y="5"/>
                  <a:pt x="113" y="6"/>
                  <a:pt x="113" y="5"/>
                </a:cubicBezTo>
                <a:cubicBezTo>
                  <a:pt x="113" y="6"/>
                  <a:pt x="112" y="6"/>
                  <a:pt x="112" y="5"/>
                </a:cubicBezTo>
                <a:cubicBezTo>
                  <a:pt x="111" y="6"/>
                  <a:pt x="112" y="6"/>
                  <a:pt x="112" y="6"/>
                </a:cubicBezTo>
                <a:cubicBezTo>
                  <a:pt x="111" y="6"/>
                  <a:pt x="110" y="6"/>
                  <a:pt x="109" y="5"/>
                </a:cubicBezTo>
                <a:cubicBezTo>
                  <a:pt x="109" y="6"/>
                  <a:pt x="107" y="6"/>
                  <a:pt x="106" y="5"/>
                </a:cubicBezTo>
                <a:cubicBezTo>
                  <a:pt x="106" y="6"/>
                  <a:pt x="104" y="6"/>
                  <a:pt x="104" y="6"/>
                </a:cubicBezTo>
                <a:cubicBezTo>
                  <a:pt x="104" y="6"/>
                  <a:pt x="103" y="6"/>
                  <a:pt x="103" y="7"/>
                </a:cubicBezTo>
                <a:cubicBezTo>
                  <a:pt x="103" y="6"/>
                  <a:pt x="103" y="6"/>
                  <a:pt x="103" y="6"/>
                </a:cubicBezTo>
                <a:cubicBezTo>
                  <a:pt x="100" y="6"/>
                  <a:pt x="98" y="7"/>
                  <a:pt x="94" y="6"/>
                </a:cubicBezTo>
                <a:cubicBezTo>
                  <a:pt x="94" y="6"/>
                  <a:pt x="94" y="7"/>
                  <a:pt x="94" y="7"/>
                </a:cubicBezTo>
                <a:cubicBezTo>
                  <a:pt x="93" y="5"/>
                  <a:pt x="91" y="8"/>
                  <a:pt x="90" y="6"/>
                </a:cubicBezTo>
                <a:cubicBezTo>
                  <a:pt x="90" y="6"/>
                  <a:pt x="90" y="6"/>
                  <a:pt x="90" y="7"/>
                </a:cubicBezTo>
                <a:cubicBezTo>
                  <a:pt x="88" y="6"/>
                  <a:pt x="87" y="7"/>
                  <a:pt x="86" y="6"/>
                </a:cubicBezTo>
                <a:cubicBezTo>
                  <a:pt x="85" y="7"/>
                  <a:pt x="84" y="7"/>
                  <a:pt x="83" y="7"/>
                </a:cubicBezTo>
                <a:cubicBezTo>
                  <a:pt x="83" y="7"/>
                  <a:pt x="84" y="7"/>
                  <a:pt x="84" y="6"/>
                </a:cubicBezTo>
                <a:cubicBezTo>
                  <a:pt x="82" y="7"/>
                  <a:pt x="81" y="7"/>
                  <a:pt x="80" y="6"/>
                </a:cubicBezTo>
                <a:cubicBezTo>
                  <a:pt x="80" y="7"/>
                  <a:pt x="80" y="7"/>
                  <a:pt x="79" y="7"/>
                </a:cubicBezTo>
                <a:cubicBezTo>
                  <a:pt x="80" y="7"/>
                  <a:pt x="81" y="7"/>
                  <a:pt x="82" y="8"/>
                </a:cubicBezTo>
                <a:cubicBezTo>
                  <a:pt x="81" y="9"/>
                  <a:pt x="81" y="8"/>
                  <a:pt x="81" y="8"/>
                </a:cubicBezTo>
                <a:cubicBezTo>
                  <a:pt x="82" y="9"/>
                  <a:pt x="83" y="8"/>
                  <a:pt x="85" y="8"/>
                </a:cubicBezTo>
                <a:cubicBezTo>
                  <a:pt x="85" y="8"/>
                  <a:pt x="85" y="8"/>
                  <a:pt x="85" y="8"/>
                </a:cubicBezTo>
                <a:cubicBezTo>
                  <a:pt x="85" y="9"/>
                  <a:pt x="86" y="8"/>
                  <a:pt x="86" y="8"/>
                </a:cubicBezTo>
                <a:cubicBezTo>
                  <a:pt x="89" y="9"/>
                  <a:pt x="93" y="7"/>
                  <a:pt x="96" y="8"/>
                </a:cubicBezTo>
                <a:cubicBezTo>
                  <a:pt x="96" y="8"/>
                  <a:pt x="98" y="8"/>
                  <a:pt x="100" y="8"/>
                </a:cubicBezTo>
                <a:cubicBezTo>
                  <a:pt x="99" y="8"/>
                  <a:pt x="98" y="8"/>
                  <a:pt x="98" y="9"/>
                </a:cubicBezTo>
                <a:cubicBezTo>
                  <a:pt x="98" y="9"/>
                  <a:pt x="101" y="8"/>
                  <a:pt x="101" y="9"/>
                </a:cubicBezTo>
                <a:cubicBezTo>
                  <a:pt x="101" y="9"/>
                  <a:pt x="101" y="8"/>
                  <a:pt x="101" y="8"/>
                </a:cubicBezTo>
                <a:cubicBezTo>
                  <a:pt x="102" y="8"/>
                  <a:pt x="102" y="9"/>
                  <a:pt x="102" y="9"/>
                </a:cubicBezTo>
                <a:cubicBezTo>
                  <a:pt x="102" y="8"/>
                  <a:pt x="105" y="8"/>
                  <a:pt x="106" y="8"/>
                </a:cubicBezTo>
                <a:cubicBezTo>
                  <a:pt x="105" y="8"/>
                  <a:pt x="105" y="8"/>
                  <a:pt x="105" y="8"/>
                </a:cubicBezTo>
                <a:cubicBezTo>
                  <a:pt x="106" y="8"/>
                  <a:pt x="107" y="7"/>
                  <a:pt x="107" y="8"/>
                </a:cubicBezTo>
                <a:cubicBezTo>
                  <a:pt x="107" y="8"/>
                  <a:pt x="107" y="8"/>
                  <a:pt x="107" y="8"/>
                </a:cubicBezTo>
                <a:cubicBezTo>
                  <a:pt x="107" y="9"/>
                  <a:pt x="107" y="8"/>
                  <a:pt x="108" y="8"/>
                </a:cubicBezTo>
                <a:cubicBezTo>
                  <a:pt x="108" y="8"/>
                  <a:pt x="107" y="8"/>
                  <a:pt x="107" y="8"/>
                </a:cubicBezTo>
                <a:cubicBezTo>
                  <a:pt x="109" y="8"/>
                  <a:pt x="111" y="8"/>
                  <a:pt x="112" y="8"/>
                </a:cubicBezTo>
                <a:cubicBezTo>
                  <a:pt x="112" y="7"/>
                  <a:pt x="112" y="8"/>
                  <a:pt x="112" y="7"/>
                </a:cubicBezTo>
                <a:cubicBezTo>
                  <a:pt x="112" y="7"/>
                  <a:pt x="113" y="7"/>
                  <a:pt x="113" y="7"/>
                </a:cubicBezTo>
                <a:cubicBezTo>
                  <a:pt x="113" y="8"/>
                  <a:pt x="112" y="8"/>
                  <a:pt x="112" y="8"/>
                </a:cubicBezTo>
                <a:cubicBezTo>
                  <a:pt x="115" y="8"/>
                  <a:pt x="117" y="8"/>
                  <a:pt x="120" y="8"/>
                </a:cubicBezTo>
                <a:cubicBezTo>
                  <a:pt x="120" y="8"/>
                  <a:pt x="122" y="8"/>
                  <a:pt x="123" y="8"/>
                </a:cubicBezTo>
                <a:cubicBezTo>
                  <a:pt x="124" y="8"/>
                  <a:pt x="126" y="8"/>
                  <a:pt x="127" y="7"/>
                </a:cubicBezTo>
                <a:cubicBezTo>
                  <a:pt x="130" y="7"/>
                  <a:pt x="132" y="8"/>
                  <a:pt x="135" y="7"/>
                </a:cubicBezTo>
                <a:cubicBezTo>
                  <a:pt x="135" y="7"/>
                  <a:pt x="135" y="7"/>
                  <a:pt x="135" y="7"/>
                </a:cubicBezTo>
                <a:cubicBezTo>
                  <a:pt x="135" y="7"/>
                  <a:pt x="135" y="7"/>
                  <a:pt x="135" y="7"/>
                </a:cubicBezTo>
                <a:cubicBezTo>
                  <a:pt x="136" y="7"/>
                  <a:pt x="136" y="7"/>
                  <a:pt x="137" y="8"/>
                </a:cubicBezTo>
                <a:cubicBezTo>
                  <a:pt x="137" y="7"/>
                  <a:pt x="137" y="7"/>
                  <a:pt x="137" y="7"/>
                </a:cubicBezTo>
                <a:cubicBezTo>
                  <a:pt x="137" y="7"/>
                  <a:pt x="136" y="7"/>
                  <a:pt x="136" y="7"/>
                </a:cubicBezTo>
                <a:cubicBezTo>
                  <a:pt x="137" y="7"/>
                  <a:pt x="137" y="6"/>
                  <a:pt x="137" y="6"/>
                </a:cubicBezTo>
                <a:cubicBezTo>
                  <a:pt x="138" y="7"/>
                  <a:pt x="137" y="7"/>
                  <a:pt x="138" y="7"/>
                </a:cubicBezTo>
                <a:cubicBezTo>
                  <a:pt x="138" y="7"/>
                  <a:pt x="138" y="7"/>
                  <a:pt x="138" y="7"/>
                </a:cubicBezTo>
                <a:cubicBezTo>
                  <a:pt x="139" y="7"/>
                  <a:pt x="140" y="8"/>
                  <a:pt x="140" y="7"/>
                </a:cubicBezTo>
                <a:cubicBezTo>
                  <a:pt x="139" y="7"/>
                  <a:pt x="139" y="7"/>
                  <a:pt x="139" y="7"/>
                </a:cubicBezTo>
                <a:cubicBezTo>
                  <a:pt x="139" y="7"/>
                  <a:pt x="140" y="7"/>
                  <a:pt x="140" y="6"/>
                </a:cubicBezTo>
                <a:cubicBezTo>
                  <a:pt x="140" y="7"/>
                  <a:pt x="140" y="7"/>
                  <a:pt x="140" y="7"/>
                </a:cubicBezTo>
                <a:cubicBezTo>
                  <a:pt x="141" y="6"/>
                  <a:pt x="142" y="8"/>
                  <a:pt x="143" y="7"/>
                </a:cubicBezTo>
                <a:cubicBezTo>
                  <a:pt x="143" y="7"/>
                  <a:pt x="142" y="7"/>
                  <a:pt x="143" y="7"/>
                </a:cubicBezTo>
                <a:cubicBezTo>
                  <a:pt x="143" y="7"/>
                  <a:pt x="143" y="7"/>
                  <a:pt x="144" y="7"/>
                </a:cubicBezTo>
                <a:cubicBezTo>
                  <a:pt x="144" y="6"/>
                  <a:pt x="145" y="7"/>
                  <a:pt x="146" y="7"/>
                </a:cubicBezTo>
                <a:cubicBezTo>
                  <a:pt x="146" y="7"/>
                  <a:pt x="146" y="7"/>
                  <a:pt x="146" y="7"/>
                </a:cubicBezTo>
                <a:cubicBezTo>
                  <a:pt x="147" y="7"/>
                  <a:pt x="148" y="7"/>
                  <a:pt x="148" y="7"/>
                </a:cubicBezTo>
                <a:cubicBezTo>
                  <a:pt x="149" y="7"/>
                  <a:pt x="148" y="7"/>
                  <a:pt x="148" y="7"/>
                </a:cubicBezTo>
                <a:cubicBezTo>
                  <a:pt x="149" y="7"/>
                  <a:pt x="150" y="6"/>
                  <a:pt x="150" y="6"/>
                </a:cubicBezTo>
                <a:cubicBezTo>
                  <a:pt x="151" y="6"/>
                  <a:pt x="151" y="7"/>
                  <a:pt x="151" y="7"/>
                </a:cubicBezTo>
                <a:cubicBezTo>
                  <a:pt x="151" y="6"/>
                  <a:pt x="152" y="6"/>
                  <a:pt x="153" y="6"/>
                </a:cubicBezTo>
                <a:cubicBezTo>
                  <a:pt x="153" y="6"/>
                  <a:pt x="153" y="6"/>
                  <a:pt x="152" y="7"/>
                </a:cubicBezTo>
                <a:cubicBezTo>
                  <a:pt x="152" y="6"/>
                  <a:pt x="152" y="6"/>
                  <a:pt x="152" y="7"/>
                </a:cubicBezTo>
                <a:cubicBezTo>
                  <a:pt x="152" y="7"/>
                  <a:pt x="151" y="7"/>
                  <a:pt x="151" y="8"/>
                </a:cubicBezTo>
                <a:cubicBezTo>
                  <a:pt x="151" y="8"/>
                  <a:pt x="151" y="7"/>
                  <a:pt x="151" y="7"/>
                </a:cubicBezTo>
                <a:cubicBezTo>
                  <a:pt x="150" y="8"/>
                  <a:pt x="148" y="7"/>
                  <a:pt x="147" y="8"/>
                </a:cubicBezTo>
                <a:cubicBezTo>
                  <a:pt x="147" y="7"/>
                  <a:pt x="147" y="7"/>
                  <a:pt x="147" y="7"/>
                </a:cubicBezTo>
                <a:cubicBezTo>
                  <a:pt x="147" y="8"/>
                  <a:pt x="147" y="7"/>
                  <a:pt x="147" y="8"/>
                </a:cubicBezTo>
                <a:cubicBezTo>
                  <a:pt x="147" y="8"/>
                  <a:pt x="146" y="8"/>
                  <a:pt x="146" y="8"/>
                </a:cubicBezTo>
                <a:cubicBezTo>
                  <a:pt x="146" y="8"/>
                  <a:pt x="146" y="8"/>
                  <a:pt x="146" y="8"/>
                </a:cubicBezTo>
                <a:cubicBezTo>
                  <a:pt x="146" y="9"/>
                  <a:pt x="145" y="8"/>
                  <a:pt x="144" y="8"/>
                </a:cubicBezTo>
                <a:cubicBezTo>
                  <a:pt x="144" y="8"/>
                  <a:pt x="145" y="8"/>
                  <a:pt x="144" y="8"/>
                </a:cubicBezTo>
                <a:cubicBezTo>
                  <a:pt x="144" y="8"/>
                  <a:pt x="144" y="8"/>
                  <a:pt x="144" y="8"/>
                </a:cubicBezTo>
                <a:cubicBezTo>
                  <a:pt x="144" y="9"/>
                  <a:pt x="142" y="9"/>
                  <a:pt x="142" y="9"/>
                </a:cubicBezTo>
                <a:cubicBezTo>
                  <a:pt x="141" y="9"/>
                  <a:pt x="142" y="9"/>
                  <a:pt x="141" y="9"/>
                </a:cubicBezTo>
                <a:cubicBezTo>
                  <a:pt x="141" y="9"/>
                  <a:pt x="140" y="10"/>
                  <a:pt x="139" y="9"/>
                </a:cubicBezTo>
                <a:cubicBezTo>
                  <a:pt x="138" y="9"/>
                  <a:pt x="137" y="8"/>
                  <a:pt x="136" y="9"/>
                </a:cubicBezTo>
                <a:cubicBezTo>
                  <a:pt x="136" y="9"/>
                  <a:pt x="135" y="9"/>
                  <a:pt x="135" y="9"/>
                </a:cubicBezTo>
                <a:cubicBezTo>
                  <a:pt x="135" y="9"/>
                  <a:pt x="136" y="9"/>
                  <a:pt x="135" y="9"/>
                </a:cubicBezTo>
                <a:cubicBezTo>
                  <a:pt x="133" y="9"/>
                  <a:pt x="130" y="9"/>
                  <a:pt x="128" y="9"/>
                </a:cubicBezTo>
                <a:cubicBezTo>
                  <a:pt x="128" y="9"/>
                  <a:pt x="128" y="9"/>
                  <a:pt x="128" y="9"/>
                </a:cubicBezTo>
                <a:cubicBezTo>
                  <a:pt x="127" y="9"/>
                  <a:pt x="127" y="9"/>
                  <a:pt x="127" y="9"/>
                </a:cubicBezTo>
                <a:cubicBezTo>
                  <a:pt x="127" y="9"/>
                  <a:pt x="127" y="9"/>
                  <a:pt x="127" y="9"/>
                </a:cubicBezTo>
                <a:cubicBezTo>
                  <a:pt x="127" y="9"/>
                  <a:pt x="126" y="8"/>
                  <a:pt x="126" y="8"/>
                </a:cubicBezTo>
                <a:cubicBezTo>
                  <a:pt x="126" y="8"/>
                  <a:pt x="126" y="8"/>
                  <a:pt x="125" y="8"/>
                </a:cubicBezTo>
                <a:cubicBezTo>
                  <a:pt x="125" y="9"/>
                  <a:pt x="125" y="9"/>
                  <a:pt x="125" y="9"/>
                </a:cubicBezTo>
                <a:cubicBezTo>
                  <a:pt x="125" y="9"/>
                  <a:pt x="126" y="9"/>
                  <a:pt x="126" y="9"/>
                </a:cubicBezTo>
                <a:cubicBezTo>
                  <a:pt x="124" y="10"/>
                  <a:pt x="122" y="9"/>
                  <a:pt x="121" y="9"/>
                </a:cubicBezTo>
                <a:cubicBezTo>
                  <a:pt x="121" y="9"/>
                  <a:pt x="122" y="10"/>
                  <a:pt x="121" y="10"/>
                </a:cubicBezTo>
                <a:cubicBezTo>
                  <a:pt x="121" y="9"/>
                  <a:pt x="120" y="11"/>
                  <a:pt x="120" y="10"/>
                </a:cubicBezTo>
                <a:cubicBezTo>
                  <a:pt x="120" y="9"/>
                  <a:pt x="121" y="10"/>
                  <a:pt x="121" y="9"/>
                </a:cubicBezTo>
                <a:cubicBezTo>
                  <a:pt x="120" y="9"/>
                  <a:pt x="119" y="10"/>
                  <a:pt x="118" y="10"/>
                </a:cubicBezTo>
                <a:cubicBezTo>
                  <a:pt x="119" y="11"/>
                  <a:pt x="116" y="11"/>
                  <a:pt x="116" y="11"/>
                </a:cubicBezTo>
                <a:cubicBezTo>
                  <a:pt x="115" y="11"/>
                  <a:pt x="114" y="10"/>
                  <a:pt x="114" y="11"/>
                </a:cubicBezTo>
                <a:cubicBezTo>
                  <a:pt x="115" y="11"/>
                  <a:pt x="116" y="11"/>
                  <a:pt x="116" y="12"/>
                </a:cubicBezTo>
                <a:cubicBezTo>
                  <a:pt x="116" y="12"/>
                  <a:pt x="116" y="12"/>
                  <a:pt x="116" y="12"/>
                </a:cubicBezTo>
                <a:cubicBezTo>
                  <a:pt x="117" y="13"/>
                  <a:pt x="116" y="12"/>
                  <a:pt x="117" y="12"/>
                </a:cubicBezTo>
                <a:cubicBezTo>
                  <a:pt x="117" y="11"/>
                  <a:pt x="116" y="12"/>
                  <a:pt x="116" y="11"/>
                </a:cubicBezTo>
                <a:cubicBezTo>
                  <a:pt x="118" y="11"/>
                  <a:pt x="119" y="11"/>
                  <a:pt x="120" y="11"/>
                </a:cubicBezTo>
                <a:cubicBezTo>
                  <a:pt x="119" y="11"/>
                  <a:pt x="119" y="12"/>
                  <a:pt x="119" y="12"/>
                </a:cubicBezTo>
                <a:cubicBezTo>
                  <a:pt x="119" y="12"/>
                  <a:pt x="118" y="11"/>
                  <a:pt x="118" y="12"/>
                </a:cubicBezTo>
                <a:cubicBezTo>
                  <a:pt x="118" y="12"/>
                  <a:pt x="116" y="13"/>
                  <a:pt x="115" y="12"/>
                </a:cubicBezTo>
                <a:cubicBezTo>
                  <a:pt x="115" y="13"/>
                  <a:pt x="114" y="12"/>
                  <a:pt x="114" y="12"/>
                </a:cubicBezTo>
                <a:cubicBezTo>
                  <a:pt x="114" y="12"/>
                  <a:pt x="113" y="13"/>
                  <a:pt x="113" y="13"/>
                </a:cubicBezTo>
                <a:cubicBezTo>
                  <a:pt x="113" y="12"/>
                  <a:pt x="112" y="12"/>
                  <a:pt x="112" y="13"/>
                </a:cubicBezTo>
                <a:cubicBezTo>
                  <a:pt x="112" y="13"/>
                  <a:pt x="112" y="13"/>
                  <a:pt x="112" y="13"/>
                </a:cubicBezTo>
                <a:cubicBezTo>
                  <a:pt x="111" y="13"/>
                  <a:pt x="111" y="13"/>
                  <a:pt x="110" y="14"/>
                </a:cubicBezTo>
                <a:cubicBezTo>
                  <a:pt x="110" y="13"/>
                  <a:pt x="111" y="13"/>
                  <a:pt x="110" y="13"/>
                </a:cubicBezTo>
                <a:cubicBezTo>
                  <a:pt x="110" y="13"/>
                  <a:pt x="110" y="13"/>
                  <a:pt x="110" y="13"/>
                </a:cubicBezTo>
                <a:cubicBezTo>
                  <a:pt x="110" y="13"/>
                  <a:pt x="110" y="13"/>
                  <a:pt x="110" y="13"/>
                </a:cubicBezTo>
                <a:cubicBezTo>
                  <a:pt x="109" y="14"/>
                  <a:pt x="108" y="13"/>
                  <a:pt x="108" y="13"/>
                </a:cubicBezTo>
                <a:cubicBezTo>
                  <a:pt x="108" y="13"/>
                  <a:pt x="108" y="13"/>
                  <a:pt x="108" y="14"/>
                </a:cubicBezTo>
                <a:cubicBezTo>
                  <a:pt x="107" y="13"/>
                  <a:pt x="106" y="13"/>
                  <a:pt x="106" y="13"/>
                </a:cubicBezTo>
                <a:cubicBezTo>
                  <a:pt x="106" y="14"/>
                  <a:pt x="106" y="13"/>
                  <a:pt x="105" y="13"/>
                </a:cubicBezTo>
                <a:cubicBezTo>
                  <a:pt x="105" y="14"/>
                  <a:pt x="102" y="14"/>
                  <a:pt x="102" y="13"/>
                </a:cubicBezTo>
                <a:cubicBezTo>
                  <a:pt x="102" y="14"/>
                  <a:pt x="102" y="14"/>
                  <a:pt x="101" y="13"/>
                </a:cubicBezTo>
                <a:cubicBezTo>
                  <a:pt x="101" y="14"/>
                  <a:pt x="102" y="14"/>
                  <a:pt x="102" y="14"/>
                </a:cubicBezTo>
                <a:cubicBezTo>
                  <a:pt x="102" y="14"/>
                  <a:pt x="100" y="14"/>
                  <a:pt x="100" y="14"/>
                </a:cubicBezTo>
                <a:cubicBezTo>
                  <a:pt x="100" y="14"/>
                  <a:pt x="99" y="14"/>
                  <a:pt x="99" y="13"/>
                </a:cubicBezTo>
                <a:cubicBezTo>
                  <a:pt x="99" y="13"/>
                  <a:pt x="99" y="14"/>
                  <a:pt x="99" y="14"/>
                </a:cubicBezTo>
                <a:cubicBezTo>
                  <a:pt x="99" y="14"/>
                  <a:pt x="99" y="14"/>
                  <a:pt x="99" y="14"/>
                </a:cubicBezTo>
                <a:cubicBezTo>
                  <a:pt x="99" y="15"/>
                  <a:pt x="97" y="14"/>
                  <a:pt x="97" y="14"/>
                </a:cubicBezTo>
                <a:cubicBezTo>
                  <a:pt x="98" y="14"/>
                  <a:pt x="98" y="13"/>
                  <a:pt x="98" y="13"/>
                </a:cubicBezTo>
                <a:cubicBezTo>
                  <a:pt x="97" y="14"/>
                  <a:pt x="96" y="13"/>
                  <a:pt x="96" y="14"/>
                </a:cubicBezTo>
                <a:cubicBezTo>
                  <a:pt x="97" y="14"/>
                  <a:pt x="97" y="14"/>
                  <a:pt x="97" y="14"/>
                </a:cubicBezTo>
                <a:cubicBezTo>
                  <a:pt x="97" y="14"/>
                  <a:pt x="97" y="14"/>
                  <a:pt x="98" y="15"/>
                </a:cubicBezTo>
                <a:cubicBezTo>
                  <a:pt x="97" y="15"/>
                  <a:pt x="96" y="15"/>
                  <a:pt x="96" y="15"/>
                </a:cubicBezTo>
                <a:cubicBezTo>
                  <a:pt x="96" y="14"/>
                  <a:pt x="96" y="15"/>
                  <a:pt x="96" y="14"/>
                </a:cubicBezTo>
                <a:cubicBezTo>
                  <a:pt x="95" y="14"/>
                  <a:pt x="96" y="15"/>
                  <a:pt x="95" y="15"/>
                </a:cubicBezTo>
                <a:cubicBezTo>
                  <a:pt x="95" y="15"/>
                  <a:pt x="95" y="15"/>
                  <a:pt x="94" y="14"/>
                </a:cubicBezTo>
                <a:cubicBezTo>
                  <a:pt x="93" y="15"/>
                  <a:pt x="92" y="15"/>
                  <a:pt x="90" y="15"/>
                </a:cubicBezTo>
                <a:cubicBezTo>
                  <a:pt x="90" y="15"/>
                  <a:pt x="91" y="15"/>
                  <a:pt x="91" y="15"/>
                </a:cubicBezTo>
                <a:cubicBezTo>
                  <a:pt x="90" y="16"/>
                  <a:pt x="88" y="16"/>
                  <a:pt x="86" y="17"/>
                </a:cubicBezTo>
                <a:cubicBezTo>
                  <a:pt x="86" y="16"/>
                  <a:pt x="86" y="16"/>
                  <a:pt x="86" y="16"/>
                </a:cubicBezTo>
                <a:cubicBezTo>
                  <a:pt x="86" y="17"/>
                  <a:pt x="85" y="16"/>
                  <a:pt x="85" y="17"/>
                </a:cubicBezTo>
                <a:cubicBezTo>
                  <a:pt x="82" y="16"/>
                  <a:pt x="77" y="17"/>
                  <a:pt x="75" y="16"/>
                </a:cubicBezTo>
                <a:cubicBezTo>
                  <a:pt x="74" y="16"/>
                  <a:pt x="73" y="17"/>
                  <a:pt x="72" y="16"/>
                </a:cubicBezTo>
                <a:cubicBezTo>
                  <a:pt x="71" y="16"/>
                  <a:pt x="70" y="16"/>
                  <a:pt x="69" y="16"/>
                </a:cubicBezTo>
                <a:cubicBezTo>
                  <a:pt x="70" y="16"/>
                  <a:pt x="69" y="16"/>
                  <a:pt x="69" y="17"/>
                </a:cubicBezTo>
                <a:cubicBezTo>
                  <a:pt x="67" y="16"/>
                  <a:pt x="66" y="17"/>
                  <a:pt x="63" y="17"/>
                </a:cubicBezTo>
                <a:cubicBezTo>
                  <a:pt x="63" y="18"/>
                  <a:pt x="65" y="17"/>
                  <a:pt x="64" y="18"/>
                </a:cubicBezTo>
                <a:cubicBezTo>
                  <a:pt x="66" y="18"/>
                  <a:pt x="66" y="18"/>
                  <a:pt x="68" y="18"/>
                </a:cubicBezTo>
                <a:cubicBezTo>
                  <a:pt x="68" y="18"/>
                  <a:pt x="67" y="18"/>
                  <a:pt x="67" y="19"/>
                </a:cubicBezTo>
                <a:cubicBezTo>
                  <a:pt x="67" y="19"/>
                  <a:pt x="68" y="19"/>
                  <a:pt x="68" y="19"/>
                </a:cubicBezTo>
                <a:cubicBezTo>
                  <a:pt x="67" y="19"/>
                  <a:pt x="66" y="19"/>
                  <a:pt x="66" y="19"/>
                </a:cubicBezTo>
                <a:cubicBezTo>
                  <a:pt x="67" y="19"/>
                  <a:pt x="69" y="19"/>
                  <a:pt x="70" y="19"/>
                </a:cubicBezTo>
                <a:cubicBezTo>
                  <a:pt x="70" y="20"/>
                  <a:pt x="68" y="19"/>
                  <a:pt x="67" y="20"/>
                </a:cubicBezTo>
                <a:cubicBezTo>
                  <a:pt x="68" y="20"/>
                  <a:pt x="69" y="20"/>
                  <a:pt x="70" y="20"/>
                </a:cubicBezTo>
                <a:cubicBezTo>
                  <a:pt x="70" y="21"/>
                  <a:pt x="71" y="21"/>
                  <a:pt x="71" y="21"/>
                </a:cubicBezTo>
                <a:cubicBezTo>
                  <a:pt x="70" y="22"/>
                  <a:pt x="70" y="21"/>
                  <a:pt x="69" y="21"/>
                </a:cubicBezTo>
                <a:cubicBezTo>
                  <a:pt x="69" y="21"/>
                  <a:pt x="70" y="22"/>
                  <a:pt x="69" y="22"/>
                </a:cubicBezTo>
                <a:cubicBezTo>
                  <a:pt x="69" y="22"/>
                  <a:pt x="69" y="22"/>
                  <a:pt x="68" y="22"/>
                </a:cubicBezTo>
                <a:cubicBezTo>
                  <a:pt x="68" y="22"/>
                  <a:pt x="69" y="21"/>
                  <a:pt x="68" y="21"/>
                </a:cubicBezTo>
                <a:cubicBezTo>
                  <a:pt x="68" y="22"/>
                  <a:pt x="67" y="22"/>
                  <a:pt x="66" y="21"/>
                </a:cubicBezTo>
                <a:cubicBezTo>
                  <a:pt x="66" y="22"/>
                  <a:pt x="66" y="22"/>
                  <a:pt x="66" y="22"/>
                </a:cubicBezTo>
                <a:cubicBezTo>
                  <a:pt x="66" y="22"/>
                  <a:pt x="66" y="22"/>
                  <a:pt x="65" y="22"/>
                </a:cubicBezTo>
                <a:cubicBezTo>
                  <a:pt x="65" y="22"/>
                  <a:pt x="65" y="22"/>
                  <a:pt x="65" y="22"/>
                </a:cubicBezTo>
                <a:cubicBezTo>
                  <a:pt x="64" y="22"/>
                  <a:pt x="64" y="22"/>
                  <a:pt x="64" y="23"/>
                </a:cubicBezTo>
                <a:cubicBezTo>
                  <a:pt x="63" y="23"/>
                  <a:pt x="61" y="22"/>
                  <a:pt x="61" y="23"/>
                </a:cubicBezTo>
                <a:cubicBezTo>
                  <a:pt x="62" y="23"/>
                  <a:pt x="63" y="22"/>
                  <a:pt x="63" y="23"/>
                </a:cubicBezTo>
                <a:cubicBezTo>
                  <a:pt x="65" y="23"/>
                  <a:pt x="68" y="24"/>
                  <a:pt x="69" y="23"/>
                </a:cubicBezTo>
                <a:cubicBezTo>
                  <a:pt x="70" y="23"/>
                  <a:pt x="71" y="24"/>
                  <a:pt x="72" y="24"/>
                </a:cubicBezTo>
                <a:cubicBezTo>
                  <a:pt x="73" y="23"/>
                  <a:pt x="74" y="23"/>
                  <a:pt x="74" y="24"/>
                </a:cubicBezTo>
                <a:cubicBezTo>
                  <a:pt x="74" y="24"/>
                  <a:pt x="73" y="24"/>
                  <a:pt x="73" y="24"/>
                </a:cubicBezTo>
                <a:cubicBezTo>
                  <a:pt x="72" y="24"/>
                  <a:pt x="73" y="24"/>
                  <a:pt x="73" y="24"/>
                </a:cubicBezTo>
                <a:cubicBezTo>
                  <a:pt x="65" y="23"/>
                  <a:pt x="57" y="26"/>
                  <a:pt x="48" y="26"/>
                </a:cubicBezTo>
                <a:cubicBezTo>
                  <a:pt x="49" y="27"/>
                  <a:pt x="46" y="27"/>
                  <a:pt x="45" y="26"/>
                </a:cubicBezTo>
                <a:cubicBezTo>
                  <a:pt x="45" y="27"/>
                  <a:pt x="44" y="26"/>
                  <a:pt x="44" y="27"/>
                </a:cubicBezTo>
                <a:cubicBezTo>
                  <a:pt x="44" y="27"/>
                  <a:pt x="45" y="27"/>
                  <a:pt x="45" y="28"/>
                </a:cubicBezTo>
                <a:cubicBezTo>
                  <a:pt x="45" y="28"/>
                  <a:pt x="46" y="28"/>
                  <a:pt x="45" y="28"/>
                </a:cubicBezTo>
                <a:cubicBezTo>
                  <a:pt x="43" y="29"/>
                  <a:pt x="42" y="27"/>
                  <a:pt x="41" y="28"/>
                </a:cubicBezTo>
                <a:cubicBezTo>
                  <a:pt x="42" y="28"/>
                  <a:pt x="43" y="29"/>
                  <a:pt x="45" y="29"/>
                </a:cubicBezTo>
                <a:cubicBezTo>
                  <a:pt x="44" y="29"/>
                  <a:pt x="44" y="30"/>
                  <a:pt x="45" y="30"/>
                </a:cubicBezTo>
                <a:cubicBezTo>
                  <a:pt x="44" y="29"/>
                  <a:pt x="45" y="30"/>
                  <a:pt x="46" y="29"/>
                </a:cubicBezTo>
                <a:cubicBezTo>
                  <a:pt x="46" y="29"/>
                  <a:pt x="46" y="30"/>
                  <a:pt x="46" y="30"/>
                </a:cubicBezTo>
                <a:cubicBezTo>
                  <a:pt x="46" y="31"/>
                  <a:pt x="45" y="31"/>
                  <a:pt x="44" y="31"/>
                </a:cubicBezTo>
                <a:cubicBezTo>
                  <a:pt x="44" y="32"/>
                  <a:pt x="45" y="32"/>
                  <a:pt x="45" y="32"/>
                </a:cubicBezTo>
                <a:cubicBezTo>
                  <a:pt x="48" y="33"/>
                  <a:pt x="52" y="32"/>
                  <a:pt x="54" y="32"/>
                </a:cubicBezTo>
                <a:cubicBezTo>
                  <a:pt x="54" y="32"/>
                  <a:pt x="54" y="32"/>
                  <a:pt x="55" y="32"/>
                </a:cubicBezTo>
                <a:cubicBezTo>
                  <a:pt x="56" y="32"/>
                  <a:pt x="58" y="31"/>
                  <a:pt x="60" y="32"/>
                </a:cubicBezTo>
                <a:cubicBezTo>
                  <a:pt x="61" y="32"/>
                  <a:pt x="61" y="32"/>
                  <a:pt x="62" y="32"/>
                </a:cubicBezTo>
                <a:cubicBezTo>
                  <a:pt x="62" y="32"/>
                  <a:pt x="63" y="32"/>
                  <a:pt x="63" y="32"/>
                </a:cubicBezTo>
                <a:cubicBezTo>
                  <a:pt x="63" y="32"/>
                  <a:pt x="63" y="32"/>
                  <a:pt x="63" y="33"/>
                </a:cubicBezTo>
                <a:cubicBezTo>
                  <a:pt x="63" y="33"/>
                  <a:pt x="62" y="33"/>
                  <a:pt x="62" y="33"/>
                </a:cubicBezTo>
                <a:cubicBezTo>
                  <a:pt x="62" y="33"/>
                  <a:pt x="63" y="33"/>
                  <a:pt x="63" y="33"/>
                </a:cubicBezTo>
                <a:cubicBezTo>
                  <a:pt x="62" y="33"/>
                  <a:pt x="61" y="34"/>
                  <a:pt x="61" y="34"/>
                </a:cubicBezTo>
                <a:cubicBezTo>
                  <a:pt x="61" y="34"/>
                  <a:pt x="61" y="35"/>
                  <a:pt x="61" y="35"/>
                </a:cubicBezTo>
                <a:cubicBezTo>
                  <a:pt x="62" y="34"/>
                  <a:pt x="64" y="34"/>
                  <a:pt x="64" y="33"/>
                </a:cubicBezTo>
                <a:cubicBezTo>
                  <a:pt x="64" y="33"/>
                  <a:pt x="65" y="33"/>
                  <a:pt x="64" y="34"/>
                </a:cubicBezTo>
                <a:cubicBezTo>
                  <a:pt x="65" y="34"/>
                  <a:pt x="67" y="34"/>
                  <a:pt x="68" y="34"/>
                </a:cubicBezTo>
                <a:cubicBezTo>
                  <a:pt x="68" y="35"/>
                  <a:pt x="68" y="35"/>
                  <a:pt x="68" y="35"/>
                </a:cubicBezTo>
                <a:cubicBezTo>
                  <a:pt x="69" y="35"/>
                  <a:pt x="67" y="36"/>
                  <a:pt x="68" y="36"/>
                </a:cubicBezTo>
                <a:cubicBezTo>
                  <a:pt x="68" y="35"/>
                  <a:pt x="70" y="35"/>
                  <a:pt x="71" y="35"/>
                </a:cubicBezTo>
                <a:cubicBezTo>
                  <a:pt x="79" y="37"/>
                  <a:pt x="88" y="35"/>
                  <a:pt x="95" y="36"/>
                </a:cubicBezTo>
                <a:cubicBezTo>
                  <a:pt x="97" y="35"/>
                  <a:pt x="99" y="35"/>
                  <a:pt x="101" y="35"/>
                </a:cubicBezTo>
                <a:cubicBezTo>
                  <a:pt x="102" y="34"/>
                  <a:pt x="104" y="34"/>
                  <a:pt x="104" y="34"/>
                </a:cubicBezTo>
                <a:cubicBezTo>
                  <a:pt x="105" y="34"/>
                  <a:pt x="107" y="34"/>
                  <a:pt x="108" y="34"/>
                </a:cubicBezTo>
                <a:cubicBezTo>
                  <a:pt x="107" y="34"/>
                  <a:pt x="108" y="34"/>
                  <a:pt x="108" y="34"/>
                </a:cubicBezTo>
                <a:cubicBezTo>
                  <a:pt x="107" y="34"/>
                  <a:pt x="106" y="34"/>
                  <a:pt x="106" y="35"/>
                </a:cubicBezTo>
                <a:cubicBezTo>
                  <a:pt x="105" y="35"/>
                  <a:pt x="105" y="35"/>
                  <a:pt x="105" y="35"/>
                </a:cubicBezTo>
                <a:cubicBezTo>
                  <a:pt x="105" y="35"/>
                  <a:pt x="106" y="35"/>
                  <a:pt x="106" y="35"/>
                </a:cubicBezTo>
                <a:cubicBezTo>
                  <a:pt x="105" y="34"/>
                  <a:pt x="106" y="36"/>
                  <a:pt x="105" y="36"/>
                </a:cubicBezTo>
                <a:cubicBezTo>
                  <a:pt x="105" y="35"/>
                  <a:pt x="104" y="36"/>
                  <a:pt x="104" y="35"/>
                </a:cubicBezTo>
                <a:cubicBezTo>
                  <a:pt x="104" y="35"/>
                  <a:pt x="105" y="35"/>
                  <a:pt x="105" y="35"/>
                </a:cubicBezTo>
                <a:cubicBezTo>
                  <a:pt x="103" y="35"/>
                  <a:pt x="102" y="35"/>
                  <a:pt x="101" y="35"/>
                </a:cubicBezTo>
                <a:cubicBezTo>
                  <a:pt x="102" y="36"/>
                  <a:pt x="103" y="35"/>
                  <a:pt x="104" y="35"/>
                </a:cubicBezTo>
                <a:cubicBezTo>
                  <a:pt x="104" y="35"/>
                  <a:pt x="104" y="36"/>
                  <a:pt x="104" y="36"/>
                </a:cubicBezTo>
                <a:cubicBezTo>
                  <a:pt x="105" y="36"/>
                  <a:pt x="106" y="36"/>
                  <a:pt x="106" y="36"/>
                </a:cubicBezTo>
                <a:cubicBezTo>
                  <a:pt x="104" y="37"/>
                  <a:pt x="104" y="36"/>
                  <a:pt x="103" y="36"/>
                </a:cubicBezTo>
                <a:cubicBezTo>
                  <a:pt x="103" y="36"/>
                  <a:pt x="103" y="36"/>
                  <a:pt x="103" y="36"/>
                </a:cubicBezTo>
                <a:cubicBezTo>
                  <a:pt x="102" y="36"/>
                  <a:pt x="102" y="36"/>
                  <a:pt x="101" y="36"/>
                </a:cubicBezTo>
                <a:cubicBezTo>
                  <a:pt x="100" y="36"/>
                  <a:pt x="99" y="35"/>
                  <a:pt x="99" y="36"/>
                </a:cubicBezTo>
                <a:cubicBezTo>
                  <a:pt x="100" y="36"/>
                  <a:pt x="101" y="36"/>
                  <a:pt x="101" y="37"/>
                </a:cubicBezTo>
                <a:cubicBezTo>
                  <a:pt x="102" y="37"/>
                  <a:pt x="103" y="36"/>
                  <a:pt x="104" y="36"/>
                </a:cubicBezTo>
                <a:cubicBezTo>
                  <a:pt x="103" y="36"/>
                  <a:pt x="103" y="37"/>
                  <a:pt x="102" y="37"/>
                </a:cubicBezTo>
                <a:cubicBezTo>
                  <a:pt x="103" y="37"/>
                  <a:pt x="103" y="36"/>
                  <a:pt x="104" y="37"/>
                </a:cubicBezTo>
                <a:cubicBezTo>
                  <a:pt x="104" y="37"/>
                  <a:pt x="103" y="37"/>
                  <a:pt x="103" y="37"/>
                </a:cubicBezTo>
                <a:cubicBezTo>
                  <a:pt x="104" y="37"/>
                  <a:pt x="105" y="37"/>
                  <a:pt x="106" y="37"/>
                </a:cubicBezTo>
                <a:cubicBezTo>
                  <a:pt x="104" y="38"/>
                  <a:pt x="103" y="38"/>
                  <a:pt x="102" y="38"/>
                </a:cubicBezTo>
                <a:cubicBezTo>
                  <a:pt x="102" y="38"/>
                  <a:pt x="102" y="37"/>
                  <a:pt x="102" y="38"/>
                </a:cubicBezTo>
                <a:cubicBezTo>
                  <a:pt x="102" y="38"/>
                  <a:pt x="102" y="38"/>
                  <a:pt x="102" y="38"/>
                </a:cubicBezTo>
                <a:cubicBezTo>
                  <a:pt x="103" y="39"/>
                  <a:pt x="104" y="37"/>
                  <a:pt x="105" y="38"/>
                </a:cubicBezTo>
                <a:cubicBezTo>
                  <a:pt x="104" y="38"/>
                  <a:pt x="104" y="39"/>
                  <a:pt x="103" y="38"/>
                </a:cubicBezTo>
                <a:cubicBezTo>
                  <a:pt x="103" y="39"/>
                  <a:pt x="101" y="39"/>
                  <a:pt x="101" y="39"/>
                </a:cubicBezTo>
                <a:cubicBezTo>
                  <a:pt x="103" y="40"/>
                  <a:pt x="104" y="38"/>
                  <a:pt x="106" y="38"/>
                </a:cubicBezTo>
                <a:cubicBezTo>
                  <a:pt x="106" y="39"/>
                  <a:pt x="105" y="39"/>
                  <a:pt x="106" y="39"/>
                </a:cubicBezTo>
                <a:cubicBezTo>
                  <a:pt x="108" y="38"/>
                  <a:pt x="111" y="40"/>
                  <a:pt x="113" y="40"/>
                </a:cubicBezTo>
                <a:cubicBezTo>
                  <a:pt x="111" y="40"/>
                  <a:pt x="109" y="40"/>
                  <a:pt x="108" y="40"/>
                </a:cubicBezTo>
                <a:cubicBezTo>
                  <a:pt x="107" y="40"/>
                  <a:pt x="108" y="41"/>
                  <a:pt x="108" y="41"/>
                </a:cubicBezTo>
                <a:cubicBezTo>
                  <a:pt x="106" y="40"/>
                  <a:pt x="104" y="41"/>
                  <a:pt x="102" y="41"/>
                </a:cubicBezTo>
                <a:cubicBezTo>
                  <a:pt x="102" y="41"/>
                  <a:pt x="102" y="41"/>
                  <a:pt x="102" y="41"/>
                </a:cubicBezTo>
                <a:cubicBezTo>
                  <a:pt x="101" y="42"/>
                  <a:pt x="99" y="41"/>
                  <a:pt x="98" y="41"/>
                </a:cubicBezTo>
                <a:cubicBezTo>
                  <a:pt x="98" y="41"/>
                  <a:pt x="99" y="41"/>
                  <a:pt x="99" y="41"/>
                </a:cubicBezTo>
                <a:cubicBezTo>
                  <a:pt x="96" y="41"/>
                  <a:pt x="93" y="41"/>
                  <a:pt x="91" y="42"/>
                </a:cubicBezTo>
                <a:cubicBezTo>
                  <a:pt x="91" y="41"/>
                  <a:pt x="91" y="41"/>
                  <a:pt x="91" y="41"/>
                </a:cubicBezTo>
                <a:cubicBezTo>
                  <a:pt x="89" y="42"/>
                  <a:pt x="85" y="43"/>
                  <a:pt x="82" y="42"/>
                </a:cubicBezTo>
                <a:cubicBezTo>
                  <a:pt x="82" y="42"/>
                  <a:pt x="82" y="42"/>
                  <a:pt x="82" y="42"/>
                </a:cubicBezTo>
                <a:cubicBezTo>
                  <a:pt x="75" y="42"/>
                  <a:pt x="67" y="44"/>
                  <a:pt x="61" y="43"/>
                </a:cubicBezTo>
                <a:cubicBezTo>
                  <a:pt x="61" y="43"/>
                  <a:pt x="62" y="43"/>
                  <a:pt x="62" y="44"/>
                </a:cubicBezTo>
                <a:cubicBezTo>
                  <a:pt x="59" y="43"/>
                  <a:pt x="56" y="43"/>
                  <a:pt x="54" y="43"/>
                </a:cubicBezTo>
                <a:cubicBezTo>
                  <a:pt x="53" y="43"/>
                  <a:pt x="53" y="42"/>
                  <a:pt x="53" y="42"/>
                </a:cubicBezTo>
                <a:cubicBezTo>
                  <a:pt x="53" y="43"/>
                  <a:pt x="53" y="42"/>
                  <a:pt x="53" y="43"/>
                </a:cubicBezTo>
                <a:cubicBezTo>
                  <a:pt x="52" y="43"/>
                  <a:pt x="50" y="43"/>
                  <a:pt x="49" y="43"/>
                </a:cubicBezTo>
                <a:cubicBezTo>
                  <a:pt x="49" y="42"/>
                  <a:pt x="49" y="42"/>
                  <a:pt x="49" y="42"/>
                </a:cubicBezTo>
                <a:cubicBezTo>
                  <a:pt x="48" y="43"/>
                  <a:pt x="47" y="43"/>
                  <a:pt x="46" y="43"/>
                </a:cubicBezTo>
                <a:cubicBezTo>
                  <a:pt x="46" y="43"/>
                  <a:pt x="46" y="43"/>
                  <a:pt x="46" y="43"/>
                </a:cubicBezTo>
                <a:cubicBezTo>
                  <a:pt x="45" y="43"/>
                  <a:pt x="45" y="43"/>
                  <a:pt x="45" y="43"/>
                </a:cubicBezTo>
                <a:cubicBezTo>
                  <a:pt x="44" y="43"/>
                  <a:pt x="44" y="43"/>
                  <a:pt x="43" y="42"/>
                </a:cubicBezTo>
                <a:cubicBezTo>
                  <a:pt x="43" y="43"/>
                  <a:pt x="43" y="43"/>
                  <a:pt x="43" y="43"/>
                </a:cubicBezTo>
                <a:cubicBezTo>
                  <a:pt x="37" y="42"/>
                  <a:pt x="29" y="43"/>
                  <a:pt x="23" y="43"/>
                </a:cubicBezTo>
                <a:cubicBezTo>
                  <a:pt x="28" y="43"/>
                  <a:pt x="33" y="44"/>
                  <a:pt x="39" y="43"/>
                </a:cubicBezTo>
                <a:cubicBezTo>
                  <a:pt x="39" y="44"/>
                  <a:pt x="40" y="43"/>
                  <a:pt x="39" y="44"/>
                </a:cubicBezTo>
                <a:cubicBezTo>
                  <a:pt x="42" y="43"/>
                  <a:pt x="46" y="44"/>
                  <a:pt x="49" y="44"/>
                </a:cubicBezTo>
                <a:cubicBezTo>
                  <a:pt x="49" y="44"/>
                  <a:pt x="49" y="44"/>
                  <a:pt x="49" y="44"/>
                </a:cubicBezTo>
                <a:cubicBezTo>
                  <a:pt x="49" y="44"/>
                  <a:pt x="50" y="44"/>
                  <a:pt x="50" y="43"/>
                </a:cubicBezTo>
                <a:cubicBezTo>
                  <a:pt x="50" y="44"/>
                  <a:pt x="51" y="43"/>
                  <a:pt x="52" y="44"/>
                </a:cubicBezTo>
                <a:cubicBezTo>
                  <a:pt x="52" y="43"/>
                  <a:pt x="54" y="44"/>
                  <a:pt x="55" y="44"/>
                </a:cubicBezTo>
                <a:cubicBezTo>
                  <a:pt x="55" y="44"/>
                  <a:pt x="55" y="44"/>
                  <a:pt x="55" y="44"/>
                </a:cubicBezTo>
                <a:cubicBezTo>
                  <a:pt x="55" y="44"/>
                  <a:pt x="56" y="44"/>
                  <a:pt x="56" y="44"/>
                </a:cubicBezTo>
                <a:cubicBezTo>
                  <a:pt x="57" y="43"/>
                  <a:pt x="57" y="44"/>
                  <a:pt x="58" y="44"/>
                </a:cubicBezTo>
                <a:cubicBezTo>
                  <a:pt x="58" y="45"/>
                  <a:pt x="59" y="44"/>
                  <a:pt x="60" y="44"/>
                </a:cubicBezTo>
                <a:cubicBezTo>
                  <a:pt x="60" y="44"/>
                  <a:pt x="60" y="44"/>
                  <a:pt x="60" y="44"/>
                </a:cubicBezTo>
                <a:cubicBezTo>
                  <a:pt x="64" y="44"/>
                  <a:pt x="68" y="44"/>
                  <a:pt x="72" y="44"/>
                </a:cubicBezTo>
                <a:cubicBezTo>
                  <a:pt x="72" y="44"/>
                  <a:pt x="72" y="44"/>
                  <a:pt x="72" y="44"/>
                </a:cubicBezTo>
                <a:cubicBezTo>
                  <a:pt x="72" y="44"/>
                  <a:pt x="72" y="44"/>
                  <a:pt x="73" y="44"/>
                </a:cubicBezTo>
                <a:cubicBezTo>
                  <a:pt x="73" y="44"/>
                  <a:pt x="73" y="44"/>
                  <a:pt x="73" y="45"/>
                </a:cubicBezTo>
                <a:cubicBezTo>
                  <a:pt x="73" y="44"/>
                  <a:pt x="74" y="45"/>
                  <a:pt x="75" y="45"/>
                </a:cubicBezTo>
                <a:cubicBezTo>
                  <a:pt x="75" y="44"/>
                  <a:pt x="75" y="44"/>
                  <a:pt x="75" y="44"/>
                </a:cubicBezTo>
                <a:cubicBezTo>
                  <a:pt x="75" y="44"/>
                  <a:pt x="75" y="44"/>
                  <a:pt x="76" y="44"/>
                </a:cubicBezTo>
                <a:cubicBezTo>
                  <a:pt x="76" y="44"/>
                  <a:pt x="75" y="44"/>
                  <a:pt x="75" y="45"/>
                </a:cubicBezTo>
                <a:cubicBezTo>
                  <a:pt x="76" y="45"/>
                  <a:pt x="76" y="44"/>
                  <a:pt x="77" y="44"/>
                </a:cubicBezTo>
                <a:cubicBezTo>
                  <a:pt x="76" y="45"/>
                  <a:pt x="77" y="44"/>
                  <a:pt x="78" y="45"/>
                </a:cubicBezTo>
                <a:cubicBezTo>
                  <a:pt x="78" y="44"/>
                  <a:pt x="78" y="44"/>
                  <a:pt x="78" y="44"/>
                </a:cubicBezTo>
                <a:cubicBezTo>
                  <a:pt x="78" y="44"/>
                  <a:pt x="79" y="44"/>
                  <a:pt x="79" y="44"/>
                </a:cubicBezTo>
                <a:cubicBezTo>
                  <a:pt x="79" y="44"/>
                  <a:pt x="79" y="44"/>
                  <a:pt x="79" y="44"/>
                </a:cubicBezTo>
                <a:cubicBezTo>
                  <a:pt x="79" y="44"/>
                  <a:pt x="81" y="44"/>
                  <a:pt x="81" y="44"/>
                </a:cubicBezTo>
                <a:cubicBezTo>
                  <a:pt x="80" y="44"/>
                  <a:pt x="79" y="45"/>
                  <a:pt x="79" y="44"/>
                </a:cubicBezTo>
                <a:cubicBezTo>
                  <a:pt x="79" y="45"/>
                  <a:pt x="82" y="44"/>
                  <a:pt x="82" y="45"/>
                </a:cubicBezTo>
                <a:cubicBezTo>
                  <a:pt x="79" y="45"/>
                  <a:pt x="76" y="45"/>
                  <a:pt x="73" y="45"/>
                </a:cubicBezTo>
                <a:cubicBezTo>
                  <a:pt x="72" y="45"/>
                  <a:pt x="73" y="45"/>
                  <a:pt x="73" y="46"/>
                </a:cubicBezTo>
                <a:cubicBezTo>
                  <a:pt x="72" y="45"/>
                  <a:pt x="72" y="46"/>
                  <a:pt x="72" y="45"/>
                </a:cubicBezTo>
                <a:cubicBezTo>
                  <a:pt x="72" y="45"/>
                  <a:pt x="72" y="46"/>
                  <a:pt x="72" y="45"/>
                </a:cubicBezTo>
                <a:cubicBezTo>
                  <a:pt x="71" y="45"/>
                  <a:pt x="70" y="45"/>
                  <a:pt x="70" y="45"/>
                </a:cubicBezTo>
                <a:cubicBezTo>
                  <a:pt x="70" y="45"/>
                  <a:pt x="71" y="46"/>
                  <a:pt x="70" y="46"/>
                </a:cubicBezTo>
                <a:cubicBezTo>
                  <a:pt x="67" y="45"/>
                  <a:pt x="64" y="46"/>
                  <a:pt x="62" y="46"/>
                </a:cubicBezTo>
                <a:cubicBezTo>
                  <a:pt x="58" y="46"/>
                  <a:pt x="54" y="45"/>
                  <a:pt x="51" y="45"/>
                </a:cubicBezTo>
                <a:cubicBezTo>
                  <a:pt x="51" y="45"/>
                  <a:pt x="51" y="45"/>
                  <a:pt x="51" y="45"/>
                </a:cubicBezTo>
                <a:cubicBezTo>
                  <a:pt x="49" y="45"/>
                  <a:pt x="48" y="44"/>
                  <a:pt x="47" y="45"/>
                </a:cubicBezTo>
                <a:cubicBezTo>
                  <a:pt x="46" y="45"/>
                  <a:pt x="46" y="45"/>
                  <a:pt x="46" y="44"/>
                </a:cubicBezTo>
                <a:cubicBezTo>
                  <a:pt x="46" y="45"/>
                  <a:pt x="45" y="44"/>
                  <a:pt x="45" y="45"/>
                </a:cubicBezTo>
                <a:cubicBezTo>
                  <a:pt x="46" y="45"/>
                  <a:pt x="46" y="45"/>
                  <a:pt x="46" y="45"/>
                </a:cubicBezTo>
                <a:cubicBezTo>
                  <a:pt x="45" y="45"/>
                  <a:pt x="43" y="45"/>
                  <a:pt x="42" y="45"/>
                </a:cubicBezTo>
                <a:cubicBezTo>
                  <a:pt x="40" y="46"/>
                  <a:pt x="38" y="45"/>
                  <a:pt x="37" y="46"/>
                </a:cubicBezTo>
                <a:cubicBezTo>
                  <a:pt x="38" y="46"/>
                  <a:pt x="40" y="45"/>
                  <a:pt x="40" y="46"/>
                </a:cubicBezTo>
                <a:cubicBezTo>
                  <a:pt x="39" y="46"/>
                  <a:pt x="38" y="47"/>
                  <a:pt x="37" y="47"/>
                </a:cubicBezTo>
                <a:cubicBezTo>
                  <a:pt x="37" y="47"/>
                  <a:pt x="37" y="47"/>
                  <a:pt x="36" y="47"/>
                </a:cubicBezTo>
                <a:cubicBezTo>
                  <a:pt x="35" y="48"/>
                  <a:pt x="33" y="47"/>
                  <a:pt x="32" y="48"/>
                </a:cubicBezTo>
                <a:cubicBezTo>
                  <a:pt x="31" y="47"/>
                  <a:pt x="31" y="47"/>
                  <a:pt x="30" y="47"/>
                </a:cubicBezTo>
                <a:cubicBezTo>
                  <a:pt x="30" y="47"/>
                  <a:pt x="31" y="47"/>
                  <a:pt x="31" y="47"/>
                </a:cubicBezTo>
                <a:cubicBezTo>
                  <a:pt x="31" y="48"/>
                  <a:pt x="31" y="47"/>
                  <a:pt x="31" y="48"/>
                </a:cubicBezTo>
                <a:cubicBezTo>
                  <a:pt x="28" y="48"/>
                  <a:pt x="26" y="48"/>
                  <a:pt x="23" y="48"/>
                </a:cubicBezTo>
                <a:cubicBezTo>
                  <a:pt x="23" y="50"/>
                  <a:pt x="21" y="48"/>
                  <a:pt x="21" y="49"/>
                </a:cubicBezTo>
                <a:cubicBezTo>
                  <a:pt x="21" y="49"/>
                  <a:pt x="19" y="49"/>
                  <a:pt x="19" y="49"/>
                </a:cubicBezTo>
                <a:cubicBezTo>
                  <a:pt x="17" y="49"/>
                  <a:pt x="16" y="49"/>
                  <a:pt x="15" y="49"/>
                </a:cubicBezTo>
                <a:cubicBezTo>
                  <a:pt x="16" y="50"/>
                  <a:pt x="16" y="49"/>
                  <a:pt x="17" y="50"/>
                </a:cubicBezTo>
                <a:cubicBezTo>
                  <a:pt x="17" y="50"/>
                  <a:pt x="17" y="50"/>
                  <a:pt x="17" y="50"/>
                </a:cubicBezTo>
                <a:cubicBezTo>
                  <a:pt x="17" y="50"/>
                  <a:pt x="16" y="50"/>
                  <a:pt x="16" y="51"/>
                </a:cubicBezTo>
                <a:cubicBezTo>
                  <a:pt x="17" y="51"/>
                  <a:pt x="17" y="51"/>
                  <a:pt x="18" y="51"/>
                </a:cubicBezTo>
                <a:cubicBezTo>
                  <a:pt x="17" y="52"/>
                  <a:pt x="16" y="52"/>
                  <a:pt x="15" y="52"/>
                </a:cubicBezTo>
                <a:cubicBezTo>
                  <a:pt x="14" y="52"/>
                  <a:pt x="13" y="52"/>
                  <a:pt x="12" y="52"/>
                </a:cubicBezTo>
                <a:cubicBezTo>
                  <a:pt x="12" y="53"/>
                  <a:pt x="10" y="53"/>
                  <a:pt x="9" y="53"/>
                </a:cubicBezTo>
                <a:cubicBezTo>
                  <a:pt x="9" y="53"/>
                  <a:pt x="9" y="54"/>
                  <a:pt x="8" y="54"/>
                </a:cubicBezTo>
                <a:cubicBezTo>
                  <a:pt x="8" y="54"/>
                  <a:pt x="9" y="54"/>
                  <a:pt x="9" y="54"/>
                </a:cubicBezTo>
                <a:cubicBezTo>
                  <a:pt x="9" y="55"/>
                  <a:pt x="8" y="55"/>
                  <a:pt x="7" y="55"/>
                </a:cubicBezTo>
                <a:cubicBezTo>
                  <a:pt x="7" y="55"/>
                  <a:pt x="7" y="55"/>
                  <a:pt x="8" y="55"/>
                </a:cubicBezTo>
                <a:cubicBezTo>
                  <a:pt x="7" y="55"/>
                  <a:pt x="6" y="55"/>
                  <a:pt x="6" y="55"/>
                </a:cubicBezTo>
                <a:cubicBezTo>
                  <a:pt x="5" y="55"/>
                  <a:pt x="5" y="55"/>
                  <a:pt x="4" y="55"/>
                </a:cubicBezTo>
                <a:cubicBezTo>
                  <a:pt x="4" y="56"/>
                  <a:pt x="2" y="55"/>
                  <a:pt x="2" y="56"/>
                </a:cubicBezTo>
                <a:cubicBezTo>
                  <a:pt x="2" y="56"/>
                  <a:pt x="3" y="56"/>
                  <a:pt x="3" y="56"/>
                </a:cubicBezTo>
                <a:cubicBezTo>
                  <a:pt x="3" y="57"/>
                  <a:pt x="2" y="56"/>
                  <a:pt x="2" y="57"/>
                </a:cubicBezTo>
                <a:cubicBezTo>
                  <a:pt x="3" y="57"/>
                  <a:pt x="4" y="56"/>
                  <a:pt x="4" y="57"/>
                </a:cubicBezTo>
                <a:cubicBezTo>
                  <a:pt x="3" y="57"/>
                  <a:pt x="3" y="57"/>
                  <a:pt x="3" y="57"/>
                </a:cubicBezTo>
                <a:cubicBezTo>
                  <a:pt x="3" y="58"/>
                  <a:pt x="4" y="58"/>
                  <a:pt x="4" y="58"/>
                </a:cubicBezTo>
                <a:cubicBezTo>
                  <a:pt x="4" y="58"/>
                  <a:pt x="4" y="58"/>
                  <a:pt x="4" y="58"/>
                </a:cubicBezTo>
                <a:cubicBezTo>
                  <a:pt x="4" y="58"/>
                  <a:pt x="4" y="58"/>
                  <a:pt x="4" y="58"/>
                </a:cubicBezTo>
                <a:cubicBezTo>
                  <a:pt x="4" y="58"/>
                  <a:pt x="5" y="58"/>
                  <a:pt x="6" y="58"/>
                </a:cubicBezTo>
                <a:cubicBezTo>
                  <a:pt x="5" y="59"/>
                  <a:pt x="2" y="59"/>
                  <a:pt x="1" y="58"/>
                </a:cubicBezTo>
                <a:cubicBezTo>
                  <a:pt x="1" y="59"/>
                  <a:pt x="1" y="59"/>
                  <a:pt x="0" y="59"/>
                </a:cubicBezTo>
                <a:cubicBezTo>
                  <a:pt x="1" y="59"/>
                  <a:pt x="2" y="59"/>
                  <a:pt x="1" y="59"/>
                </a:cubicBezTo>
                <a:cubicBezTo>
                  <a:pt x="2" y="59"/>
                  <a:pt x="2" y="59"/>
                  <a:pt x="2" y="59"/>
                </a:cubicBezTo>
                <a:cubicBezTo>
                  <a:pt x="1" y="60"/>
                  <a:pt x="1" y="59"/>
                  <a:pt x="0" y="59"/>
                </a:cubicBezTo>
                <a:cubicBezTo>
                  <a:pt x="0" y="59"/>
                  <a:pt x="1" y="60"/>
                  <a:pt x="0" y="60"/>
                </a:cubicBezTo>
                <a:close/>
                <a:moveTo>
                  <a:pt x="81" y="7"/>
                </a:moveTo>
                <a:cubicBezTo>
                  <a:pt x="81" y="7"/>
                  <a:pt x="82" y="7"/>
                  <a:pt x="82" y="7"/>
                </a:cubicBezTo>
                <a:cubicBezTo>
                  <a:pt x="82" y="8"/>
                  <a:pt x="81" y="8"/>
                  <a:pt x="81" y="7"/>
                </a:cubicBezTo>
                <a:close/>
                <a:moveTo>
                  <a:pt x="105" y="6"/>
                </a:moveTo>
                <a:cubicBezTo>
                  <a:pt x="105" y="6"/>
                  <a:pt x="106" y="6"/>
                  <a:pt x="107" y="6"/>
                </a:cubicBezTo>
                <a:cubicBezTo>
                  <a:pt x="107" y="6"/>
                  <a:pt x="106" y="6"/>
                  <a:pt x="106" y="6"/>
                </a:cubicBezTo>
                <a:cubicBezTo>
                  <a:pt x="106" y="6"/>
                  <a:pt x="106" y="6"/>
                  <a:pt x="106" y="6"/>
                </a:cubicBezTo>
                <a:cubicBezTo>
                  <a:pt x="105" y="6"/>
                  <a:pt x="105" y="6"/>
                  <a:pt x="105" y="6"/>
                </a:cubicBezTo>
                <a:close/>
                <a:moveTo>
                  <a:pt x="165" y="1"/>
                </a:moveTo>
                <a:cubicBezTo>
                  <a:pt x="165" y="1"/>
                  <a:pt x="165" y="1"/>
                  <a:pt x="165" y="1"/>
                </a:cubicBezTo>
                <a:cubicBezTo>
                  <a:pt x="165" y="1"/>
                  <a:pt x="164" y="1"/>
                  <a:pt x="164" y="1"/>
                </a:cubicBezTo>
                <a:cubicBezTo>
                  <a:pt x="164" y="1"/>
                  <a:pt x="164" y="1"/>
                  <a:pt x="164" y="1"/>
                </a:cubicBezTo>
                <a:cubicBezTo>
                  <a:pt x="164" y="1"/>
                  <a:pt x="163" y="1"/>
                  <a:pt x="163" y="1"/>
                </a:cubicBezTo>
                <a:cubicBezTo>
                  <a:pt x="164" y="1"/>
                  <a:pt x="164" y="1"/>
                  <a:pt x="165" y="1"/>
                </a:cubicBezTo>
                <a:close/>
                <a:moveTo>
                  <a:pt x="256" y="21"/>
                </a:moveTo>
                <a:cubicBezTo>
                  <a:pt x="256" y="21"/>
                  <a:pt x="257" y="22"/>
                  <a:pt x="257" y="21"/>
                </a:cubicBezTo>
                <a:cubicBezTo>
                  <a:pt x="257" y="22"/>
                  <a:pt x="257" y="22"/>
                  <a:pt x="257" y="22"/>
                </a:cubicBezTo>
                <a:cubicBezTo>
                  <a:pt x="257" y="22"/>
                  <a:pt x="257" y="22"/>
                  <a:pt x="256" y="22"/>
                </a:cubicBezTo>
                <a:cubicBezTo>
                  <a:pt x="257" y="22"/>
                  <a:pt x="257" y="21"/>
                  <a:pt x="256" y="21"/>
                </a:cubicBezTo>
                <a:close/>
                <a:moveTo>
                  <a:pt x="272" y="80"/>
                </a:moveTo>
                <a:cubicBezTo>
                  <a:pt x="272" y="81"/>
                  <a:pt x="273" y="80"/>
                  <a:pt x="273" y="80"/>
                </a:cubicBezTo>
                <a:cubicBezTo>
                  <a:pt x="273" y="81"/>
                  <a:pt x="272" y="81"/>
                  <a:pt x="272" y="80"/>
                </a:cubicBezTo>
                <a:close/>
                <a:moveTo>
                  <a:pt x="124" y="73"/>
                </a:moveTo>
                <a:cubicBezTo>
                  <a:pt x="124" y="73"/>
                  <a:pt x="125" y="73"/>
                  <a:pt x="126" y="73"/>
                </a:cubicBezTo>
                <a:cubicBezTo>
                  <a:pt x="125" y="73"/>
                  <a:pt x="125" y="73"/>
                  <a:pt x="124" y="73"/>
                </a:cubicBezTo>
                <a:close/>
                <a:moveTo>
                  <a:pt x="2" y="59"/>
                </a:moveTo>
                <a:cubicBezTo>
                  <a:pt x="2" y="59"/>
                  <a:pt x="2" y="59"/>
                  <a:pt x="2" y="59"/>
                </a:cubicBezTo>
                <a:cubicBezTo>
                  <a:pt x="3" y="59"/>
                  <a:pt x="3" y="59"/>
                  <a:pt x="3" y="59"/>
                </a:cubicBezTo>
                <a:cubicBezTo>
                  <a:pt x="3" y="59"/>
                  <a:pt x="3" y="59"/>
                  <a:pt x="3" y="59"/>
                </a:cubicBezTo>
                <a:cubicBezTo>
                  <a:pt x="3" y="59"/>
                  <a:pt x="3" y="59"/>
                  <a:pt x="3" y="59"/>
                </a:cubicBezTo>
                <a:cubicBezTo>
                  <a:pt x="3" y="60"/>
                  <a:pt x="2" y="59"/>
                  <a:pt x="2" y="59"/>
                </a:cubicBezTo>
                <a:close/>
                <a:moveTo>
                  <a:pt x="9" y="54"/>
                </a:moveTo>
                <a:cubicBezTo>
                  <a:pt x="9" y="54"/>
                  <a:pt x="10" y="54"/>
                  <a:pt x="10" y="54"/>
                </a:cubicBezTo>
                <a:cubicBezTo>
                  <a:pt x="10" y="55"/>
                  <a:pt x="10" y="55"/>
                  <a:pt x="9" y="55"/>
                </a:cubicBezTo>
                <a:cubicBezTo>
                  <a:pt x="9" y="55"/>
                  <a:pt x="9" y="55"/>
                  <a:pt x="9" y="54"/>
                </a:cubicBezTo>
                <a:close/>
                <a:moveTo>
                  <a:pt x="17" y="50"/>
                </a:moveTo>
                <a:cubicBezTo>
                  <a:pt x="18" y="50"/>
                  <a:pt x="19" y="50"/>
                  <a:pt x="19" y="50"/>
                </a:cubicBezTo>
                <a:cubicBezTo>
                  <a:pt x="18" y="50"/>
                  <a:pt x="18" y="50"/>
                  <a:pt x="17" y="50"/>
                </a:cubicBezTo>
                <a:close/>
                <a:moveTo>
                  <a:pt x="35" y="66"/>
                </a:moveTo>
                <a:cubicBezTo>
                  <a:pt x="34" y="66"/>
                  <a:pt x="36" y="65"/>
                  <a:pt x="36" y="66"/>
                </a:cubicBezTo>
                <a:cubicBezTo>
                  <a:pt x="36" y="66"/>
                  <a:pt x="35" y="66"/>
                  <a:pt x="35" y="66"/>
                </a:cubicBezTo>
                <a:close/>
                <a:moveTo>
                  <a:pt x="39" y="67"/>
                </a:moveTo>
                <a:cubicBezTo>
                  <a:pt x="39" y="67"/>
                  <a:pt x="40" y="67"/>
                  <a:pt x="39" y="66"/>
                </a:cubicBezTo>
                <a:cubicBezTo>
                  <a:pt x="40" y="66"/>
                  <a:pt x="41" y="66"/>
                  <a:pt x="41" y="67"/>
                </a:cubicBezTo>
                <a:cubicBezTo>
                  <a:pt x="40" y="67"/>
                  <a:pt x="40" y="67"/>
                  <a:pt x="39" y="67"/>
                </a:cubicBezTo>
                <a:close/>
                <a:moveTo>
                  <a:pt x="70" y="17"/>
                </a:moveTo>
                <a:cubicBezTo>
                  <a:pt x="70" y="16"/>
                  <a:pt x="71" y="16"/>
                  <a:pt x="71" y="16"/>
                </a:cubicBezTo>
                <a:cubicBezTo>
                  <a:pt x="71" y="17"/>
                  <a:pt x="70" y="17"/>
                  <a:pt x="70" y="17"/>
                </a:cubicBezTo>
                <a:close/>
                <a:moveTo>
                  <a:pt x="77" y="44"/>
                </a:moveTo>
                <a:cubicBezTo>
                  <a:pt x="77" y="44"/>
                  <a:pt x="78" y="44"/>
                  <a:pt x="78" y="44"/>
                </a:cubicBezTo>
                <a:cubicBezTo>
                  <a:pt x="78" y="45"/>
                  <a:pt x="77" y="44"/>
                  <a:pt x="77" y="44"/>
                </a:cubicBezTo>
                <a:close/>
                <a:moveTo>
                  <a:pt x="95" y="44"/>
                </a:moveTo>
                <a:cubicBezTo>
                  <a:pt x="95" y="44"/>
                  <a:pt x="94" y="44"/>
                  <a:pt x="94" y="44"/>
                </a:cubicBezTo>
                <a:cubicBezTo>
                  <a:pt x="94" y="44"/>
                  <a:pt x="94" y="44"/>
                  <a:pt x="95" y="44"/>
                </a:cubicBezTo>
                <a:cubicBezTo>
                  <a:pt x="96" y="43"/>
                  <a:pt x="99" y="44"/>
                  <a:pt x="102" y="43"/>
                </a:cubicBezTo>
                <a:cubicBezTo>
                  <a:pt x="103" y="43"/>
                  <a:pt x="105" y="43"/>
                  <a:pt x="106" y="43"/>
                </a:cubicBezTo>
                <a:cubicBezTo>
                  <a:pt x="106" y="43"/>
                  <a:pt x="107" y="43"/>
                  <a:pt x="107" y="43"/>
                </a:cubicBezTo>
                <a:cubicBezTo>
                  <a:pt x="107" y="43"/>
                  <a:pt x="108" y="43"/>
                  <a:pt x="108" y="43"/>
                </a:cubicBezTo>
                <a:cubicBezTo>
                  <a:pt x="109" y="44"/>
                  <a:pt x="108" y="44"/>
                  <a:pt x="109" y="43"/>
                </a:cubicBezTo>
                <a:cubicBezTo>
                  <a:pt x="109" y="44"/>
                  <a:pt x="109" y="44"/>
                  <a:pt x="109" y="44"/>
                </a:cubicBezTo>
                <a:cubicBezTo>
                  <a:pt x="109" y="44"/>
                  <a:pt x="109" y="44"/>
                  <a:pt x="109" y="44"/>
                </a:cubicBezTo>
                <a:cubicBezTo>
                  <a:pt x="108" y="44"/>
                  <a:pt x="108" y="44"/>
                  <a:pt x="108" y="45"/>
                </a:cubicBezTo>
                <a:cubicBezTo>
                  <a:pt x="108" y="44"/>
                  <a:pt x="108" y="44"/>
                  <a:pt x="107" y="44"/>
                </a:cubicBezTo>
                <a:cubicBezTo>
                  <a:pt x="107" y="44"/>
                  <a:pt x="107" y="44"/>
                  <a:pt x="107" y="44"/>
                </a:cubicBezTo>
                <a:cubicBezTo>
                  <a:pt x="107" y="45"/>
                  <a:pt x="108" y="44"/>
                  <a:pt x="109" y="45"/>
                </a:cubicBezTo>
                <a:cubicBezTo>
                  <a:pt x="108" y="45"/>
                  <a:pt x="108" y="45"/>
                  <a:pt x="107" y="45"/>
                </a:cubicBezTo>
                <a:cubicBezTo>
                  <a:pt x="107" y="45"/>
                  <a:pt x="108" y="45"/>
                  <a:pt x="108" y="45"/>
                </a:cubicBezTo>
                <a:cubicBezTo>
                  <a:pt x="110" y="45"/>
                  <a:pt x="109" y="43"/>
                  <a:pt x="111" y="43"/>
                </a:cubicBezTo>
                <a:cubicBezTo>
                  <a:pt x="111" y="43"/>
                  <a:pt x="110" y="43"/>
                  <a:pt x="110" y="43"/>
                </a:cubicBezTo>
                <a:cubicBezTo>
                  <a:pt x="111" y="42"/>
                  <a:pt x="112" y="43"/>
                  <a:pt x="113" y="42"/>
                </a:cubicBezTo>
                <a:cubicBezTo>
                  <a:pt x="113" y="42"/>
                  <a:pt x="114" y="42"/>
                  <a:pt x="114" y="42"/>
                </a:cubicBezTo>
                <a:cubicBezTo>
                  <a:pt x="114" y="42"/>
                  <a:pt x="115" y="42"/>
                  <a:pt x="115" y="42"/>
                </a:cubicBezTo>
                <a:cubicBezTo>
                  <a:pt x="116" y="42"/>
                  <a:pt x="115" y="42"/>
                  <a:pt x="116" y="42"/>
                </a:cubicBezTo>
                <a:cubicBezTo>
                  <a:pt x="117" y="43"/>
                  <a:pt x="119" y="41"/>
                  <a:pt x="120" y="42"/>
                </a:cubicBezTo>
                <a:cubicBezTo>
                  <a:pt x="121" y="41"/>
                  <a:pt x="122" y="41"/>
                  <a:pt x="123" y="42"/>
                </a:cubicBezTo>
                <a:cubicBezTo>
                  <a:pt x="124" y="41"/>
                  <a:pt x="127" y="41"/>
                  <a:pt x="128" y="42"/>
                </a:cubicBezTo>
                <a:cubicBezTo>
                  <a:pt x="129" y="42"/>
                  <a:pt x="129" y="41"/>
                  <a:pt x="130" y="41"/>
                </a:cubicBezTo>
                <a:cubicBezTo>
                  <a:pt x="130" y="41"/>
                  <a:pt x="129" y="41"/>
                  <a:pt x="129" y="41"/>
                </a:cubicBezTo>
                <a:cubicBezTo>
                  <a:pt x="129" y="40"/>
                  <a:pt x="130" y="40"/>
                  <a:pt x="131" y="40"/>
                </a:cubicBezTo>
                <a:cubicBezTo>
                  <a:pt x="131" y="40"/>
                  <a:pt x="131" y="41"/>
                  <a:pt x="130" y="41"/>
                </a:cubicBezTo>
                <a:cubicBezTo>
                  <a:pt x="132" y="41"/>
                  <a:pt x="135" y="39"/>
                  <a:pt x="137" y="41"/>
                </a:cubicBezTo>
                <a:cubicBezTo>
                  <a:pt x="136" y="41"/>
                  <a:pt x="136" y="41"/>
                  <a:pt x="135" y="41"/>
                </a:cubicBezTo>
                <a:cubicBezTo>
                  <a:pt x="136" y="41"/>
                  <a:pt x="138" y="42"/>
                  <a:pt x="138" y="41"/>
                </a:cubicBezTo>
                <a:cubicBezTo>
                  <a:pt x="138" y="41"/>
                  <a:pt x="138" y="41"/>
                  <a:pt x="138" y="41"/>
                </a:cubicBezTo>
                <a:cubicBezTo>
                  <a:pt x="138" y="42"/>
                  <a:pt x="138" y="42"/>
                  <a:pt x="138" y="42"/>
                </a:cubicBezTo>
                <a:cubicBezTo>
                  <a:pt x="138" y="42"/>
                  <a:pt x="139" y="42"/>
                  <a:pt x="138" y="42"/>
                </a:cubicBezTo>
                <a:cubicBezTo>
                  <a:pt x="137" y="42"/>
                  <a:pt x="137" y="42"/>
                  <a:pt x="136" y="42"/>
                </a:cubicBezTo>
                <a:cubicBezTo>
                  <a:pt x="136" y="42"/>
                  <a:pt x="137" y="42"/>
                  <a:pt x="138" y="42"/>
                </a:cubicBezTo>
                <a:cubicBezTo>
                  <a:pt x="136" y="43"/>
                  <a:pt x="134" y="43"/>
                  <a:pt x="132" y="43"/>
                </a:cubicBezTo>
                <a:cubicBezTo>
                  <a:pt x="132" y="44"/>
                  <a:pt x="133" y="44"/>
                  <a:pt x="133" y="44"/>
                </a:cubicBezTo>
                <a:cubicBezTo>
                  <a:pt x="131" y="44"/>
                  <a:pt x="130" y="45"/>
                  <a:pt x="129" y="45"/>
                </a:cubicBezTo>
                <a:cubicBezTo>
                  <a:pt x="129" y="44"/>
                  <a:pt x="129" y="44"/>
                  <a:pt x="129" y="44"/>
                </a:cubicBezTo>
                <a:cubicBezTo>
                  <a:pt x="129" y="44"/>
                  <a:pt x="129" y="44"/>
                  <a:pt x="129" y="44"/>
                </a:cubicBezTo>
                <a:cubicBezTo>
                  <a:pt x="129" y="43"/>
                  <a:pt x="128" y="44"/>
                  <a:pt x="129" y="45"/>
                </a:cubicBezTo>
                <a:cubicBezTo>
                  <a:pt x="128" y="45"/>
                  <a:pt x="128" y="45"/>
                  <a:pt x="127" y="45"/>
                </a:cubicBezTo>
                <a:cubicBezTo>
                  <a:pt x="127" y="44"/>
                  <a:pt x="128" y="44"/>
                  <a:pt x="128" y="44"/>
                </a:cubicBezTo>
                <a:cubicBezTo>
                  <a:pt x="128" y="44"/>
                  <a:pt x="127" y="45"/>
                  <a:pt x="126" y="45"/>
                </a:cubicBezTo>
                <a:cubicBezTo>
                  <a:pt x="125" y="45"/>
                  <a:pt x="126" y="44"/>
                  <a:pt x="125" y="44"/>
                </a:cubicBezTo>
                <a:cubicBezTo>
                  <a:pt x="125" y="45"/>
                  <a:pt x="121" y="45"/>
                  <a:pt x="121" y="44"/>
                </a:cubicBezTo>
                <a:cubicBezTo>
                  <a:pt x="120" y="45"/>
                  <a:pt x="120" y="45"/>
                  <a:pt x="120" y="45"/>
                </a:cubicBezTo>
                <a:cubicBezTo>
                  <a:pt x="120" y="45"/>
                  <a:pt x="119" y="45"/>
                  <a:pt x="119" y="45"/>
                </a:cubicBezTo>
                <a:cubicBezTo>
                  <a:pt x="119" y="45"/>
                  <a:pt x="118" y="45"/>
                  <a:pt x="117" y="45"/>
                </a:cubicBezTo>
                <a:cubicBezTo>
                  <a:pt x="117" y="45"/>
                  <a:pt x="117" y="45"/>
                  <a:pt x="117" y="45"/>
                </a:cubicBezTo>
                <a:cubicBezTo>
                  <a:pt x="117" y="45"/>
                  <a:pt x="117" y="45"/>
                  <a:pt x="117" y="45"/>
                </a:cubicBezTo>
                <a:cubicBezTo>
                  <a:pt x="116" y="45"/>
                  <a:pt x="116" y="45"/>
                  <a:pt x="116" y="45"/>
                </a:cubicBezTo>
                <a:cubicBezTo>
                  <a:pt x="116" y="45"/>
                  <a:pt x="116" y="44"/>
                  <a:pt x="116" y="44"/>
                </a:cubicBezTo>
                <a:cubicBezTo>
                  <a:pt x="115" y="44"/>
                  <a:pt x="116" y="44"/>
                  <a:pt x="116" y="45"/>
                </a:cubicBezTo>
                <a:cubicBezTo>
                  <a:pt x="115" y="45"/>
                  <a:pt x="115" y="44"/>
                  <a:pt x="114" y="44"/>
                </a:cubicBezTo>
                <a:cubicBezTo>
                  <a:pt x="115" y="45"/>
                  <a:pt x="114" y="46"/>
                  <a:pt x="113" y="45"/>
                </a:cubicBezTo>
                <a:cubicBezTo>
                  <a:pt x="114" y="45"/>
                  <a:pt x="114" y="45"/>
                  <a:pt x="114" y="45"/>
                </a:cubicBezTo>
                <a:cubicBezTo>
                  <a:pt x="114" y="45"/>
                  <a:pt x="114" y="45"/>
                  <a:pt x="114" y="44"/>
                </a:cubicBezTo>
                <a:cubicBezTo>
                  <a:pt x="113" y="45"/>
                  <a:pt x="113" y="45"/>
                  <a:pt x="113" y="44"/>
                </a:cubicBezTo>
                <a:cubicBezTo>
                  <a:pt x="113" y="45"/>
                  <a:pt x="112" y="45"/>
                  <a:pt x="113" y="46"/>
                </a:cubicBezTo>
                <a:cubicBezTo>
                  <a:pt x="112" y="46"/>
                  <a:pt x="112" y="45"/>
                  <a:pt x="111" y="45"/>
                </a:cubicBezTo>
                <a:cubicBezTo>
                  <a:pt x="111" y="45"/>
                  <a:pt x="112" y="45"/>
                  <a:pt x="112" y="45"/>
                </a:cubicBezTo>
                <a:cubicBezTo>
                  <a:pt x="112" y="45"/>
                  <a:pt x="112" y="44"/>
                  <a:pt x="112" y="44"/>
                </a:cubicBezTo>
                <a:cubicBezTo>
                  <a:pt x="111" y="44"/>
                  <a:pt x="112" y="44"/>
                  <a:pt x="112" y="45"/>
                </a:cubicBezTo>
                <a:cubicBezTo>
                  <a:pt x="111" y="44"/>
                  <a:pt x="111" y="44"/>
                  <a:pt x="110" y="44"/>
                </a:cubicBezTo>
                <a:cubicBezTo>
                  <a:pt x="110" y="44"/>
                  <a:pt x="110" y="44"/>
                  <a:pt x="110" y="44"/>
                </a:cubicBezTo>
                <a:cubicBezTo>
                  <a:pt x="109" y="44"/>
                  <a:pt x="110" y="45"/>
                  <a:pt x="109" y="45"/>
                </a:cubicBezTo>
                <a:cubicBezTo>
                  <a:pt x="109" y="45"/>
                  <a:pt x="109" y="45"/>
                  <a:pt x="109" y="45"/>
                </a:cubicBezTo>
                <a:cubicBezTo>
                  <a:pt x="108" y="47"/>
                  <a:pt x="105" y="45"/>
                  <a:pt x="104" y="46"/>
                </a:cubicBezTo>
                <a:cubicBezTo>
                  <a:pt x="103" y="46"/>
                  <a:pt x="104" y="46"/>
                  <a:pt x="103" y="46"/>
                </a:cubicBezTo>
                <a:cubicBezTo>
                  <a:pt x="103" y="45"/>
                  <a:pt x="103" y="45"/>
                  <a:pt x="104" y="44"/>
                </a:cubicBezTo>
                <a:cubicBezTo>
                  <a:pt x="104" y="45"/>
                  <a:pt x="104" y="45"/>
                  <a:pt x="104" y="45"/>
                </a:cubicBezTo>
                <a:cubicBezTo>
                  <a:pt x="105" y="45"/>
                  <a:pt x="106" y="46"/>
                  <a:pt x="107" y="45"/>
                </a:cubicBezTo>
                <a:cubicBezTo>
                  <a:pt x="105" y="45"/>
                  <a:pt x="105" y="45"/>
                  <a:pt x="103" y="44"/>
                </a:cubicBezTo>
                <a:cubicBezTo>
                  <a:pt x="104" y="44"/>
                  <a:pt x="103" y="44"/>
                  <a:pt x="103" y="44"/>
                </a:cubicBezTo>
                <a:cubicBezTo>
                  <a:pt x="103" y="44"/>
                  <a:pt x="104" y="45"/>
                  <a:pt x="103" y="45"/>
                </a:cubicBezTo>
                <a:cubicBezTo>
                  <a:pt x="103" y="44"/>
                  <a:pt x="102" y="45"/>
                  <a:pt x="101" y="45"/>
                </a:cubicBezTo>
                <a:cubicBezTo>
                  <a:pt x="101" y="45"/>
                  <a:pt x="101" y="45"/>
                  <a:pt x="101" y="45"/>
                </a:cubicBezTo>
                <a:cubicBezTo>
                  <a:pt x="101" y="45"/>
                  <a:pt x="101" y="44"/>
                  <a:pt x="100" y="45"/>
                </a:cubicBezTo>
                <a:cubicBezTo>
                  <a:pt x="101" y="45"/>
                  <a:pt x="101" y="45"/>
                  <a:pt x="101" y="45"/>
                </a:cubicBezTo>
                <a:cubicBezTo>
                  <a:pt x="101" y="45"/>
                  <a:pt x="100" y="45"/>
                  <a:pt x="100" y="45"/>
                </a:cubicBezTo>
                <a:cubicBezTo>
                  <a:pt x="100" y="45"/>
                  <a:pt x="100" y="45"/>
                  <a:pt x="100" y="45"/>
                </a:cubicBezTo>
                <a:cubicBezTo>
                  <a:pt x="100" y="45"/>
                  <a:pt x="100" y="45"/>
                  <a:pt x="99" y="45"/>
                </a:cubicBezTo>
                <a:cubicBezTo>
                  <a:pt x="99" y="45"/>
                  <a:pt x="99" y="45"/>
                  <a:pt x="98" y="45"/>
                </a:cubicBezTo>
                <a:cubicBezTo>
                  <a:pt x="96" y="45"/>
                  <a:pt x="94" y="45"/>
                  <a:pt x="92" y="45"/>
                </a:cubicBezTo>
                <a:cubicBezTo>
                  <a:pt x="92" y="44"/>
                  <a:pt x="92" y="44"/>
                  <a:pt x="92" y="44"/>
                </a:cubicBezTo>
                <a:cubicBezTo>
                  <a:pt x="90" y="45"/>
                  <a:pt x="89" y="44"/>
                  <a:pt x="88" y="45"/>
                </a:cubicBezTo>
                <a:cubicBezTo>
                  <a:pt x="89" y="43"/>
                  <a:pt x="91" y="44"/>
                  <a:pt x="92" y="44"/>
                </a:cubicBezTo>
                <a:cubicBezTo>
                  <a:pt x="93" y="44"/>
                  <a:pt x="94" y="43"/>
                  <a:pt x="95" y="44"/>
                </a:cubicBezTo>
                <a:close/>
                <a:moveTo>
                  <a:pt x="83" y="45"/>
                </a:moveTo>
                <a:cubicBezTo>
                  <a:pt x="84" y="43"/>
                  <a:pt x="86" y="44"/>
                  <a:pt x="88" y="44"/>
                </a:cubicBezTo>
                <a:cubicBezTo>
                  <a:pt x="87" y="45"/>
                  <a:pt x="84" y="45"/>
                  <a:pt x="83" y="45"/>
                </a:cubicBezTo>
                <a:close/>
                <a:moveTo>
                  <a:pt x="92" y="70"/>
                </a:moveTo>
                <a:cubicBezTo>
                  <a:pt x="92" y="69"/>
                  <a:pt x="93" y="69"/>
                  <a:pt x="94" y="69"/>
                </a:cubicBezTo>
                <a:cubicBezTo>
                  <a:pt x="93" y="70"/>
                  <a:pt x="92" y="70"/>
                  <a:pt x="92" y="70"/>
                </a:cubicBezTo>
                <a:close/>
                <a:moveTo>
                  <a:pt x="108" y="43"/>
                </a:moveTo>
                <a:cubicBezTo>
                  <a:pt x="108" y="42"/>
                  <a:pt x="108" y="42"/>
                  <a:pt x="109" y="42"/>
                </a:cubicBezTo>
                <a:cubicBezTo>
                  <a:pt x="109" y="43"/>
                  <a:pt x="109" y="43"/>
                  <a:pt x="109" y="43"/>
                </a:cubicBezTo>
                <a:lnTo>
                  <a:pt x="108" y="43"/>
                </a:lnTo>
                <a:close/>
                <a:moveTo>
                  <a:pt x="110" y="75"/>
                </a:moveTo>
                <a:cubicBezTo>
                  <a:pt x="110" y="74"/>
                  <a:pt x="111" y="75"/>
                  <a:pt x="111" y="75"/>
                </a:cubicBezTo>
                <a:cubicBezTo>
                  <a:pt x="111" y="75"/>
                  <a:pt x="110" y="75"/>
                  <a:pt x="110" y="75"/>
                </a:cubicBezTo>
                <a:close/>
                <a:moveTo>
                  <a:pt x="110" y="45"/>
                </a:moveTo>
                <a:cubicBezTo>
                  <a:pt x="110" y="45"/>
                  <a:pt x="110" y="46"/>
                  <a:pt x="110" y="46"/>
                </a:cubicBezTo>
                <a:cubicBezTo>
                  <a:pt x="109" y="46"/>
                  <a:pt x="110" y="45"/>
                  <a:pt x="110" y="45"/>
                </a:cubicBezTo>
                <a:close/>
                <a:moveTo>
                  <a:pt x="110" y="45"/>
                </a:moveTo>
                <a:cubicBezTo>
                  <a:pt x="110" y="45"/>
                  <a:pt x="111" y="45"/>
                  <a:pt x="111" y="45"/>
                </a:cubicBezTo>
                <a:cubicBezTo>
                  <a:pt x="111" y="45"/>
                  <a:pt x="111" y="45"/>
                  <a:pt x="111" y="46"/>
                </a:cubicBezTo>
                <a:cubicBezTo>
                  <a:pt x="111" y="46"/>
                  <a:pt x="111" y="45"/>
                  <a:pt x="110" y="45"/>
                </a:cubicBezTo>
                <a:close/>
                <a:moveTo>
                  <a:pt x="111" y="72"/>
                </a:moveTo>
                <a:cubicBezTo>
                  <a:pt x="111" y="71"/>
                  <a:pt x="112" y="71"/>
                  <a:pt x="112" y="72"/>
                </a:cubicBezTo>
                <a:cubicBezTo>
                  <a:pt x="111" y="72"/>
                  <a:pt x="111" y="72"/>
                  <a:pt x="111" y="72"/>
                </a:cubicBezTo>
                <a:close/>
                <a:moveTo>
                  <a:pt x="116" y="73"/>
                </a:moveTo>
                <a:cubicBezTo>
                  <a:pt x="116" y="73"/>
                  <a:pt x="116" y="74"/>
                  <a:pt x="117" y="73"/>
                </a:cubicBezTo>
                <a:cubicBezTo>
                  <a:pt x="117" y="74"/>
                  <a:pt x="116" y="74"/>
                  <a:pt x="116" y="73"/>
                </a:cubicBezTo>
                <a:close/>
                <a:moveTo>
                  <a:pt x="115" y="40"/>
                </a:moveTo>
                <a:cubicBezTo>
                  <a:pt x="116" y="39"/>
                  <a:pt x="116" y="40"/>
                  <a:pt x="117" y="40"/>
                </a:cubicBezTo>
                <a:cubicBezTo>
                  <a:pt x="116" y="40"/>
                  <a:pt x="116" y="40"/>
                  <a:pt x="115" y="40"/>
                </a:cubicBezTo>
                <a:close/>
                <a:moveTo>
                  <a:pt x="116" y="75"/>
                </a:moveTo>
                <a:cubicBezTo>
                  <a:pt x="116" y="74"/>
                  <a:pt x="118" y="75"/>
                  <a:pt x="118" y="74"/>
                </a:cubicBezTo>
                <a:cubicBezTo>
                  <a:pt x="118" y="74"/>
                  <a:pt x="117" y="75"/>
                  <a:pt x="118" y="75"/>
                </a:cubicBezTo>
                <a:cubicBezTo>
                  <a:pt x="118" y="75"/>
                  <a:pt x="117" y="75"/>
                  <a:pt x="116" y="75"/>
                </a:cubicBezTo>
                <a:close/>
                <a:moveTo>
                  <a:pt x="118" y="11"/>
                </a:moveTo>
                <a:cubicBezTo>
                  <a:pt x="118" y="11"/>
                  <a:pt x="119" y="11"/>
                  <a:pt x="119" y="10"/>
                </a:cubicBezTo>
                <a:cubicBezTo>
                  <a:pt x="119" y="10"/>
                  <a:pt x="119" y="11"/>
                  <a:pt x="119" y="11"/>
                </a:cubicBezTo>
                <a:cubicBezTo>
                  <a:pt x="119" y="11"/>
                  <a:pt x="119" y="11"/>
                  <a:pt x="118" y="11"/>
                </a:cubicBezTo>
                <a:close/>
                <a:moveTo>
                  <a:pt x="120" y="11"/>
                </a:moveTo>
                <a:cubicBezTo>
                  <a:pt x="120" y="11"/>
                  <a:pt x="121" y="11"/>
                  <a:pt x="122" y="11"/>
                </a:cubicBezTo>
                <a:cubicBezTo>
                  <a:pt x="121" y="12"/>
                  <a:pt x="120" y="11"/>
                  <a:pt x="120" y="11"/>
                </a:cubicBezTo>
                <a:close/>
                <a:moveTo>
                  <a:pt x="120" y="7"/>
                </a:moveTo>
                <a:cubicBezTo>
                  <a:pt x="120" y="8"/>
                  <a:pt x="121" y="7"/>
                  <a:pt x="121" y="7"/>
                </a:cubicBezTo>
                <a:cubicBezTo>
                  <a:pt x="121" y="8"/>
                  <a:pt x="120" y="8"/>
                  <a:pt x="120" y="7"/>
                </a:cubicBezTo>
                <a:close/>
                <a:moveTo>
                  <a:pt x="120" y="11"/>
                </a:moveTo>
                <a:cubicBezTo>
                  <a:pt x="120" y="10"/>
                  <a:pt x="121" y="10"/>
                  <a:pt x="121" y="10"/>
                </a:cubicBezTo>
                <a:cubicBezTo>
                  <a:pt x="121" y="11"/>
                  <a:pt x="121" y="11"/>
                  <a:pt x="120" y="11"/>
                </a:cubicBezTo>
                <a:close/>
                <a:moveTo>
                  <a:pt x="123" y="11"/>
                </a:moveTo>
                <a:cubicBezTo>
                  <a:pt x="123" y="10"/>
                  <a:pt x="123" y="10"/>
                  <a:pt x="124" y="10"/>
                </a:cubicBezTo>
                <a:cubicBezTo>
                  <a:pt x="124" y="11"/>
                  <a:pt x="123" y="11"/>
                  <a:pt x="123" y="11"/>
                </a:cubicBezTo>
                <a:cubicBezTo>
                  <a:pt x="123" y="11"/>
                  <a:pt x="124" y="11"/>
                  <a:pt x="124" y="11"/>
                </a:cubicBezTo>
                <a:cubicBezTo>
                  <a:pt x="124" y="11"/>
                  <a:pt x="123" y="11"/>
                  <a:pt x="123" y="11"/>
                </a:cubicBezTo>
                <a:close/>
                <a:moveTo>
                  <a:pt x="128" y="10"/>
                </a:moveTo>
                <a:cubicBezTo>
                  <a:pt x="128" y="9"/>
                  <a:pt x="129" y="10"/>
                  <a:pt x="129" y="9"/>
                </a:cubicBezTo>
                <a:cubicBezTo>
                  <a:pt x="129" y="10"/>
                  <a:pt x="128" y="10"/>
                  <a:pt x="128" y="10"/>
                </a:cubicBezTo>
                <a:close/>
                <a:moveTo>
                  <a:pt x="128" y="10"/>
                </a:moveTo>
                <a:cubicBezTo>
                  <a:pt x="129" y="10"/>
                  <a:pt x="130" y="10"/>
                  <a:pt x="130" y="10"/>
                </a:cubicBezTo>
                <a:cubicBezTo>
                  <a:pt x="130" y="11"/>
                  <a:pt x="129" y="10"/>
                  <a:pt x="129" y="11"/>
                </a:cubicBezTo>
                <a:cubicBezTo>
                  <a:pt x="129" y="11"/>
                  <a:pt x="129" y="11"/>
                  <a:pt x="128" y="10"/>
                </a:cubicBezTo>
                <a:close/>
                <a:moveTo>
                  <a:pt x="129" y="40"/>
                </a:moveTo>
                <a:cubicBezTo>
                  <a:pt x="131" y="39"/>
                  <a:pt x="131" y="39"/>
                  <a:pt x="133" y="39"/>
                </a:cubicBezTo>
                <a:cubicBezTo>
                  <a:pt x="133" y="39"/>
                  <a:pt x="132" y="39"/>
                  <a:pt x="132" y="40"/>
                </a:cubicBezTo>
                <a:cubicBezTo>
                  <a:pt x="131" y="40"/>
                  <a:pt x="130" y="40"/>
                  <a:pt x="129" y="40"/>
                </a:cubicBezTo>
                <a:close/>
                <a:moveTo>
                  <a:pt x="130" y="10"/>
                </a:moveTo>
                <a:cubicBezTo>
                  <a:pt x="130" y="10"/>
                  <a:pt x="131" y="9"/>
                  <a:pt x="132" y="10"/>
                </a:cubicBezTo>
                <a:cubicBezTo>
                  <a:pt x="131" y="9"/>
                  <a:pt x="130" y="10"/>
                  <a:pt x="130" y="10"/>
                </a:cubicBezTo>
                <a:close/>
                <a:moveTo>
                  <a:pt x="130" y="11"/>
                </a:moveTo>
                <a:cubicBezTo>
                  <a:pt x="130" y="11"/>
                  <a:pt x="131" y="10"/>
                  <a:pt x="131" y="11"/>
                </a:cubicBezTo>
                <a:cubicBezTo>
                  <a:pt x="131" y="11"/>
                  <a:pt x="131" y="11"/>
                  <a:pt x="130" y="11"/>
                </a:cubicBezTo>
                <a:close/>
                <a:moveTo>
                  <a:pt x="131" y="10"/>
                </a:moveTo>
                <a:cubicBezTo>
                  <a:pt x="132" y="10"/>
                  <a:pt x="133" y="10"/>
                  <a:pt x="133" y="10"/>
                </a:cubicBezTo>
                <a:cubicBezTo>
                  <a:pt x="133" y="11"/>
                  <a:pt x="132" y="10"/>
                  <a:pt x="132" y="11"/>
                </a:cubicBezTo>
                <a:cubicBezTo>
                  <a:pt x="132" y="11"/>
                  <a:pt x="131" y="11"/>
                  <a:pt x="131" y="11"/>
                </a:cubicBezTo>
                <a:cubicBezTo>
                  <a:pt x="131" y="11"/>
                  <a:pt x="132" y="10"/>
                  <a:pt x="131" y="10"/>
                </a:cubicBezTo>
                <a:close/>
                <a:moveTo>
                  <a:pt x="135" y="73"/>
                </a:moveTo>
                <a:cubicBezTo>
                  <a:pt x="135" y="73"/>
                  <a:pt x="136" y="73"/>
                  <a:pt x="136" y="73"/>
                </a:cubicBezTo>
                <a:cubicBezTo>
                  <a:pt x="136" y="74"/>
                  <a:pt x="136" y="74"/>
                  <a:pt x="135" y="73"/>
                </a:cubicBezTo>
                <a:close/>
                <a:moveTo>
                  <a:pt x="135" y="10"/>
                </a:moveTo>
                <a:cubicBezTo>
                  <a:pt x="136" y="10"/>
                  <a:pt x="138" y="10"/>
                  <a:pt x="140" y="10"/>
                </a:cubicBezTo>
                <a:cubicBezTo>
                  <a:pt x="139" y="9"/>
                  <a:pt x="139" y="10"/>
                  <a:pt x="138" y="10"/>
                </a:cubicBezTo>
                <a:cubicBezTo>
                  <a:pt x="139" y="9"/>
                  <a:pt x="139" y="9"/>
                  <a:pt x="140" y="9"/>
                </a:cubicBezTo>
                <a:cubicBezTo>
                  <a:pt x="140" y="10"/>
                  <a:pt x="140" y="10"/>
                  <a:pt x="140" y="11"/>
                </a:cubicBezTo>
                <a:cubicBezTo>
                  <a:pt x="138" y="11"/>
                  <a:pt x="137" y="11"/>
                  <a:pt x="135" y="10"/>
                </a:cubicBezTo>
                <a:close/>
                <a:moveTo>
                  <a:pt x="139" y="42"/>
                </a:moveTo>
                <a:cubicBezTo>
                  <a:pt x="139" y="41"/>
                  <a:pt x="139" y="41"/>
                  <a:pt x="140" y="41"/>
                </a:cubicBezTo>
                <a:cubicBezTo>
                  <a:pt x="140" y="42"/>
                  <a:pt x="139" y="42"/>
                  <a:pt x="139" y="42"/>
                </a:cubicBezTo>
                <a:close/>
                <a:moveTo>
                  <a:pt x="140" y="41"/>
                </a:moveTo>
                <a:cubicBezTo>
                  <a:pt x="140" y="40"/>
                  <a:pt x="143" y="41"/>
                  <a:pt x="141" y="41"/>
                </a:cubicBezTo>
                <a:cubicBezTo>
                  <a:pt x="141" y="41"/>
                  <a:pt x="141" y="41"/>
                  <a:pt x="140" y="41"/>
                </a:cubicBezTo>
                <a:close/>
                <a:moveTo>
                  <a:pt x="142" y="10"/>
                </a:moveTo>
                <a:cubicBezTo>
                  <a:pt x="142" y="9"/>
                  <a:pt x="143" y="9"/>
                  <a:pt x="143" y="9"/>
                </a:cubicBezTo>
                <a:cubicBezTo>
                  <a:pt x="143" y="10"/>
                  <a:pt x="143" y="9"/>
                  <a:pt x="142" y="10"/>
                </a:cubicBezTo>
                <a:close/>
                <a:moveTo>
                  <a:pt x="143" y="10"/>
                </a:moveTo>
                <a:cubicBezTo>
                  <a:pt x="143" y="10"/>
                  <a:pt x="143" y="10"/>
                  <a:pt x="144" y="9"/>
                </a:cubicBezTo>
                <a:cubicBezTo>
                  <a:pt x="144" y="10"/>
                  <a:pt x="144" y="10"/>
                  <a:pt x="144" y="10"/>
                </a:cubicBezTo>
                <a:lnTo>
                  <a:pt x="143" y="10"/>
                </a:lnTo>
                <a:close/>
                <a:moveTo>
                  <a:pt x="147" y="8"/>
                </a:moveTo>
                <a:cubicBezTo>
                  <a:pt x="147" y="8"/>
                  <a:pt x="147" y="8"/>
                  <a:pt x="147" y="8"/>
                </a:cubicBezTo>
                <a:cubicBezTo>
                  <a:pt x="148" y="8"/>
                  <a:pt x="148" y="8"/>
                  <a:pt x="148" y="8"/>
                </a:cubicBezTo>
                <a:cubicBezTo>
                  <a:pt x="148" y="8"/>
                  <a:pt x="148" y="8"/>
                  <a:pt x="148" y="8"/>
                </a:cubicBezTo>
                <a:cubicBezTo>
                  <a:pt x="147" y="9"/>
                  <a:pt x="147" y="8"/>
                  <a:pt x="147" y="8"/>
                </a:cubicBezTo>
                <a:close/>
                <a:moveTo>
                  <a:pt x="148" y="8"/>
                </a:moveTo>
                <a:cubicBezTo>
                  <a:pt x="148" y="8"/>
                  <a:pt x="148" y="8"/>
                  <a:pt x="148" y="8"/>
                </a:cubicBezTo>
                <a:cubicBezTo>
                  <a:pt x="148" y="8"/>
                  <a:pt x="149" y="8"/>
                  <a:pt x="149" y="8"/>
                </a:cubicBezTo>
                <a:cubicBezTo>
                  <a:pt x="149" y="8"/>
                  <a:pt x="149" y="8"/>
                  <a:pt x="148" y="8"/>
                </a:cubicBezTo>
                <a:close/>
                <a:moveTo>
                  <a:pt x="152" y="7"/>
                </a:moveTo>
                <a:cubicBezTo>
                  <a:pt x="152" y="6"/>
                  <a:pt x="153" y="7"/>
                  <a:pt x="153" y="7"/>
                </a:cubicBezTo>
                <a:cubicBezTo>
                  <a:pt x="153" y="7"/>
                  <a:pt x="152" y="7"/>
                  <a:pt x="152" y="7"/>
                </a:cubicBezTo>
                <a:close/>
                <a:moveTo>
                  <a:pt x="152" y="2"/>
                </a:moveTo>
                <a:cubicBezTo>
                  <a:pt x="153" y="2"/>
                  <a:pt x="154" y="2"/>
                  <a:pt x="153" y="3"/>
                </a:cubicBezTo>
                <a:cubicBezTo>
                  <a:pt x="153" y="3"/>
                  <a:pt x="152" y="2"/>
                  <a:pt x="152" y="2"/>
                </a:cubicBezTo>
                <a:close/>
                <a:moveTo>
                  <a:pt x="153" y="6"/>
                </a:moveTo>
                <a:cubicBezTo>
                  <a:pt x="153" y="6"/>
                  <a:pt x="154" y="6"/>
                  <a:pt x="153" y="6"/>
                </a:cubicBezTo>
                <a:cubicBezTo>
                  <a:pt x="153" y="5"/>
                  <a:pt x="154" y="5"/>
                  <a:pt x="154" y="5"/>
                </a:cubicBezTo>
                <a:cubicBezTo>
                  <a:pt x="154" y="6"/>
                  <a:pt x="154" y="6"/>
                  <a:pt x="153" y="6"/>
                </a:cubicBezTo>
                <a:close/>
                <a:moveTo>
                  <a:pt x="155" y="74"/>
                </a:moveTo>
                <a:cubicBezTo>
                  <a:pt x="155" y="74"/>
                  <a:pt x="154" y="74"/>
                  <a:pt x="155" y="73"/>
                </a:cubicBezTo>
                <a:cubicBezTo>
                  <a:pt x="156" y="74"/>
                  <a:pt x="156" y="74"/>
                  <a:pt x="157" y="74"/>
                </a:cubicBezTo>
                <a:cubicBezTo>
                  <a:pt x="157" y="74"/>
                  <a:pt x="155" y="74"/>
                  <a:pt x="155" y="74"/>
                </a:cubicBezTo>
                <a:close/>
                <a:moveTo>
                  <a:pt x="154" y="3"/>
                </a:moveTo>
                <a:cubicBezTo>
                  <a:pt x="154" y="2"/>
                  <a:pt x="155" y="2"/>
                  <a:pt x="155" y="3"/>
                </a:cubicBezTo>
                <a:cubicBezTo>
                  <a:pt x="154" y="3"/>
                  <a:pt x="154" y="3"/>
                  <a:pt x="154" y="3"/>
                </a:cubicBezTo>
                <a:close/>
                <a:moveTo>
                  <a:pt x="154" y="6"/>
                </a:moveTo>
                <a:cubicBezTo>
                  <a:pt x="154" y="6"/>
                  <a:pt x="155" y="6"/>
                  <a:pt x="155" y="6"/>
                </a:cubicBezTo>
                <a:cubicBezTo>
                  <a:pt x="155" y="7"/>
                  <a:pt x="155" y="6"/>
                  <a:pt x="154" y="6"/>
                </a:cubicBezTo>
                <a:close/>
                <a:moveTo>
                  <a:pt x="157" y="74"/>
                </a:moveTo>
                <a:cubicBezTo>
                  <a:pt x="157" y="73"/>
                  <a:pt x="158" y="73"/>
                  <a:pt x="158" y="73"/>
                </a:cubicBezTo>
                <a:cubicBezTo>
                  <a:pt x="158" y="74"/>
                  <a:pt x="157" y="74"/>
                  <a:pt x="157" y="74"/>
                </a:cubicBezTo>
                <a:close/>
                <a:moveTo>
                  <a:pt x="157" y="5"/>
                </a:moveTo>
                <a:cubicBezTo>
                  <a:pt x="157" y="4"/>
                  <a:pt x="157" y="4"/>
                  <a:pt x="157" y="5"/>
                </a:cubicBezTo>
                <a:cubicBezTo>
                  <a:pt x="157" y="5"/>
                  <a:pt x="157" y="5"/>
                  <a:pt x="157" y="5"/>
                </a:cubicBezTo>
                <a:close/>
                <a:moveTo>
                  <a:pt x="160" y="4"/>
                </a:moveTo>
                <a:cubicBezTo>
                  <a:pt x="161" y="4"/>
                  <a:pt x="162" y="3"/>
                  <a:pt x="162" y="3"/>
                </a:cubicBezTo>
                <a:cubicBezTo>
                  <a:pt x="162" y="4"/>
                  <a:pt x="162" y="4"/>
                  <a:pt x="162" y="4"/>
                </a:cubicBezTo>
                <a:cubicBezTo>
                  <a:pt x="162" y="4"/>
                  <a:pt x="161" y="4"/>
                  <a:pt x="161" y="4"/>
                </a:cubicBezTo>
                <a:cubicBezTo>
                  <a:pt x="161" y="4"/>
                  <a:pt x="160" y="4"/>
                  <a:pt x="160" y="4"/>
                </a:cubicBezTo>
                <a:close/>
                <a:moveTo>
                  <a:pt x="160" y="4"/>
                </a:moveTo>
                <a:cubicBezTo>
                  <a:pt x="160" y="4"/>
                  <a:pt x="160" y="5"/>
                  <a:pt x="160" y="5"/>
                </a:cubicBezTo>
                <a:cubicBezTo>
                  <a:pt x="160" y="4"/>
                  <a:pt x="159" y="5"/>
                  <a:pt x="159" y="4"/>
                </a:cubicBezTo>
                <a:cubicBezTo>
                  <a:pt x="159" y="4"/>
                  <a:pt x="159" y="4"/>
                  <a:pt x="160" y="4"/>
                </a:cubicBezTo>
                <a:close/>
                <a:moveTo>
                  <a:pt x="162" y="1"/>
                </a:moveTo>
                <a:cubicBezTo>
                  <a:pt x="162" y="0"/>
                  <a:pt x="162" y="1"/>
                  <a:pt x="163" y="1"/>
                </a:cubicBezTo>
                <a:cubicBezTo>
                  <a:pt x="162" y="1"/>
                  <a:pt x="162" y="1"/>
                  <a:pt x="162" y="1"/>
                </a:cubicBezTo>
                <a:close/>
                <a:moveTo>
                  <a:pt x="172" y="75"/>
                </a:moveTo>
                <a:cubicBezTo>
                  <a:pt x="172" y="75"/>
                  <a:pt x="172" y="75"/>
                  <a:pt x="172" y="75"/>
                </a:cubicBezTo>
                <a:cubicBezTo>
                  <a:pt x="173" y="75"/>
                  <a:pt x="173" y="75"/>
                  <a:pt x="174" y="75"/>
                </a:cubicBezTo>
                <a:cubicBezTo>
                  <a:pt x="174" y="76"/>
                  <a:pt x="173" y="76"/>
                  <a:pt x="172" y="75"/>
                </a:cubicBezTo>
                <a:close/>
                <a:moveTo>
                  <a:pt x="173" y="4"/>
                </a:moveTo>
                <a:cubicBezTo>
                  <a:pt x="173" y="3"/>
                  <a:pt x="174" y="4"/>
                  <a:pt x="174" y="3"/>
                </a:cubicBezTo>
                <a:cubicBezTo>
                  <a:pt x="175" y="3"/>
                  <a:pt x="175" y="4"/>
                  <a:pt x="176" y="3"/>
                </a:cubicBezTo>
                <a:cubicBezTo>
                  <a:pt x="176" y="4"/>
                  <a:pt x="176" y="4"/>
                  <a:pt x="176" y="4"/>
                </a:cubicBezTo>
                <a:cubicBezTo>
                  <a:pt x="175" y="4"/>
                  <a:pt x="174" y="4"/>
                  <a:pt x="173" y="4"/>
                </a:cubicBezTo>
                <a:close/>
                <a:moveTo>
                  <a:pt x="175" y="75"/>
                </a:moveTo>
                <a:cubicBezTo>
                  <a:pt x="176" y="75"/>
                  <a:pt x="176" y="75"/>
                  <a:pt x="176" y="75"/>
                </a:cubicBezTo>
                <a:cubicBezTo>
                  <a:pt x="176" y="76"/>
                  <a:pt x="175" y="76"/>
                  <a:pt x="175" y="75"/>
                </a:cubicBezTo>
                <a:close/>
                <a:moveTo>
                  <a:pt x="176" y="3"/>
                </a:moveTo>
                <a:cubicBezTo>
                  <a:pt x="176" y="3"/>
                  <a:pt x="178" y="3"/>
                  <a:pt x="178" y="3"/>
                </a:cubicBezTo>
                <a:cubicBezTo>
                  <a:pt x="179" y="2"/>
                  <a:pt x="179" y="2"/>
                  <a:pt x="180" y="3"/>
                </a:cubicBezTo>
                <a:cubicBezTo>
                  <a:pt x="180" y="3"/>
                  <a:pt x="179" y="2"/>
                  <a:pt x="179" y="4"/>
                </a:cubicBezTo>
                <a:cubicBezTo>
                  <a:pt x="177" y="3"/>
                  <a:pt x="176" y="4"/>
                  <a:pt x="176" y="3"/>
                </a:cubicBezTo>
                <a:close/>
                <a:moveTo>
                  <a:pt x="176" y="5"/>
                </a:moveTo>
                <a:cubicBezTo>
                  <a:pt x="176" y="5"/>
                  <a:pt x="177" y="5"/>
                  <a:pt x="177" y="5"/>
                </a:cubicBezTo>
                <a:cubicBezTo>
                  <a:pt x="177" y="6"/>
                  <a:pt x="177" y="6"/>
                  <a:pt x="176" y="6"/>
                </a:cubicBezTo>
                <a:cubicBezTo>
                  <a:pt x="176" y="6"/>
                  <a:pt x="176" y="5"/>
                  <a:pt x="176" y="5"/>
                </a:cubicBezTo>
                <a:close/>
                <a:moveTo>
                  <a:pt x="178" y="6"/>
                </a:moveTo>
                <a:cubicBezTo>
                  <a:pt x="178" y="5"/>
                  <a:pt x="178" y="6"/>
                  <a:pt x="179" y="5"/>
                </a:cubicBezTo>
                <a:cubicBezTo>
                  <a:pt x="179" y="6"/>
                  <a:pt x="179" y="6"/>
                  <a:pt x="179" y="6"/>
                </a:cubicBezTo>
                <a:cubicBezTo>
                  <a:pt x="178" y="6"/>
                  <a:pt x="178" y="6"/>
                  <a:pt x="178" y="6"/>
                </a:cubicBezTo>
                <a:close/>
                <a:moveTo>
                  <a:pt x="180" y="79"/>
                </a:moveTo>
                <a:cubicBezTo>
                  <a:pt x="180" y="78"/>
                  <a:pt x="181" y="78"/>
                  <a:pt x="181" y="79"/>
                </a:cubicBezTo>
                <a:cubicBezTo>
                  <a:pt x="181" y="79"/>
                  <a:pt x="181" y="79"/>
                  <a:pt x="180" y="79"/>
                </a:cubicBezTo>
                <a:close/>
                <a:moveTo>
                  <a:pt x="179" y="1"/>
                </a:moveTo>
                <a:cubicBezTo>
                  <a:pt x="179" y="1"/>
                  <a:pt x="180" y="1"/>
                  <a:pt x="180" y="1"/>
                </a:cubicBezTo>
                <a:cubicBezTo>
                  <a:pt x="180" y="2"/>
                  <a:pt x="180" y="1"/>
                  <a:pt x="180" y="1"/>
                </a:cubicBezTo>
                <a:cubicBezTo>
                  <a:pt x="180" y="2"/>
                  <a:pt x="179" y="1"/>
                  <a:pt x="179" y="1"/>
                </a:cubicBezTo>
                <a:close/>
                <a:moveTo>
                  <a:pt x="180" y="4"/>
                </a:moveTo>
                <a:cubicBezTo>
                  <a:pt x="180" y="3"/>
                  <a:pt x="180" y="3"/>
                  <a:pt x="180" y="3"/>
                </a:cubicBezTo>
                <a:cubicBezTo>
                  <a:pt x="181" y="3"/>
                  <a:pt x="181" y="3"/>
                  <a:pt x="181" y="3"/>
                </a:cubicBezTo>
                <a:cubicBezTo>
                  <a:pt x="181" y="4"/>
                  <a:pt x="180" y="3"/>
                  <a:pt x="180" y="4"/>
                </a:cubicBezTo>
                <a:close/>
                <a:moveTo>
                  <a:pt x="181" y="79"/>
                </a:moveTo>
                <a:cubicBezTo>
                  <a:pt x="182" y="79"/>
                  <a:pt x="182" y="79"/>
                  <a:pt x="182" y="79"/>
                </a:cubicBezTo>
                <a:cubicBezTo>
                  <a:pt x="182" y="79"/>
                  <a:pt x="182" y="79"/>
                  <a:pt x="181" y="79"/>
                </a:cubicBezTo>
                <a:close/>
                <a:moveTo>
                  <a:pt x="182" y="77"/>
                </a:moveTo>
                <a:cubicBezTo>
                  <a:pt x="182" y="76"/>
                  <a:pt x="182" y="77"/>
                  <a:pt x="183" y="77"/>
                </a:cubicBezTo>
                <a:cubicBezTo>
                  <a:pt x="183" y="77"/>
                  <a:pt x="182" y="77"/>
                  <a:pt x="182" y="77"/>
                </a:cubicBezTo>
                <a:close/>
                <a:moveTo>
                  <a:pt x="183" y="76"/>
                </a:moveTo>
                <a:cubicBezTo>
                  <a:pt x="183" y="76"/>
                  <a:pt x="184" y="76"/>
                  <a:pt x="184" y="76"/>
                </a:cubicBezTo>
                <a:cubicBezTo>
                  <a:pt x="184" y="76"/>
                  <a:pt x="183" y="76"/>
                  <a:pt x="183" y="76"/>
                </a:cubicBezTo>
                <a:close/>
                <a:moveTo>
                  <a:pt x="185" y="76"/>
                </a:moveTo>
                <a:cubicBezTo>
                  <a:pt x="185" y="76"/>
                  <a:pt x="185" y="76"/>
                  <a:pt x="185" y="76"/>
                </a:cubicBezTo>
                <a:cubicBezTo>
                  <a:pt x="185" y="76"/>
                  <a:pt x="184" y="76"/>
                  <a:pt x="184" y="76"/>
                </a:cubicBezTo>
                <a:cubicBezTo>
                  <a:pt x="185" y="76"/>
                  <a:pt x="185" y="75"/>
                  <a:pt x="185" y="76"/>
                </a:cubicBezTo>
                <a:cubicBezTo>
                  <a:pt x="185" y="76"/>
                  <a:pt x="185" y="76"/>
                  <a:pt x="185" y="76"/>
                </a:cubicBezTo>
                <a:cubicBezTo>
                  <a:pt x="185" y="76"/>
                  <a:pt x="185" y="76"/>
                  <a:pt x="185" y="76"/>
                </a:cubicBezTo>
                <a:close/>
                <a:moveTo>
                  <a:pt x="184" y="1"/>
                </a:moveTo>
                <a:cubicBezTo>
                  <a:pt x="184" y="1"/>
                  <a:pt x="185" y="1"/>
                  <a:pt x="185" y="1"/>
                </a:cubicBezTo>
                <a:cubicBezTo>
                  <a:pt x="185" y="1"/>
                  <a:pt x="184" y="2"/>
                  <a:pt x="185" y="2"/>
                </a:cubicBezTo>
                <a:cubicBezTo>
                  <a:pt x="185" y="2"/>
                  <a:pt x="184" y="1"/>
                  <a:pt x="184" y="1"/>
                </a:cubicBezTo>
                <a:cubicBezTo>
                  <a:pt x="185" y="1"/>
                  <a:pt x="185" y="1"/>
                  <a:pt x="185" y="1"/>
                </a:cubicBezTo>
                <a:cubicBezTo>
                  <a:pt x="185" y="1"/>
                  <a:pt x="185" y="1"/>
                  <a:pt x="184" y="1"/>
                </a:cubicBezTo>
                <a:close/>
                <a:moveTo>
                  <a:pt x="186" y="80"/>
                </a:moveTo>
                <a:cubicBezTo>
                  <a:pt x="186" y="79"/>
                  <a:pt x="187" y="79"/>
                  <a:pt x="187" y="80"/>
                </a:cubicBezTo>
                <a:cubicBezTo>
                  <a:pt x="187" y="80"/>
                  <a:pt x="186" y="80"/>
                  <a:pt x="186" y="80"/>
                </a:cubicBezTo>
                <a:close/>
                <a:moveTo>
                  <a:pt x="186" y="77"/>
                </a:moveTo>
                <a:cubicBezTo>
                  <a:pt x="186" y="76"/>
                  <a:pt x="186" y="76"/>
                  <a:pt x="187" y="76"/>
                </a:cubicBezTo>
                <a:cubicBezTo>
                  <a:pt x="187" y="76"/>
                  <a:pt x="187" y="76"/>
                  <a:pt x="187" y="76"/>
                </a:cubicBezTo>
                <a:cubicBezTo>
                  <a:pt x="187" y="77"/>
                  <a:pt x="186" y="77"/>
                  <a:pt x="186" y="77"/>
                </a:cubicBezTo>
                <a:close/>
                <a:moveTo>
                  <a:pt x="187" y="2"/>
                </a:moveTo>
                <a:cubicBezTo>
                  <a:pt x="187" y="2"/>
                  <a:pt x="187" y="2"/>
                  <a:pt x="187" y="2"/>
                </a:cubicBezTo>
                <a:cubicBezTo>
                  <a:pt x="187" y="2"/>
                  <a:pt x="188" y="2"/>
                  <a:pt x="187" y="2"/>
                </a:cubicBezTo>
                <a:cubicBezTo>
                  <a:pt x="187" y="2"/>
                  <a:pt x="188" y="2"/>
                  <a:pt x="188" y="2"/>
                </a:cubicBezTo>
                <a:cubicBezTo>
                  <a:pt x="188" y="2"/>
                  <a:pt x="187" y="2"/>
                  <a:pt x="187" y="2"/>
                </a:cubicBezTo>
                <a:cubicBezTo>
                  <a:pt x="187" y="2"/>
                  <a:pt x="187" y="2"/>
                  <a:pt x="187" y="2"/>
                </a:cubicBezTo>
                <a:close/>
                <a:moveTo>
                  <a:pt x="188" y="1"/>
                </a:moveTo>
                <a:cubicBezTo>
                  <a:pt x="188" y="2"/>
                  <a:pt x="188" y="2"/>
                  <a:pt x="188" y="3"/>
                </a:cubicBezTo>
                <a:cubicBezTo>
                  <a:pt x="188" y="2"/>
                  <a:pt x="188" y="2"/>
                  <a:pt x="188" y="1"/>
                </a:cubicBezTo>
                <a:close/>
                <a:moveTo>
                  <a:pt x="190" y="78"/>
                </a:moveTo>
                <a:cubicBezTo>
                  <a:pt x="190" y="78"/>
                  <a:pt x="190" y="78"/>
                  <a:pt x="190" y="78"/>
                </a:cubicBezTo>
                <a:cubicBezTo>
                  <a:pt x="190" y="78"/>
                  <a:pt x="190" y="78"/>
                  <a:pt x="191" y="78"/>
                </a:cubicBezTo>
                <a:cubicBezTo>
                  <a:pt x="191" y="78"/>
                  <a:pt x="191" y="78"/>
                  <a:pt x="191" y="78"/>
                </a:cubicBezTo>
                <a:cubicBezTo>
                  <a:pt x="191" y="79"/>
                  <a:pt x="191" y="78"/>
                  <a:pt x="190" y="78"/>
                </a:cubicBezTo>
                <a:close/>
                <a:moveTo>
                  <a:pt x="191" y="7"/>
                </a:moveTo>
                <a:cubicBezTo>
                  <a:pt x="192" y="6"/>
                  <a:pt x="195" y="6"/>
                  <a:pt x="196" y="6"/>
                </a:cubicBezTo>
                <a:cubicBezTo>
                  <a:pt x="195" y="7"/>
                  <a:pt x="192" y="7"/>
                  <a:pt x="191" y="7"/>
                </a:cubicBezTo>
                <a:close/>
                <a:moveTo>
                  <a:pt x="193" y="6"/>
                </a:moveTo>
                <a:cubicBezTo>
                  <a:pt x="193" y="5"/>
                  <a:pt x="193" y="5"/>
                  <a:pt x="193" y="5"/>
                </a:cubicBezTo>
                <a:cubicBezTo>
                  <a:pt x="193" y="5"/>
                  <a:pt x="193" y="5"/>
                  <a:pt x="193" y="5"/>
                </a:cubicBezTo>
                <a:cubicBezTo>
                  <a:pt x="193" y="6"/>
                  <a:pt x="193" y="6"/>
                  <a:pt x="193" y="6"/>
                </a:cubicBezTo>
                <a:close/>
                <a:moveTo>
                  <a:pt x="194" y="5"/>
                </a:moveTo>
                <a:cubicBezTo>
                  <a:pt x="194" y="5"/>
                  <a:pt x="194" y="5"/>
                  <a:pt x="194" y="5"/>
                </a:cubicBezTo>
                <a:cubicBezTo>
                  <a:pt x="194" y="5"/>
                  <a:pt x="194" y="5"/>
                  <a:pt x="194" y="5"/>
                </a:cubicBezTo>
                <a:close/>
                <a:moveTo>
                  <a:pt x="194" y="3"/>
                </a:moveTo>
                <a:cubicBezTo>
                  <a:pt x="194" y="2"/>
                  <a:pt x="194" y="3"/>
                  <a:pt x="194" y="3"/>
                </a:cubicBezTo>
                <a:cubicBezTo>
                  <a:pt x="195" y="2"/>
                  <a:pt x="195" y="3"/>
                  <a:pt x="195" y="3"/>
                </a:cubicBezTo>
                <a:cubicBezTo>
                  <a:pt x="195" y="3"/>
                  <a:pt x="195" y="3"/>
                  <a:pt x="194" y="3"/>
                </a:cubicBezTo>
                <a:cubicBezTo>
                  <a:pt x="195" y="3"/>
                  <a:pt x="195" y="3"/>
                  <a:pt x="194" y="3"/>
                </a:cubicBezTo>
                <a:close/>
                <a:moveTo>
                  <a:pt x="197" y="6"/>
                </a:moveTo>
                <a:cubicBezTo>
                  <a:pt x="197" y="5"/>
                  <a:pt x="198" y="6"/>
                  <a:pt x="199" y="5"/>
                </a:cubicBezTo>
                <a:cubicBezTo>
                  <a:pt x="198" y="6"/>
                  <a:pt x="198" y="6"/>
                  <a:pt x="197" y="6"/>
                </a:cubicBezTo>
                <a:close/>
                <a:moveTo>
                  <a:pt x="204" y="84"/>
                </a:moveTo>
                <a:cubicBezTo>
                  <a:pt x="205" y="83"/>
                  <a:pt x="205" y="83"/>
                  <a:pt x="205" y="83"/>
                </a:cubicBezTo>
                <a:cubicBezTo>
                  <a:pt x="205" y="84"/>
                  <a:pt x="205" y="83"/>
                  <a:pt x="204" y="84"/>
                </a:cubicBezTo>
                <a:close/>
                <a:moveTo>
                  <a:pt x="218" y="8"/>
                </a:moveTo>
                <a:cubicBezTo>
                  <a:pt x="220" y="9"/>
                  <a:pt x="219" y="10"/>
                  <a:pt x="217" y="10"/>
                </a:cubicBezTo>
                <a:cubicBezTo>
                  <a:pt x="217" y="10"/>
                  <a:pt x="218" y="10"/>
                  <a:pt x="218" y="10"/>
                </a:cubicBezTo>
                <a:cubicBezTo>
                  <a:pt x="218" y="10"/>
                  <a:pt x="217" y="10"/>
                  <a:pt x="217" y="10"/>
                </a:cubicBezTo>
                <a:cubicBezTo>
                  <a:pt x="217" y="10"/>
                  <a:pt x="217" y="10"/>
                  <a:pt x="217" y="10"/>
                </a:cubicBezTo>
                <a:cubicBezTo>
                  <a:pt x="215" y="10"/>
                  <a:pt x="215" y="10"/>
                  <a:pt x="214" y="10"/>
                </a:cubicBezTo>
                <a:cubicBezTo>
                  <a:pt x="214" y="10"/>
                  <a:pt x="213" y="10"/>
                  <a:pt x="213" y="10"/>
                </a:cubicBezTo>
                <a:cubicBezTo>
                  <a:pt x="212" y="10"/>
                  <a:pt x="213" y="10"/>
                  <a:pt x="213" y="10"/>
                </a:cubicBezTo>
                <a:cubicBezTo>
                  <a:pt x="212" y="10"/>
                  <a:pt x="212" y="10"/>
                  <a:pt x="210" y="10"/>
                </a:cubicBezTo>
                <a:cubicBezTo>
                  <a:pt x="210" y="10"/>
                  <a:pt x="211" y="10"/>
                  <a:pt x="211" y="10"/>
                </a:cubicBezTo>
                <a:cubicBezTo>
                  <a:pt x="211" y="10"/>
                  <a:pt x="210" y="10"/>
                  <a:pt x="209" y="11"/>
                </a:cubicBezTo>
                <a:cubicBezTo>
                  <a:pt x="209" y="10"/>
                  <a:pt x="209" y="10"/>
                  <a:pt x="210" y="10"/>
                </a:cubicBezTo>
                <a:cubicBezTo>
                  <a:pt x="209" y="10"/>
                  <a:pt x="209" y="10"/>
                  <a:pt x="209" y="10"/>
                </a:cubicBezTo>
                <a:cubicBezTo>
                  <a:pt x="208" y="11"/>
                  <a:pt x="208" y="10"/>
                  <a:pt x="208" y="10"/>
                </a:cubicBezTo>
                <a:cubicBezTo>
                  <a:pt x="209" y="9"/>
                  <a:pt x="211" y="10"/>
                  <a:pt x="212" y="9"/>
                </a:cubicBezTo>
                <a:cubicBezTo>
                  <a:pt x="214" y="9"/>
                  <a:pt x="216" y="9"/>
                  <a:pt x="218" y="9"/>
                </a:cubicBezTo>
                <a:cubicBezTo>
                  <a:pt x="218" y="9"/>
                  <a:pt x="217" y="9"/>
                  <a:pt x="217" y="9"/>
                </a:cubicBezTo>
                <a:cubicBezTo>
                  <a:pt x="217" y="9"/>
                  <a:pt x="218" y="9"/>
                  <a:pt x="218" y="9"/>
                </a:cubicBezTo>
                <a:cubicBezTo>
                  <a:pt x="219" y="9"/>
                  <a:pt x="219" y="9"/>
                  <a:pt x="218" y="8"/>
                </a:cubicBezTo>
                <a:close/>
                <a:moveTo>
                  <a:pt x="210" y="87"/>
                </a:moveTo>
                <a:cubicBezTo>
                  <a:pt x="210" y="87"/>
                  <a:pt x="211" y="87"/>
                  <a:pt x="211" y="87"/>
                </a:cubicBezTo>
                <a:cubicBezTo>
                  <a:pt x="211" y="87"/>
                  <a:pt x="210" y="87"/>
                  <a:pt x="210" y="87"/>
                </a:cubicBezTo>
                <a:close/>
                <a:moveTo>
                  <a:pt x="210" y="88"/>
                </a:moveTo>
                <a:cubicBezTo>
                  <a:pt x="210" y="88"/>
                  <a:pt x="211" y="88"/>
                  <a:pt x="211" y="88"/>
                </a:cubicBezTo>
                <a:lnTo>
                  <a:pt x="210" y="88"/>
                </a:lnTo>
                <a:close/>
                <a:moveTo>
                  <a:pt x="210" y="77"/>
                </a:moveTo>
                <a:cubicBezTo>
                  <a:pt x="211" y="77"/>
                  <a:pt x="212" y="76"/>
                  <a:pt x="212" y="77"/>
                </a:cubicBezTo>
                <a:cubicBezTo>
                  <a:pt x="211" y="77"/>
                  <a:pt x="211" y="77"/>
                  <a:pt x="210" y="77"/>
                </a:cubicBezTo>
                <a:close/>
                <a:moveTo>
                  <a:pt x="211" y="87"/>
                </a:moveTo>
                <a:cubicBezTo>
                  <a:pt x="212" y="86"/>
                  <a:pt x="213" y="87"/>
                  <a:pt x="214" y="87"/>
                </a:cubicBezTo>
                <a:cubicBezTo>
                  <a:pt x="214" y="87"/>
                  <a:pt x="214" y="87"/>
                  <a:pt x="214" y="88"/>
                </a:cubicBezTo>
                <a:cubicBezTo>
                  <a:pt x="213" y="88"/>
                  <a:pt x="212" y="87"/>
                  <a:pt x="212" y="87"/>
                </a:cubicBezTo>
                <a:cubicBezTo>
                  <a:pt x="212" y="87"/>
                  <a:pt x="212" y="87"/>
                  <a:pt x="211" y="87"/>
                </a:cubicBezTo>
                <a:close/>
                <a:moveTo>
                  <a:pt x="211" y="12"/>
                </a:moveTo>
                <a:cubicBezTo>
                  <a:pt x="211" y="11"/>
                  <a:pt x="212" y="12"/>
                  <a:pt x="212" y="12"/>
                </a:cubicBezTo>
                <a:cubicBezTo>
                  <a:pt x="212" y="12"/>
                  <a:pt x="211" y="12"/>
                  <a:pt x="211" y="12"/>
                </a:cubicBezTo>
                <a:close/>
                <a:moveTo>
                  <a:pt x="212" y="81"/>
                </a:moveTo>
                <a:cubicBezTo>
                  <a:pt x="212" y="81"/>
                  <a:pt x="212" y="80"/>
                  <a:pt x="212" y="80"/>
                </a:cubicBezTo>
                <a:cubicBezTo>
                  <a:pt x="213" y="80"/>
                  <a:pt x="213" y="81"/>
                  <a:pt x="213" y="80"/>
                </a:cubicBezTo>
                <a:cubicBezTo>
                  <a:pt x="213" y="81"/>
                  <a:pt x="213" y="81"/>
                  <a:pt x="212" y="81"/>
                </a:cubicBezTo>
                <a:close/>
                <a:moveTo>
                  <a:pt x="213" y="79"/>
                </a:moveTo>
                <a:cubicBezTo>
                  <a:pt x="213" y="79"/>
                  <a:pt x="213" y="79"/>
                  <a:pt x="213" y="79"/>
                </a:cubicBezTo>
                <a:cubicBezTo>
                  <a:pt x="213" y="79"/>
                  <a:pt x="214" y="79"/>
                  <a:pt x="215" y="79"/>
                </a:cubicBezTo>
                <a:cubicBezTo>
                  <a:pt x="214" y="80"/>
                  <a:pt x="213" y="79"/>
                  <a:pt x="213" y="79"/>
                </a:cubicBezTo>
                <a:close/>
                <a:moveTo>
                  <a:pt x="215" y="79"/>
                </a:moveTo>
                <a:cubicBezTo>
                  <a:pt x="216" y="79"/>
                  <a:pt x="217" y="79"/>
                  <a:pt x="219" y="79"/>
                </a:cubicBezTo>
                <a:cubicBezTo>
                  <a:pt x="218" y="79"/>
                  <a:pt x="218" y="79"/>
                  <a:pt x="218" y="80"/>
                </a:cubicBezTo>
                <a:cubicBezTo>
                  <a:pt x="218" y="79"/>
                  <a:pt x="216" y="79"/>
                  <a:pt x="216" y="80"/>
                </a:cubicBezTo>
                <a:cubicBezTo>
                  <a:pt x="216" y="80"/>
                  <a:pt x="216" y="80"/>
                  <a:pt x="216" y="79"/>
                </a:cubicBezTo>
                <a:cubicBezTo>
                  <a:pt x="215" y="79"/>
                  <a:pt x="215" y="79"/>
                  <a:pt x="215" y="80"/>
                </a:cubicBezTo>
                <a:cubicBezTo>
                  <a:pt x="215" y="80"/>
                  <a:pt x="215" y="79"/>
                  <a:pt x="215" y="79"/>
                </a:cubicBezTo>
                <a:close/>
                <a:moveTo>
                  <a:pt x="214" y="13"/>
                </a:moveTo>
                <a:cubicBezTo>
                  <a:pt x="214" y="12"/>
                  <a:pt x="215" y="13"/>
                  <a:pt x="215" y="13"/>
                </a:cubicBezTo>
                <a:cubicBezTo>
                  <a:pt x="215" y="13"/>
                  <a:pt x="214" y="13"/>
                  <a:pt x="214" y="13"/>
                </a:cubicBezTo>
                <a:close/>
                <a:moveTo>
                  <a:pt x="216" y="17"/>
                </a:moveTo>
                <a:cubicBezTo>
                  <a:pt x="217" y="17"/>
                  <a:pt x="220" y="17"/>
                  <a:pt x="222" y="17"/>
                </a:cubicBezTo>
                <a:cubicBezTo>
                  <a:pt x="222" y="17"/>
                  <a:pt x="222" y="16"/>
                  <a:pt x="221" y="17"/>
                </a:cubicBezTo>
                <a:cubicBezTo>
                  <a:pt x="222" y="16"/>
                  <a:pt x="222" y="17"/>
                  <a:pt x="222" y="17"/>
                </a:cubicBezTo>
                <a:cubicBezTo>
                  <a:pt x="222" y="17"/>
                  <a:pt x="222" y="17"/>
                  <a:pt x="222" y="17"/>
                </a:cubicBezTo>
                <a:cubicBezTo>
                  <a:pt x="222" y="17"/>
                  <a:pt x="223" y="17"/>
                  <a:pt x="223" y="17"/>
                </a:cubicBezTo>
                <a:cubicBezTo>
                  <a:pt x="221" y="19"/>
                  <a:pt x="219" y="18"/>
                  <a:pt x="216" y="18"/>
                </a:cubicBezTo>
                <a:cubicBezTo>
                  <a:pt x="216" y="18"/>
                  <a:pt x="216" y="17"/>
                  <a:pt x="216" y="17"/>
                </a:cubicBezTo>
                <a:close/>
                <a:moveTo>
                  <a:pt x="216" y="8"/>
                </a:moveTo>
                <a:cubicBezTo>
                  <a:pt x="216" y="8"/>
                  <a:pt x="217" y="8"/>
                  <a:pt x="217" y="8"/>
                </a:cubicBezTo>
                <a:cubicBezTo>
                  <a:pt x="217" y="8"/>
                  <a:pt x="217" y="8"/>
                  <a:pt x="217" y="9"/>
                </a:cubicBezTo>
                <a:cubicBezTo>
                  <a:pt x="216" y="9"/>
                  <a:pt x="216" y="8"/>
                  <a:pt x="216" y="8"/>
                </a:cubicBezTo>
                <a:close/>
                <a:moveTo>
                  <a:pt x="219" y="80"/>
                </a:moveTo>
                <a:cubicBezTo>
                  <a:pt x="219" y="79"/>
                  <a:pt x="219" y="79"/>
                  <a:pt x="220" y="79"/>
                </a:cubicBezTo>
                <a:cubicBezTo>
                  <a:pt x="220" y="79"/>
                  <a:pt x="220" y="79"/>
                  <a:pt x="220" y="80"/>
                </a:cubicBezTo>
                <a:cubicBezTo>
                  <a:pt x="220" y="79"/>
                  <a:pt x="219" y="80"/>
                  <a:pt x="219" y="80"/>
                </a:cubicBezTo>
                <a:close/>
                <a:moveTo>
                  <a:pt x="219" y="10"/>
                </a:moveTo>
                <a:cubicBezTo>
                  <a:pt x="219" y="10"/>
                  <a:pt x="220" y="10"/>
                  <a:pt x="219" y="9"/>
                </a:cubicBezTo>
                <a:cubicBezTo>
                  <a:pt x="220" y="9"/>
                  <a:pt x="221" y="9"/>
                  <a:pt x="222" y="10"/>
                </a:cubicBezTo>
                <a:cubicBezTo>
                  <a:pt x="221" y="10"/>
                  <a:pt x="220" y="10"/>
                  <a:pt x="219" y="10"/>
                </a:cubicBezTo>
                <a:close/>
                <a:moveTo>
                  <a:pt x="224" y="7"/>
                </a:moveTo>
                <a:cubicBezTo>
                  <a:pt x="223" y="7"/>
                  <a:pt x="223" y="7"/>
                  <a:pt x="223" y="7"/>
                </a:cubicBezTo>
                <a:cubicBezTo>
                  <a:pt x="226" y="7"/>
                  <a:pt x="229" y="6"/>
                  <a:pt x="232" y="7"/>
                </a:cubicBezTo>
                <a:cubicBezTo>
                  <a:pt x="232" y="7"/>
                  <a:pt x="232" y="7"/>
                  <a:pt x="232" y="7"/>
                </a:cubicBezTo>
                <a:cubicBezTo>
                  <a:pt x="233" y="7"/>
                  <a:pt x="233" y="7"/>
                  <a:pt x="233" y="7"/>
                </a:cubicBezTo>
                <a:cubicBezTo>
                  <a:pt x="233" y="8"/>
                  <a:pt x="233" y="7"/>
                  <a:pt x="232" y="7"/>
                </a:cubicBezTo>
                <a:cubicBezTo>
                  <a:pt x="232" y="8"/>
                  <a:pt x="232" y="8"/>
                  <a:pt x="232" y="8"/>
                </a:cubicBezTo>
                <a:cubicBezTo>
                  <a:pt x="231" y="8"/>
                  <a:pt x="228" y="8"/>
                  <a:pt x="226" y="9"/>
                </a:cubicBezTo>
                <a:cubicBezTo>
                  <a:pt x="225" y="9"/>
                  <a:pt x="225" y="8"/>
                  <a:pt x="225" y="8"/>
                </a:cubicBezTo>
                <a:cubicBezTo>
                  <a:pt x="224" y="8"/>
                  <a:pt x="225" y="9"/>
                  <a:pt x="225" y="9"/>
                </a:cubicBezTo>
                <a:cubicBezTo>
                  <a:pt x="224" y="9"/>
                  <a:pt x="224" y="8"/>
                  <a:pt x="224" y="9"/>
                </a:cubicBezTo>
                <a:cubicBezTo>
                  <a:pt x="223" y="9"/>
                  <a:pt x="224" y="8"/>
                  <a:pt x="224" y="8"/>
                </a:cubicBezTo>
                <a:cubicBezTo>
                  <a:pt x="223" y="8"/>
                  <a:pt x="222" y="8"/>
                  <a:pt x="222" y="8"/>
                </a:cubicBezTo>
                <a:cubicBezTo>
                  <a:pt x="222" y="9"/>
                  <a:pt x="222" y="9"/>
                  <a:pt x="223" y="9"/>
                </a:cubicBezTo>
                <a:cubicBezTo>
                  <a:pt x="222" y="9"/>
                  <a:pt x="221" y="9"/>
                  <a:pt x="220" y="9"/>
                </a:cubicBezTo>
                <a:cubicBezTo>
                  <a:pt x="220" y="8"/>
                  <a:pt x="221" y="8"/>
                  <a:pt x="220" y="8"/>
                </a:cubicBezTo>
                <a:cubicBezTo>
                  <a:pt x="221" y="7"/>
                  <a:pt x="223" y="8"/>
                  <a:pt x="223" y="7"/>
                </a:cubicBezTo>
                <a:cubicBezTo>
                  <a:pt x="222" y="7"/>
                  <a:pt x="220" y="8"/>
                  <a:pt x="219" y="7"/>
                </a:cubicBezTo>
                <a:cubicBezTo>
                  <a:pt x="221" y="6"/>
                  <a:pt x="222" y="7"/>
                  <a:pt x="224" y="7"/>
                </a:cubicBezTo>
                <a:close/>
                <a:moveTo>
                  <a:pt x="220" y="13"/>
                </a:moveTo>
                <a:cubicBezTo>
                  <a:pt x="220" y="13"/>
                  <a:pt x="220" y="12"/>
                  <a:pt x="220" y="13"/>
                </a:cubicBezTo>
                <a:cubicBezTo>
                  <a:pt x="220" y="13"/>
                  <a:pt x="220" y="13"/>
                  <a:pt x="220" y="13"/>
                </a:cubicBezTo>
                <a:close/>
                <a:moveTo>
                  <a:pt x="221" y="12"/>
                </a:moveTo>
                <a:cubicBezTo>
                  <a:pt x="221" y="12"/>
                  <a:pt x="221" y="12"/>
                  <a:pt x="221" y="13"/>
                </a:cubicBezTo>
                <a:cubicBezTo>
                  <a:pt x="223" y="13"/>
                  <a:pt x="223" y="12"/>
                  <a:pt x="225" y="12"/>
                </a:cubicBezTo>
                <a:cubicBezTo>
                  <a:pt x="226" y="14"/>
                  <a:pt x="222" y="13"/>
                  <a:pt x="221" y="13"/>
                </a:cubicBezTo>
                <a:cubicBezTo>
                  <a:pt x="221" y="13"/>
                  <a:pt x="220" y="12"/>
                  <a:pt x="221" y="12"/>
                </a:cubicBezTo>
                <a:close/>
                <a:moveTo>
                  <a:pt x="222" y="10"/>
                </a:moveTo>
                <a:cubicBezTo>
                  <a:pt x="222" y="10"/>
                  <a:pt x="223" y="9"/>
                  <a:pt x="223" y="9"/>
                </a:cubicBezTo>
                <a:cubicBezTo>
                  <a:pt x="223" y="10"/>
                  <a:pt x="224" y="9"/>
                  <a:pt x="224" y="10"/>
                </a:cubicBezTo>
                <a:cubicBezTo>
                  <a:pt x="224" y="9"/>
                  <a:pt x="223" y="10"/>
                  <a:pt x="222" y="10"/>
                </a:cubicBezTo>
                <a:close/>
                <a:moveTo>
                  <a:pt x="228" y="16"/>
                </a:moveTo>
                <a:cubicBezTo>
                  <a:pt x="228" y="17"/>
                  <a:pt x="228" y="17"/>
                  <a:pt x="228" y="17"/>
                </a:cubicBezTo>
                <a:cubicBezTo>
                  <a:pt x="228" y="17"/>
                  <a:pt x="228" y="17"/>
                  <a:pt x="228" y="17"/>
                </a:cubicBezTo>
                <a:cubicBezTo>
                  <a:pt x="228" y="17"/>
                  <a:pt x="229" y="17"/>
                  <a:pt x="229" y="17"/>
                </a:cubicBezTo>
                <a:cubicBezTo>
                  <a:pt x="229" y="18"/>
                  <a:pt x="227" y="18"/>
                  <a:pt x="227" y="18"/>
                </a:cubicBezTo>
                <a:cubicBezTo>
                  <a:pt x="226" y="18"/>
                  <a:pt x="227" y="17"/>
                  <a:pt x="227" y="17"/>
                </a:cubicBezTo>
                <a:cubicBezTo>
                  <a:pt x="226" y="17"/>
                  <a:pt x="226" y="17"/>
                  <a:pt x="226" y="17"/>
                </a:cubicBezTo>
                <a:cubicBezTo>
                  <a:pt x="226" y="17"/>
                  <a:pt x="227" y="17"/>
                  <a:pt x="226" y="18"/>
                </a:cubicBezTo>
                <a:cubicBezTo>
                  <a:pt x="225" y="18"/>
                  <a:pt x="225" y="17"/>
                  <a:pt x="224" y="18"/>
                </a:cubicBezTo>
                <a:cubicBezTo>
                  <a:pt x="224" y="18"/>
                  <a:pt x="224" y="18"/>
                  <a:pt x="223" y="18"/>
                </a:cubicBezTo>
                <a:cubicBezTo>
                  <a:pt x="223" y="17"/>
                  <a:pt x="224" y="17"/>
                  <a:pt x="225" y="17"/>
                </a:cubicBezTo>
                <a:cubicBezTo>
                  <a:pt x="224" y="16"/>
                  <a:pt x="223" y="18"/>
                  <a:pt x="223" y="17"/>
                </a:cubicBezTo>
                <a:cubicBezTo>
                  <a:pt x="225" y="17"/>
                  <a:pt x="227" y="16"/>
                  <a:pt x="229" y="17"/>
                </a:cubicBezTo>
                <a:cubicBezTo>
                  <a:pt x="229" y="17"/>
                  <a:pt x="229" y="16"/>
                  <a:pt x="228" y="16"/>
                </a:cubicBezTo>
                <a:close/>
                <a:moveTo>
                  <a:pt x="224" y="11"/>
                </a:moveTo>
                <a:cubicBezTo>
                  <a:pt x="224" y="11"/>
                  <a:pt x="225" y="10"/>
                  <a:pt x="224" y="10"/>
                </a:cubicBezTo>
                <a:cubicBezTo>
                  <a:pt x="224" y="10"/>
                  <a:pt x="225" y="10"/>
                  <a:pt x="225" y="10"/>
                </a:cubicBezTo>
                <a:cubicBezTo>
                  <a:pt x="225" y="11"/>
                  <a:pt x="224" y="10"/>
                  <a:pt x="224" y="11"/>
                </a:cubicBezTo>
                <a:close/>
                <a:moveTo>
                  <a:pt x="225" y="10"/>
                </a:moveTo>
                <a:cubicBezTo>
                  <a:pt x="226" y="10"/>
                  <a:pt x="229" y="10"/>
                  <a:pt x="228" y="11"/>
                </a:cubicBezTo>
                <a:cubicBezTo>
                  <a:pt x="227" y="10"/>
                  <a:pt x="226" y="11"/>
                  <a:pt x="225" y="10"/>
                </a:cubicBezTo>
                <a:close/>
                <a:moveTo>
                  <a:pt x="228" y="22"/>
                </a:moveTo>
                <a:cubicBezTo>
                  <a:pt x="227" y="22"/>
                  <a:pt x="228" y="22"/>
                  <a:pt x="227" y="22"/>
                </a:cubicBezTo>
                <a:cubicBezTo>
                  <a:pt x="228" y="21"/>
                  <a:pt x="229" y="22"/>
                  <a:pt x="229" y="22"/>
                </a:cubicBezTo>
                <a:cubicBezTo>
                  <a:pt x="229" y="23"/>
                  <a:pt x="228" y="22"/>
                  <a:pt x="228" y="22"/>
                </a:cubicBezTo>
                <a:close/>
                <a:moveTo>
                  <a:pt x="229" y="22"/>
                </a:moveTo>
                <a:cubicBezTo>
                  <a:pt x="230" y="22"/>
                  <a:pt x="230" y="22"/>
                  <a:pt x="230" y="22"/>
                </a:cubicBezTo>
                <a:cubicBezTo>
                  <a:pt x="230" y="23"/>
                  <a:pt x="230" y="23"/>
                  <a:pt x="230" y="23"/>
                </a:cubicBezTo>
                <a:cubicBezTo>
                  <a:pt x="230" y="23"/>
                  <a:pt x="230" y="23"/>
                  <a:pt x="230" y="23"/>
                </a:cubicBezTo>
                <a:cubicBezTo>
                  <a:pt x="229" y="23"/>
                  <a:pt x="229" y="23"/>
                  <a:pt x="229" y="22"/>
                </a:cubicBezTo>
                <a:close/>
                <a:moveTo>
                  <a:pt x="228" y="10"/>
                </a:moveTo>
                <a:cubicBezTo>
                  <a:pt x="229" y="10"/>
                  <a:pt x="232" y="10"/>
                  <a:pt x="233" y="10"/>
                </a:cubicBezTo>
                <a:cubicBezTo>
                  <a:pt x="232" y="11"/>
                  <a:pt x="231" y="10"/>
                  <a:pt x="229" y="10"/>
                </a:cubicBezTo>
                <a:cubicBezTo>
                  <a:pt x="229" y="10"/>
                  <a:pt x="229" y="10"/>
                  <a:pt x="228" y="10"/>
                </a:cubicBezTo>
                <a:close/>
                <a:moveTo>
                  <a:pt x="234" y="23"/>
                </a:moveTo>
                <a:cubicBezTo>
                  <a:pt x="234" y="24"/>
                  <a:pt x="235" y="23"/>
                  <a:pt x="235" y="24"/>
                </a:cubicBezTo>
                <a:cubicBezTo>
                  <a:pt x="236" y="24"/>
                  <a:pt x="236" y="23"/>
                  <a:pt x="236" y="24"/>
                </a:cubicBezTo>
                <a:cubicBezTo>
                  <a:pt x="237" y="24"/>
                  <a:pt x="237" y="24"/>
                  <a:pt x="237" y="24"/>
                </a:cubicBezTo>
                <a:cubicBezTo>
                  <a:pt x="236" y="24"/>
                  <a:pt x="236" y="24"/>
                  <a:pt x="236" y="24"/>
                </a:cubicBezTo>
                <a:cubicBezTo>
                  <a:pt x="236" y="24"/>
                  <a:pt x="236" y="24"/>
                  <a:pt x="236" y="24"/>
                </a:cubicBezTo>
                <a:cubicBezTo>
                  <a:pt x="235" y="25"/>
                  <a:pt x="234" y="25"/>
                  <a:pt x="232" y="24"/>
                </a:cubicBezTo>
                <a:cubicBezTo>
                  <a:pt x="233" y="24"/>
                  <a:pt x="233" y="24"/>
                  <a:pt x="234" y="24"/>
                </a:cubicBezTo>
                <a:cubicBezTo>
                  <a:pt x="234" y="23"/>
                  <a:pt x="233" y="24"/>
                  <a:pt x="232" y="24"/>
                </a:cubicBezTo>
                <a:cubicBezTo>
                  <a:pt x="232" y="24"/>
                  <a:pt x="232" y="23"/>
                  <a:pt x="232" y="23"/>
                </a:cubicBezTo>
                <a:cubicBezTo>
                  <a:pt x="232" y="23"/>
                  <a:pt x="233" y="23"/>
                  <a:pt x="233" y="23"/>
                </a:cubicBezTo>
                <a:cubicBezTo>
                  <a:pt x="233" y="23"/>
                  <a:pt x="232" y="23"/>
                  <a:pt x="231" y="23"/>
                </a:cubicBezTo>
                <a:cubicBezTo>
                  <a:pt x="231" y="23"/>
                  <a:pt x="232" y="24"/>
                  <a:pt x="231" y="24"/>
                </a:cubicBezTo>
                <a:cubicBezTo>
                  <a:pt x="231" y="23"/>
                  <a:pt x="230" y="22"/>
                  <a:pt x="229" y="22"/>
                </a:cubicBezTo>
                <a:cubicBezTo>
                  <a:pt x="230" y="22"/>
                  <a:pt x="230" y="22"/>
                  <a:pt x="230" y="22"/>
                </a:cubicBezTo>
                <a:cubicBezTo>
                  <a:pt x="231" y="22"/>
                  <a:pt x="235" y="21"/>
                  <a:pt x="237" y="21"/>
                </a:cubicBezTo>
                <a:cubicBezTo>
                  <a:pt x="237" y="22"/>
                  <a:pt x="237" y="22"/>
                  <a:pt x="237" y="22"/>
                </a:cubicBezTo>
                <a:cubicBezTo>
                  <a:pt x="237" y="22"/>
                  <a:pt x="237" y="21"/>
                  <a:pt x="238" y="21"/>
                </a:cubicBezTo>
                <a:cubicBezTo>
                  <a:pt x="238" y="22"/>
                  <a:pt x="238" y="22"/>
                  <a:pt x="238" y="22"/>
                </a:cubicBezTo>
                <a:cubicBezTo>
                  <a:pt x="238" y="22"/>
                  <a:pt x="238" y="22"/>
                  <a:pt x="239" y="22"/>
                </a:cubicBezTo>
                <a:cubicBezTo>
                  <a:pt x="239" y="22"/>
                  <a:pt x="238" y="22"/>
                  <a:pt x="239" y="21"/>
                </a:cubicBezTo>
                <a:cubicBezTo>
                  <a:pt x="240" y="21"/>
                  <a:pt x="240" y="21"/>
                  <a:pt x="240" y="21"/>
                </a:cubicBezTo>
                <a:cubicBezTo>
                  <a:pt x="239" y="21"/>
                  <a:pt x="240" y="22"/>
                  <a:pt x="240" y="22"/>
                </a:cubicBezTo>
                <a:cubicBezTo>
                  <a:pt x="239" y="22"/>
                  <a:pt x="239" y="22"/>
                  <a:pt x="239" y="22"/>
                </a:cubicBezTo>
                <a:cubicBezTo>
                  <a:pt x="239" y="23"/>
                  <a:pt x="239" y="23"/>
                  <a:pt x="239" y="23"/>
                </a:cubicBezTo>
                <a:cubicBezTo>
                  <a:pt x="238" y="23"/>
                  <a:pt x="238" y="23"/>
                  <a:pt x="238" y="23"/>
                </a:cubicBezTo>
                <a:cubicBezTo>
                  <a:pt x="237" y="23"/>
                  <a:pt x="237" y="23"/>
                  <a:pt x="237" y="24"/>
                </a:cubicBezTo>
                <a:cubicBezTo>
                  <a:pt x="236" y="23"/>
                  <a:pt x="235" y="23"/>
                  <a:pt x="234" y="23"/>
                </a:cubicBezTo>
                <a:close/>
                <a:moveTo>
                  <a:pt x="234" y="8"/>
                </a:moveTo>
                <a:cubicBezTo>
                  <a:pt x="234" y="9"/>
                  <a:pt x="234" y="9"/>
                  <a:pt x="234" y="9"/>
                </a:cubicBezTo>
                <a:cubicBezTo>
                  <a:pt x="233" y="9"/>
                  <a:pt x="233" y="9"/>
                  <a:pt x="232" y="9"/>
                </a:cubicBezTo>
                <a:cubicBezTo>
                  <a:pt x="233" y="10"/>
                  <a:pt x="230" y="10"/>
                  <a:pt x="230" y="9"/>
                </a:cubicBezTo>
                <a:cubicBezTo>
                  <a:pt x="231" y="8"/>
                  <a:pt x="233" y="9"/>
                  <a:pt x="234" y="8"/>
                </a:cubicBezTo>
                <a:close/>
                <a:moveTo>
                  <a:pt x="234" y="8"/>
                </a:moveTo>
                <a:cubicBezTo>
                  <a:pt x="234" y="8"/>
                  <a:pt x="234" y="8"/>
                  <a:pt x="234" y="8"/>
                </a:cubicBezTo>
                <a:cubicBezTo>
                  <a:pt x="234" y="8"/>
                  <a:pt x="234" y="8"/>
                  <a:pt x="234" y="8"/>
                </a:cubicBezTo>
                <a:close/>
                <a:moveTo>
                  <a:pt x="235" y="9"/>
                </a:moveTo>
                <a:cubicBezTo>
                  <a:pt x="234" y="9"/>
                  <a:pt x="235" y="9"/>
                  <a:pt x="235" y="9"/>
                </a:cubicBezTo>
                <a:cubicBezTo>
                  <a:pt x="235" y="9"/>
                  <a:pt x="235" y="9"/>
                  <a:pt x="235" y="9"/>
                </a:cubicBezTo>
                <a:cubicBezTo>
                  <a:pt x="236" y="10"/>
                  <a:pt x="237" y="9"/>
                  <a:pt x="238" y="10"/>
                </a:cubicBezTo>
                <a:cubicBezTo>
                  <a:pt x="237" y="10"/>
                  <a:pt x="236" y="10"/>
                  <a:pt x="236" y="11"/>
                </a:cubicBezTo>
                <a:cubicBezTo>
                  <a:pt x="235" y="11"/>
                  <a:pt x="235" y="10"/>
                  <a:pt x="235" y="10"/>
                </a:cubicBezTo>
                <a:cubicBezTo>
                  <a:pt x="235" y="10"/>
                  <a:pt x="235" y="10"/>
                  <a:pt x="236" y="10"/>
                </a:cubicBezTo>
                <a:cubicBezTo>
                  <a:pt x="236" y="10"/>
                  <a:pt x="235" y="9"/>
                  <a:pt x="235" y="9"/>
                </a:cubicBezTo>
                <a:close/>
                <a:moveTo>
                  <a:pt x="239" y="9"/>
                </a:moveTo>
                <a:cubicBezTo>
                  <a:pt x="240" y="9"/>
                  <a:pt x="240" y="9"/>
                  <a:pt x="240" y="9"/>
                </a:cubicBezTo>
                <a:cubicBezTo>
                  <a:pt x="240" y="9"/>
                  <a:pt x="240" y="9"/>
                  <a:pt x="240" y="9"/>
                </a:cubicBezTo>
                <a:cubicBezTo>
                  <a:pt x="240" y="9"/>
                  <a:pt x="240" y="9"/>
                  <a:pt x="239" y="9"/>
                </a:cubicBezTo>
                <a:close/>
                <a:moveTo>
                  <a:pt x="244" y="89"/>
                </a:moveTo>
                <a:cubicBezTo>
                  <a:pt x="244" y="89"/>
                  <a:pt x="245" y="90"/>
                  <a:pt x="246" y="90"/>
                </a:cubicBezTo>
                <a:cubicBezTo>
                  <a:pt x="246" y="90"/>
                  <a:pt x="245" y="89"/>
                  <a:pt x="245" y="90"/>
                </a:cubicBezTo>
                <a:cubicBezTo>
                  <a:pt x="244" y="90"/>
                  <a:pt x="245" y="89"/>
                  <a:pt x="244" y="89"/>
                </a:cubicBezTo>
                <a:close/>
                <a:moveTo>
                  <a:pt x="249" y="87"/>
                </a:moveTo>
                <a:cubicBezTo>
                  <a:pt x="250" y="87"/>
                  <a:pt x="251" y="88"/>
                  <a:pt x="252" y="87"/>
                </a:cubicBezTo>
                <a:cubicBezTo>
                  <a:pt x="252" y="87"/>
                  <a:pt x="252" y="88"/>
                  <a:pt x="253" y="88"/>
                </a:cubicBezTo>
                <a:cubicBezTo>
                  <a:pt x="253" y="88"/>
                  <a:pt x="252" y="88"/>
                  <a:pt x="253" y="88"/>
                </a:cubicBezTo>
                <a:cubicBezTo>
                  <a:pt x="252" y="89"/>
                  <a:pt x="251" y="89"/>
                  <a:pt x="250" y="89"/>
                </a:cubicBezTo>
                <a:cubicBezTo>
                  <a:pt x="250" y="89"/>
                  <a:pt x="250" y="88"/>
                  <a:pt x="250" y="88"/>
                </a:cubicBezTo>
                <a:cubicBezTo>
                  <a:pt x="250" y="88"/>
                  <a:pt x="249" y="88"/>
                  <a:pt x="249" y="87"/>
                </a:cubicBezTo>
                <a:close/>
                <a:moveTo>
                  <a:pt x="251" y="13"/>
                </a:moveTo>
                <a:cubicBezTo>
                  <a:pt x="251" y="12"/>
                  <a:pt x="251" y="12"/>
                  <a:pt x="252" y="12"/>
                </a:cubicBezTo>
                <a:cubicBezTo>
                  <a:pt x="252" y="13"/>
                  <a:pt x="251" y="13"/>
                  <a:pt x="251" y="13"/>
                </a:cubicBezTo>
                <a:close/>
                <a:moveTo>
                  <a:pt x="251" y="10"/>
                </a:moveTo>
                <a:cubicBezTo>
                  <a:pt x="251" y="9"/>
                  <a:pt x="252" y="10"/>
                  <a:pt x="252" y="9"/>
                </a:cubicBezTo>
                <a:cubicBezTo>
                  <a:pt x="252" y="10"/>
                  <a:pt x="252" y="9"/>
                  <a:pt x="251" y="10"/>
                </a:cubicBezTo>
                <a:close/>
                <a:moveTo>
                  <a:pt x="257" y="11"/>
                </a:moveTo>
                <a:cubicBezTo>
                  <a:pt x="257" y="11"/>
                  <a:pt x="257" y="11"/>
                  <a:pt x="258" y="11"/>
                </a:cubicBezTo>
                <a:cubicBezTo>
                  <a:pt x="258" y="12"/>
                  <a:pt x="257" y="11"/>
                  <a:pt x="257" y="11"/>
                </a:cubicBezTo>
                <a:close/>
                <a:moveTo>
                  <a:pt x="263" y="79"/>
                </a:moveTo>
                <a:cubicBezTo>
                  <a:pt x="263" y="79"/>
                  <a:pt x="264" y="79"/>
                  <a:pt x="264" y="78"/>
                </a:cubicBezTo>
                <a:cubicBezTo>
                  <a:pt x="265" y="78"/>
                  <a:pt x="265" y="80"/>
                  <a:pt x="264" y="80"/>
                </a:cubicBezTo>
                <a:cubicBezTo>
                  <a:pt x="264" y="80"/>
                  <a:pt x="263" y="80"/>
                  <a:pt x="263" y="79"/>
                </a:cubicBezTo>
                <a:close/>
                <a:moveTo>
                  <a:pt x="268" y="27"/>
                </a:moveTo>
                <a:cubicBezTo>
                  <a:pt x="268" y="27"/>
                  <a:pt x="268" y="27"/>
                  <a:pt x="269" y="27"/>
                </a:cubicBezTo>
                <a:cubicBezTo>
                  <a:pt x="269" y="27"/>
                  <a:pt x="269" y="27"/>
                  <a:pt x="269" y="27"/>
                </a:cubicBezTo>
                <a:cubicBezTo>
                  <a:pt x="268" y="28"/>
                  <a:pt x="268" y="28"/>
                  <a:pt x="268" y="27"/>
                </a:cubicBezTo>
                <a:close/>
                <a:moveTo>
                  <a:pt x="279" y="77"/>
                </a:moveTo>
                <a:cubicBezTo>
                  <a:pt x="279" y="77"/>
                  <a:pt x="279" y="77"/>
                  <a:pt x="280" y="76"/>
                </a:cubicBezTo>
                <a:cubicBezTo>
                  <a:pt x="280" y="75"/>
                  <a:pt x="279" y="75"/>
                  <a:pt x="280" y="74"/>
                </a:cubicBezTo>
                <a:cubicBezTo>
                  <a:pt x="280" y="74"/>
                  <a:pt x="281" y="74"/>
                  <a:pt x="281" y="75"/>
                </a:cubicBezTo>
                <a:cubicBezTo>
                  <a:pt x="281" y="76"/>
                  <a:pt x="281" y="76"/>
                  <a:pt x="281" y="77"/>
                </a:cubicBezTo>
                <a:cubicBezTo>
                  <a:pt x="280" y="77"/>
                  <a:pt x="279" y="77"/>
                  <a:pt x="280" y="78"/>
                </a:cubicBezTo>
                <a:cubicBezTo>
                  <a:pt x="279" y="77"/>
                  <a:pt x="279" y="77"/>
                  <a:pt x="279" y="77"/>
                </a:cubicBezTo>
                <a:close/>
                <a:moveTo>
                  <a:pt x="279" y="47"/>
                </a:moveTo>
                <a:cubicBezTo>
                  <a:pt x="279" y="47"/>
                  <a:pt x="280" y="47"/>
                  <a:pt x="280" y="47"/>
                </a:cubicBezTo>
                <a:cubicBezTo>
                  <a:pt x="280" y="47"/>
                  <a:pt x="280" y="47"/>
                  <a:pt x="280" y="47"/>
                </a:cubicBezTo>
                <a:cubicBezTo>
                  <a:pt x="280" y="47"/>
                  <a:pt x="280" y="47"/>
                  <a:pt x="279" y="47"/>
                </a:cubicBezTo>
                <a:close/>
                <a:moveTo>
                  <a:pt x="282" y="75"/>
                </a:moveTo>
                <a:cubicBezTo>
                  <a:pt x="282" y="75"/>
                  <a:pt x="282" y="76"/>
                  <a:pt x="282" y="76"/>
                </a:cubicBezTo>
                <a:cubicBezTo>
                  <a:pt x="282" y="76"/>
                  <a:pt x="282" y="76"/>
                  <a:pt x="282" y="76"/>
                </a:cubicBezTo>
                <a:cubicBezTo>
                  <a:pt x="282" y="76"/>
                  <a:pt x="282" y="76"/>
                  <a:pt x="282" y="75"/>
                </a:cubicBezTo>
                <a:close/>
                <a:moveTo>
                  <a:pt x="282" y="25"/>
                </a:moveTo>
                <a:cubicBezTo>
                  <a:pt x="281" y="25"/>
                  <a:pt x="283" y="25"/>
                  <a:pt x="282" y="25"/>
                </a:cubicBezTo>
                <a:cubicBezTo>
                  <a:pt x="282" y="26"/>
                  <a:pt x="282" y="25"/>
                  <a:pt x="282" y="25"/>
                </a:cubicBezTo>
                <a:close/>
                <a:moveTo>
                  <a:pt x="288" y="27"/>
                </a:moveTo>
                <a:cubicBezTo>
                  <a:pt x="288" y="27"/>
                  <a:pt x="288" y="27"/>
                  <a:pt x="288" y="27"/>
                </a:cubicBezTo>
                <a:cubicBezTo>
                  <a:pt x="288" y="28"/>
                  <a:pt x="289" y="28"/>
                  <a:pt x="288" y="28"/>
                </a:cubicBezTo>
                <a:cubicBezTo>
                  <a:pt x="288" y="28"/>
                  <a:pt x="288" y="28"/>
                  <a:pt x="288" y="27"/>
                </a:cubicBezTo>
                <a:close/>
              </a:path>
            </a:pathLst>
          </a:custGeom>
          <a:solidFill>
            <a:schemeClr val="accent2">
              <a:lumMod val="75000"/>
              <a:alpha val="18000"/>
            </a:schemeClr>
          </a:solidFill>
          <a:ln>
            <a:noFill/>
          </a:ln>
        </p:spPr>
        <p:txBody>
          <a:bodyPr lIns="68580" tIns="34290" rIns="68580" bIns="34290" anchor="ctr" anchorCtr="1"/>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srcRect/>
          <a:stretch>
            <a:fillRect/>
          </a:stretch>
        </p:blipFill>
        <p:spPr>
          <a:xfrm>
            <a:off x="-1" y="-161044"/>
            <a:ext cx="9339943" cy="618244"/>
          </a:xfrm>
          <a:prstGeom prst="rect">
            <a:avLst/>
          </a:prstGeom>
        </p:spPr>
      </p:pic>
      <p:sp>
        <p:nvSpPr>
          <p:cNvPr id="8" name="KSO_Shape"/>
          <p:cNvSpPr/>
          <p:nvPr/>
        </p:nvSpPr>
        <p:spPr bwMode="auto">
          <a:xfrm>
            <a:off x="329263" y="1035943"/>
            <a:ext cx="2533169" cy="3371850"/>
          </a:xfrm>
          <a:custGeom>
            <a:avLst/>
            <a:gdLst>
              <a:gd name="T0" fmla="*/ 805274 w 243"/>
              <a:gd name="T1" fmla="*/ 169366 h 329"/>
              <a:gd name="T2" fmla="*/ 726252 w 243"/>
              <a:gd name="T3" fmla="*/ 207002 h 329"/>
              <a:gd name="T4" fmla="*/ 560681 w 243"/>
              <a:gd name="T5" fmla="*/ 263457 h 329"/>
              <a:gd name="T6" fmla="*/ 553156 w 243"/>
              <a:gd name="T7" fmla="*/ 222057 h 329"/>
              <a:gd name="T8" fmla="*/ 609600 w 243"/>
              <a:gd name="T9" fmla="*/ 86565 h 329"/>
              <a:gd name="T10" fmla="*/ 481659 w 243"/>
              <a:gd name="T11" fmla="*/ 135492 h 329"/>
              <a:gd name="T12" fmla="*/ 440267 w 243"/>
              <a:gd name="T13" fmla="*/ 120438 h 329"/>
              <a:gd name="T14" fmla="*/ 391348 w 243"/>
              <a:gd name="T15" fmla="*/ 150547 h 329"/>
              <a:gd name="T16" fmla="*/ 327378 w 243"/>
              <a:gd name="T17" fmla="*/ 127965 h 329"/>
              <a:gd name="T18" fmla="*/ 316089 w 243"/>
              <a:gd name="T19" fmla="*/ 120438 h 329"/>
              <a:gd name="T20" fmla="*/ 259644 w 243"/>
              <a:gd name="T21" fmla="*/ 139256 h 329"/>
              <a:gd name="T22" fmla="*/ 180622 w 243"/>
              <a:gd name="T23" fmla="*/ 56455 h 329"/>
              <a:gd name="T24" fmla="*/ 161807 w 243"/>
              <a:gd name="T25" fmla="*/ 161838 h 329"/>
              <a:gd name="T26" fmla="*/ 94074 w 243"/>
              <a:gd name="T27" fmla="*/ 191948 h 329"/>
              <a:gd name="T28" fmla="*/ 218252 w 243"/>
              <a:gd name="T29" fmla="*/ 222057 h 329"/>
              <a:gd name="T30" fmla="*/ 210726 w 243"/>
              <a:gd name="T31" fmla="*/ 357549 h 329"/>
              <a:gd name="T32" fmla="*/ 45156 w 243"/>
              <a:gd name="T33" fmla="*/ 432823 h 329"/>
              <a:gd name="T34" fmla="*/ 150519 w 243"/>
              <a:gd name="T35" fmla="*/ 421532 h 329"/>
              <a:gd name="T36" fmla="*/ 184385 w 243"/>
              <a:gd name="T37" fmla="*/ 477987 h 329"/>
              <a:gd name="T38" fmla="*/ 176859 w 243"/>
              <a:gd name="T39" fmla="*/ 515624 h 329"/>
              <a:gd name="T40" fmla="*/ 45156 w 243"/>
              <a:gd name="T41" fmla="*/ 658644 h 329"/>
              <a:gd name="T42" fmla="*/ 22578 w 243"/>
              <a:gd name="T43" fmla="*/ 733917 h 329"/>
              <a:gd name="T44" fmla="*/ 105363 w 243"/>
              <a:gd name="T45" fmla="*/ 639825 h 329"/>
              <a:gd name="T46" fmla="*/ 222015 w 243"/>
              <a:gd name="T47" fmla="*/ 545733 h 329"/>
              <a:gd name="T48" fmla="*/ 248356 w 243"/>
              <a:gd name="T49" fmla="*/ 549497 h 329"/>
              <a:gd name="T50" fmla="*/ 263407 w 243"/>
              <a:gd name="T51" fmla="*/ 572079 h 329"/>
              <a:gd name="T52" fmla="*/ 285985 w 243"/>
              <a:gd name="T53" fmla="*/ 590897 h 329"/>
              <a:gd name="T54" fmla="*/ 297274 w 243"/>
              <a:gd name="T55" fmla="*/ 572079 h 329"/>
              <a:gd name="T56" fmla="*/ 342430 w 243"/>
              <a:gd name="T57" fmla="*/ 523151 h 329"/>
              <a:gd name="T58" fmla="*/ 353719 w 243"/>
              <a:gd name="T59" fmla="*/ 523151 h 329"/>
              <a:gd name="T60" fmla="*/ 349956 w 243"/>
              <a:gd name="T61" fmla="*/ 839300 h 329"/>
              <a:gd name="T62" fmla="*/ 338667 w 243"/>
              <a:gd name="T63" fmla="*/ 839300 h 329"/>
              <a:gd name="T64" fmla="*/ 338667 w 243"/>
              <a:gd name="T65" fmla="*/ 959738 h 329"/>
              <a:gd name="T66" fmla="*/ 338667 w 243"/>
              <a:gd name="T67" fmla="*/ 1200613 h 329"/>
              <a:gd name="T68" fmla="*/ 353719 w 243"/>
              <a:gd name="T69" fmla="*/ 1193086 h 329"/>
              <a:gd name="T70" fmla="*/ 365007 w 243"/>
              <a:gd name="T71" fmla="*/ 839300 h 329"/>
              <a:gd name="T72" fmla="*/ 372533 w 243"/>
              <a:gd name="T73" fmla="*/ 658644 h 329"/>
              <a:gd name="T74" fmla="*/ 470370 w 243"/>
              <a:gd name="T75" fmla="*/ 632298 h 329"/>
              <a:gd name="T76" fmla="*/ 462844 w 243"/>
              <a:gd name="T77" fmla="*/ 557024 h 329"/>
              <a:gd name="T78" fmla="*/ 571970 w 243"/>
              <a:gd name="T79" fmla="*/ 632298 h 329"/>
              <a:gd name="T80" fmla="*/ 526815 w 243"/>
              <a:gd name="T81" fmla="*/ 538206 h 329"/>
              <a:gd name="T82" fmla="*/ 526815 w 243"/>
              <a:gd name="T83" fmla="*/ 459169 h 329"/>
              <a:gd name="T84" fmla="*/ 594548 w 243"/>
              <a:gd name="T85" fmla="*/ 459169 h 329"/>
              <a:gd name="T86" fmla="*/ 590785 w 243"/>
              <a:gd name="T87" fmla="*/ 444114 h 329"/>
              <a:gd name="T88" fmla="*/ 545630 w 243"/>
              <a:gd name="T89" fmla="*/ 398950 h 329"/>
              <a:gd name="T90" fmla="*/ 639704 w 243"/>
              <a:gd name="T91" fmla="*/ 368840 h 329"/>
              <a:gd name="T92" fmla="*/ 587022 w 243"/>
              <a:gd name="T93" fmla="*/ 278512 h 329"/>
              <a:gd name="T94" fmla="*/ 650993 w 243"/>
              <a:gd name="T95" fmla="*/ 255930 h 329"/>
              <a:gd name="T96" fmla="*/ 722489 w 243"/>
              <a:gd name="T97" fmla="*/ 244639 h 329"/>
              <a:gd name="T98" fmla="*/ 801511 w 243"/>
              <a:gd name="T99" fmla="*/ 225821 h 329"/>
              <a:gd name="T100" fmla="*/ 914400 w 243"/>
              <a:gd name="T101" fmla="*/ 173129 h 329"/>
              <a:gd name="T102" fmla="*/ 827852 w 243"/>
              <a:gd name="T103" fmla="*/ 173129 h 3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chemeClr val="tx1">
              <a:lumMod val="95000"/>
              <a:lumOff val="5000"/>
            </a:schemeClr>
          </a:solidFill>
          <a:ln>
            <a:noFill/>
          </a:ln>
        </p:spPr>
        <p:txBody>
          <a:bodyPr lIns="68580" tIns="34290" rIns="68580" bIns="34290" anchor="ctr" anchorCtr="1"/>
          <a:lstStyle/>
          <a:p>
            <a:endParaRPr lang="zh-CN" altLang="en-US"/>
          </a:p>
        </p:txBody>
      </p:sp>
      <p:sp>
        <p:nvSpPr>
          <p:cNvPr id="10" name="KSO_Shape"/>
          <p:cNvSpPr/>
          <p:nvPr/>
        </p:nvSpPr>
        <p:spPr bwMode="auto">
          <a:xfrm>
            <a:off x="1983463" y="1477597"/>
            <a:ext cx="4987529" cy="841121"/>
          </a:xfrm>
          <a:custGeom>
            <a:avLst/>
            <a:gdLst>
              <a:gd name="T0" fmla="*/ 1630715 w 442"/>
              <a:gd name="T1" fmla="*/ 239911 h 96"/>
              <a:gd name="T2" fmla="*/ 1517471 w 442"/>
              <a:gd name="T3" fmla="*/ 367605 h 96"/>
              <a:gd name="T4" fmla="*/ 1166414 w 442"/>
              <a:gd name="T5" fmla="*/ 344388 h 96"/>
              <a:gd name="T6" fmla="*/ 1038071 w 442"/>
              <a:gd name="T7" fmla="*/ 344388 h 96"/>
              <a:gd name="T8" fmla="*/ 1068269 w 442"/>
              <a:gd name="T9" fmla="*/ 332780 h 96"/>
              <a:gd name="T10" fmla="*/ 890854 w 442"/>
              <a:gd name="T11" fmla="*/ 332780 h 96"/>
              <a:gd name="T12" fmla="*/ 751186 w 442"/>
              <a:gd name="T13" fmla="*/ 336649 h 96"/>
              <a:gd name="T14" fmla="*/ 637942 w 442"/>
              <a:gd name="T15" fmla="*/ 332780 h 96"/>
              <a:gd name="T16" fmla="*/ 135893 w 442"/>
              <a:gd name="T17" fmla="*/ 332780 h 96"/>
              <a:gd name="T18" fmla="*/ 279335 w 442"/>
              <a:gd name="T19" fmla="*/ 321171 h 96"/>
              <a:gd name="T20" fmla="*/ 430328 w 442"/>
              <a:gd name="T21" fmla="*/ 325041 h 96"/>
              <a:gd name="T22" fmla="*/ 513373 w 442"/>
              <a:gd name="T23" fmla="*/ 313432 h 96"/>
              <a:gd name="T24" fmla="*/ 237813 w 442"/>
              <a:gd name="T25" fmla="*/ 301823 h 96"/>
              <a:gd name="T26" fmla="*/ 434102 w 442"/>
              <a:gd name="T27" fmla="*/ 290215 h 96"/>
              <a:gd name="T28" fmla="*/ 434102 w 442"/>
              <a:gd name="T29" fmla="*/ 286345 h 96"/>
              <a:gd name="T30" fmla="*/ 332183 w 442"/>
              <a:gd name="T31" fmla="*/ 282476 h 96"/>
              <a:gd name="T32" fmla="*/ 513373 w 442"/>
              <a:gd name="T33" fmla="*/ 274737 h 96"/>
              <a:gd name="T34" fmla="*/ 475625 w 442"/>
              <a:gd name="T35" fmla="*/ 263128 h 96"/>
              <a:gd name="T36" fmla="*/ 237813 w 442"/>
              <a:gd name="T37" fmla="*/ 259259 h 96"/>
              <a:gd name="T38" fmla="*/ 211389 w 442"/>
              <a:gd name="T39" fmla="*/ 251520 h 96"/>
              <a:gd name="T40" fmla="*/ 135893 w 442"/>
              <a:gd name="T41" fmla="*/ 228302 h 96"/>
              <a:gd name="T42" fmla="*/ 105694 w 442"/>
              <a:gd name="T43" fmla="*/ 201216 h 96"/>
              <a:gd name="T44" fmla="*/ 305759 w 442"/>
              <a:gd name="T45" fmla="*/ 147042 h 96"/>
              <a:gd name="T46" fmla="*/ 162317 w 442"/>
              <a:gd name="T47" fmla="*/ 139303 h 96"/>
              <a:gd name="T48" fmla="*/ 475625 w 442"/>
              <a:gd name="T49" fmla="*/ 96738 h 96"/>
              <a:gd name="T50" fmla="*/ 275561 w 442"/>
              <a:gd name="T51" fmla="*/ 85130 h 96"/>
              <a:gd name="T52" fmla="*/ 736087 w 442"/>
              <a:gd name="T53" fmla="*/ 46434 h 96"/>
              <a:gd name="T54" fmla="*/ 1170189 w 442"/>
              <a:gd name="T55" fmla="*/ 34826 h 96"/>
              <a:gd name="T56" fmla="*/ 981449 w 442"/>
              <a:gd name="T57" fmla="*/ 23217 h 96"/>
              <a:gd name="T58" fmla="*/ 1041846 w 442"/>
              <a:gd name="T59" fmla="*/ 7739 h 96"/>
              <a:gd name="T60" fmla="*/ 1192838 w 442"/>
              <a:gd name="T61" fmla="*/ 11609 h 96"/>
              <a:gd name="T62" fmla="*/ 1041846 w 442"/>
              <a:gd name="T63" fmla="*/ 27087 h 96"/>
              <a:gd name="T64" fmla="*/ 551121 w 442"/>
              <a:gd name="T65" fmla="*/ 58043 h 96"/>
              <a:gd name="T66" fmla="*/ 343507 w 442"/>
              <a:gd name="T67" fmla="*/ 119955 h 96"/>
              <a:gd name="T68" fmla="*/ 173641 w 442"/>
              <a:gd name="T69" fmla="*/ 123825 h 96"/>
              <a:gd name="T70" fmla="*/ 196290 w 442"/>
              <a:gd name="T71" fmla="*/ 127695 h 96"/>
              <a:gd name="T72" fmla="*/ 203839 w 442"/>
              <a:gd name="T73" fmla="*/ 139303 h 96"/>
              <a:gd name="T74" fmla="*/ 354831 w 442"/>
              <a:gd name="T75" fmla="*/ 147042 h 96"/>
              <a:gd name="T76" fmla="*/ 324633 w 442"/>
              <a:gd name="T77" fmla="*/ 166390 h 96"/>
              <a:gd name="T78" fmla="*/ 230263 w 442"/>
              <a:gd name="T79" fmla="*/ 185738 h 96"/>
              <a:gd name="T80" fmla="*/ 222713 w 442"/>
              <a:gd name="T81" fmla="*/ 177998 h 96"/>
              <a:gd name="T82" fmla="*/ 1626940 w 442"/>
              <a:gd name="T83" fmla="*/ 177998 h 96"/>
              <a:gd name="T84" fmla="*/ 396354 w 442"/>
              <a:gd name="T85" fmla="*/ 205085 h 96"/>
              <a:gd name="T86" fmla="*/ 335957 w 442"/>
              <a:gd name="T87" fmla="*/ 216694 h 96"/>
              <a:gd name="T88" fmla="*/ 192515 w 442"/>
              <a:gd name="T89" fmla="*/ 232172 h 96"/>
              <a:gd name="T90" fmla="*/ 388805 w 442"/>
              <a:gd name="T91" fmla="*/ 228302 h 96"/>
              <a:gd name="T92" fmla="*/ 494499 w 442"/>
              <a:gd name="T93" fmla="*/ 220563 h 96"/>
              <a:gd name="T94" fmla="*/ 619068 w 442"/>
              <a:gd name="T95" fmla="*/ 216694 h 96"/>
              <a:gd name="T96" fmla="*/ 456751 w 442"/>
              <a:gd name="T97" fmla="*/ 212824 h 96"/>
              <a:gd name="T98" fmla="*/ 222713 w 442"/>
              <a:gd name="T99" fmla="*/ 208955 h 96"/>
              <a:gd name="T100" fmla="*/ 188740 w 442"/>
              <a:gd name="T101" fmla="*/ 216694 h 96"/>
              <a:gd name="T102" fmla="*/ 754961 w 442"/>
              <a:gd name="T103" fmla="*/ 212824 h 96"/>
              <a:gd name="T104" fmla="*/ 539797 w 442"/>
              <a:gd name="T105" fmla="*/ 232172 h 96"/>
              <a:gd name="T106" fmla="*/ 573770 w 442"/>
              <a:gd name="T107" fmla="*/ 220563 h 96"/>
              <a:gd name="T108" fmla="*/ 596419 w 442"/>
              <a:gd name="T109" fmla="*/ 228302 h 96"/>
              <a:gd name="T110" fmla="*/ 37748 w 442"/>
              <a:gd name="T111" fmla="*/ 251520 h 96"/>
              <a:gd name="T112" fmla="*/ 558671 w 442"/>
              <a:gd name="T113" fmla="*/ 282476 h 96"/>
              <a:gd name="T114" fmla="*/ 381255 w 442"/>
              <a:gd name="T115" fmla="*/ 301823 h 96"/>
              <a:gd name="T116" fmla="*/ 577545 w 442"/>
              <a:gd name="T117" fmla="*/ 317302 h 96"/>
              <a:gd name="T118" fmla="*/ 800258 w 442"/>
              <a:gd name="T119" fmla="*/ 321171 h 96"/>
              <a:gd name="T120" fmla="*/ 320858 w 442"/>
              <a:gd name="T121" fmla="*/ 328910 h 96"/>
              <a:gd name="T122" fmla="*/ 664365 w 442"/>
              <a:gd name="T123" fmla="*/ 328910 h 96"/>
              <a:gd name="T124" fmla="*/ 1121117 w 442"/>
              <a:gd name="T125" fmla="*/ 336649 h 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2" h="96">
                <a:moveTo>
                  <a:pt x="348" y="6"/>
                </a:moveTo>
                <a:cubicBezTo>
                  <a:pt x="349" y="5"/>
                  <a:pt x="348" y="5"/>
                  <a:pt x="348" y="5"/>
                </a:cubicBezTo>
                <a:cubicBezTo>
                  <a:pt x="354" y="5"/>
                  <a:pt x="362" y="5"/>
                  <a:pt x="366" y="7"/>
                </a:cubicBezTo>
                <a:cubicBezTo>
                  <a:pt x="367" y="8"/>
                  <a:pt x="367" y="7"/>
                  <a:pt x="367" y="7"/>
                </a:cubicBezTo>
                <a:cubicBezTo>
                  <a:pt x="368" y="7"/>
                  <a:pt x="370" y="7"/>
                  <a:pt x="370" y="8"/>
                </a:cubicBezTo>
                <a:cubicBezTo>
                  <a:pt x="371" y="8"/>
                  <a:pt x="371" y="7"/>
                  <a:pt x="372" y="7"/>
                </a:cubicBezTo>
                <a:cubicBezTo>
                  <a:pt x="373" y="8"/>
                  <a:pt x="373" y="8"/>
                  <a:pt x="374" y="7"/>
                </a:cubicBezTo>
                <a:cubicBezTo>
                  <a:pt x="378" y="7"/>
                  <a:pt x="384" y="9"/>
                  <a:pt x="388" y="9"/>
                </a:cubicBezTo>
                <a:cubicBezTo>
                  <a:pt x="400" y="10"/>
                  <a:pt x="412" y="10"/>
                  <a:pt x="422" y="13"/>
                </a:cubicBezTo>
                <a:cubicBezTo>
                  <a:pt x="422" y="14"/>
                  <a:pt x="421" y="15"/>
                  <a:pt x="421" y="16"/>
                </a:cubicBezTo>
                <a:cubicBezTo>
                  <a:pt x="421" y="17"/>
                  <a:pt x="422" y="17"/>
                  <a:pt x="423" y="16"/>
                </a:cubicBezTo>
                <a:cubicBezTo>
                  <a:pt x="422" y="18"/>
                  <a:pt x="424" y="19"/>
                  <a:pt x="422" y="21"/>
                </a:cubicBezTo>
                <a:cubicBezTo>
                  <a:pt x="423" y="22"/>
                  <a:pt x="426" y="22"/>
                  <a:pt x="428" y="22"/>
                </a:cubicBezTo>
                <a:cubicBezTo>
                  <a:pt x="428" y="23"/>
                  <a:pt x="428" y="23"/>
                  <a:pt x="427" y="23"/>
                </a:cubicBezTo>
                <a:cubicBezTo>
                  <a:pt x="428" y="24"/>
                  <a:pt x="429" y="24"/>
                  <a:pt x="430" y="24"/>
                </a:cubicBezTo>
                <a:cubicBezTo>
                  <a:pt x="429" y="26"/>
                  <a:pt x="430" y="26"/>
                  <a:pt x="431" y="26"/>
                </a:cubicBezTo>
                <a:cubicBezTo>
                  <a:pt x="431" y="27"/>
                  <a:pt x="431" y="27"/>
                  <a:pt x="432" y="27"/>
                </a:cubicBezTo>
                <a:cubicBezTo>
                  <a:pt x="432" y="28"/>
                  <a:pt x="431" y="28"/>
                  <a:pt x="431" y="29"/>
                </a:cubicBezTo>
                <a:cubicBezTo>
                  <a:pt x="431" y="30"/>
                  <a:pt x="432" y="30"/>
                  <a:pt x="433" y="31"/>
                </a:cubicBezTo>
                <a:cubicBezTo>
                  <a:pt x="432" y="32"/>
                  <a:pt x="433" y="32"/>
                  <a:pt x="434" y="33"/>
                </a:cubicBezTo>
                <a:cubicBezTo>
                  <a:pt x="431" y="35"/>
                  <a:pt x="435" y="37"/>
                  <a:pt x="436" y="38"/>
                </a:cubicBezTo>
                <a:cubicBezTo>
                  <a:pt x="437" y="40"/>
                  <a:pt x="435" y="41"/>
                  <a:pt x="435" y="43"/>
                </a:cubicBezTo>
                <a:cubicBezTo>
                  <a:pt x="435" y="46"/>
                  <a:pt x="438" y="46"/>
                  <a:pt x="439" y="49"/>
                </a:cubicBezTo>
                <a:cubicBezTo>
                  <a:pt x="437" y="49"/>
                  <a:pt x="439" y="52"/>
                  <a:pt x="436" y="52"/>
                </a:cubicBezTo>
                <a:cubicBezTo>
                  <a:pt x="436" y="54"/>
                  <a:pt x="437" y="54"/>
                  <a:pt x="436" y="56"/>
                </a:cubicBezTo>
                <a:cubicBezTo>
                  <a:pt x="433" y="55"/>
                  <a:pt x="433" y="60"/>
                  <a:pt x="432" y="62"/>
                </a:cubicBezTo>
                <a:cubicBezTo>
                  <a:pt x="430" y="61"/>
                  <a:pt x="429" y="62"/>
                  <a:pt x="428" y="62"/>
                </a:cubicBezTo>
                <a:cubicBezTo>
                  <a:pt x="428" y="67"/>
                  <a:pt x="433" y="68"/>
                  <a:pt x="437" y="66"/>
                </a:cubicBezTo>
                <a:cubicBezTo>
                  <a:pt x="437" y="65"/>
                  <a:pt x="437" y="64"/>
                  <a:pt x="437" y="64"/>
                </a:cubicBezTo>
                <a:cubicBezTo>
                  <a:pt x="437" y="63"/>
                  <a:pt x="438" y="65"/>
                  <a:pt x="438" y="65"/>
                </a:cubicBezTo>
                <a:cubicBezTo>
                  <a:pt x="438" y="67"/>
                  <a:pt x="441" y="68"/>
                  <a:pt x="441" y="70"/>
                </a:cubicBezTo>
                <a:cubicBezTo>
                  <a:pt x="441" y="70"/>
                  <a:pt x="440" y="71"/>
                  <a:pt x="441" y="71"/>
                </a:cubicBezTo>
                <a:cubicBezTo>
                  <a:pt x="441" y="72"/>
                  <a:pt x="441" y="73"/>
                  <a:pt x="439" y="74"/>
                </a:cubicBezTo>
                <a:cubicBezTo>
                  <a:pt x="440" y="74"/>
                  <a:pt x="441" y="75"/>
                  <a:pt x="441" y="76"/>
                </a:cubicBezTo>
                <a:cubicBezTo>
                  <a:pt x="440" y="76"/>
                  <a:pt x="441" y="78"/>
                  <a:pt x="442" y="78"/>
                </a:cubicBezTo>
                <a:cubicBezTo>
                  <a:pt x="440" y="78"/>
                  <a:pt x="441" y="79"/>
                  <a:pt x="439" y="79"/>
                </a:cubicBezTo>
                <a:cubicBezTo>
                  <a:pt x="439" y="80"/>
                  <a:pt x="440" y="80"/>
                  <a:pt x="440" y="81"/>
                </a:cubicBezTo>
                <a:cubicBezTo>
                  <a:pt x="439" y="81"/>
                  <a:pt x="439" y="81"/>
                  <a:pt x="439" y="82"/>
                </a:cubicBezTo>
                <a:cubicBezTo>
                  <a:pt x="439" y="82"/>
                  <a:pt x="440" y="82"/>
                  <a:pt x="441" y="83"/>
                </a:cubicBezTo>
                <a:cubicBezTo>
                  <a:pt x="440" y="84"/>
                  <a:pt x="437" y="82"/>
                  <a:pt x="437" y="85"/>
                </a:cubicBezTo>
                <a:cubicBezTo>
                  <a:pt x="437" y="85"/>
                  <a:pt x="439" y="85"/>
                  <a:pt x="439" y="85"/>
                </a:cubicBezTo>
                <a:cubicBezTo>
                  <a:pt x="439" y="86"/>
                  <a:pt x="438" y="87"/>
                  <a:pt x="438" y="87"/>
                </a:cubicBezTo>
                <a:cubicBezTo>
                  <a:pt x="438" y="88"/>
                  <a:pt x="437" y="87"/>
                  <a:pt x="437" y="88"/>
                </a:cubicBezTo>
                <a:cubicBezTo>
                  <a:pt x="437" y="88"/>
                  <a:pt x="437" y="88"/>
                  <a:pt x="438" y="88"/>
                </a:cubicBezTo>
                <a:cubicBezTo>
                  <a:pt x="437" y="89"/>
                  <a:pt x="435" y="89"/>
                  <a:pt x="434" y="89"/>
                </a:cubicBezTo>
                <a:cubicBezTo>
                  <a:pt x="434" y="90"/>
                  <a:pt x="435" y="90"/>
                  <a:pt x="435" y="90"/>
                </a:cubicBezTo>
                <a:cubicBezTo>
                  <a:pt x="434" y="92"/>
                  <a:pt x="433" y="93"/>
                  <a:pt x="432" y="94"/>
                </a:cubicBezTo>
                <a:cubicBezTo>
                  <a:pt x="431" y="95"/>
                  <a:pt x="433" y="94"/>
                  <a:pt x="433" y="95"/>
                </a:cubicBezTo>
                <a:cubicBezTo>
                  <a:pt x="424" y="95"/>
                  <a:pt x="416" y="96"/>
                  <a:pt x="409" y="94"/>
                </a:cubicBezTo>
                <a:cubicBezTo>
                  <a:pt x="408" y="95"/>
                  <a:pt x="407" y="95"/>
                  <a:pt x="405" y="95"/>
                </a:cubicBezTo>
                <a:cubicBezTo>
                  <a:pt x="405" y="95"/>
                  <a:pt x="406" y="95"/>
                  <a:pt x="406" y="94"/>
                </a:cubicBezTo>
                <a:cubicBezTo>
                  <a:pt x="405" y="95"/>
                  <a:pt x="404" y="95"/>
                  <a:pt x="402" y="95"/>
                </a:cubicBezTo>
                <a:cubicBezTo>
                  <a:pt x="402" y="93"/>
                  <a:pt x="397" y="94"/>
                  <a:pt x="395" y="93"/>
                </a:cubicBezTo>
                <a:cubicBezTo>
                  <a:pt x="396" y="93"/>
                  <a:pt x="397" y="93"/>
                  <a:pt x="397" y="93"/>
                </a:cubicBezTo>
                <a:cubicBezTo>
                  <a:pt x="398" y="92"/>
                  <a:pt x="395" y="93"/>
                  <a:pt x="396" y="92"/>
                </a:cubicBezTo>
                <a:cubicBezTo>
                  <a:pt x="397" y="92"/>
                  <a:pt x="397" y="92"/>
                  <a:pt x="398" y="92"/>
                </a:cubicBezTo>
                <a:cubicBezTo>
                  <a:pt x="382" y="91"/>
                  <a:pt x="366" y="90"/>
                  <a:pt x="351" y="89"/>
                </a:cubicBezTo>
                <a:cubicBezTo>
                  <a:pt x="354" y="91"/>
                  <a:pt x="355" y="89"/>
                  <a:pt x="357" y="91"/>
                </a:cubicBezTo>
                <a:cubicBezTo>
                  <a:pt x="358" y="90"/>
                  <a:pt x="359" y="90"/>
                  <a:pt x="361" y="91"/>
                </a:cubicBezTo>
                <a:cubicBezTo>
                  <a:pt x="355" y="91"/>
                  <a:pt x="350" y="90"/>
                  <a:pt x="346" y="90"/>
                </a:cubicBezTo>
                <a:cubicBezTo>
                  <a:pt x="347" y="90"/>
                  <a:pt x="347" y="90"/>
                  <a:pt x="347" y="90"/>
                </a:cubicBezTo>
                <a:cubicBezTo>
                  <a:pt x="346" y="89"/>
                  <a:pt x="346" y="90"/>
                  <a:pt x="345" y="90"/>
                </a:cubicBezTo>
                <a:cubicBezTo>
                  <a:pt x="345" y="90"/>
                  <a:pt x="346" y="90"/>
                  <a:pt x="345" y="89"/>
                </a:cubicBezTo>
                <a:cubicBezTo>
                  <a:pt x="342" y="89"/>
                  <a:pt x="341" y="88"/>
                  <a:pt x="338" y="88"/>
                </a:cubicBezTo>
                <a:cubicBezTo>
                  <a:pt x="338" y="88"/>
                  <a:pt x="338" y="88"/>
                  <a:pt x="338" y="88"/>
                </a:cubicBezTo>
                <a:cubicBezTo>
                  <a:pt x="337" y="88"/>
                  <a:pt x="335" y="87"/>
                  <a:pt x="336" y="88"/>
                </a:cubicBezTo>
                <a:cubicBezTo>
                  <a:pt x="335" y="87"/>
                  <a:pt x="334" y="87"/>
                  <a:pt x="333" y="88"/>
                </a:cubicBezTo>
                <a:cubicBezTo>
                  <a:pt x="333" y="88"/>
                  <a:pt x="332" y="88"/>
                  <a:pt x="332" y="87"/>
                </a:cubicBezTo>
                <a:cubicBezTo>
                  <a:pt x="331" y="88"/>
                  <a:pt x="330" y="87"/>
                  <a:pt x="329" y="88"/>
                </a:cubicBezTo>
                <a:cubicBezTo>
                  <a:pt x="328" y="88"/>
                  <a:pt x="329" y="88"/>
                  <a:pt x="329" y="87"/>
                </a:cubicBezTo>
                <a:cubicBezTo>
                  <a:pt x="328" y="87"/>
                  <a:pt x="328" y="88"/>
                  <a:pt x="328" y="88"/>
                </a:cubicBezTo>
                <a:cubicBezTo>
                  <a:pt x="329" y="89"/>
                  <a:pt x="326" y="87"/>
                  <a:pt x="325" y="88"/>
                </a:cubicBezTo>
                <a:cubicBezTo>
                  <a:pt x="325" y="88"/>
                  <a:pt x="324" y="87"/>
                  <a:pt x="325" y="87"/>
                </a:cubicBezTo>
                <a:cubicBezTo>
                  <a:pt x="324" y="87"/>
                  <a:pt x="323" y="88"/>
                  <a:pt x="324" y="88"/>
                </a:cubicBezTo>
                <a:cubicBezTo>
                  <a:pt x="320" y="87"/>
                  <a:pt x="312" y="87"/>
                  <a:pt x="308" y="88"/>
                </a:cubicBezTo>
                <a:cubicBezTo>
                  <a:pt x="307" y="86"/>
                  <a:pt x="305" y="88"/>
                  <a:pt x="304" y="87"/>
                </a:cubicBezTo>
                <a:cubicBezTo>
                  <a:pt x="304" y="88"/>
                  <a:pt x="303" y="88"/>
                  <a:pt x="303" y="88"/>
                </a:cubicBezTo>
                <a:cubicBezTo>
                  <a:pt x="304" y="89"/>
                  <a:pt x="308" y="87"/>
                  <a:pt x="309" y="89"/>
                </a:cubicBezTo>
                <a:cubicBezTo>
                  <a:pt x="312" y="87"/>
                  <a:pt x="318" y="89"/>
                  <a:pt x="321" y="88"/>
                </a:cubicBezTo>
                <a:cubicBezTo>
                  <a:pt x="323" y="89"/>
                  <a:pt x="319" y="90"/>
                  <a:pt x="319" y="89"/>
                </a:cubicBezTo>
                <a:cubicBezTo>
                  <a:pt x="318" y="89"/>
                  <a:pt x="318" y="89"/>
                  <a:pt x="316" y="89"/>
                </a:cubicBezTo>
                <a:cubicBezTo>
                  <a:pt x="316" y="90"/>
                  <a:pt x="317" y="89"/>
                  <a:pt x="317" y="90"/>
                </a:cubicBezTo>
                <a:cubicBezTo>
                  <a:pt x="317" y="90"/>
                  <a:pt x="316" y="89"/>
                  <a:pt x="314" y="90"/>
                </a:cubicBezTo>
                <a:cubicBezTo>
                  <a:pt x="314" y="90"/>
                  <a:pt x="315" y="90"/>
                  <a:pt x="315" y="90"/>
                </a:cubicBezTo>
                <a:cubicBezTo>
                  <a:pt x="311" y="88"/>
                  <a:pt x="309" y="90"/>
                  <a:pt x="305" y="89"/>
                </a:cubicBezTo>
                <a:cubicBezTo>
                  <a:pt x="305" y="90"/>
                  <a:pt x="305" y="90"/>
                  <a:pt x="305" y="90"/>
                </a:cubicBezTo>
                <a:cubicBezTo>
                  <a:pt x="306" y="90"/>
                  <a:pt x="304" y="90"/>
                  <a:pt x="304" y="90"/>
                </a:cubicBezTo>
                <a:cubicBezTo>
                  <a:pt x="305" y="88"/>
                  <a:pt x="302" y="90"/>
                  <a:pt x="299" y="89"/>
                </a:cubicBezTo>
                <a:cubicBezTo>
                  <a:pt x="300" y="90"/>
                  <a:pt x="300" y="90"/>
                  <a:pt x="298" y="90"/>
                </a:cubicBezTo>
                <a:cubicBezTo>
                  <a:pt x="299" y="90"/>
                  <a:pt x="299" y="90"/>
                  <a:pt x="299" y="89"/>
                </a:cubicBezTo>
                <a:cubicBezTo>
                  <a:pt x="296" y="89"/>
                  <a:pt x="292" y="89"/>
                  <a:pt x="288" y="89"/>
                </a:cubicBezTo>
                <a:cubicBezTo>
                  <a:pt x="289" y="88"/>
                  <a:pt x="288" y="88"/>
                  <a:pt x="290" y="88"/>
                </a:cubicBezTo>
                <a:cubicBezTo>
                  <a:pt x="288" y="87"/>
                  <a:pt x="286" y="90"/>
                  <a:pt x="283" y="89"/>
                </a:cubicBezTo>
                <a:cubicBezTo>
                  <a:pt x="282" y="89"/>
                  <a:pt x="284" y="89"/>
                  <a:pt x="285" y="89"/>
                </a:cubicBezTo>
                <a:cubicBezTo>
                  <a:pt x="285" y="88"/>
                  <a:pt x="285" y="88"/>
                  <a:pt x="284" y="88"/>
                </a:cubicBezTo>
                <a:cubicBezTo>
                  <a:pt x="284" y="88"/>
                  <a:pt x="285" y="89"/>
                  <a:pt x="283" y="89"/>
                </a:cubicBezTo>
                <a:cubicBezTo>
                  <a:pt x="284" y="88"/>
                  <a:pt x="282" y="88"/>
                  <a:pt x="281" y="88"/>
                </a:cubicBezTo>
                <a:cubicBezTo>
                  <a:pt x="281" y="89"/>
                  <a:pt x="282" y="88"/>
                  <a:pt x="283" y="88"/>
                </a:cubicBezTo>
                <a:cubicBezTo>
                  <a:pt x="283" y="89"/>
                  <a:pt x="281" y="89"/>
                  <a:pt x="281" y="89"/>
                </a:cubicBezTo>
                <a:cubicBezTo>
                  <a:pt x="279" y="89"/>
                  <a:pt x="279" y="89"/>
                  <a:pt x="279" y="89"/>
                </a:cubicBezTo>
                <a:cubicBezTo>
                  <a:pt x="279" y="88"/>
                  <a:pt x="280" y="89"/>
                  <a:pt x="280" y="88"/>
                </a:cubicBezTo>
                <a:cubicBezTo>
                  <a:pt x="279" y="87"/>
                  <a:pt x="279" y="88"/>
                  <a:pt x="277" y="88"/>
                </a:cubicBezTo>
                <a:cubicBezTo>
                  <a:pt x="279" y="89"/>
                  <a:pt x="277" y="89"/>
                  <a:pt x="277" y="88"/>
                </a:cubicBezTo>
                <a:cubicBezTo>
                  <a:pt x="277" y="88"/>
                  <a:pt x="276" y="89"/>
                  <a:pt x="275" y="89"/>
                </a:cubicBezTo>
                <a:cubicBezTo>
                  <a:pt x="275" y="88"/>
                  <a:pt x="275" y="89"/>
                  <a:pt x="275" y="88"/>
                </a:cubicBezTo>
                <a:cubicBezTo>
                  <a:pt x="275" y="88"/>
                  <a:pt x="274" y="89"/>
                  <a:pt x="274" y="89"/>
                </a:cubicBezTo>
                <a:cubicBezTo>
                  <a:pt x="273" y="89"/>
                  <a:pt x="274" y="89"/>
                  <a:pt x="274" y="88"/>
                </a:cubicBezTo>
                <a:cubicBezTo>
                  <a:pt x="272" y="88"/>
                  <a:pt x="268" y="88"/>
                  <a:pt x="265" y="88"/>
                </a:cubicBezTo>
                <a:cubicBezTo>
                  <a:pt x="265" y="89"/>
                  <a:pt x="265" y="89"/>
                  <a:pt x="266" y="89"/>
                </a:cubicBezTo>
                <a:cubicBezTo>
                  <a:pt x="265" y="90"/>
                  <a:pt x="265" y="88"/>
                  <a:pt x="264" y="88"/>
                </a:cubicBezTo>
                <a:cubicBezTo>
                  <a:pt x="264" y="88"/>
                  <a:pt x="265" y="89"/>
                  <a:pt x="264" y="89"/>
                </a:cubicBezTo>
                <a:cubicBezTo>
                  <a:pt x="262" y="89"/>
                  <a:pt x="265" y="89"/>
                  <a:pt x="264" y="88"/>
                </a:cubicBezTo>
                <a:cubicBezTo>
                  <a:pt x="263" y="89"/>
                  <a:pt x="261" y="88"/>
                  <a:pt x="261" y="89"/>
                </a:cubicBezTo>
                <a:cubicBezTo>
                  <a:pt x="260" y="89"/>
                  <a:pt x="261" y="89"/>
                  <a:pt x="261" y="88"/>
                </a:cubicBezTo>
                <a:cubicBezTo>
                  <a:pt x="259" y="89"/>
                  <a:pt x="259" y="88"/>
                  <a:pt x="257" y="88"/>
                </a:cubicBezTo>
                <a:cubicBezTo>
                  <a:pt x="257" y="89"/>
                  <a:pt x="257" y="89"/>
                  <a:pt x="256" y="89"/>
                </a:cubicBezTo>
                <a:cubicBezTo>
                  <a:pt x="256" y="89"/>
                  <a:pt x="257" y="88"/>
                  <a:pt x="256" y="88"/>
                </a:cubicBezTo>
                <a:cubicBezTo>
                  <a:pt x="255" y="88"/>
                  <a:pt x="255" y="89"/>
                  <a:pt x="253" y="88"/>
                </a:cubicBezTo>
                <a:cubicBezTo>
                  <a:pt x="253" y="88"/>
                  <a:pt x="253" y="89"/>
                  <a:pt x="254" y="89"/>
                </a:cubicBezTo>
                <a:cubicBezTo>
                  <a:pt x="254" y="89"/>
                  <a:pt x="252" y="89"/>
                  <a:pt x="253" y="88"/>
                </a:cubicBezTo>
                <a:cubicBezTo>
                  <a:pt x="251" y="88"/>
                  <a:pt x="252" y="89"/>
                  <a:pt x="250" y="89"/>
                </a:cubicBezTo>
                <a:cubicBezTo>
                  <a:pt x="249" y="89"/>
                  <a:pt x="251" y="90"/>
                  <a:pt x="250" y="89"/>
                </a:cubicBezTo>
                <a:cubicBezTo>
                  <a:pt x="250" y="88"/>
                  <a:pt x="248" y="88"/>
                  <a:pt x="248" y="89"/>
                </a:cubicBezTo>
                <a:cubicBezTo>
                  <a:pt x="248" y="89"/>
                  <a:pt x="248" y="89"/>
                  <a:pt x="247" y="88"/>
                </a:cubicBezTo>
                <a:cubicBezTo>
                  <a:pt x="246" y="88"/>
                  <a:pt x="247" y="90"/>
                  <a:pt x="246" y="89"/>
                </a:cubicBezTo>
                <a:cubicBezTo>
                  <a:pt x="246" y="89"/>
                  <a:pt x="247" y="89"/>
                  <a:pt x="247" y="89"/>
                </a:cubicBezTo>
                <a:cubicBezTo>
                  <a:pt x="245" y="89"/>
                  <a:pt x="243" y="88"/>
                  <a:pt x="243" y="89"/>
                </a:cubicBezTo>
                <a:cubicBezTo>
                  <a:pt x="242" y="90"/>
                  <a:pt x="242" y="88"/>
                  <a:pt x="241" y="88"/>
                </a:cubicBezTo>
                <a:cubicBezTo>
                  <a:pt x="249" y="88"/>
                  <a:pt x="256" y="87"/>
                  <a:pt x="264" y="87"/>
                </a:cubicBezTo>
                <a:cubicBezTo>
                  <a:pt x="271" y="87"/>
                  <a:pt x="278" y="88"/>
                  <a:pt x="283" y="86"/>
                </a:cubicBezTo>
                <a:cubicBezTo>
                  <a:pt x="283" y="86"/>
                  <a:pt x="281" y="87"/>
                  <a:pt x="281" y="86"/>
                </a:cubicBezTo>
                <a:cubicBezTo>
                  <a:pt x="280" y="86"/>
                  <a:pt x="279" y="87"/>
                  <a:pt x="278" y="85"/>
                </a:cubicBezTo>
                <a:cubicBezTo>
                  <a:pt x="278" y="86"/>
                  <a:pt x="278" y="86"/>
                  <a:pt x="278" y="86"/>
                </a:cubicBezTo>
                <a:cubicBezTo>
                  <a:pt x="277" y="86"/>
                  <a:pt x="274" y="87"/>
                  <a:pt x="275" y="85"/>
                </a:cubicBezTo>
                <a:cubicBezTo>
                  <a:pt x="274" y="86"/>
                  <a:pt x="273" y="86"/>
                  <a:pt x="271" y="86"/>
                </a:cubicBezTo>
                <a:cubicBezTo>
                  <a:pt x="271" y="85"/>
                  <a:pt x="272" y="86"/>
                  <a:pt x="272" y="86"/>
                </a:cubicBezTo>
                <a:cubicBezTo>
                  <a:pt x="272" y="85"/>
                  <a:pt x="270" y="86"/>
                  <a:pt x="270" y="85"/>
                </a:cubicBezTo>
                <a:cubicBezTo>
                  <a:pt x="271" y="86"/>
                  <a:pt x="269" y="86"/>
                  <a:pt x="269" y="86"/>
                </a:cubicBezTo>
                <a:cubicBezTo>
                  <a:pt x="268" y="86"/>
                  <a:pt x="268" y="85"/>
                  <a:pt x="267" y="86"/>
                </a:cubicBezTo>
                <a:cubicBezTo>
                  <a:pt x="268" y="86"/>
                  <a:pt x="264" y="87"/>
                  <a:pt x="263" y="85"/>
                </a:cubicBezTo>
                <a:cubicBezTo>
                  <a:pt x="262" y="85"/>
                  <a:pt x="263" y="86"/>
                  <a:pt x="262" y="86"/>
                </a:cubicBezTo>
                <a:cubicBezTo>
                  <a:pt x="260" y="84"/>
                  <a:pt x="258" y="87"/>
                  <a:pt x="255" y="86"/>
                </a:cubicBezTo>
                <a:cubicBezTo>
                  <a:pt x="255" y="86"/>
                  <a:pt x="255" y="86"/>
                  <a:pt x="256" y="86"/>
                </a:cubicBezTo>
                <a:cubicBezTo>
                  <a:pt x="255" y="87"/>
                  <a:pt x="255" y="86"/>
                  <a:pt x="253" y="86"/>
                </a:cubicBezTo>
                <a:cubicBezTo>
                  <a:pt x="253" y="87"/>
                  <a:pt x="252" y="86"/>
                  <a:pt x="252" y="86"/>
                </a:cubicBezTo>
                <a:cubicBezTo>
                  <a:pt x="251" y="86"/>
                  <a:pt x="252" y="86"/>
                  <a:pt x="252" y="86"/>
                </a:cubicBezTo>
                <a:cubicBezTo>
                  <a:pt x="251" y="86"/>
                  <a:pt x="251" y="86"/>
                  <a:pt x="250" y="86"/>
                </a:cubicBezTo>
                <a:cubicBezTo>
                  <a:pt x="251" y="86"/>
                  <a:pt x="251" y="86"/>
                  <a:pt x="251" y="86"/>
                </a:cubicBezTo>
                <a:cubicBezTo>
                  <a:pt x="248" y="86"/>
                  <a:pt x="246" y="87"/>
                  <a:pt x="242" y="86"/>
                </a:cubicBezTo>
                <a:cubicBezTo>
                  <a:pt x="243" y="86"/>
                  <a:pt x="243" y="86"/>
                  <a:pt x="243" y="86"/>
                </a:cubicBezTo>
                <a:cubicBezTo>
                  <a:pt x="242" y="87"/>
                  <a:pt x="242" y="87"/>
                  <a:pt x="242" y="86"/>
                </a:cubicBezTo>
                <a:cubicBezTo>
                  <a:pt x="241" y="86"/>
                  <a:pt x="240" y="86"/>
                  <a:pt x="240" y="87"/>
                </a:cubicBezTo>
                <a:cubicBezTo>
                  <a:pt x="239" y="87"/>
                  <a:pt x="239" y="85"/>
                  <a:pt x="238" y="86"/>
                </a:cubicBezTo>
                <a:cubicBezTo>
                  <a:pt x="238" y="87"/>
                  <a:pt x="239" y="86"/>
                  <a:pt x="239" y="86"/>
                </a:cubicBezTo>
                <a:cubicBezTo>
                  <a:pt x="239" y="87"/>
                  <a:pt x="236" y="87"/>
                  <a:pt x="238" y="86"/>
                </a:cubicBezTo>
                <a:cubicBezTo>
                  <a:pt x="237" y="86"/>
                  <a:pt x="237" y="86"/>
                  <a:pt x="236" y="86"/>
                </a:cubicBezTo>
                <a:cubicBezTo>
                  <a:pt x="236" y="87"/>
                  <a:pt x="237" y="86"/>
                  <a:pt x="237" y="87"/>
                </a:cubicBezTo>
                <a:cubicBezTo>
                  <a:pt x="236" y="87"/>
                  <a:pt x="236" y="87"/>
                  <a:pt x="235" y="86"/>
                </a:cubicBezTo>
                <a:cubicBezTo>
                  <a:pt x="235" y="87"/>
                  <a:pt x="234" y="86"/>
                  <a:pt x="233" y="87"/>
                </a:cubicBezTo>
                <a:cubicBezTo>
                  <a:pt x="233" y="86"/>
                  <a:pt x="233" y="87"/>
                  <a:pt x="233" y="86"/>
                </a:cubicBezTo>
                <a:cubicBezTo>
                  <a:pt x="232" y="86"/>
                  <a:pt x="231" y="86"/>
                  <a:pt x="229" y="86"/>
                </a:cubicBezTo>
                <a:cubicBezTo>
                  <a:pt x="230" y="87"/>
                  <a:pt x="229" y="88"/>
                  <a:pt x="228" y="86"/>
                </a:cubicBezTo>
                <a:cubicBezTo>
                  <a:pt x="227" y="87"/>
                  <a:pt x="227" y="86"/>
                  <a:pt x="226" y="86"/>
                </a:cubicBezTo>
                <a:cubicBezTo>
                  <a:pt x="226" y="87"/>
                  <a:pt x="226" y="87"/>
                  <a:pt x="226" y="87"/>
                </a:cubicBezTo>
                <a:cubicBezTo>
                  <a:pt x="226" y="87"/>
                  <a:pt x="225" y="87"/>
                  <a:pt x="225" y="86"/>
                </a:cubicBezTo>
                <a:cubicBezTo>
                  <a:pt x="221" y="86"/>
                  <a:pt x="218" y="86"/>
                  <a:pt x="215" y="86"/>
                </a:cubicBezTo>
                <a:cubicBezTo>
                  <a:pt x="214" y="86"/>
                  <a:pt x="216" y="86"/>
                  <a:pt x="215" y="85"/>
                </a:cubicBezTo>
                <a:cubicBezTo>
                  <a:pt x="213" y="88"/>
                  <a:pt x="210" y="86"/>
                  <a:pt x="208" y="87"/>
                </a:cubicBezTo>
                <a:cubicBezTo>
                  <a:pt x="207" y="86"/>
                  <a:pt x="206" y="88"/>
                  <a:pt x="205" y="87"/>
                </a:cubicBezTo>
                <a:cubicBezTo>
                  <a:pt x="204" y="86"/>
                  <a:pt x="206" y="87"/>
                  <a:pt x="206" y="87"/>
                </a:cubicBezTo>
                <a:cubicBezTo>
                  <a:pt x="205" y="86"/>
                  <a:pt x="204" y="87"/>
                  <a:pt x="203" y="86"/>
                </a:cubicBezTo>
                <a:cubicBezTo>
                  <a:pt x="203" y="86"/>
                  <a:pt x="203" y="87"/>
                  <a:pt x="204" y="87"/>
                </a:cubicBezTo>
                <a:cubicBezTo>
                  <a:pt x="203" y="88"/>
                  <a:pt x="202" y="87"/>
                  <a:pt x="202" y="88"/>
                </a:cubicBezTo>
                <a:cubicBezTo>
                  <a:pt x="202" y="87"/>
                  <a:pt x="201" y="87"/>
                  <a:pt x="203" y="87"/>
                </a:cubicBezTo>
                <a:cubicBezTo>
                  <a:pt x="203" y="86"/>
                  <a:pt x="202" y="87"/>
                  <a:pt x="201" y="86"/>
                </a:cubicBezTo>
                <a:cubicBezTo>
                  <a:pt x="201" y="87"/>
                  <a:pt x="202" y="87"/>
                  <a:pt x="201" y="87"/>
                </a:cubicBezTo>
                <a:cubicBezTo>
                  <a:pt x="201" y="87"/>
                  <a:pt x="201" y="87"/>
                  <a:pt x="201" y="86"/>
                </a:cubicBezTo>
                <a:cubicBezTo>
                  <a:pt x="200" y="86"/>
                  <a:pt x="200" y="87"/>
                  <a:pt x="199" y="87"/>
                </a:cubicBezTo>
                <a:cubicBezTo>
                  <a:pt x="199" y="87"/>
                  <a:pt x="201" y="87"/>
                  <a:pt x="200" y="88"/>
                </a:cubicBezTo>
                <a:cubicBezTo>
                  <a:pt x="199" y="88"/>
                  <a:pt x="199" y="87"/>
                  <a:pt x="199" y="86"/>
                </a:cubicBezTo>
                <a:cubicBezTo>
                  <a:pt x="199" y="86"/>
                  <a:pt x="198" y="86"/>
                  <a:pt x="198" y="86"/>
                </a:cubicBezTo>
                <a:cubicBezTo>
                  <a:pt x="198" y="87"/>
                  <a:pt x="199" y="87"/>
                  <a:pt x="199" y="87"/>
                </a:cubicBezTo>
                <a:cubicBezTo>
                  <a:pt x="199" y="88"/>
                  <a:pt x="198" y="88"/>
                  <a:pt x="197" y="88"/>
                </a:cubicBezTo>
                <a:cubicBezTo>
                  <a:pt x="197" y="88"/>
                  <a:pt x="198" y="88"/>
                  <a:pt x="198" y="87"/>
                </a:cubicBezTo>
                <a:cubicBezTo>
                  <a:pt x="197" y="88"/>
                  <a:pt x="195" y="88"/>
                  <a:pt x="195" y="87"/>
                </a:cubicBezTo>
                <a:cubicBezTo>
                  <a:pt x="194" y="87"/>
                  <a:pt x="194" y="87"/>
                  <a:pt x="194" y="87"/>
                </a:cubicBezTo>
                <a:cubicBezTo>
                  <a:pt x="193" y="87"/>
                  <a:pt x="193" y="88"/>
                  <a:pt x="192" y="88"/>
                </a:cubicBezTo>
                <a:cubicBezTo>
                  <a:pt x="193" y="87"/>
                  <a:pt x="193" y="88"/>
                  <a:pt x="193" y="88"/>
                </a:cubicBezTo>
                <a:cubicBezTo>
                  <a:pt x="193" y="86"/>
                  <a:pt x="190" y="88"/>
                  <a:pt x="190" y="86"/>
                </a:cubicBezTo>
                <a:cubicBezTo>
                  <a:pt x="190" y="86"/>
                  <a:pt x="190" y="87"/>
                  <a:pt x="188" y="87"/>
                </a:cubicBezTo>
                <a:cubicBezTo>
                  <a:pt x="189" y="88"/>
                  <a:pt x="188" y="87"/>
                  <a:pt x="188" y="88"/>
                </a:cubicBezTo>
                <a:cubicBezTo>
                  <a:pt x="187" y="88"/>
                  <a:pt x="188" y="87"/>
                  <a:pt x="187" y="86"/>
                </a:cubicBezTo>
                <a:cubicBezTo>
                  <a:pt x="187" y="86"/>
                  <a:pt x="186" y="87"/>
                  <a:pt x="187" y="88"/>
                </a:cubicBezTo>
                <a:cubicBezTo>
                  <a:pt x="184" y="88"/>
                  <a:pt x="181" y="88"/>
                  <a:pt x="179" y="87"/>
                </a:cubicBezTo>
                <a:cubicBezTo>
                  <a:pt x="180" y="88"/>
                  <a:pt x="181" y="87"/>
                  <a:pt x="182" y="87"/>
                </a:cubicBezTo>
                <a:cubicBezTo>
                  <a:pt x="182" y="86"/>
                  <a:pt x="178" y="87"/>
                  <a:pt x="178" y="86"/>
                </a:cubicBezTo>
                <a:cubicBezTo>
                  <a:pt x="176" y="87"/>
                  <a:pt x="174" y="87"/>
                  <a:pt x="173" y="86"/>
                </a:cubicBezTo>
                <a:cubicBezTo>
                  <a:pt x="169" y="88"/>
                  <a:pt x="163" y="86"/>
                  <a:pt x="158" y="87"/>
                </a:cubicBezTo>
                <a:cubicBezTo>
                  <a:pt x="157" y="87"/>
                  <a:pt x="158" y="86"/>
                  <a:pt x="157" y="86"/>
                </a:cubicBezTo>
                <a:cubicBezTo>
                  <a:pt x="156" y="87"/>
                  <a:pt x="152" y="87"/>
                  <a:pt x="149" y="86"/>
                </a:cubicBezTo>
                <a:cubicBezTo>
                  <a:pt x="146" y="87"/>
                  <a:pt x="143" y="86"/>
                  <a:pt x="140" y="86"/>
                </a:cubicBezTo>
                <a:cubicBezTo>
                  <a:pt x="140" y="85"/>
                  <a:pt x="142" y="85"/>
                  <a:pt x="142" y="86"/>
                </a:cubicBezTo>
                <a:cubicBezTo>
                  <a:pt x="142" y="86"/>
                  <a:pt x="142" y="85"/>
                  <a:pt x="142" y="85"/>
                </a:cubicBezTo>
                <a:cubicBezTo>
                  <a:pt x="143" y="85"/>
                  <a:pt x="143" y="86"/>
                  <a:pt x="143" y="86"/>
                </a:cubicBezTo>
                <a:cubicBezTo>
                  <a:pt x="144" y="86"/>
                  <a:pt x="144" y="86"/>
                  <a:pt x="143" y="86"/>
                </a:cubicBezTo>
                <a:cubicBezTo>
                  <a:pt x="147" y="84"/>
                  <a:pt x="154" y="86"/>
                  <a:pt x="157" y="86"/>
                </a:cubicBezTo>
                <a:cubicBezTo>
                  <a:pt x="157" y="86"/>
                  <a:pt x="157" y="85"/>
                  <a:pt x="158" y="85"/>
                </a:cubicBezTo>
                <a:cubicBezTo>
                  <a:pt x="162" y="85"/>
                  <a:pt x="166" y="86"/>
                  <a:pt x="169" y="86"/>
                </a:cubicBezTo>
                <a:cubicBezTo>
                  <a:pt x="169" y="85"/>
                  <a:pt x="168" y="85"/>
                  <a:pt x="168" y="85"/>
                </a:cubicBezTo>
                <a:cubicBezTo>
                  <a:pt x="158" y="84"/>
                  <a:pt x="144" y="85"/>
                  <a:pt x="136" y="85"/>
                </a:cubicBezTo>
                <a:cubicBezTo>
                  <a:pt x="136" y="85"/>
                  <a:pt x="136" y="85"/>
                  <a:pt x="136" y="84"/>
                </a:cubicBezTo>
                <a:cubicBezTo>
                  <a:pt x="133" y="85"/>
                  <a:pt x="130" y="84"/>
                  <a:pt x="130" y="85"/>
                </a:cubicBezTo>
                <a:cubicBezTo>
                  <a:pt x="129" y="85"/>
                  <a:pt x="129" y="85"/>
                  <a:pt x="129" y="84"/>
                </a:cubicBezTo>
                <a:cubicBezTo>
                  <a:pt x="129" y="84"/>
                  <a:pt x="128" y="86"/>
                  <a:pt x="128" y="84"/>
                </a:cubicBezTo>
                <a:cubicBezTo>
                  <a:pt x="127" y="84"/>
                  <a:pt x="127" y="85"/>
                  <a:pt x="128" y="85"/>
                </a:cubicBezTo>
                <a:cubicBezTo>
                  <a:pt x="125" y="85"/>
                  <a:pt x="120" y="86"/>
                  <a:pt x="119" y="84"/>
                </a:cubicBezTo>
                <a:cubicBezTo>
                  <a:pt x="118" y="84"/>
                  <a:pt x="119" y="85"/>
                  <a:pt x="119" y="85"/>
                </a:cubicBezTo>
                <a:cubicBezTo>
                  <a:pt x="118" y="84"/>
                  <a:pt x="117" y="85"/>
                  <a:pt x="117" y="84"/>
                </a:cubicBezTo>
                <a:cubicBezTo>
                  <a:pt x="116" y="85"/>
                  <a:pt x="114" y="85"/>
                  <a:pt x="112" y="84"/>
                </a:cubicBezTo>
                <a:cubicBezTo>
                  <a:pt x="112" y="86"/>
                  <a:pt x="112" y="84"/>
                  <a:pt x="111" y="85"/>
                </a:cubicBezTo>
                <a:cubicBezTo>
                  <a:pt x="111" y="85"/>
                  <a:pt x="110" y="84"/>
                  <a:pt x="110" y="85"/>
                </a:cubicBezTo>
                <a:cubicBezTo>
                  <a:pt x="107" y="83"/>
                  <a:pt x="102" y="85"/>
                  <a:pt x="97" y="85"/>
                </a:cubicBezTo>
                <a:cubicBezTo>
                  <a:pt x="99" y="83"/>
                  <a:pt x="95" y="85"/>
                  <a:pt x="95" y="84"/>
                </a:cubicBezTo>
                <a:cubicBezTo>
                  <a:pt x="95" y="85"/>
                  <a:pt x="90" y="85"/>
                  <a:pt x="90" y="84"/>
                </a:cubicBezTo>
                <a:cubicBezTo>
                  <a:pt x="90" y="84"/>
                  <a:pt x="90" y="85"/>
                  <a:pt x="89" y="85"/>
                </a:cubicBezTo>
                <a:cubicBezTo>
                  <a:pt x="91" y="86"/>
                  <a:pt x="94" y="86"/>
                  <a:pt x="96" y="85"/>
                </a:cubicBezTo>
                <a:cubicBezTo>
                  <a:pt x="96" y="85"/>
                  <a:pt x="96" y="86"/>
                  <a:pt x="96" y="86"/>
                </a:cubicBezTo>
                <a:cubicBezTo>
                  <a:pt x="96" y="86"/>
                  <a:pt x="96" y="86"/>
                  <a:pt x="96" y="86"/>
                </a:cubicBezTo>
                <a:cubicBezTo>
                  <a:pt x="89" y="86"/>
                  <a:pt x="84" y="86"/>
                  <a:pt x="77" y="86"/>
                </a:cubicBezTo>
                <a:cubicBezTo>
                  <a:pt x="77" y="87"/>
                  <a:pt x="77" y="87"/>
                  <a:pt x="77" y="87"/>
                </a:cubicBezTo>
                <a:cubicBezTo>
                  <a:pt x="77" y="87"/>
                  <a:pt x="76" y="87"/>
                  <a:pt x="77" y="86"/>
                </a:cubicBezTo>
                <a:cubicBezTo>
                  <a:pt x="76" y="87"/>
                  <a:pt x="75" y="87"/>
                  <a:pt x="75" y="87"/>
                </a:cubicBezTo>
                <a:cubicBezTo>
                  <a:pt x="74" y="86"/>
                  <a:pt x="73" y="86"/>
                  <a:pt x="73" y="86"/>
                </a:cubicBezTo>
                <a:cubicBezTo>
                  <a:pt x="59" y="86"/>
                  <a:pt x="49" y="88"/>
                  <a:pt x="36" y="86"/>
                </a:cubicBezTo>
                <a:cubicBezTo>
                  <a:pt x="34" y="87"/>
                  <a:pt x="35" y="87"/>
                  <a:pt x="32" y="87"/>
                </a:cubicBezTo>
                <a:cubicBezTo>
                  <a:pt x="32" y="87"/>
                  <a:pt x="32" y="87"/>
                  <a:pt x="32" y="87"/>
                </a:cubicBezTo>
                <a:cubicBezTo>
                  <a:pt x="29" y="87"/>
                  <a:pt x="24" y="87"/>
                  <a:pt x="20" y="87"/>
                </a:cubicBezTo>
                <a:cubicBezTo>
                  <a:pt x="20" y="86"/>
                  <a:pt x="21" y="87"/>
                  <a:pt x="22" y="86"/>
                </a:cubicBezTo>
                <a:cubicBezTo>
                  <a:pt x="20" y="86"/>
                  <a:pt x="20" y="86"/>
                  <a:pt x="17" y="86"/>
                </a:cubicBezTo>
                <a:cubicBezTo>
                  <a:pt x="19" y="85"/>
                  <a:pt x="24" y="86"/>
                  <a:pt x="27" y="85"/>
                </a:cubicBezTo>
                <a:cubicBezTo>
                  <a:pt x="28" y="85"/>
                  <a:pt x="26" y="85"/>
                  <a:pt x="28" y="85"/>
                </a:cubicBezTo>
                <a:cubicBezTo>
                  <a:pt x="27" y="84"/>
                  <a:pt x="26" y="85"/>
                  <a:pt x="25" y="85"/>
                </a:cubicBezTo>
                <a:cubicBezTo>
                  <a:pt x="26" y="84"/>
                  <a:pt x="29" y="83"/>
                  <a:pt x="31" y="84"/>
                </a:cubicBezTo>
                <a:cubicBezTo>
                  <a:pt x="30" y="84"/>
                  <a:pt x="29" y="84"/>
                  <a:pt x="28" y="84"/>
                </a:cubicBezTo>
                <a:cubicBezTo>
                  <a:pt x="28" y="85"/>
                  <a:pt x="29" y="85"/>
                  <a:pt x="29" y="85"/>
                </a:cubicBezTo>
                <a:cubicBezTo>
                  <a:pt x="29" y="85"/>
                  <a:pt x="30" y="84"/>
                  <a:pt x="31" y="85"/>
                </a:cubicBezTo>
                <a:cubicBezTo>
                  <a:pt x="30" y="86"/>
                  <a:pt x="32" y="85"/>
                  <a:pt x="32" y="85"/>
                </a:cubicBezTo>
                <a:cubicBezTo>
                  <a:pt x="32" y="85"/>
                  <a:pt x="32" y="85"/>
                  <a:pt x="32" y="85"/>
                </a:cubicBezTo>
                <a:cubicBezTo>
                  <a:pt x="34" y="86"/>
                  <a:pt x="37" y="84"/>
                  <a:pt x="38" y="85"/>
                </a:cubicBezTo>
                <a:cubicBezTo>
                  <a:pt x="39" y="85"/>
                  <a:pt x="39" y="84"/>
                  <a:pt x="39" y="84"/>
                </a:cubicBezTo>
                <a:cubicBezTo>
                  <a:pt x="39" y="85"/>
                  <a:pt x="41" y="85"/>
                  <a:pt x="42" y="85"/>
                </a:cubicBezTo>
                <a:cubicBezTo>
                  <a:pt x="40" y="84"/>
                  <a:pt x="42" y="84"/>
                  <a:pt x="42" y="84"/>
                </a:cubicBezTo>
                <a:cubicBezTo>
                  <a:pt x="42" y="84"/>
                  <a:pt x="42" y="84"/>
                  <a:pt x="42" y="85"/>
                </a:cubicBezTo>
                <a:cubicBezTo>
                  <a:pt x="43" y="85"/>
                  <a:pt x="43" y="84"/>
                  <a:pt x="44" y="85"/>
                </a:cubicBezTo>
                <a:cubicBezTo>
                  <a:pt x="44" y="85"/>
                  <a:pt x="44" y="84"/>
                  <a:pt x="45" y="84"/>
                </a:cubicBezTo>
                <a:cubicBezTo>
                  <a:pt x="45" y="84"/>
                  <a:pt x="45" y="84"/>
                  <a:pt x="44" y="84"/>
                </a:cubicBezTo>
                <a:cubicBezTo>
                  <a:pt x="48" y="85"/>
                  <a:pt x="55" y="85"/>
                  <a:pt x="59" y="84"/>
                </a:cubicBezTo>
                <a:cubicBezTo>
                  <a:pt x="60" y="84"/>
                  <a:pt x="63" y="83"/>
                  <a:pt x="65" y="84"/>
                </a:cubicBezTo>
                <a:cubicBezTo>
                  <a:pt x="66" y="84"/>
                  <a:pt x="70" y="84"/>
                  <a:pt x="72" y="84"/>
                </a:cubicBezTo>
                <a:cubicBezTo>
                  <a:pt x="72" y="83"/>
                  <a:pt x="73" y="83"/>
                  <a:pt x="74" y="83"/>
                </a:cubicBezTo>
                <a:cubicBezTo>
                  <a:pt x="74" y="84"/>
                  <a:pt x="76" y="83"/>
                  <a:pt x="77" y="84"/>
                </a:cubicBezTo>
                <a:cubicBezTo>
                  <a:pt x="78" y="84"/>
                  <a:pt x="78" y="83"/>
                  <a:pt x="79" y="83"/>
                </a:cubicBezTo>
                <a:cubicBezTo>
                  <a:pt x="80" y="83"/>
                  <a:pt x="79" y="83"/>
                  <a:pt x="78" y="83"/>
                </a:cubicBezTo>
                <a:cubicBezTo>
                  <a:pt x="79" y="84"/>
                  <a:pt x="79" y="83"/>
                  <a:pt x="80" y="84"/>
                </a:cubicBezTo>
                <a:cubicBezTo>
                  <a:pt x="80" y="83"/>
                  <a:pt x="80" y="82"/>
                  <a:pt x="81" y="83"/>
                </a:cubicBezTo>
                <a:cubicBezTo>
                  <a:pt x="81" y="83"/>
                  <a:pt x="81" y="83"/>
                  <a:pt x="80" y="83"/>
                </a:cubicBezTo>
                <a:cubicBezTo>
                  <a:pt x="80" y="84"/>
                  <a:pt x="82" y="83"/>
                  <a:pt x="82" y="84"/>
                </a:cubicBezTo>
                <a:cubicBezTo>
                  <a:pt x="82" y="84"/>
                  <a:pt x="82" y="83"/>
                  <a:pt x="82" y="83"/>
                </a:cubicBezTo>
                <a:cubicBezTo>
                  <a:pt x="83" y="83"/>
                  <a:pt x="82" y="83"/>
                  <a:pt x="83" y="84"/>
                </a:cubicBezTo>
                <a:cubicBezTo>
                  <a:pt x="83" y="83"/>
                  <a:pt x="83" y="82"/>
                  <a:pt x="84" y="84"/>
                </a:cubicBezTo>
                <a:cubicBezTo>
                  <a:pt x="84" y="83"/>
                  <a:pt x="84" y="83"/>
                  <a:pt x="84" y="83"/>
                </a:cubicBezTo>
                <a:cubicBezTo>
                  <a:pt x="86" y="83"/>
                  <a:pt x="87" y="83"/>
                  <a:pt x="90" y="83"/>
                </a:cubicBezTo>
                <a:cubicBezTo>
                  <a:pt x="90" y="83"/>
                  <a:pt x="90" y="83"/>
                  <a:pt x="90" y="82"/>
                </a:cubicBezTo>
                <a:cubicBezTo>
                  <a:pt x="90" y="83"/>
                  <a:pt x="94" y="84"/>
                  <a:pt x="94" y="83"/>
                </a:cubicBezTo>
                <a:cubicBezTo>
                  <a:pt x="94" y="83"/>
                  <a:pt x="94" y="83"/>
                  <a:pt x="95" y="84"/>
                </a:cubicBezTo>
                <a:cubicBezTo>
                  <a:pt x="95" y="84"/>
                  <a:pt x="95" y="83"/>
                  <a:pt x="95" y="83"/>
                </a:cubicBezTo>
                <a:cubicBezTo>
                  <a:pt x="98" y="83"/>
                  <a:pt x="101" y="82"/>
                  <a:pt x="102" y="84"/>
                </a:cubicBezTo>
                <a:cubicBezTo>
                  <a:pt x="102" y="84"/>
                  <a:pt x="102" y="83"/>
                  <a:pt x="102" y="83"/>
                </a:cubicBezTo>
                <a:cubicBezTo>
                  <a:pt x="105" y="84"/>
                  <a:pt x="108" y="83"/>
                  <a:pt x="109" y="84"/>
                </a:cubicBezTo>
                <a:cubicBezTo>
                  <a:pt x="110" y="84"/>
                  <a:pt x="109" y="83"/>
                  <a:pt x="109" y="83"/>
                </a:cubicBezTo>
                <a:cubicBezTo>
                  <a:pt x="110" y="83"/>
                  <a:pt x="110" y="83"/>
                  <a:pt x="110" y="84"/>
                </a:cubicBezTo>
                <a:cubicBezTo>
                  <a:pt x="110" y="84"/>
                  <a:pt x="110" y="83"/>
                  <a:pt x="110" y="83"/>
                </a:cubicBezTo>
                <a:cubicBezTo>
                  <a:pt x="111" y="83"/>
                  <a:pt x="111" y="83"/>
                  <a:pt x="112" y="83"/>
                </a:cubicBezTo>
                <a:cubicBezTo>
                  <a:pt x="112" y="84"/>
                  <a:pt x="112" y="84"/>
                  <a:pt x="112" y="84"/>
                </a:cubicBezTo>
                <a:cubicBezTo>
                  <a:pt x="113" y="84"/>
                  <a:pt x="112" y="84"/>
                  <a:pt x="113" y="84"/>
                </a:cubicBezTo>
                <a:cubicBezTo>
                  <a:pt x="113" y="83"/>
                  <a:pt x="113" y="83"/>
                  <a:pt x="114" y="84"/>
                </a:cubicBezTo>
                <a:cubicBezTo>
                  <a:pt x="114" y="84"/>
                  <a:pt x="114" y="83"/>
                  <a:pt x="114" y="83"/>
                </a:cubicBezTo>
                <a:cubicBezTo>
                  <a:pt x="115" y="84"/>
                  <a:pt x="119" y="83"/>
                  <a:pt x="122" y="83"/>
                </a:cubicBezTo>
                <a:cubicBezTo>
                  <a:pt x="122" y="83"/>
                  <a:pt x="121" y="82"/>
                  <a:pt x="121" y="82"/>
                </a:cubicBezTo>
                <a:cubicBezTo>
                  <a:pt x="121" y="82"/>
                  <a:pt x="123" y="82"/>
                  <a:pt x="124" y="82"/>
                </a:cubicBezTo>
                <a:cubicBezTo>
                  <a:pt x="124" y="83"/>
                  <a:pt x="124" y="83"/>
                  <a:pt x="125" y="83"/>
                </a:cubicBezTo>
                <a:cubicBezTo>
                  <a:pt x="126" y="83"/>
                  <a:pt x="125" y="83"/>
                  <a:pt x="125" y="82"/>
                </a:cubicBezTo>
                <a:cubicBezTo>
                  <a:pt x="125" y="82"/>
                  <a:pt x="126" y="83"/>
                  <a:pt x="126" y="82"/>
                </a:cubicBezTo>
                <a:cubicBezTo>
                  <a:pt x="126" y="82"/>
                  <a:pt x="125" y="83"/>
                  <a:pt x="126" y="84"/>
                </a:cubicBezTo>
                <a:cubicBezTo>
                  <a:pt x="127" y="84"/>
                  <a:pt x="126" y="82"/>
                  <a:pt x="126" y="82"/>
                </a:cubicBezTo>
                <a:cubicBezTo>
                  <a:pt x="128" y="82"/>
                  <a:pt x="129" y="82"/>
                  <a:pt x="130" y="82"/>
                </a:cubicBezTo>
                <a:cubicBezTo>
                  <a:pt x="130" y="83"/>
                  <a:pt x="129" y="82"/>
                  <a:pt x="128" y="82"/>
                </a:cubicBezTo>
                <a:cubicBezTo>
                  <a:pt x="128" y="83"/>
                  <a:pt x="128" y="83"/>
                  <a:pt x="128" y="83"/>
                </a:cubicBezTo>
                <a:cubicBezTo>
                  <a:pt x="129" y="83"/>
                  <a:pt x="129" y="83"/>
                  <a:pt x="130" y="83"/>
                </a:cubicBezTo>
                <a:cubicBezTo>
                  <a:pt x="131" y="83"/>
                  <a:pt x="131" y="82"/>
                  <a:pt x="131" y="82"/>
                </a:cubicBezTo>
                <a:cubicBezTo>
                  <a:pt x="131" y="82"/>
                  <a:pt x="131" y="83"/>
                  <a:pt x="132" y="82"/>
                </a:cubicBezTo>
                <a:cubicBezTo>
                  <a:pt x="132" y="83"/>
                  <a:pt x="132" y="83"/>
                  <a:pt x="131" y="83"/>
                </a:cubicBezTo>
                <a:cubicBezTo>
                  <a:pt x="131" y="83"/>
                  <a:pt x="132" y="84"/>
                  <a:pt x="132" y="84"/>
                </a:cubicBezTo>
                <a:cubicBezTo>
                  <a:pt x="133" y="84"/>
                  <a:pt x="133" y="83"/>
                  <a:pt x="133" y="83"/>
                </a:cubicBezTo>
                <a:cubicBezTo>
                  <a:pt x="133" y="83"/>
                  <a:pt x="133" y="83"/>
                  <a:pt x="132" y="83"/>
                </a:cubicBezTo>
                <a:cubicBezTo>
                  <a:pt x="133" y="82"/>
                  <a:pt x="133" y="83"/>
                  <a:pt x="134" y="83"/>
                </a:cubicBezTo>
                <a:cubicBezTo>
                  <a:pt x="135" y="83"/>
                  <a:pt x="134" y="83"/>
                  <a:pt x="134" y="82"/>
                </a:cubicBezTo>
                <a:cubicBezTo>
                  <a:pt x="135" y="82"/>
                  <a:pt x="136" y="83"/>
                  <a:pt x="137" y="83"/>
                </a:cubicBezTo>
                <a:cubicBezTo>
                  <a:pt x="137" y="83"/>
                  <a:pt x="136" y="82"/>
                  <a:pt x="136" y="82"/>
                </a:cubicBezTo>
                <a:cubicBezTo>
                  <a:pt x="136" y="82"/>
                  <a:pt x="136" y="82"/>
                  <a:pt x="136" y="82"/>
                </a:cubicBezTo>
                <a:cubicBezTo>
                  <a:pt x="139" y="81"/>
                  <a:pt x="147" y="82"/>
                  <a:pt x="153" y="82"/>
                </a:cubicBezTo>
                <a:cubicBezTo>
                  <a:pt x="146" y="81"/>
                  <a:pt x="140" y="81"/>
                  <a:pt x="136" y="81"/>
                </a:cubicBezTo>
                <a:cubicBezTo>
                  <a:pt x="136" y="81"/>
                  <a:pt x="134" y="80"/>
                  <a:pt x="135" y="80"/>
                </a:cubicBezTo>
                <a:cubicBezTo>
                  <a:pt x="135" y="80"/>
                  <a:pt x="135" y="80"/>
                  <a:pt x="134" y="80"/>
                </a:cubicBezTo>
                <a:cubicBezTo>
                  <a:pt x="133" y="80"/>
                  <a:pt x="134" y="81"/>
                  <a:pt x="134" y="81"/>
                </a:cubicBezTo>
                <a:cubicBezTo>
                  <a:pt x="134" y="82"/>
                  <a:pt x="133" y="81"/>
                  <a:pt x="132" y="81"/>
                </a:cubicBezTo>
                <a:cubicBezTo>
                  <a:pt x="133" y="80"/>
                  <a:pt x="127" y="80"/>
                  <a:pt x="128" y="81"/>
                </a:cubicBezTo>
                <a:cubicBezTo>
                  <a:pt x="127" y="81"/>
                  <a:pt x="127" y="81"/>
                  <a:pt x="127" y="80"/>
                </a:cubicBezTo>
                <a:cubicBezTo>
                  <a:pt x="124" y="80"/>
                  <a:pt x="120" y="82"/>
                  <a:pt x="119" y="81"/>
                </a:cubicBezTo>
                <a:cubicBezTo>
                  <a:pt x="110" y="82"/>
                  <a:pt x="99" y="81"/>
                  <a:pt x="91" y="81"/>
                </a:cubicBezTo>
                <a:cubicBezTo>
                  <a:pt x="91" y="80"/>
                  <a:pt x="91" y="80"/>
                  <a:pt x="91" y="80"/>
                </a:cubicBezTo>
                <a:cubicBezTo>
                  <a:pt x="88" y="80"/>
                  <a:pt x="85" y="79"/>
                  <a:pt x="83" y="80"/>
                </a:cubicBezTo>
                <a:cubicBezTo>
                  <a:pt x="86" y="78"/>
                  <a:pt x="93" y="79"/>
                  <a:pt x="95" y="78"/>
                </a:cubicBezTo>
                <a:cubicBezTo>
                  <a:pt x="90" y="77"/>
                  <a:pt x="87" y="79"/>
                  <a:pt x="83" y="78"/>
                </a:cubicBezTo>
                <a:cubicBezTo>
                  <a:pt x="82" y="79"/>
                  <a:pt x="82" y="79"/>
                  <a:pt x="83" y="79"/>
                </a:cubicBezTo>
                <a:cubicBezTo>
                  <a:pt x="82" y="80"/>
                  <a:pt x="81" y="80"/>
                  <a:pt x="79" y="80"/>
                </a:cubicBezTo>
                <a:cubicBezTo>
                  <a:pt x="79" y="79"/>
                  <a:pt x="79" y="79"/>
                  <a:pt x="79" y="79"/>
                </a:cubicBezTo>
                <a:cubicBezTo>
                  <a:pt x="80" y="79"/>
                  <a:pt x="79" y="79"/>
                  <a:pt x="81" y="79"/>
                </a:cubicBezTo>
                <a:cubicBezTo>
                  <a:pt x="81" y="78"/>
                  <a:pt x="81" y="79"/>
                  <a:pt x="80" y="79"/>
                </a:cubicBezTo>
                <a:cubicBezTo>
                  <a:pt x="80" y="78"/>
                  <a:pt x="81" y="79"/>
                  <a:pt x="82" y="79"/>
                </a:cubicBezTo>
                <a:cubicBezTo>
                  <a:pt x="79" y="78"/>
                  <a:pt x="77" y="77"/>
                  <a:pt x="75" y="78"/>
                </a:cubicBezTo>
                <a:cubicBezTo>
                  <a:pt x="75" y="77"/>
                  <a:pt x="74" y="78"/>
                  <a:pt x="74" y="77"/>
                </a:cubicBezTo>
                <a:cubicBezTo>
                  <a:pt x="73" y="77"/>
                  <a:pt x="74" y="77"/>
                  <a:pt x="74" y="78"/>
                </a:cubicBezTo>
                <a:cubicBezTo>
                  <a:pt x="73" y="78"/>
                  <a:pt x="73" y="78"/>
                  <a:pt x="73" y="77"/>
                </a:cubicBezTo>
                <a:cubicBezTo>
                  <a:pt x="70" y="77"/>
                  <a:pt x="67" y="77"/>
                  <a:pt x="64" y="78"/>
                </a:cubicBezTo>
                <a:cubicBezTo>
                  <a:pt x="63" y="79"/>
                  <a:pt x="62" y="79"/>
                  <a:pt x="60" y="79"/>
                </a:cubicBezTo>
                <a:cubicBezTo>
                  <a:pt x="60" y="78"/>
                  <a:pt x="62" y="78"/>
                  <a:pt x="63" y="78"/>
                </a:cubicBezTo>
                <a:cubicBezTo>
                  <a:pt x="63" y="78"/>
                  <a:pt x="63" y="78"/>
                  <a:pt x="63" y="78"/>
                </a:cubicBezTo>
                <a:cubicBezTo>
                  <a:pt x="62" y="77"/>
                  <a:pt x="60" y="78"/>
                  <a:pt x="58" y="78"/>
                </a:cubicBezTo>
                <a:cubicBezTo>
                  <a:pt x="58" y="78"/>
                  <a:pt x="58" y="79"/>
                  <a:pt x="57" y="79"/>
                </a:cubicBezTo>
                <a:cubicBezTo>
                  <a:pt x="57" y="79"/>
                  <a:pt x="57" y="79"/>
                  <a:pt x="57" y="79"/>
                </a:cubicBezTo>
                <a:cubicBezTo>
                  <a:pt x="57" y="78"/>
                  <a:pt x="54" y="78"/>
                  <a:pt x="54" y="78"/>
                </a:cubicBezTo>
                <a:cubicBezTo>
                  <a:pt x="54" y="79"/>
                  <a:pt x="54" y="79"/>
                  <a:pt x="54" y="79"/>
                </a:cubicBezTo>
                <a:cubicBezTo>
                  <a:pt x="55" y="80"/>
                  <a:pt x="53" y="78"/>
                  <a:pt x="53" y="78"/>
                </a:cubicBezTo>
                <a:cubicBezTo>
                  <a:pt x="53" y="78"/>
                  <a:pt x="51" y="79"/>
                  <a:pt x="52" y="79"/>
                </a:cubicBezTo>
                <a:cubicBezTo>
                  <a:pt x="52" y="79"/>
                  <a:pt x="50" y="77"/>
                  <a:pt x="49" y="79"/>
                </a:cubicBezTo>
                <a:cubicBezTo>
                  <a:pt x="38" y="79"/>
                  <a:pt x="24" y="80"/>
                  <a:pt x="13" y="80"/>
                </a:cubicBezTo>
                <a:cubicBezTo>
                  <a:pt x="13" y="80"/>
                  <a:pt x="11" y="80"/>
                  <a:pt x="9" y="80"/>
                </a:cubicBezTo>
                <a:cubicBezTo>
                  <a:pt x="11" y="80"/>
                  <a:pt x="15" y="79"/>
                  <a:pt x="16" y="79"/>
                </a:cubicBezTo>
                <a:cubicBezTo>
                  <a:pt x="19" y="78"/>
                  <a:pt x="22" y="79"/>
                  <a:pt x="23" y="78"/>
                </a:cubicBezTo>
                <a:cubicBezTo>
                  <a:pt x="22" y="79"/>
                  <a:pt x="25" y="79"/>
                  <a:pt x="25" y="78"/>
                </a:cubicBezTo>
                <a:cubicBezTo>
                  <a:pt x="26" y="78"/>
                  <a:pt x="25" y="79"/>
                  <a:pt x="26" y="79"/>
                </a:cubicBezTo>
                <a:cubicBezTo>
                  <a:pt x="27" y="79"/>
                  <a:pt x="27" y="78"/>
                  <a:pt x="27" y="78"/>
                </a:cubicBezTo>
                <a:cubicBezTo>
                  <a:pt x="30" y="79"/>
                  <a:pt x="33" y="77"/>
                  <a:pt x="34" y="78"/>
                </a:cubicBezTo>
                <a:cubicBezTo>
                  <a:pt x="35" y="78"/>
                  <a:pt x="34" y="78"/>
                  <a:pt x="34" y="77"/>
                </a:cubicBezTo>
                <a:cubicBezTo>
                  <a:pt x="35" y="77"/>
                  <a:pt x="39" y="77"/>
                  <a:pt x="41" y="77"/>
                </a:cubicBezTo>
                <a:cubicBezTo>
                  <a:pt x="42" y="78"/>
                  <a:pt x="46" y="77"/>
                  <a:pt x="49" y="77"/>
                </a:cubicBezTo>
                <a:cubicBezTo>
                  <a:pt x="51" y="77"/>
                  <a:pt x="51" y="77"/>
                  <a:pt x="52" y="77"/>
                </a:cubicBezTo>
                <a:cubicBezTo>
                  <a:pt x="54" y="77"/>
                  <a:pt x="61" y="76"/>
                  <a:pt x="64" y="76"/>
                </a:cubicBezTo>
                <a:cubicBezTo>
                  <a:pt x="64" y="76"/>
                  <a:pt x="65" y="77"/>
                  <a:pt x="65" y="77"/>
                </a:cubicBezTo>
                <a:cubicBezTo>
                  <a:pt x="69" y="77"/>
                  <a:pt x="73" y="76"/>
                  <a:pt x="77" y="76"/>
                </a:cubicBezTo>
                <a:cubicBezTo>
                  <a:pt x="82" y="76"/>
                  <a:pt x="88" y="76"/>
                  <a:pt x="92" y="75"/>
                </a:cubicBezTo>
                <a:cubicBezTo>
                  <a:pt x="100" y="76"/>
                  <a:pt x="108" y="75"/>
                  <a:pt x="115" y="76"/>
                </a:cubicBezTo>
                <a:cubicBezTo>
                  <a:pt x="115" y="76"/>
                  <a:pt x="115" y="75"/>
                  <a:pt x="115" y="75"/>
                </a:cubicBezTo>
                <a:cubicBezTo>
                  <a:pt x="117" y="75"/>
                  <a:pt x="119" y="76"/>
                  <a:pt x="121" y="75"/>
                </a:cubicBezTo>
                <a:cubicBezTo>
                  <a:pt x="120" y="76"/>
                  <a:pt x="121" y="76"/>
                  <a:pt x="121" y="76"/>
                </a:cubicBezTo>
                <a:cubicBezTo>
                  <a:pt x="122" y="74"/>
                  <a:pt x="127" y="76"/>
                  <a:pt x="128" y="75"/>
                </a:cubicBezTo>
                <a:cubicBezTo>
                  <a:pt x="129" y="75"/>
                  <a:pt x="138" y="75"/>
                  <a:pt x="141" y="75"/>
                </a:cubicBezTo>
                <a:cubicBezTo>
                  <a:pt x="144" y="75"/>
                  <a:pt x="147" y="75"/>
                  <a:pt x="150" y="75"/>
                </a:cubicBezTo>
                <a:cubicBezTo>
                  <a:pt x="148" y="73"/>
                  <a:pt x="141" y="76"/>
                  <a:pt x="138" y="74"/>
                </a:cubicBezTo>
                <a:cubicBezTo>
                  <a:pt x="140" y="74"/>
                  <a:pt x="142" y="74"/>
                  <a:pt x="143" y="73"/>
                </a:cubicBezTo>
                <a:cubicBezTo>
                  <a:pt x="141" y="72"/>
                  <a:pt x="137" y="73"/>
                  <a:pt x="134" y="73"/>
                </a:cubicBezTo>
                <a:cubicBezTo>
                  <a:pt x="134" y="74"/>
                  <a:pt x="135" y="74"/>
                  <a:pt x="136" y="74"/>
                </a:cubicBezTo>
                <a:cubicBezTo>
                  <a:pt x="134" y="75"/>
                  <a:pt x="133" y="74"/>
                  <a:pt x="132" y="74"/>
                </a:cubicBezTo>
                <a:cubicBezTo>
                  <a:pt x="132" y="73"/>
                  <a:pt x="133" y="74"/>
                  <a:pt x="133" y="73"/>
                </a:cubicBezTo>
                <a:cubicBezTo>
                  <a:pt x="131" y="73"/>
                  <a:pt x="125" y="73"/>
                  <a:pt x="124" y="73"/>
                </a:cubicBezTo>
                <a:cubicBezTo>
                  <a:pt x="124" y="74"/>
                  <a:pt x="125" y="73"/>
                  <a:pt x="126" y="74"/>
                </a:cubicBezTo>
                <a:cubicBezTo>
                  <a:pt x="127" y="74"/>
                  <a:pt x="124" y="74"/>
                  <a:pt x="125" y="74"/>
                </a:cubicBezTo>
                <a:cubicBezTo>
                  <a:pt x="125" y="75"/>
                  <a:pt x="124" y="73"/>
                  <a:pt x="124" y="74"/>
                </a:cubicBezTo>
                <a:cubicBezTo>
                  <a:pt x="123" y="74"/>
                  <a:pt x="124" y="74"/>
                  <a:pt x="123" y="74"/>
                </a:cubicBezTo>
                <a:cubicBezTo>
                  <a:pt x="123" y="74"/>
                  <a:pt x="123" y="74"/>
                  <a:pt x="123" y="74"/>
                </a:cubicBezTo>
                <a:cubicBezTo>
                  <a:pt x="123" y="73"/>
                  <a:pt x="123" y="73"/>
                  <a:pt x="123" y="73"/>
                </a:cubicBezTo>
                <a:cubicBezTo>
                  <a:pt x="122" y="73"/>
                  <a:pt x="122" y="74"/>
                  <a:pt x="122" y="74"/>
                </a:cubicBezTo>
                <a:cubicBezTo>
                  <a:pt x="122" y="74"/>
                  <a:pt x="121" y="74"/>
                  <a:pt x="121" y="73"/>
                </a:cubicBezTo>
                <a:cubicBezTo>
                  <a:pt x="120" y="74"/>
                  <a:pt x="119" y="74"/>
                  <a:pt x="119" y="75"/>
                </a:cubicBezTo>
                <a:cubicBezTo>
                  <a:pt x="119" y="74"/>
                  <a:pt x="120" y="74"/>
                  <a:pt x="119" y="73"/>
                </a:cubicBezTo>
                <a:cubicBezTo>
                  <a:pt x="119" y="73"/>
                  <a:pt x="119" y="74"/>
                  <a:pt x="118" y="74"/>
                </a:cubicBezTo>
                <a:cubicBezTo>
                  <a:pt x="117" y="74"/>
                  <a:pt x="118" y="74"/>
                  <a:pt x="117" y="74"/>
                </a:cubicBezTo>
                <a:cubicBezTo>
                  <a:pt x="117" y="74"/>
                  <a:pt x="117" y="74"/>
                  <a:pt x="117" y="73"/>
                </a:cubicBezTo>
                <a:cubicBezTo>
                  <a:pt x="116" y="73"/>
                  <a:pt x="116" y="74"/>
                  <a:pt x="115" y="74"/>
                </a:cubicBezTo>
                <a:cubicBezTo>
                  <a:pt x="115" y="73"/>
                  <a:pt x="116" y="74"/>
                  <a:pt x="116" y="74"/>
                </a:cubicBezTo>
                <a:cubicBezTo>
                  <a:pt x="116" y="73"/>
                  <a:pt x="114" y="74"/>
                  <a:pt x="114" y="73"/>
                </a:cubicBezTo>
                <a:cubicBezTo>
                  <a:pt x="114" y="75"/>
                  <a:pt x="110" y="74"/>
                  <a:pt x="111" y="75"/>
                </a:cubicBezTo>
                <a:cubicBezTo>
                  <a:pt x="109" y="74"/>
                  <a:pt x="107" y="75"/>
                  <a:pt x="106" y="73"/>
                </a:cubicBezTo>
                <a:cubicBezTo>
                  <a:pt x="106" y="74"/>
                  <a:pt x="103" y="74"/>
                  <a:pt x="104" y="75"/>
                </a:cubicBezTo>
                <a:cubicBezTo>
                  <a:pt x="103" y="75"/>
                  <a:pt x="101" y="74"/>
                  <a:pt x="100" y="75"/>
                </a:cubicBezTo>
                <a:cubicBezTo>
                  <a:pt x="100" y="75"/>
                  <a:pt x="100" y="74"/>
                  <a:pt x="100" y="74"/>
                </a:cubicBezTo>
                <a:cubicBezTo>
                  <a:pt x="99" y="74"/>
                  <a:pt x="100" y="75"/>
                  <a:pt x="98" y="75"/>
                </a:cubicBezTo>
                <a:cubicBezTo>
                  <a:pt x="99" y="75"/>
                  <a:pt x="99" y="75"/>
                  <a:pt x="99" y="74"/>
                </a:cubicBezTo>
                <a:cubicBezTo>
                  <a:pt x="98" y="74"/>
                  <a:pt x="98" y="75"/>
                  <a:pt x="98" y="75"/>
                </a:cubicBezTo>
                <a:cubicBezTo>
                  <a:pt x="98" y="75"/>
                  <a:pt x="98" y="74"/>
                  <a:pt x="98" y="74"/>
                </a:cubicBezTo>
                <a:cubicBezTo>
                  <a:pt x="97" y="74"/>
                  <a:pt x="97" y="75"/>
                  <a:pt x="97" y="75"/>
                </a:cubicBezTo>
                <a:cubicBezTo>
                  <a:pt x="96" y="75"/>
                  <a:pt x="96" y="75"/>
                  <a:pt x="94" y="75"/>
                </a:cubicBezTo>
                <a:cubicBezTo>
                  <a:pt x="94" y="75"/>
                  <a:pt x="95" y="75"/>
                  <a:pt x="95" y="74"/>
                </a:cubicBezTo>
                <a:cubicBezTo>
                  <a:pt x="94" y="74"/>
                  <a:pt x="93" y="74"/>
                  <a:pt x="93" y="75"/>
                </a:cubicBezTo>
                <a:cubicBezTo>
                  <a:pt x="93" y="74"/>
                  <a:pt x="92" y="74"/>
                  <a:pt x="91" y="74"/>
                </a:cubicBezTo>
                <a:cubicBezTo>
                  <a:pt x="91" y="75"/>
                  <a:pt x="93" y="74"/>
                  <a:pt x="92" y="75"/>
                </a:cubicBezTo>
                <a:cubicBezTo>
                  <a:pt x="91" y="75"/>
                  <a:pt x="89" y="75"/>
                  <a:pt x="88" y="75"/>
                </a:cubicBezTo>
                <a:cubicBezTo>
                  <a:pt x="88" y="75"/>
                  <a:pt x="88" y="74"/>
                  <a:pt x="88" y="74"/>
                </a:cubicBezTo>
                <a:cubicBezTo>
                  <a:pt x="87" y="75"/>
                  <a:pt x="85" y="75"/>
                  <a:pt x="84" y="75"/>
                </a:cubicBezTo>
                <a:cubicBezTo>
                  <a:pt x="84" y="75"/>
                  <a:pt x="84" y="75"/>
                  <a:pt x="84" y="74"/>
                </a:cubicBezTo>
                <a:cubicBezTo>
                  <a:pt x="81" y="75"/>
                  <a:pt x="77" y="74"/>
                  <a:pt x="75" y="74"/>
                </a:cubicBezTo>
                <a:cubicBezTo>
                  <a:pt x="76" y="73"/>
                  <a:pt x="82" y="74"/>
                  <a:pt x="84" y="74"/>
                </a:cubicBezTo>
                <a:cubicBezTo>
                  <a:pt x="84" y="73"/>
                  <a:pt x="84" y="73"/>
                  <a:pt x="84" y="73"/>
                </a:cubicBezTo>
                <a:cubicBezTo>
                  <a:pt x="84" y="73"/>
                  <a:pt x="87" y="73"/>
                  <a:pt x="87" y="74"/>
                </a:cubicBezTo>
                <a:cubicBezTo>
                  <a:pt x="88" y="74"/>
                  <a:pt x="87" y="73"/>
                  <a:pt x="88" y="73"/>
                </a:cubicBezTo>
                <a:cubicBezTo>
                  <a:pt x="88" y="73"/>
                  <a:pt x="92" y="73"/>
                  <a:pt x="93" y="73"/>
                </a:cubicBezTo>
                <a:cubicBezTo>
                  <a:pt x="93" y="72"/>
                  <a:pt x="91" y="73"/>
                  <a:pt x="92" y="71"/>
                </a:cubicBezTo>
                <a:cubicBezTo>
                  <a:pt x="93" y="71"/>
                  <a:pt x="95" y="71"/>
                  <a:pt x="97" y="72"/>
                </a:cubicBezTo>
                <a:cubicBezTo>
                  <a:pt x="96" y="73"/>
                  <a:pt x="95" y="72"/>
                  <a:pt x="94" y="72"/>
                </a:cubicBezTo>
                <a:cubicBezTo>
                  <a:pt x="95" y="73"/>
                  <a:pt x="97" y="73"/>
                  <a:pt x="98" y="73"/>
                </a:cubicBezTo>
                <a:cubicBezTo>
                  <a:pt x="98" y="72"/>
                  <a:pt x="97" y="73"/>
                  <a:pt x="97" y="72"/>
                </a:cubicBezTo>
                <a:cubicBezTo>
                  <a:pt x="97" y="72"/>
                  <a:pt x="100" y="71"/>
                  <a:pt x="100" y="72"/>
                </a:cubicBezTo>
                <a:cubicBezTo>
                  <a:pt x="100" y="72"/>
                  <a:pt x="99" y="72"/>
                  <a:pt x="98" y="72"/>
                </a:cubicBezTo>
                <a:cubicBezTo>
                  <a:pt x="99" y="73"/>
                  <a:pt x="104" y="72"/>
                  <a:pt x="104" y="73"/>
                </a:cubicBezTo>
                <a:cubicBezTo>
                  <a:pt x="105" y="73"/>
                  <a:pt x="106" y="72"/>
                  <a:pt x="106" y="72"/>
                </a:cubicBezTo>
                <a:cubicBezTo>
                  <a:pt x="108" y="71"/>
                  <a:pt x="111" y="71"/>
                  <a:pt x="113" y="72"/>
                </a:cubicBezTo>
                <a:cubicBezTo>
                  <a:pt x="114" y="70"/>
                  <a:pt x="116" y="72"/>
                  <a:pt x="118" y="70"/>
                </a:cubicBezTo>
                <a:cubicBezTo>
                  <a:pt x="118" y="71"/>
                  <a:pt x="118" y="71"/>
                  <a:pt x="118" y="71"/>
                </a:cubicBezTo>
                <a:cubicBezTo>
                  <a:pt x="119" y="71"/>
                  <a:pt x="119" y="70"/>
                  <a:pt x="119" y="70"/>
                </a:cubicBezTo>
                <a:cubicBezTo>
                  <a:pt x="120" y="71"/>
                  <a:pt x="122" y="70"/>
                  <a:pt x="124" y="70"/>
                </a:cubicBezTo>
                <a:cubicBezTo>
                  <a:pt x="123" y="71"/>
                  <a:pt x="120" y="70"/>
                  <a:pt x="119" y="71"/>
                </a:cubicBezTo>
                <a:cubicBezTo>
                  <a:pt x="120" y="71"/>
                  <a:pt x="121" y="71"/>
                  <a:pt x="122" y="71"/>
                </a:cubicBezTo>
                <a:cubicBezTo>
                  <a:pt x="122" y="71"/>
                  <a:pt x="122" y="72"/>
                  <a:pt x="121" y="72"/>
                </a:cubicBezTo>
                <a:cubicBezTo>
                  <a:pt x="122" y="72"/>
                  <a:pt x="123" y="72"/>
                  <a:pt x="123" y="71"/>
                </a:cubicBezTo>
                <a:cubicBezTo>
                  <a:pt x="123" y="71"/>
                  <a:pt x="123" y="72"/>
                  <a:pt x="123" y="72"/>
                </a:cubicBezTo>
                <a:cubicBezTo>
                  <a:pt x="124" y="72"/>
                  <a:pt x="124" y="72"/>
                  <a:pt x="124" y="71"/>
                </a:cubicBezTo>
                <a:cubicBezTo>
                  <a:pt x="124" y="72"/>
                  <a:pt x="125" y="72"/>
                  <a:pt x="126" y="72"/>
                </a:cubicBezTo>
                <a:cubicBezTo>
                  <a:pt x="126" y="72"/>
                  <a:pt x="125" y="71"/>
                  <a:pt x="125" y="71"/>
                </a:cubicBezTo>
                <a:cubicBezTo>
                  <a:pt x="126" y="72"/>
                  <a:pt x="126" y="71"/>
                  <a:pt x="127" y="72"/>
                </a:cubicBezTo>
                <a:cubicBezTo>
                  <a:pt x="128" y="71"/>
                  <a:pt x="127" y="71"/>
                  <a:pt x="127" y="71"/>
                </a:cubicBezTo>
                <a:cubicBezTo>
                  <a:pt x="129" y="72"/>
                  <a:pt x="134" y="70"/>
                  <a:pt x="136" y="71"/>
                </a:cubicBezTo>
                <a:cubicBezTo>
                  <a:pt x="139" y="70"/>
                  <a:pt x="145" y="71"/>
                  <a:pt x="150" y="70"/>
                </a:cubicBezTo>
                <a:cubicBezTo>
                  <a:pt x="150" y="69"/>
                  <a:pt x="149" y="70"/>
                  <a:pt x="148" y="70"/>
                </a:cubicBezTo>
                <a:cubicBezTo>
                  <a:pt x="148" y="69"/>
                  <a:pt x="150" y="70"/>
                  <a:pt x="150" y="69"/>
                </a:cubicBezTo>
                <a:cubicBezTo>
                  <a:pt x="148" y="68"/>
                  <a:pt x="146" y="69"/>
                  <a:pt x="143" y="69"/>
                </a:cubicBezTo>
                <a:cubicBezTo>
                  <a:pt x="144" y="70"/>
                  <a:pt x="145" y="70"/>
                  <a:pt x="147" y="69"/>
                </a:cubicBezTo>
                <a:cubicBezTo>
                  <a:pt x="141" y="71"/>
                  <a:pt x="132" y="70"/>
                  <a:pt x="127" y="70"/>
                </a:cubicBezTo>
                <a:cubicBezTo>
                  <a:pt x="127" y="69"/>
                  <a:pt x="127" y="70"/>
                  <a:pt x="127" y="69"/>
                </a:cubicBezTo>
                <a:cubicBezTo>
                  <a:pt x="126" y="69"/>
                  <a:pt x="126" y="69"/>
                  <a:pt x="126" y="70"/>
                </a:cubicBezTo>
                <a:cubicBezTo>
                  <a:pt x="121" y="68"/>
                  <a:pt x="115" y="70"/>
                  <a:pt x="112" y="70"/>
                </a:cubicBezTo>
                <a:cubicBezTo>
                  <a:pt x="112" y="70"/>
                  <a:pt x="111" y="70"/>
                  <a:pt x="111" y="70"/>
                </a:cubicBezTo>
                <a:cubicBezTo>
                  <a:pt x="103" y="69"/>
                  <a:pt x="94" y="71"/>
                  <a:pt x="88" y="70"/>
                </a:cubicBezTo>
                <a:cubicBezTo>
                  <a:pt x="92" y="70"/>
                  <a:pt x="97" y="70"/>
                  <a:pt x="102" y="69"/>
                </a:cubicBezTo>
                <a:cubicBezTo>
                  <a:pt x="104" y="69"/>
                  <a:pt x="109" y="69"/>
                  <a:pt x="108" y="69"/>
                </a:cubicBezTo>
                <a:cubicBezTo>
                  <a:pt x="108" y="68"/>
                  <a:pt x="110" y="68"/>
                  <a:pt x="109" y="69"/>
                </a:cubicBezTo>
                <a:cubicBezTo>
                  <a:pt x="110" y="69"/>
                  <a:pt x="110" y="69"/>
                  <a:pt x="110" y="68"/>
                </a:cubicBezTo>
                <a:cubicBezTo>
                  <a:pt x="111" y="68"/>
                  <a:pt x="111" y="69"/>
                  <a:pt x="111" y="69"/>
                </a:cubicBezTo>
                <a:cubicBezTo>
                  <a:pt x="111" y="69"/>
                  <a:pt x="112" y="69"/>
                  <a:pt x="112" y="68"/>
                </a:cubicBezTo>
                <a:cubicBezTo>
                  <a:pt x="112" y="68"/>
                  <a:pt x="112" y="69"/>
                  <a:pt x="112" y="69"/>
                </a:cubicBezTo>
                <a:cubicBezTo>
                  <a:pt x="113" y="69"/>
                  <a:pt x="114" y="68"/>
                  <a:pt x="114" y="69"/>
                </a:cubicBezTo>
                <a:cubicBezTo>
                  <a:pt x="115" y="69"/>
                  <a:pt x="115" y="67"/>
                  <a:pt x="116" y="69"/>
                </a:cubicBezTo>
                <a:cubicBezTo>
                  <a:pt x="117" y="69"/>
                  <a:pt x="116" y="68"/>
                  <a:pt x="117" y="68"/>
                </a:cubicBezTo>
                <a:cubicBezTo>
                  <a:pt x="117" y="68"/>
                  <a:pt x="117" y="69"/>
                  <a:pt x="117" y="69"/>
                </a:cubicBezTo>
                <a:cubicBezTo>
                  <a:pt x="118" y="68"/>
                  <a:pt x="119" y="68"/>
                  <a:pt x="120" y="68"/>
                </a:cubicBezTo>
                <a:cubicBezTo>
                  <a:pt x="120" y="69"/>
                  <a:pt x="121" y="68"/>
                  <a:pt x="122" y="68"/>
                </a:cubicBezTo>
                <a:cubicBezTo>
                  <a:pt x="123" y="69"/>
                  <a:pt x="125" y="68"/>
                  <a:pt x="125" y="69"/>
                </a:cubicBezTo>
                <a:cubicBezTo>
                  <a:pt x="125" y="68"/>
                  <a:pt x="126" y="69"/>
                  <a:pt x="126" y="68"/>
                </a:cubicBezTo>
                <a:cubicBezTo>
                  <a:pt x="129" y="69"/>
                  <a:pt x="134" y="67"/>
                  <a:pt x="138" y="67"/>
                </a:cubicBezTo>
                <a:cubicBezTo>
                  <a:pt x="136" y="66"/>
                  <a:pt x="134" y="67"/>
                  <a:pt x="132" y="67"/>
                </a:cubicBezTo>
                <a:cubicBezTo>
                  <a:pt x="130" y="67"/>
                  <a:pt x="127" y="67"/>
                  <a:pt x="125" y="67"/>
                </a:cubicBezTo>
                <a:cubicBezTo>
                  <a:pt x="124" y="67"/>
                  <a:pt x="123" y="67"/>
                  <a:pt x="122" y="67"/>
                </a:cubicBezTo>
                <a:cubicBezTo>
                  <a:pt x="117" y="68"/>
                  <a:pt x="112" y="67"/>
                  <a:pt x="108" y="67"/>
                </a:cubicBezTo>
                <a:cubicBezTo>
                  <a:pt x="107" y="67"/>
                  <a:pt x="107" y="68"/>
                  <a:pt x="106" y="67"/>
                </a:cubicBezTo>
                <a:cubicBezTo>
                  <a:pt x="105" y="68"/>
                  <a:pt x="104" y="68"/>
                  <a:pt x="104" y="68"/>
                </a:cubicBezTo>
                <a:cubicBezTo>
                  <a:pt x="103" y="68"/>
                  <a:pt x="105" y="68"/>
                  <a:pt x="104" y="67"/>
                </a:cubicBezTo>
                <a:cubicBezTo>
                  <a:pt x="101" y="67"/>
                  <a:pt x="99" y="68"/>
                  <a:pt x="95" y="67"/>
                </a:cubicBezTo>
                <a:cubicBezTo>
                  <a:pt x="95" y="67"/>
                  <a:pt x="95" y="68"/>
                  <a:pt x="95" y="68"/>
                </a:cubicBezTo>
                <a:cubicBezTo>
                  <a:pt x="92" y="68"/>
                  <a:pt x="89" y="68"/>
                  <a:pt x="85" y="68"/>
                </a:cubicBezTo>
                <a:cubicBezTo>
                  <a:pt x="85" y="68"/>
                  <a:pt x="87" y="68"/>
                  <a:pt x="87" y="67"/>
                </a:cubicBezTo>
                <a:cubicBezTo>
                  <a:pt x="87" y="67"/>
                  <a:pt x="84" y="67"/>
                  <a:pt x="85" y="68"/>
                </a:cubicBezTo>
                <a:cubicBezTo>
                  <a:pt x="84" y="68"/>
                  <a:pt x="85" y="67"/>
                  <a:pt x="85" y="67"/>
                </a:cubicBezTo>
                <a:cubicBezTo>
                  <a:pt x="80" y="68"/>
                  <a:pt x="77" y="67"/>
                  <a:pt x="75" y="68"/>
                </a:cubicBezTo>
                <a:cubicBezTo>
                  <a:pt x="75" y="68"/>
                  <a:pt x="74" y="68"/>
                  <a:pt x="75" y="67"/>
                </a:cubicBezTo>
                <a:cubicBezTo>
                  <a:pt x="74" y="67"/>
                  <a:pt x="74" y="69"/>
                  <a:pt x="73" y="67"/>
                </a:cubicBezTo>
                <a:cubicBezTo>
                  <a:pt x="73" y="67"/>
                  <a:pt x="73" y="68"/>
                  <a:pt x="73" y="68"/>
                </a:cubicBezTo>
                <a:cubicBezTo>
                  <a:pt x="72" y="68"/>
                  <a:pt x="72" y="67"/>
                  <a:pt x="71" y="68"/>
                </a:cubicBezTo>
                <a:cubicBezTo>
                  <a:pt x="71" y="67"/>
                  <a:pt x="72" y="67"/>
                  <a:pt x="73" y="67"/>
                </a:cubicBezTo>
                <a:cubicBezTo>
                  <a:pt x="73" y="67"/>
                  <a:pt x="72" y="67"/>
                  <a:pt x="72" y="67"/>
                </a:cubicBezTo>
                <a:cubicBezTo>
                  <a:pt x="72" y="66"/>
                  <a:pt x="70" y="67"/>
                  <a:pt x="69" y="67"/>
                </a:cubicBezTo>
                <a:cubicBezTo>
                  <a:pt x="69" y="67"/>
                  <a:pt x="69" y="67"/>
                  <a:pt x="69" y="67"/>
                </a:cubicBezTo>
                <a:cubicBezTo>
                  <a:pt x="69" y="68"/>
                  <a:pt x="68" y="68"/>
                  <a:pt x="67" y="68"/>
                </a:cubicBezTo>
                <a:cubicBezTo>
                  <a:pt x="67" y="67"/>
                  <a:pt x="68" y="67"/>
                  <a:pt x="68" y="68"/>
                </a:cubicBezTo>
                <a:cubicBezTo>
                  <a:pt x="68" y="65"/>
                  <a:pt x="64" y="68"/>
                  <a:pt x="63" y="67"/>
                </a:cubicBezTo>
                <a:cubicBezTo>
                  <a:pt x="63" y="67"/>
                  <a:pt x="59" y="68"/>
                  <a:pt x="60" y="67"/>
                </a:cubicBezTo>
                <a:cubicBezTo>
                  <a:pt x="59" y="67"/>
                  <a:pt x="58" y="67"/>
                  <a:pt x="57" y="68"/>
                </a:cubicBezTo>
                <a:cubicBezTo>
                  <a:pt x="58" y="67"/>
                  <a:pt x="57" y="67"/>
                  <a:pt x="57" y="67"/>
                </a:cubicBezTo>
                <a:cubicBezTo>
                  <a:pt x="56" y="68"/>
                  <a:pt x="55" y="68"/>
                  <a:pt x="53" y="68"/>
                </a:cubicBezTo>
                <a:cubicBezTo>
                  <a:pt x="53" y="68"/>
                  <a:pt x="53" y="67"/>
                  <a:pt x="53" y="68"/>
                </a:cubicBezTo>
                <a:cubicBezTo>
                  <a:pt x="52" y="67"/>
                  <a:pt x="51" y="68"/>
                  <a:pt x="50" y="68"/>
                </a:cubicBezTo>
                <a:cubicBezTo>
                  <a:pt x="50" y="68"/>
                  <a:pt x="50" y="68"/>
                  <a:pt x="50" y="68"/>
                </a:cubicBezTo>
                <a:cubicBezTo>
                  <a:pt x="49" y="68"/>
                  <a:pt x="47" y="68"/>
                  <a:pt x="45" y="68"/>
                </a:cubicBezTo>
                <a:cubicBezTo>
                  <a:pt x="45" y="68"/>
                  <a:pt x="45" y="68"/>
                  <a:pt x="45" y="68"/>
                </a:cubicBezTo>
                <a:cubicBezTo>
                  <a:pt x="44" y="68"/>
                  <a:pt x="43" y="68"/>
                  <a:pt x="42" y="68"/>
                </a:cubicBezTo>
                <a:cubicBezTo>
                  <a:pt x="42" y="68"/>
                  <a:pt x="42" y="69"/>
                  <a:pt x="43" y="69"/>
                </a:cubicBezTo>
                <a:cubicBezTo>
                  <a:pt x="43" y="69"/>
                  <a:pt x="42" y="69"/>
                  <a:pt x="42" y="69"/>
                </a:cubicBezTo>
                <a:cubicBezTo>
                  <a:pt x="42" y="69"/>
                  <a:pt x="42" y="69"/>
                  <a:pt x="42" y="68"/>
                </a:cubicBezTo>
                <a:cubicBezTo>
                  <a:pt x="41" y="68"/>
                  <a:pt x="41" y="68"/>
                  <a:pt x="40" y="68"/>
                </a:cubicBezTo>
                <a:cubicBezTo>
                  <a:pt x="40" y="68"/>
                  <a:pt x="41" y="68"/>
                  <a:pt x="41" y="68"/>
                </a:cubicBezTo>
                <a:cubicBezTo>
                  <a:pt x="40" y="69"/>
                  <a:pt x="36" y="68"/>
                  <a:pt x="34" y="69"/>
                </a:cubicBezTo>
                <a:cubicBezTo>
                  <a:pt x="33" y="68"/>
                  <a:pt x="34" y="68"/>
                  <a:pt x="34" y="68"/>
                </a:cubicBezTo>
                <a:cubicBezTo>
                  <a:pt x="36" y="67"/>
                  <a:pt x="40" y="68"/>
                  <a:pt x="44" y="67"/>
                </a:cubicBezTo>
                <a:cubicBezTo>
                  <a:pt x="44" y="67"/>
                  <a:pt x="44" y="67"/>
                  <a:pt x="44" y="66"/>
                </a:cubicBezTo>
                <a:cubicBezTo>
                  <a:pt x="45" y="66"/>
                  <a:pt x="45" y="67"/>
                  <a:pt x="45" y="67"/>
                </a:cubicBezTo>
                <a:cubicBezTo>
                  <a:pt x="50" y="66"/>
                  <a:pt x="58" y="66"/>
                  <a:pt x="63" y="65"/>
                </a:cubicBezTo>
                <a:cubicBezTo>
                  <a:pt x="62" y="65"/>
                  <a:pt x="61" y="65"/>
                  <a:pt x="60" y="65"/>
                </a:cubicBezTo>
                <a:cubicBezTo>
                  <a:pt x="65" y="64"/>
                  <a:pt x="74" y="64"/>
                  <a:pt x="80" y="63"/>
                </a:cubicBezTo>
                <a:cubicBezTo>
                  <a:pt x="77" y="62"/>
                  <a:pt x="74" y="63"/>
                  <a:pt x="72" y="63"/>
                </a:cubicBezTo>
                <a:cubicBezTo>
                  <a:pt x="71" y="64"/>
                  <a:pt x="64" y="64"/>
                  <a:pt x="59" y="64"/>
                </a:cubicBezTo>
                <a:cubicBezTo>
                  <a:pt x="59" y="65"/>
                  <a:pt x="57" y="64"/>
                  <a:pt x="56" y="65"/>
                </a:cubicBezTo>
                <a:cubicBezTo>
                  <a:pt x="59" y="64"/>
                  <a:pt x="56" y="66"/>
                  <a:pt x="56" y="65"/>
                </a:cubicBezTo>
                <a:cubicBezTo>
                  <a:pt x="54" y="65"/>
                  <a:pt x="53" y="65"/>
                  <a:pt x="52" y="66"/>
                </a:cubicBezTo>
                <a:cubicBezTo>
                  <a:pt x="52" y="66"/>
                  <a:pt x="52" y="65"/>
                  <a:pt x="51" y="65"/>
                </a:cubicBezTo>
                <a:cubicBezTo>
                  <a:pt x="43" y="65"/>
                  <a:pt x="35" y="67"/>
                  <a:pt x="28" y="65"/>
                </a:cubicBezTo>
                <a:cubicBezTo>
                  <a:pt x="29" y="65"/>
                  <a:pt x="30" y="65"/>
                  <a:pt x="31" y="65"/>
                </a:cubicBezTo>
                <a:cubicBezTo>
                  <a:pt x="23" y="64"/>
                  <a:pt x="12" y="66"/>
                  <a:pt x="4" y="66"/>
                </a:cubicBezTo>
                <a:cubicBezTo>
                  <a:pt x="5" y="65"/>
                  <a:pt x="4" y="65"/>
                  <a:pt x="4" y="64"/>
                </a:cubicBezTo>
                <a:cubicBezTo>
                  <a:pt x="4" y="64"/>
                  <a:pt x="3" y="64"/>
                  <a:pt x="3" y="64"/>
                </a:cubicBezTo>
                <a:cubicBezTo>
                  <a:pt x="3" y="65"/>
                  <a:pt x="3" y="65"/>
                  <a:pt x="4" y="65"/>
                </a:cubicBezTo>
                <a:cubicBezTo>
                  <a:pt x="4" y="65"/>
                  <a:pt x="3" y="65"/>
                  <a:pt x="3" y="65"/>
                </a:cubicBezTo>
                <a:cubicBezTo>
                  <a:pt x="3" y="65"/>
                  <a:pt x="3" y="65"/>
                  <a:pt x="4" y="65"/>
                </a:cubicBezTo>
                <a:cubicBezTo>
                  <a:pt x="4" y="66"/>
                  <a:pt x="2" y="66"/>
                  <a:pt x="2" y="66"/>
                </a:cubicBezTo>
                <a:cubicBezTo>
                  <a:pt x="2" y="65"/>
                  <a:pt x="2" y="65"/>
                  <a:pt x="2" y="64"/>
                </a:cubicBezTo>
                <a:cubicBezTo>
                  <a:pt x="1" y="64"/>
                  <a:pt x="1" y="65"/>
                  <a:pt x="1" y="65"/>
                </a:cubicBezTo>
                <a:cubicBezTo>
                  <a:pt x="1" y="64"/>
                  <a:pt x="4" y="64"/>
                  <a:pt x="4" y="63"/>
                </a:cubicBezTo>
                <a:cubicBezTo>
                  <a:pt x="10" y="64"/>
                  <a:pt x="15" y="63"/>
                  <a:pt x="20" y="63"/>
                </a:cubicBezTo>
                <a:cubicBezTo>
                  <a:pt x="21" y="62"/>
                  <a:pt x="22" y="63"/>
                  <a:pt x="23" y="63"/>
                </a:cubicBezTo>
                <a:cubicBezTo>
                  <a:pt x="23" y="63"/>
                  <a:pt x="22" y="63"/>
                  <a:pt x="22" y="63"/>
                </a:cubicBezTo>
                <a:cubicBezTo>
                  <a:pt x="27" y="63"/>
                  <a:pt x="31" y="63"/>
                  <a:pt x="34" y="62"/>
                </a:cubicBezTo>
                <a:cubicBezTo>
                  <a:pt x="35" y="61"/>
                  <a:pt x="33" y="62"/>
                  <a:pt x="34" y="61"/>
                </a:cubicBezTo>
                <a:cubicBezTo>
                  <a:pt x="34" y="61"/>
                  <a:pt x="36" y="62"/>
                  <a:pt x="37" y="60"/>
                </a:cubicBezTo>
                <a:cubicBezTo>
                  <a:pt x="37" y="61"/>
                  <a:pt x="39" y="62"/>
                  <a:pt x="39" y="60"/>
                </a:cubicBezTo>
                <a:cubicBezTo>
                  <a:pt x="39" y="61"/>
                  <a:pt x="40" y="60"/>
                  <a:pt x="42" y="60"/>
                </a:cubicBezTo>
                <a:cubicBezTo>
                  <a:pt x="41" y="60"/>
                  <a:pt x="40" y="60"/>
                  <a:pt x="39" y="59"/>
                </a:cubicBezTo>
                <a:cubicBezTo>
                  <a:pt x="39" y="60"/>
                  <a:pt x="40" y="60"/>
                  <a:pt x="39" y="60"/>
                </a:cubicBezTo>
                <a:cubicBezTo>
                  <a:pt x="38" y="59"/>
                  <a:pt x="37" y="61"/>
                  <a:pt x="36" y="59"/>
                </a:cubicBezTo>
                <a:cubicBezTo>
                  <a:pt x="35" y="60"/>
                  <a:pt x="36" y="60"/>
                  <a:pt x="34" y="60"/>
                </a:cubicBezTo>
                <a:cubicBezTo>
                  <a:pt x="35" y="60"/>
                  <a:pt x="35" y="60"/>
                  <a:pt x="35" y="60"/>
                </a:cubicBezTo>
                <a:cubicBezTo>
                  <a:pt x="33" y="60"/>
                  <a:pt x="32" y="60"/>
                  <a:pt x="30" y="60"/>
                </a:cubicBezTo>
                <a:cubicBezTo>
                  <a:pt x="31" y="60"/>
                  <a:pt x="31" y="60"/>
                  <a:pt x="31" y="59"/>
                </a:cubicBezTo>
                <a:cubicBezTo>
                  <a:pt x="32" y="59"/>
                  <a:pt x="31" y="60"/>
                  <a:pt x="32" y="60"/>
                </a:cubicBezTo>
                <a:cubicBezTo>
                  <a:pt x="33" y="59"/>
                  <a:pt x="29" y="59"/>
                  <a:pt x="27" y="59"/>
                </a:cubicBezTo>
                <a:cubicBezTo>
                  <a:pt x="21" y="59"/>
                  <a:pt x="10" y="60"/>
                  <a:pt x="2" y="60"/>
                </a:cubicBezTo>
                <a:cubicBezTo>
                  <a:pt x="2" y="60"/>
                  <a:pt x="2" y="60"/>
                  <a:pt x="2" y="60"/>
                </a:cubicBezTo>
                <a:cubicBezTo>
                  <a:pt x="1" y="60"/>
                  <a:pt x="0" y="60"/>
                  <a:pt x="0" y="60"/>
                </a:cubicBezTo>
                <a:cubicBezTo>
                  <a:pt x="4" y="60"/>
                  <a:pt x="9" y="59"/>
                  <a:pt x="12" y="59"/>
                </a:cubicBezTo>
                <a:cubicBezTo>
                  <a:pt x="19" y="58"/>
                  <a:pt x="23" y="58"/>
                  <a:pt x="32" y="58"/>
                </a:cubicBezTo>
                <a:cubicBezTo>
                  <a:pt x="30" y="57"/>
                  <a:pt x="28" y="57"/>
                  <a:pt x="31" y="57"/>
                </a:cubicBezTo>
                <a:cubicBezTo>
                  <a:pt x="33" y="57"/>
                  <a:pt x="37" y="56"/>
                  <a:pt x="39" y="57"/>
                </a:cubicBezTo>
                <a:cubicBezTo>
                  <a:pt x="39" y="55"/>
                  <a:pt x="42" y="56"/>
                  <a:pt x="44" y="56"/>
                </a:cubicBezTo>
                <a:cubicBezTo>
                  <a:pt x="43" y="55"/>
                  <a:pt x="39" y="56"/>
                  <a:pt x="38" y="55"/>
                </a:cubicBezTo>
                <a:cubicBezTo>
                  <a:pt x="37" y="56"/>
                  <a:pt x="36" y="55"/>
                  <a:pt x="35" y="55"/>
                </a:cubicBezTo>
                <a:cubicBezTo>
                  <a:pt x="33" y="56"/>
                  <a:pt x="29" y="56"/>
                  <a:pt x="32" y="55"/>
                </a:cubicBezTo>
                <a:cubicBezTo>
                  <a:pt x="36" y="55"/>
                  <a:pt x="40" y="55"/>
                  <a:pt x="43" y="54"/>
                </a:cubicBezTo>
                <a:cubicBezTo>
                  <a:pt x="40" y="54"/>
                  <a:pt x="35" y="54"/>
                  <a:pt x="30" y="55"/>
                </a:cubicBezTo>
                <a:cubicBezTo>
                  <a:pt x="31" y="54"/>
                  <a:pt x="30" y="54"/>
                  <a:pt x="29" y="54"/>
                </a:cubicBezTo>
                <a:cubicBezTo>
                  <a:pt x="29" y="55"/>
                  <a:pt x="29" y="54"/>
                  <a:pt x="30" y="54"/>
                </a:cubicBezTo>
                <a:cubicBezTo>
                  <a:pt x="29" y="55"/>
                  <a:pt x="28" y="55"/>
                  <a:pt x="27" y="55"/>
                </a:cubicBezTo>
                <a:cubicBezTo>
                  <a:pt x="29" y="54"/>
                  <a:pt x="30" y="53"/>
                  <a:pt x="32" y="54"/>
                </a:cubicBezTo>
                <a:cubicBezTo>
                  <a:pt x="32" y="54"/>
                  <a:pt x="32" y="53"/>
                  <a:pt x="32" y="53"/>
                </a:cubicBezTo>
                <a:cubicBezTo>
                  <a:pt x="31" y="54"/>
                  <a:pt x="28" y="53"/>
                  <a:pt x="25" y="53"/>
                </a:cubicBezTo>
                <a:cubicBezTo>
                  <a:pt x="26" y="53"/>
                  <a:pt x="28" y="53"/>
                  <a:pt x="28" y="52"/>
                </a:cubicBezTo>
                <a:cubicBezTo>
                  <a:pt x="28" y="52"/>
                  <a:pt x="27" y="52"/>
                  <a:pt x="26" y="52"/>
                </a:cubicBezTo>
                <a:cubicBezTo>
                  <a:pt x="28" y="51"/>
                  <a:pt x="32" y="52"/>
                  <a:pt x="35" y="51"/>
                </a:cubicBezTo>
                <a:cubicBezTo>
                  <a:pt x="34" y="51"/>
                  <a:pt x="31" y="51"/>
                  <a:pt x="30" y="51"/>
                </a:cubicBezTo>
                <a:cubicBezTo>
                  <a:pt x="27" y="51"/>
                  <a:pt x="32" y="50"/>
                  <a:pt x="34" y="50"/>
                </a:cubicBezTo>
                <a:cubicBezTo>
                  <a:pt x="31" y="49"/>
                  <a:pt x="28" y="50"/>
                  <a:pt x="25" y="50"/>
                </a:cubicBezTo>
                <a:cubicBezTo>
                  <a:pt x="30" y="48"/>
                  <a:pt x="39" y="49"/>
                  <a:pt x="44" y="48"/>
                </a:cubicBezTo>
                <a:cubicBezTo>
                  <a:pt x="41" y="46"/>
                  <a:pt x="38" y="48"/>
                  <a:pt x="35" y="47"/>
                </a:cubicBezTo>
                <a:cubicBezTo>
                  <a:pt x="36" y="48"/>
                  <a:pt x="41" y="46"/>
                  <a:pt x="43" y="46"/>
                </a:cubicBezTo>
                <a:cubicBezTo>
                  <a:pt x="43" y="45"/>
                  <a:pt x="38" y="45"/>
                  <a:pt x="41" y="45"/>
                </a:cubicBezTo>
                <a:cubicBezTo>
                  <a:pt x="42" y="45"/>
                  <a:pt x="43" y="45"/>
                  <a:pt x="44" y="45"/>
                </a:cubicBezTo>
                <a:cubicBezTo>
                  <a:pt x="42" y="44"/>
                  <a:pt x="39" y="44"/>
                  <a:pt x="36" y="44"/>
                </a:cubicBezTo>
                <a:cubicBezTo>
                  <a:pt x="32" y="44"/>
                  <a:pt x="31" y="44"/>
                  <a:pt x="35" y="43"/>
                </a:cubicBezTo>
                <a:cubicBezTo>
                  <a:pt x="35" y="43"/>
                  <a:pt x="34" y="44"/>
                  <a:pt x="34" y="43"/>
                </a:cubicBezTo>
                <a:cubicBezTo>
                  <a:pt x="37" y="44"/>
                  <a:pt x="40" y="41"/>
                  <a:pt x="41" y="43"/>
                </a:cubicBezTo>
                <a:cubicBezTo>
                  <a:pt x="48" y="42"/>
                  <a:pt x="51" y="41"/>
                  <a:pt x="59" y="42"/>
                </a:cubicBezTo>
                <a:cubicBezTo>
                  <a:pt x="59" y="42"/>
                  <a:pt x="59" y="42"/>
                  <a:pt x="59" y="42"/>
                </a:cubicBezTo>
                <a:cubicBezTo>
                  <a:pt x="64" y="41"/>
                  <a:pt x="71" y="41"/>
                  <a:pt x="76" y="41"/>
                </a:cubicBezTo>
                <a:cubicBezTo>
                  <a:pt x="73" y="40"/>
                  <a:pt x="67" y="40"/>
                  <a:pt x="66" y="41"/>
                </a:cubicBezTo>
                <a:cubicBezTo>
                  <a:pt x="60" y="40"/>
                  <a:pt x="53" y="41"/>
                  <a:pt x="51" y="41"/>
                </a:cubicBezTo>
                <a:cubicBezTo>
                  <a:pt x="50" y="41"/>
                  <a:pt x="47" y="42"/>
                  <a:pt x="45" y="41"/>
                </a:cubicBezTo>
                <a:cubicBezTo>
                  <a:pt x="43" y="43"/>
                  <a:pt x="37" y="41"/>
                  <a:pt x="35" y="42"/>
                </a:cubicBezTo>
                <a:cubicBezTo>
                  <a:pt x="55" y="39"/>
                  <a:pt x="74" y="40"/>
                  <a:pt x="94" y="37"/>
                </a:cubicBezTo>
                <a:cubicBezTo>
                  <a:pt x="90" y="37"/>
                  <a:pt x="86" y="38"/>
                  <a:pt x="82" y="38"/>
                </a:cubicBezTo>
                <a:cubicBezTo>
                  <a:pt x="81" y="38"/>
                  <a:pt x="81" y="37"/>
                  <a:pt x="81" y="37"/>
                </a:cubicBezTo>
                <a:cubicBezTo>
                  <a:pt x="80" y="37"/>
                  <a:pt x="80" y="37"/>
                  <a:pt x="79" y="37"/>
                </a:cubicBezTo>
                <a:cubicBezTo>
                  <a:pt x="79" y="38"/>
                  <a:pt x="81" y="37"/>
                  <a:pt x="81" y="38"/>
                </a:cubicBezTo>
                <a:cubicBezTo>
                  <a:pt x="80" y="39"/>
                  <a:pt x="74" y="38"/>
                  <a:pt x="73" y="39"/>
                </a:cubicBezTo>
                <a:cubicBezTo>
                  <a:pt x="73" y="37"/>
                  <a:pt x="76" y="38"/>
                  <a:pt x="78" y="37"/>
                </a:cubicBezTo>
                <a:cubicBezTo>
                  <a:pt x="76" y="37"/>
                  <a:pt x="73" y="37"/>
                  <a:pt x="70" y="38"/>
                </a:cubicBezTo>
                <a:cubicBezTo>
                  <a:pt x="70" y="37"/>
                  <a:pt x="70" y="37"/>
                  <a:pt x="70" y="37"/>
                </a:cubicBezTo>
                <a:cubicBezTo>
                  <a:pt x="69" y="37"/>
                  <a:pt x="68" y="37"/>
                  <a:pt x="68" y="38"/>
                </a:cubicBezTo>
                <a:cubicBezTo>
                  <a:pt x="67" y="37"/>
                  <a:pt x="66" y="37"/>
                  <a:pt x="64" y="37"/>
                </a:cubicBezTo>
                <a:cubicBezTo>
                  <a:pt x="63" y="37"/>
                  <a:pt x="64" y="38"/>
                  <a:pt x="63" y="38"/>
                </a:cubicBezTo>
                <a:cubicBezTo>
                  <a:pt x="61" y="38"/>
                  <a:pt x="60" y="39"/>
                  <a:pt x="59" y="38"/>
                </a:cubicBezTo>
                <a:cubicBezTo>
                  <a:pt x="61" y="38"/>
                  <a:pt x="61" y="38"/>
                  <a:pt x="63" y="37"/>
                </a:cubicBezTo>
                <a:cubicBezTo>
                  <a:pt x="55" y="37"/>
                  <a:pt x="48" y="38"/>
                  <a:pt x="41" y="37"/>
                </a:cubicBezTo>
                <a:cubicBezTo>
                  <a:pt x="41" y="38"/>
                  <a:pt x="41" y="38"/>
                  <a:pt x="40" y="38"/>
                </a:cubicBezTo>
                <a:cubicBezTo>
                  <a:pt x="42" y="38"/>
                  <a:pt x="44" y="38"/>
                  <a:pt x="47" y="39"/>
                </a:cubicBezTo>
                <a:cubicBezTo>
                  <a:pt x="48" y="38"/>
                  <a:pt x="46" y="39"/>
                  <a:pt x="45" y="39"/>
                </a:cubicBezTo>
                <a:cubicBezTo>
                  <a:pt x="48" y="40"/>
                  <a:pt x="49" y="39"/>
                  <a:pt x="52" y="39"/>
                </a:cubicBezTo>
                <a:cubicBezTo>
                  <a:pt x="47" y="40"/>
                  <a:pt x="41" y="40"/>
                  <a:pt x="34" y="40"/>
                </a:cubicBezTo>
                <a:cubicBezTo>
                  <a:pt x="35" y="39"/>
                  <a:pt x="37" y="40"/>
                  <a:pt x="39" y="39"/>
                </a:cubicBezTo>
                <a:cubicBezTo>
                  <a:pt x="38" y="39"/>
                  <a:pt x="37" y="40"/>
                  <a:pt x="37" y="39"/>
                </a:cubicBezTo>
                <a:cubicBezTo>
                  <a:pt x="37" y="38"/>
                  <a:pt x="37" y="39"/>
                  <a:pt x="37" y="38"/>
                </a:cubicBezTo>
                <a:cubicBezTo>
                  <a:pt x="38" y="39"/>
                  <a:pt x="39" y="37"/>
                  <a:pt x="40" y="38"/>
                </a:cubicBezTo>
                <a:cubicBezTo>
                  <a:pt x="40" y="39"/>
                  <a:pt x="39" y="38"/>
                  <a:pt x="39" y="39"/>
                </a:cubicBezTo>
                <a:cubicBezTo>
                  <a:pt x="40" y="39"/>
                  <a:pt x="41" y="39"/>
                  <a:pt x="42" y="39"/>
                </a:cubicBezTo>
                <a:cubicBezTo>
                  <a:pt x="41" y="38"/>
                  <a:pt x="41" y="38"/>
                  <a:pt x="41" y="39"/>
                </a:cubicBezTo>
                <a:cubicBezTo>
                  <a:pt x="40" y="39"/>
                  <a:pt x="40" y="38"/>
                  <a:pt x="40" y="38"/>
                </a:cubicBezTo>
                <a:cubicBezTo>
                  <a:pt x="36" y="37"/>
                  <a:pt x="33" y="38"/>
                  <a:pt x="30" y="38"/>
                </a:cubicBezTo>
                <a:cubicBezTo>
                  <a:pt x="30" y="38"/>
                  <a:pt x="31" y="37"/>
                  <a:pt x="29" y="37"/>
                </a:cubicBezTo>
                <a:cubicBezTo>
                  <a:pt x="31" y="37"/>
                  <a:pt x="39" y="36"/>
                  <a:pt x="43" y="36"/>
                </a:cubicBezTo>
                <a:cubicBezTo>
                  <a:pt x="42" y="35"/>
                  <a:pt x="40" y="35"/>
                  <a:pt x="39" y="36"/>
                </a:cubicBezTo>
                <a:cubicBezTo>
                  <a:pt x="38" y="36"/>
                  <a:pt x="38" y="36"/>
                  <a:pt x="38" y="35"/>
                </a:cubicBezTo>
                <a:cubicBezTo>
                  <a:pt x="34" y="36"/>
                  <a:pt x="32" y="35"/>
                  <a:pt x="28" y="36"/>
                </a:cubicBezTo>
                <a:cubicBezTo>
                  <a:pt x="30" y="35"/>
                  <a:pt x="32" y="34"/>
                  <a:pt x="34" y="35"/>
                </a:cubicBezTo>
                <a:cubicBezTo>
                  <a:pt x="34" y="34"/>
                  <a:pt x="38" y="34"/>
                  <a:pt x="37" y="35"/>
                </a:cubicBezTo>
                <a:cubicBezTo>
                  <a:pt x="38" y="34"/>
                  <a:pt x="39" y="36"/>
                  <a:pt x="40" y="34"/>
                </a:cubicBezTo>
                <a:cubicBezTo>
                  <a:pt x="43" y="34"/>
                  <a:pt x="45" y="34"/>
                  <a:pt x="48" y="34"/>
                </a:cubicBezTo>
                <a:cubicBezTo>
                  <a:pt x="48" y="34"/>
                  <a:pt x="48" y="34"/>
                  <a:pt x="49" y="33"/>
                </a:cubicBezTo>
                <a:cubicBezTo>
                  <a:pt x="46" y="33"/>
                  <a:pt x="42" y="33"/>
                  <a:pt x="39" y="33"/>
                </a:cubicBezTo>
                <a:cubicBezTo>
                  <a:pt x="39" y="33"/>
                  <a:pt x="40" y="33"/>
                  <a:pt x="40" y="33"/>
                </a:cubicBezTo>
                <a:cubicBezTo>
                  <a:pt x="39" y="33"/>
                  <a:pt x="36" y="32"/>
                  <a:pt x="34" y="33"/>
                </a:cubicBezTo>
                <a:cubicBezTo>
                  <a:pt x="37" y="32"/>
                  <a:pt x="42" y="32"/>
                  <a:pt x="44" y="32"/>
                </a:cubicBezTo>
                <a:cubicBezTo>
                  <a:pt x="44" y="32"/>
                  <a:pt x="44" y="32"/>
                  <a:pt x="43" y="32"/>
                </a:cubicBezTo>
                <a:cubicBezTo>
                  <a:pt x="63" y="31"/>
                  <a:pt x="84" y="30"/>
                  <a:pt x="104" y="29"/>
                </a:cubicBezTo>
                <a:cubicBezTo>
                  <a:pt x="104" y="28"/>
                  <a:pt x="103" y="29"/>
                  <a:pt x="102" y="28"/>
                </a:cubicBezTo>
                <a:cubicBezTo>
                  <a:pt x="110" y="27"/>
                  <a:pt x="119" y="28"/>
                  <a:pt x="124" y="27"/>
                </a:cubicBezTo>
                <a:cubicBezTo>
                  <a:pt x="124" y="28"/>
                  <a:pt x="125" y="27"/>
                  <a:pt x="125" y="28"/>
                </a:cubicBezTo>
                <a:cubicBezTo>
                  <a:pt x="126" y="28"/>
                  <a:pt x="125" y="27"/>
                  <a:pt x="125" y="27"/>
                </a:cubicBezTo>
                <a:cubicBezTo>
                  <a:pt x="126" y="27"/>
                  <a:pt x="126" y="28"/>
                  <a:pt x="127" y="27"/>
                </a:cubicBezTo>
                <a:cubicBezTo>
                  <a:pt x="127" y="27"/>
                  <a:pt x="127" y="27"/>
                  <a:pt x="126" y="27"/>
                </a:cubicBezTo>
                <a:cubicBezTo>
                  <a:pt x="130" y="26"/>
                  <a:pt x="135" y="26"/>
                  <a:pt x="140" y="26"/>
                </a:cubicBezTo>
                <a:cubicBezTo>
                  <a:pt x="138" y="24"/>
                  <a:pt x="135" y="25"/>
                  <a:pt x="133" y="25"/>
                </a:cubicBezTo>
                <a:cubicBezTo>
                  <a:pt x="131" y="25"/>
                  <a:pt x="129" y="25"/>
                  <a:pt x="127" y="25"/>
                </a:cubicBezTo>
                <a:cubicBezTo>
                  <a:pt x="127" y="24"/>
                  <a:pt x="128" y="25"/>
                  <a:pt x="128" y="25"/>
                </a:cubicBezTo>
                <a:cubicBezTo>
                  <a:pt x="127" y="23"/>
                  <a:pt x="126" y="24"/>
                  <a:pt x="124" y="24"/>
                </a:cubicBezTo>
                <a:cubicBezTo>
                  <a:pt x="124" y="25"/>
                  <a:pt x="126" y="24"/>
                  <a:pt x="126" y="25"/>
                </a:cubicBezTo>
                <a:cubicBezTo>
                  <a:pt x="126" y="26"/>
                  <a:pt x="125" y="24"/>
                  <a:pt x="124" y="25"/>
                </a:cubicBezTo>
                <a:cubicBezTo>
                  <a:pt x="124" y="25"/>
                  <a:pt x="123" y="25"/>
                  <a:pt x="124" y="24"/>
                </a:cubicBezTo>
                <a:cubicBezTo>
                  <a:pt x="122" y="24"/>
                  <a:pt x="121" y="24"/>
                  <a:pt x="119" y="24"/>
                </a:cubicBezTo>
                <a:cubicBezTo>
                  <a:pt x="122" y="23"/>
                  <a:pt x="123" y="24"/>
                  <a:pt x="126" y="23"/>
                </a:cubicBezTo>
                <a:cubicBezTo>
                  <a:pt x="126" y="22"/>
                  <a:pt x="126" y="23"/>
                  <a:pt x="128" y="23"/>
                </a:cubicBezTo>
                <a:cubicBezTo>
                  <a:pt x="124" y="21"/>
                  <a:pt x="120" y="24"/>
                  <a:pt x="116" y="22"/>
                </a:cubicBezTo>
                <a:cubicBezTo>
                  <a:pt x="113" y="23"/>
                  <a:pt x="109" y="23"/>
                  <a:pt x="106" y="24"/>
                </a:cubicBezTo>
                <a:cubicBezTo>
                  <a:pt x="105" y="24"/>
                  <a:pt x="108" y="24"/>
                  <a:pt x="107" y="22"/>
                </a:cubicBezTo>
                <a:cubicBezTo>
                  <a:pt x="111" y="23"/>
                  <a:pt x="114" y="21"/>
                  <a:pt x="117" y="22"/>
                </a:cubicBezTo>
                <a:cubicBezTo>
                  <a:pt x="117" y="21"/>
                  <a:pt x="119" y="23"/>
                  <a:pt x="119" y="22"/>
                </a:cubicBezTo>
                <a:cubicBezTo>
                  <a:pt x="122" y="22"/>
                  <a:pt x="124" y="22"/>
                  <a:pt x="126" y="21"/>
                </a:cubicBezTo>
                <a:cubicBezTo>
                  <a:pt x="124" y="20"/>
                  <a:pt x="120" y="21"/>
                  <a:pt x="118" y="21"/>
                </a:cubicBezTo>
                <a:cubicBezTo>
                  <a:pt x="112" y="22"/>
                  <a:pt x="106" y="21"/>
                  <a:pt x="98" y="22"/>
                </a:cubicBezTo>
                <a:cubicBezTo>
                  <a:pt x="92" y="23"/>
                  <a:pt x="86" y="22"/>
                  <a:pt x="82" y="23"/>
                </a:cubicBezTo>
                <a:cubicBezTo>
                  <a:pt x="82" y="23"/>
                  <a:pt x="82" y="23"/>
                  <a:pt x="82" y="23"/>
                </a:cubicBezTo>
                <a:cubicBezTo>
                  <a:pt x="79" y="23"/>
                  <a:pt x="74" y="23"/>
                  <a:pt x="70" y="24"/>
                </a:cubicBezTo>
                <a:cubicBezTo>
                  <a:pt x="65" y="24"/>
                  <a:pt x="60" y="24"/>
                  <a:pt x="56" y="24"/>
                </a:cubicBezTo>
                <a:cubicBezTo>
                  <a:pt x="55" y="24"/>
                  <a:pt x="53" y="25"/>
                  <a:pt x="53" y="25"/>
                </a:cubicBezTo>
                <a:cubicBezTo>
                  <a:pt x="46" y="26"/>
                  <a:pt x="38" y="25"/>
                  <a:pt x="30" y="26"/>
                </a:cubicBezTo>
                <a:cubicBezTo>
                  <a:pt x="29" y="25"/>
                  <a:pt x="31" y="26"/>
                  <a:pt x="32" y="26"/>
                </a:cubicBezTo>
                <a:cubicBezTo>
                  <a:pt x="40" y="24"/>
                  <a:pt x="49" y="25"/>
                  <a:pt x="58" y="23"/>
                </a:cubicBezTo>
                <a:cubicBezTo>
                  <a:pt x="58" y="24"/>
                  <a:pt x="59" y="23"/>
                  <a:pt x="59" y="24"/>
                </a:cubicBezTo>
                <a:cubicBezTo>
                  <a:pt x="60" y="24"/>
                  <a:pt x="61" y="24"/>
                  <a:pt x="61" y="23"/>
                </a:cubicBezTo>
                <a:cubicBezTo>
                  <a:pt x="61" y="24"/>
                  <a:pt x="62" y="23"/>
                  <a:pt x="62" y="24"/>
                </a:cubicBezTo>
                <a:cubicBezTo>
                  <a:pt x="63" y="24"/>
                  <a:pt x="63" y="23"/>
                  <a:pt x="63" y="23"/>
                </a:cubicBezTo>
                <a:cubicBezTo>
                  <a:pt x="65" y="24"/>
                  <a:pt x="69" y="21"/>
                  <a:pt x="73" y="22"/>
                </a:cubicBezTo>
                <a:cubicBezTo>
                  <a:pt x="74" y="22"/>
                  <a:pt x="82" y="21"/>
                  <a:pt x="85" y="21"/>
                </a:cubicBezTo>
                <a:cubicBezTo>
                  <a:pt x="96" y="20"/>
                  <a:pt x="109" y="20"/>
                  <a:pt x="119" y="19"/>
                </a:cubicBezTo>
                <a:cubicBezTo>
                  <a:pt x="121" y="19"/>
                  <a:pt x="124" y="19"/>
                  <a:pt x="126" y="18"/>
                </a:cubicBezTo>
                <a:cubicBezTo>
                  <a:pt x="126" y="17"/>
                  <a:pt x="124" y="19"/>
                  <a:pt x="124" y="17"/>
                </a:cubicBezTo>
                <a:cubicBezTo>
                  <a:pt x="124" y="18"/>
                  <a:pt x="124" y="18"/>
                  <a:pt x="124" y="18"/>
                </a:cubicBezTo>
                <a:cubicBezTo>
                  <a:pt x="123" y="18"/>
                  <a:pt x="122" y="19"/>
                  <a:pt x="122" y="18"/>
                </a:cubicBezTo>
                <a:cubicBezTo>
                  <a:pt x="108" y="19"/>
                  <a:pt x="92" y="19"/>
                  <a:pt x="76" y="21"/>
                </a:cubicBezTo>
                <a:cubicBezTo>
                  <a:pt x="87" y="19"/>
                  <a:pt x="102" y="19"/>
                  <a:pt x="112" y="17"/>
                </a:cubicBezTo>
                <a:cubicBezTo>
                  <a:pt x="112" y="16"/>
                  <a:pt x="109" y="18"/>
                  <a:pt x="110" y="17"/>
                </a:cubicBezTo>
                <a:cubicBezTo>
                  <a:pt x="107" y="18"/>
                  <a:pt x="105" y="17"/>
                  <a:pt x="101" y="17"/>
                </a:cubicBezTo>
                <a:cubicBezTo>
                  <a:pt x="106" y="16"/>
                  <a:pt x="113" y="16"/>
                  <a:pt x="118" y="15"/>
                </a:cubicBezTo>
                <a:cubicBezTo>
                  <a:pt x="121" y="15"/>
                  <a:pt x="124" y="15"/>
                  <a:pt x="127" y="14"/>
                </a:cubicBezTo>
                <a:cubicBezTo>
                  <a:pt x="127" y="15"/>
                  <a:pt x="129" y="15"/>
                  <a:pt x="130" y="14"/>
                </a:cubicBezTo>
                <a:cubicBezTo>
                  <a:pt x="133" y="15"/>
                  <a:pt x="137" y="13"/>
                  <a:pt x="139" y="14"/>
                </a:cubicBezTo>
                <a:cubicBezTo>
                  <a:pt x="140" y="13"/>
                  <a:pt x="143" y="12"/>
                  <a:pt x="144" y="14"/>
                </a:cubicBezTo>
                <a:cubicBezTo>
                  <a:pt x="145" y="13"/>
                  <a:pt x="147" y="14"/>
                  <a:pt x="148" y="13"/>
                </a:cubicBezTo>
                <a:cubicBezTo>
                  <a:pt x="148" y="13"/>
                  <a:pt x="148" y="13"/>
                  <a:pt x="148" y="13"/>
                </a:cubicBezTo>
                <a:cubicBezTo>
                  <a:pt x="148" y="13"/>
                  <a:pt x="148" y="13"/>
                  <a:pt x="148" y="13"/>
                </a:cubicBezTo>
                <a:cubicBezTo>
                  <a:pt x="149" y="13"/>
                  <a:pt x="150" y="13"/>
                  <a:pt x="151" y="12"/>
                </a:cubicBezTo>
                <a:cubicBezTo>
                  <a:pt x="155" y="12"/>
                  <a:pt x="160" y="12"/>
                  <a:pt x="164" y="12"/>
                </a:cubicBezTo>
                <a:cubicBezTo>
                  <a:pt x="170" y="11"/>
                  <a:pt x="173" y="13"/>
                  <a:pt x="176" y="12"/>
                </a:cubicBezTo>
                <a:cubicBezTo>
                  <a:pt x="176" y="12"/>
                  <a:pt x="175" y="12"/>
                  <a:pt x="174" y="12"/>
                </a:cubicBezTo>
                <a:cubicBezTo>
                  <a:pt x="174" y="12"/>
                  <a:pt x="175" y="11"/>
                  <a:pt x="175" y="11"/>
                </a:cubicBezTo>
                <a:cubicBezTo>
                  <a:pt x="176" y="12"/>
                  <a:pt x="180" y="13"/>
                  <a:pt x="182" y="11"/>
                </a:cubicBezTo>
                <a:cubicBezTo>
                  <a:pt x="185" y="12"/>
                  <a:pt x="190" y="12"/>
                  <a:pt x="192" y="11"/>
                </a:cubicBezTo>
                <a:cubicBezTo>
                  <a:pt x="192" y="12"/>
                  <a:pt x="195" y="11"/>
                  <a:pt x="195" y="12"/>
                </a:cubicBezTo>
                <a:cubicBezTo>
                  <a:pt x="197" y="9"/>
                  <a:pt x="202" y="12"/>
                  <a:pt x="204" y="10"/>
                </a:cubicBezTo>
                <a:cubicBezTo>
                  <a:pt x="204" y="10"/>
                  <a:pt x="205" y="11"/>
                  <a:pt x="206" y="10"/>
                </a:cubicBezTo>
                <a:cubicBezTo>
                  <a:pt x="205" y="9"/>
                  <a:pt x="212" y="10"/>
                  <a:pt x="214" y="10"/>
                </a:cubicBezTo>
                <a:cubicBezTo>
                  <a:pt x="217" y="10"/>
                  <a:pt x="223" y="9"/>
                  <a:pt x="226" y="10"/>
                </a:cubicBezTo>
                <a:cubicBezTo>
                  <a:pt x="227" y="9"/>
                  <a:pt x="225" y="9"/>
                  <a:pt x="225" y="9"/>
                </a:cubicBezTo>
                <a:cubicBezTo>
                  <a:pt x="226" y="7"/>
                  <a:pt x="229" y="9"/>
                  <a:pt x="229" y="9"/>
                </a:cubicBezTo>
                <a:cubicBezTo>
                  <a:pt x="231" y="10"/>
                  <a:pt x="234" y="10"/>
                  <a:pt x="235" y="9"/>
                </a:cubicBezTo>
                <a:cubicBezTo>
                  <a:pt x="236" y="9"/>
                  <a:pt x="235" y="10"/>
                  <a:pt x="236" y="10"/>
                </a:cubicBezTo>
                <a:cubicBezTo>
                  <a:pt x="237" y="10"/>
                  <a:pt x="237" y="9"/>
                  <a:pt x="237" y="8"/>
                </a:cubicBezTo>
                <a:cubicBezTo>
                  <a:pt x="238" y="8"/>
                  <a:pt x="237" y="9"/>
                  <a:pt x="238" y="10"/>
                </a:cubicBezTo>
                <a:cubicBezTo>
                  <a:pt x="240" y="10"/>
                  <a:pt x="243" y="10"/>
                  <a:pt x="244" y="9"/>
                </a:cubicBezTo>
                <a:cubicBezTo>
                  <a:pt x="243" y="10"/>
                  <a:pt x="243" y="10"/>
                  <a:pt x="244" y="10"/>
                </a:cubicBezTo>
                <a:cubicBezTo>
                  <a:pt x="245" y="9"/>
                  <a:pt x="245" y="9"/>
                  <a:pt x="245" y="8"/>
                </a:cubicBezTo>
                <a:cubicBezTo>
                  <a:pt x="246" y="8"/>
                  <a:pt x="246" y="9"/>
                  <a:pt x="248" y="8"/>
                </a:cubicBezTo>
                <a:cubicBezTo>
                  <a:pt x="247" y="9"/>
                  <a:pt x="248" y="10"/>
                  <a:pt x="248" y="9"/>
                </a:cubicBezTo>
                <a:cubicBezTo>
                  <a:pt x="249" y="9"/>
                  <a:pt x="248" y="9"/>
                  <a:pt x="248" y="8"/>
                </a:cubicBezTo>
                <a:cubicBezTo>
                  <a:pt x="249" y="8"/>
                  <a:pt x="249" y="9"/>
                  <a:pt x="249" y="9"/>
                </a:cubicBezTo>
                <a:cubicBezTo>
                  <a:pt x="250" y="9"/>
                  <a:pt x="249" y="8"/>
                  <a:pt x="250" y="8"/>
                </a:cubicBezTo>
                <a:cubicBezTo>
                  <a:pt x="251" y="9"/>
                  <a:pt x="253" y="8"/>
                  <a:pt x="255" y="8"/>
                </a:cubicBezTo>
                <a:cubicBezTo>
                  <a:pt x="255" y="9"/>
                  <a:pt x="255" y="9"/>
                  <a:pt x="255" y="9"/>
                </a:cubicBezTo>
                <a:cubicBezTo>
                  <a:pt x="256" y="9"/>
                  <a:pt x="256" y="9"/>
                  <a:pt x="256" y="8"/>
                </a:cubicBezTo>
                <a:cubicBezTo>
                  <a:pt x="256" y="9"/>
                  <a:pt x="256" y="9"/>
                  <a:pt x="256" y="9"/>
                </a:cubicBezTo>
                <a:cubicBezTo>
                  <a:pt x="257" y="9"/>
                  <a:pt x="257" y="9"/>
                  <a:pt x="257" y="8"/>
                </a:cubicBezTo>
                <a:cubicBezTo>
                  <a:pt x="273" y="9"/>
                  <a:pt x="285" y="8"/>
                  <a:pt x="299" y="10"/>
                </a:cubicBezTo>
                <a:cubicBezTo>
                  <a:pt x="302" y="9"/>
                  <a:pt x="308" y="9"/>
                  <a:pt x="310" y="10"/>
                </a:cubicBezTo>
                <a:cubicBezTo>
                  <a:pt x="311" y="10"/>
                  <a:pt x="310" y="10"/>
                  <a:pt x="310" y="9"/>
                </a:cubicBezTo>
                <a:cubicBezTo>
                  <a:pt x="311" y="10"/>
                  <a:pt x="313" y="9"/>
                  <a:pt x="313" y="10"/>
                </a:cubicBezTo>
                <a:cubicBezTo>
                  <a:pt x="314" y="9"/>
                  <a:pt x="316" y="10"/>
                  <a:pt x="316" y="9"/>
                </a:cubicBezTo>
                <a:cubicBezTo>
                  <a:pt x="313" y="9"/>
                  <a:pt x="312" y="8"/>
                  <a:pt x="310" y="8"/>
                </a:cubicBezTo>
                <a:cubicBezTo>
                  <a:pt x="310" y="8"/>
                  <a:pt x="310" y="8"/>
                  <a:pt x="310" y="7"/>
                </a:cubicBezTo>
                <a:cubicBezTo>
                  <a:pt x="309" y="8"/>
                  <a:pt x="308" y="7"/>
                  <a:pt x="307" y="7"/>
                </a:cubicBezTo>
                <a:cubicBezTo>
                  <a:pt x="306" y="8"/>
                  <a:pt x="308" y="7"/>
                  <a:pt x="308" y="8"/>
                </a:cubicBezTo>
                <a:cubicBezTo>
                  <a:pt x="308" y="8"/>
                  <a:pt x="307" y="8"/>
                  <a:pt x="307" y="8"/>
                </a:cubicBezTo>
                <a:cubicBezTo>
                  <a:pt x="307" y="8"/>
                  <a:pt x="306" y="8"/>
                  <a:pt x="306" y="7"/>
                </a:cubicBezTo>
                <a:cubicBezTo>
                  <a:pt x="306" y="7"/>
                  <a:pt x="306" y="8"/>
                  <a:pt x="305" y="8"/>
                </a:cubicBezTo>
                <a:cubicBezTo>
                  <a:pt x="304" y="8"/>
                  <a:pt x="304" y="8"/>
                  <a:pt x="303" y="8"/>
                </a:cubicBezTo>
                <a:cubicBezTo>
                  <a:pt x="302" y="8"/>
                  <a:pt x="302" y="9"/>
                  <a:pt x="302" y="9"/>
                </a:cubicBezTo>
                <a:cubicBezTo>
                  <a:pt x="300" y="8"/>
                  <a:pt x="299" y="9"/>
                  <a:pt x="298" y="7"/>
                </a:cubicBezTo>
                <a:cubicBezTo>
                  <a:pt x="296" y="8"/>
                  <a:pt x="294" y="8"/>
                  <a:pt x="291" y="8"/>
                </a:cubicBezTo>
                <a:cubicBezTo>
                  <a:pt x="292" y="7"/>
                  <a:pt x="289" y="7"/>
                  <a:pt x="289" y="7"/>
                </a:cubicBezTo>
                <a:cubicBezTo>
                  <a:pt x="289" y="7"/>
                  <a:pt x="289" y="7"/>
                  <a:pt x="289" y="8"/>
                </a:cubicBezTo>
                <a:cubicBezTo>
                  <a:pt x="288" y="8"/>
                  <a:pt x="288" y="6"/>
                  <a:pt x="288" y="8"/>
                </a:cubicBezTo>
                <a:cubicBezTo>
                  <a:pt x="286" y="8"/>
                  <a:pt x="285" y="8"/>
                  <a:pt x="284" y="8"/>
                </a:cubicBezTo>
                <a:cubicBezTo>
                  <a:pt x="284" y="7"/>
                  <a:pt x="284" y="7"/>
                  <a:pt x="284" y="7"/>
                </a:cubicBezTo>
                <a:cubicBezTo>
                  <a:pt x="282" y="6"/>
                  <a:pt x="280" y="6"/>
                  <a:pt x="276" y="6"/>
                </a:cubicBezTo>
                <a:cubicBezTo>
                  <a:pt x="276" y="6"/>
                  <a:pt x="276" y="7"/>
                  <a:pt x="276" y="7"/>
                </a:cubicBezTo>
                <a:cubicBezTo>
                  <a:pt x="277" y="7"/>
                  <a:pt x="278" y="7"/>
                  <a:pt x="278" y="7"/>
                </a:cubicBezTo>
                <a:cubicBezTo>
                  <a:pt x="274" y="8"/>
                  <a:pt x="271" y="7"/>
                  <a:pt x="267" y="8"/>
                </a:cubicBezTo>
                <a:cubicBezTo>
                  <a:pt x="267" y="7"/>
                  <a:pt x="267" y="7"/>
                  <a:pt x="267" y="6"/>
                </a:cubicBezTo>
                <a:cubicBezTo>
                  <a:pt x="269" y="7"/>
                  <a:pt x="273" y="7"/>
                  <a:pt x="275" y="7"/>
                </a:cubicBezTo>
                <a:cubicBezTo>
                  <a:pt x="272" y="5"/>
                  <a:pt x="268" y="6"/>
                  <a:pt x="264" y="6"/>
                </a:cubicBezTo>
                <a:cubicBezTo>
                  <a:pt x="263" y="6"/>
                  <a:pt x="261" y="5"/>
                  <a:pt x="260" y="6"/>
                </a:cubicBezTo>
                <a:cubicBezTo>
                  <a:pt x="259" y="6"/>
                  <a:pt x="261" y="7"/>
                  <a:pt x="259" y="6"/>
                </a:cubicBezTo>
                <a:cubicBezTo>
                  <a:pt x="258" y="5"/>
                  <a:pt x="254" y="7"/>
                  <a:pt x="252" y="5"/>
                </a:cubicBezTo>
                <a:cubicBezTo>
                  <a:pt x="251" y="7"/>
                  <a:pt x="249" y="4"/>
                  <a:pt x="248" y="6"/>
                </a:cubicBezTo>
                <a:cubicBezTo>
                  <a:pt x="248" y="5"/>
                  <a:pt x="248" y="5"/>
                  <a:pt x="247" y="5"/>
                </a:cubicBezTo>
                <a:cubicBezTo>
                  <a:pt x="247" y="5"/>
                  <a:pt x="247" y="5"/>
                  <a:pt x="247" y="5"/>
                </a:cubicBezTo>
                <a:cubicBezTo>
                  <a:pt x="245" y="6"/>
                  <a:pt x="239" y="5"/>
                  <a:pt x="237" y="6"/>
                </a:cubicBezTo>
                <a:cubicBezTo>
                  <a:pt x="236" y="5"/>
                  <a:pt x="233" y="7"/>
                  <a:pt x="230" y="6"/>
                </a:cubicBezTo>
                <a:cubicBezTo>
                  <a:pt x="228" y="3"/>
                  <a:pt x="224" y="5"/>
                  <a:pt x="220" y="4"/>
                </a:cubicBezTo>
                <a:cubicBezTo>
                  <a:pt x="220" y="4"/>
                  <a:pt x="218" y="5"/>
                  <a:pt x="218" y="4"/>
                </a:cubicBezTo>
                <a:cubicBezTo>
                  <a:pt x="224" y="4"/>
                  <a:pt x="230" y="4"/>
                  <a:pt x="234" y="3"/>
                </a:cubicBezTo>
                <a:cubicBezTo>
                  <a:pt x="237" y="5"/>
                  <a:pt x="244" y="3"/>
                  <a:pt x="246" y="4"/>
                </a:cubicBezTo>
                <a:cubicBezTo>
                  <a:pt x="248" y="4"/>
                  <a:pt x="250" y="4"/>
                  <a:pt x="251" y="4"/>
                </a:cubicBezTo>
                <a:cubicBezTo>
                  <a:pt x="251" y="5"/>
                  <a:pt x="250" y="4"/>
                  <a:pt x="250" y="4"/>
                </a:cubicBezTo>
                <a:cubicBezTo>
                  <a:pt x="250" y="5"/>
                  <a:pt x="250" y="5"/>
                  <a:pt x="250" y="5"/>
                </a:cubicBezTo>
                <a:cubicBezTo>
                  <a:pt x="252" y="5"/>
                  <a:pt x="252" y="4"/>
                  <a:pt x="252" y="3"/>
                </a:cubicBezTo>
                <a:cubicBezTo>
                  <a:pt x="249" y="2"/>
                  <a:pt x="247" y="3"/>
                  <a:pt x="244" y="3"/>
                </a:cubicBezTo>
                <a:cubicBezTo>
                  <a:pt x="244" y="2"/>
                  <a:pt x="244" y="2"/>
                  <a:pt x="244" y="1"/>
                </a:cubicBezTo>
                <a:cubicBezTo>
                  <a:pt x="246" y="2"/>
                  <a:pt x="249" y="1"/>
                  <a:pt x="251" y="2"/>
                </a:cubicBezTo>
                <a:cubicBezTo>
                  <a:pt x="251" y="0"/>
                  <a:pt x="248" y="2"/>
                  <a:pt x="248" y="0"/>
                </a:cubicBezTo>
                <a:cubicBezTo>
                  <a:pt x="250" y="1"/>
                  <a:pt x="251" y="0"/>
                  <a:pt x="253" y="1"/>
                </a:cubicBezTo>
                <a:cubicBezTo>
                  <a:pt x="254" y="1"/>
                  <a:pt x="254" y="0"/>
                  <a:pt x="254" y="0"/>
                </a:cubicBezTo>
                <a:cubicBezTo>
                  <a:pt x="255" y="0"/>
                  <a:pt x="254" y="1"/>
                  <a:pt x="254" y="2"/>
                </a:cubicBezTo>
                <a:cubicBezTo>
                  <a:pt x="257" y="1"/>
                  <a:pt x="258" y="2"/>
                  <a:pt x="260" y="1"/>
                </a:cubicBezTo>
                <a:cubicBezTo>
                  <a:pt x="263" y="2"/>
                  <a:pt x="268" y="2"/>
                  <a:pt x="271" y="1"/>
                </a:cubicBezTo>
                <a:cubicBezTo>
                  <a:pt x="273" y="3"/>
                  <a:pt x="274" y="2"/>
                  <a:pt x="276" y="1"/>
                </a:cubicBezTo>
                <a:cubicBezTo>
                  <a:pt x="276" y="2"/>
                  <a:pt x="276" y="2"/>
                  <a:pt x="276" y="2"/>
                </a:cubicBezTo>
                <a:cubicBezTo>
                  <a:pt x="285" y="1"/>
                  <a:pt x="292" y="3"/>
                  <a:pt x="302" y="2"/>
                </a:cubicBezTo>
                <a:cubicBezTo>
                  <a:pt x="302" y="3"/>
                  <a:pt x="305" y="2"/>
                  <a:pt x="306" y="2"/>
                </a:cubicBezTo>
                <a:cubicBezTo>
                  <a:pt x="305" y="2"/>
                  <a:pt x="303" y="2"/>
                  <a:pt x="302" y="2"/>
                </a:cubicBezTo>
                <a:cubicBezTo>
                  <a:pt x="307" y="1"/>
                  <a:pt x="314" y="1"/>
                  <a:pt x="320" y="3"/>
                </a:cubicBezTo>
                <a:cubicBezTo>
                  <a:pt x="321" y="2"/>
                  <a:pt x="328" y="2"/>
                  <a:pt x="330" y="3"/>
                </a:cubicBezTo>
                <a:cubicBezTo>
                  <a:pt x="333" y="3"/>
                  <a:pt x="334" y="3"/>
                  <a:pt x="335" y="3"/>
                </a:cubicBezTo>
                <a:cubicBezTo>
                  <a:pt x="337" y="3"/>
                  <a:pt x="341" y="5"/>
                  <a:pt x="343" y="5"/>
                </a:cubicBezTo>
                <a:cubicBezTo>
                  <a:pt x="345" y="5"/>
                  <a:pt x="347" y="5"/>
                  <a:pt x="348" y="6"/>
                </a:cubicBezTo>
                <a:close/>
                <a:moveTo>
                  <a:pt x="330" y="3"/>
                </a:moveTo>
                <a:cubicBezTo>
                  <a:pt x="329" y="3"/>
                  <a:pt x="329" y="3"/>
                  <a:pt x="329" y="3"/>
                </a:cubicBezTo>
                <a:cubicBezTo>
                  <a:pt x="330" y="4"/>
                  <a:pt x="331" y="5"/>
                  <a:pt x="331" y="3"/>
                </a:cubicBezTo>
                <a:cubicBezTo>
                  <a:pt x="330" y="3"/>
                  <a:pt x="330" y="3"/>
                  <a:pt x="330" y="3"/>
                </a:cubicBezTo>
                <a:close/>
                <a:moveTo>
                  <a:pt x="26" y="87"/>
                </a:moveTo>
                <a:cubicBezTo>
                  <a:pt x="26" y="86"/>
                  <a:pt x="27" y="87"/>
                  <a:pt x="27" y="86"/>
                </a:cubicBezTo>
                <a:cubicBezTo>
                  <a:pt x="26" y="86"/>
                  <a:pt x="26" y="85"/>
                  <a:pt x="25" y="86"/>
                </a:cubicBezTo>
                <a:cubicBezTo>
                  <a:pt x="26" y="87"/>
                  <a:pt x="23" y="85"/>
                  <a:pt x="22" y="86"/>
                </a:cubicBezTo>
                <a:cubicBezTo>
                  <a:pt x="23" y="86"/>
                  <a:pt x="23" y="86"/>
                  <a:pt x="24" y="87"/>
                </a:cubicBezTo>
                <a:cubicBezTo>
                  <a:pt x="25" y="86"/>
                  <a:pt x="26" y="86"/>
                  <a:pt x="26" y="87"/>
                </a:cubicBezTo>
                <a:close/>
                <a:moveTo>
                  <a:pt x="121" y="28"/>
                </a:moveTo>
                <a:cubicBezTo>
                  <a:pt x="122" y="28"/>
                  <a:pt x="124" y="29"/>
                  <a:pt x="124" y="27"/>
                </a:cubicBezTo>
                <a:cubicBezTo>
                  <a:pt x="123" y="27"/>
                  <a:pt x="122" y="27"/>
                  <a:pt x="121" y="28"/>
                </a:cubicBezTo>
                <a:close/>
                <a:moveTo>
                  <a:pt x="259" y="5"/>
                </a:moveTo>
                <a:cubicBezTo>
                  <a:pt x="259" y="5"/>
                  <a:pt x="260" y="5"/>
                  <a:pt x="260" y="4"/>
                </a:cubicBezTo>
                <a:cubicBezTo>
                  <a:pt x="260" y="4"/>
                  <a:pt x="259" y="3"/>
                  <a:pt x="259" y="3"/>
                </a:cubicBezTo>
                <a:cubicBezTo>
                  <a:pt x="259" y="4"/>
                  <a:pt x="260" y="4"/>
                  <a:pt x="259" y="5"/>
                </a:cubicBezTo>
                <a:close/>
                <a:moveTo>
                  <a:pt x="316" y="3"/>
                </a:moveTo>
                <a:cubicBezTo>
                  <a:pt x="316" y="2"/>
                  <a:pt x="315" y="3"/>
                  <a:pt x="314" y="3"/>
                </a:cubicBezTo>
                <a:cubicBezTo>
                  <a:pt x="314" y="4"/>
                  <a:pt x="315" y="3"/>
                  <a:pt x="316" y="3"/>
                </a:cubicBezTo>
                <a:close/>
                <a:moveTo>
                  <a:pt x="324" y="3"/>
                </a:moveTo>
                <a:cubicBezTo>
                  <a:pt x="325" y="3"/>
                  <a:pt x="326" y="4"/>
                  <a:pt x="327" y="4"/>
                </a:cubicBezTo>
                <a:cubicBezTo>
                  <a:pt x="327" y="3"/>
                  <a:pt x="328" y="4"/>
                  <a:pt x="328" y="3"/>
                </a:cubicBezTo>
                <a:cubicBezTo>
                  <a:pt x="327" y="4"/>
                  <a:pt x="326" y="2"/>
                  <a:pt x="324" y="3"/>
                </a:cubicBezTo>
                <a:close/>
                <a:moveTo>
                  <a:pt x="318" y="4"/>
                </a:moveTo>
                <a:cubicBezTo>
                  <a:pt x="319" y="3"/>
                  <a:pt x="318" y="3"/>
                  <a:pt x="317" y="3"/>
                </a:cubicBezTo>
                <a:cubicBezTo>
                  <a:pt x="317" y="4"/>
                  <a:pt x="318" y="3"/>
                  <a:pt x="318" y="4"/>
                </a:cubicBezTo>
                <a:close/>
                <a:moveTo>
                  <a:pt x="323" y="4"/>
                </a:moveTo>
                <a:cubicBezTo>
                  <a:pt x="323" y="3"/>
                  <a:pt x="322" y="3"/>
                  <a:pt x="321" y="3"/>
                </a:cubicBezTo>
                <a:cubicBezTo>
                  <a:pt x="321" y="4"/>
                  <a:pt x="323" y="3"/>
                  <a:pt x="323" y="4"/>
                </a:cubicBezTo>
                <a:close/>
                <a:moveTo>
                  <a:pt x="311" y="5"/>
                </a:moveTo>
                <a:cubicBezTo>
                  <a:pt x="311" y="5"/>
                  <a:pt x="311" y="4"/>
                  <a:pt x="311" y="4"/>
                </a:cubicBezTo>
                <a:cubicBezTo>
                  <a:pt x="311" y="4"/>
                  <a:pt x="310" y="4"/>
                  <a:pt x="310" y="4"/>
                </a:cubicBezTo>
                <a:cubicBezTo>
                  <a:pt x="310" y="5"/>
                  <a:pt x="310" y="5"/>
                  <a:pt x="311" y="5"/>
                </a:cubicBezTo>
                <a:close/>
                <a:moveTo>
                  <a:pt x="322" y="5"/>
                </a:moveTo>
                <a:cubicBezTo>
                  <a:pt x="321" y="5"/>
                  <a:pt x="321" y="4"/>
                  <a:pt x="320" y="5"/>
                </a:cubicBezTo>
                <a:cubicBezTo>
                  <a:pt x="320" y="5"/>
                  <a:pt x="322" y="6"/>
                  <a:pt x="322" y="5"/>
                </a:cubicBezTo>
                <a:close/>
                <a:moveTo>
                  <a:pt x="327" y="6"/>
                </a:moveTo>
                <a:cubicBezTo>
                  <a:pt x="327" y="6"/>
                  <a:pt x="329" y="6"/>
                  <a:pt x="329" y="5"/>
                </a:cubicBezTo>
                <a:cubicBezTo>
                  <a:pt x="329" y="5"/>
                  <a:pt x="327" y="5"/>
                  <a:pt x="327" y="6"/>
                </a:cubicBezTo>
                <a:close/>
                <a:moveTo>
                  <a:pt x="333" y="6"/>
                </a:moveTo>
                <a:cubicBezTo>
                  <a:pt x="334" y="6"/>
                  <a:pt x="334" y="6"/>
                  <a:pt x="334" y="6"/>
                </a:cubicBezTo>
                <a:cubicBezTo>
                  <a:pt x="335" y="5"/>
                  <a:pt x="333" y="5"/>
                  <a:pt x="333" y="6"/>
                </a:cubicBezTo>
                <a:close/>
                <a:moveTo>
                  <a:pt x="276" y="7"/>
                </a:moveTo>
                <a:cubicBezTo>
                  <a:pt x="276" y="6"/>
                  <a:pt x="276" y="6"/>
                  <a:pt x="275" y="6"/>
                </a:cubicBezTo>
                <a:cubicBezTo>
                  <a:pt x="275" y="7"/>
                  <a:pt x="275" y="7"/>
                  <a:pt x="276" y="7"/>
                </a:cubicBezTo>
                <a:close/>
                <a:moveTo>
                  <a:pt x="347" y="7"/>
                </a:moveTo>
                <a:cubicBezTo>
                  <a:pt x="347" y="7"/>
                  <a:pt x="348" y="7"/>
                  <a:pt x="348" y="7"/>
                </a:cubicBezTo>
                <a:cubicBezTo>
                  <a:pt x="348" y="6"/>
                  <a:pt x="347" y="6"/>
                  <a:pt x="347" y="7"/>
                </a:cubicBezTo>
                <a:close/>
                <a:moveTo>
                  <a:pt x="325" y="9"/>
                </a:moveTo>
                <a:cubicBezTo>
                  <a:pt x="326" y="9"/>
                  <a:pt x="327" y="9"/>
                  <a:pt x="326" y="10"/>
                </a:cubicBezTo>
                <a:cubicBezTo>
                  <a:pt x="329" y="10"/>
                  <a:pt x="327" y="8"/>
                  <a:pt x="326" y="8"/>
                </a:cubicBezTo>
                <a:cubicBezTo>
                  <a:pt x="326" y="9"/>
                  <a:pt x="325" y="8"/>
                  <a:pt x="325" y="9"/>
                </a:cubicBezTo>
                <a:close/>
                <a:moveTo>
                  <a:pt x="333" y="10"/>
                </a:moveTo>
                <a:cubicBezTo>
                  <a:pt x="333" y="10"/>
                  <a:pt x="333" y="10"/>
                  <a:pt x="333" y="11"/>
                </a:cubicBezTo>
                <a:cubicBezTo>
                  <a:pt x="334" y="11"/>
                  <a:pt x="335" y="11"/>
                  <a:pt x="335" y="11"/>
                </a:cubicBezTo>
                <a:cubicBezTo>
                  <a:pt x="336" y="10"/>
                  <a:pt x="335" y="10"/>
                  <a:pt x="335" y="9"/>
                </a:cubicBezTo>
                <a:cubicBezTo>
                  <a:pt x="334" y="9"/>
                  <a:pt x="333" y="9"/>
                  <a:pt x="333" y="10"/>
                </a:cubicBezTo>
                <a:close/>
                <a:moveTo>
                  <a:pt x="336" y="11"/>
                </a:moveTo>
                <a:cubicBezTo>
                  <a:pt x="336" y="11"/>
                  <a:pt x="336" y="12"/>
                  <a:pt x="337" y="11"/>
                </a:cubicBezTo>
                <a:cubicBezTo>
                  <a:pt x="337" y="11"/>
                  <a:pt x="337" y="10"/>
                  <a:pt x="336" y="9"/>
                </a:cubicBezTo>
                <a:cubicBezTo>
                  <a:pt x="336" y="10"/>
                  <a:pt x="335" y="10"/>
                  <a:pt x="336" y="11"/>
                </a:cubicBezTo>
                <a:close/>
                <a:moveTo>
                  <a:pt x="343" y="11"/>
                </a:moveTo>
                <a:cubicBezTo>
                  <a:pt x="342" y="11"/>
                  <a:pt x="342" y="10"/>
                  <a:pt x="341" y="10"/>
                </a:cubicBezTo>
                <a:cubicBezTo>
                  <a:pt x="341" y="11"/>
                  <a:pt x="342" y="12"/>
                  <a:pt x="343" y="11"/>
                </a:cubicBezTo>
                <a:close/>
                <a:moveTo>
                  <a:pt x="340" y="11"/>
                </a:moveTo>
                <a:cubicBezTo>
                  <a:pt x="340" y="10"/>
                  <a:pt x="340" y="10"/>
                  <a:pt x="339" y="10"/>
                </a:cubicBezTo>
                <a:cubicBezTo>
                  <a:pt x="339" y="10"/>
                  <a:pt x="339" y="11"/>
                  <a:pt x="340" y="11"/>
                </a:cubicBezTo>
                <a:close/>
                <a:moveTo>
                  <a:pt x="145" y="16"/>
                </a:moveTo>
                <a:cubicBezTo>
                  <a:pt x="144" y="15"/>
                  <a:pt x="146" y="16"/>
                  <a:pt x="146" y="15"/>
                </a:cubicBezTo>
                <a:cubicBezTo>
                  <a:pt x="147" y="16"/>
                  <a:pt x="152" y="16"/>
                  <a:pt x="153" y="15"/>
                </a:cubicBezTo>
                <a:cubicBezTo>
                  <a:pt x="148" y="15"/>
                  <a:pt x="141" y="15"/>
                  <a:pt x="136" y="16"/>
                </a:cubicBezTo>
                <a:cubicBezTo>
                  <a:pt x="136" y="15"/>
                  <a:pt x="135" y="15"/>
                  <a:pt x="135" y="15"/>
                </a:cubicBezTo>
                <a:cubicBezTo>
                  <a:pt x="134" y="15"/>
                  <a:pt x="131" y="16"/>
                  <a:pt x="130" y="15"/>
                </a:cubicBezTo>
                <a:cubicBezTo>
                  <a:pt x="129" y="16"/>
                  <a:pt x="130" y="16"/>
                  <a:pt x="129" y="16"/>
                </a:cubicBezTo>
                <a:cubicBezTo>
                  <a:pt x="129" y="16"/>
                  <a:pt x="129" y="15"/>
                  <a:pt x="129" y="15"/>
                </a:cubicBezTo>
                <a:cubicBezTo>
                  <a:pt x="129" y="16"/>
                  <a:pt x="127" y="15"/>
                  <a:pt x="128" y="16"/>
                </a:cubicBezTo>
                <a:cubicBezTo>
                  <a:pt x="132" y="18"/>
                  <a:pt x="139" y="15"/>
                  <a:pt x="145" y="16"/>
                </a:cubicBezTo>
                <a:close/>
                <a:moveTo>
                  <a:pt x="126" y="18"/>
                </a:moveTo>
                <a:cubicBezTo>
                  <a:pt x="127" y="17"/>
                  <a:pt x="127" y="19"/>
                  <a:pt x="128" y="19"/>
                </a:cubicBezTo>
                <a:cubicBezTo>
                  <a:pt x="127" y="17"/>
                  <a:pt x="131" y="19"/>
                  <a:pt x="131" y="17"/>
                </a:cubicBezTo>
                <a:cubicBezTo>
                  <a:pt x="130" y="18"/>
                  <a:pt x="128" y="17"/>
                  <a:pt x="126" y="18"/>
                </a:cubicBezTo>
                <a:cubicBezTo>
                  <a:pt x="126" y="18"/>
                  <a:pt x="126" y="18"/>
                  <a:pt x="126" y="18"/>
                </a:cubicBezTo>
                <a:cubicBezTo>
                  <a:pt x="126" y="18"/>
                  <a:pt x="126" y="18"/>
                  <a:pt x="126" y="18"/>
                </a:cubicBezTo>
                <a:close/>
                <a:moveTo>
                  <a:pt x="65" y="32"/>
                </a:moveTo>
                <a:cubicBezTo>
                  <a:pt x="65" y="32"/>
                  <a:pt x="63" y="33"/>
                  <a:pt x="64" y="32"/>
                </a:cubicBezTo>
                <a:cubicBezTo>
                  <a:pt x="63" y="32"/>
                  <a:pt x="61" y="32"/>
                  <a:pt x="61" y="33"/>
                </a:cubicBezTo>
                <a:cubicBezTo>
                  <a:pt x="69" y="32"/>
                  <a:pt x="75" y="32"/>
                  <a:pt x="82" y="32"/>
                </a:cubicBezTo>
                <a:cubicBezTo>
                  <a:pt x="84" y="32"/>
                  <a:pt x="87" y="32"/>
                  <a:pt x="89" y="30"/>
                </a:cubicBezTo>
                <a:cubicBezTo>
                  <a:pt x="82" y="31"/>
                  <a:pt x="73" y="31"/>
                  <a:pt x="65" y="32"/>
                </a:cubicBezTo>
                <a:close/>
                <a:moveTo>
                  <a:pt x="91" y="31"/>
                </a:moveTo>
                <a:cubicBezTo>
                  <a:pt x="90" y="31"/>
                  <a:pt x="90" y="30"/>
                  <a:pt x="89" y="30"/>
                </a:cubicBezTo>
                <a:cubicBezTo>
                  <a:pt x="89" y="31"/>
                  <a:pt x="91" y="31"/>
                  <a:pt x="91" y="31"/>
                </a:cubicBezTo>
                <a:close/>
                <a:moveTo>
                  <a:pt x="91" y="31"/>
                </a:moveTo>
                <a:cubicBezTo>
                  <a:pt x="93" y="31"/>
                  <a:pt x="94" y="31"/>
                  <a:pt x="95" y="31"/>
                </a:cubicBezTo>
                <a:cubicBezTo>
                  <a:pt x="94" y="30"/>
                  <a:pt x="92" y="30"/>
                  <a:pt x="91" y="31"/>
                </a:cubicBezTo>
                <a:close/>
                <a:moveTo>
                  <a:pt x="112" y="33"/>
                </a:moveTo>
                <a:cubicBezTo>
                  <a:pt x="112" y="32"/>
                  <a:pt x="117" y="33"/>
                  <a:pt x="118" y="32"/>
                </a:cubicBezTo>
                <a:cubicBezTo>
                  <a:pt x="116" y="32"/>
                  <a:pt x="107" y="31"/>
                  <a:pt x="109" y="32"/>
                </a:cubicBezTo>
                <a:cubicBezTo>
                  <a:pt x="107" y="33"/>
                  <a:pt x="106" y="32"/>
                  <a:pt x="105" y="32"/>
                </a:cubicBezTo>
                <a:cubicBezTo>
                  <a:pt x="102" y="32"/>
                  <a:pt x="98" y="33"/>
                  <a:pt x="95" y="32"/>
                </a:cubicBezTo>
                <a:cubicBezTo>
                  <a:pt x="95" y="33"/>
                  <a:pt x="94" y="33"/>
                  <a:pt x="93" y="33"/>
                </a:cubicBezTo>
                <a:cubicBezTo>
                  <a:pt x="93" y="33"/>
                  <a:pt x="94" y="33"/>
                  <a:pt x="94" y="33"/>
                </a:cubicBezTo>
                <a:cubicBezTo>
                  <a:pt x="92" y="34"/>
                  <a:pt x="89" y="32"/>
                  <a:pt x="86" y="34"/>
                </a:cubicBezTo>
                <a:cubicBezTo>
                  <a:pt x="87" y="34"/>
                  <a:pt x="88" y="34"/>
                  <a:pt x="88" y="34"/>
                </a:cubicBezTo>
                <a:cubicBezTo>
                  <a:pt x="89" y="34"/>
                  <a:pt x="90" y="34"/>
                  <a:pt x="91" y="34"/>
                </a:cubicBezTo>
                <a:cubicBezTo>
                  <a:pt x="91" y="34"/>
                  <a:pt x="91" y="34"/>
                  <a:pt x="91" y="34"/>
                </a:cubicBezTo>
                <a:cubicBezTo>
                  <a:pt x="91" y="34"/>
                  <a:pt x="92" y="34"/>
                  <a:pt x="92" y="34"/>
                </a:cubicBezTo>
                <a:cubicBezTo>
                  <a:pt x="92" y="34"/>
                  <a:pt x="92" y="35"/>
                  <a:pt x="92" y="36"/>
                </a:cubicBezTo>
                <a:cubicBezTo>
                  <a:pt x="92" y="35"/>
                  <a:pt x="93" y="35"/>
                  <a:pt x="93" y="35"/>
                </a:cubicBezTo>
                <a:cubicBezTo>
                  <a:pt x="92" y="35"/>
                  <a:pt x="93" y="34"/>
                  <a:pt x="92" y="34"/>
                </a:cubicBezTo>
                <a:cubicBezTo>
                  <a:pt x="93" y="34"/>
                  <a:pt x="94" y="34"/>
                  <a:pt x="94" y="34"/>
                </a:cubicBezTo>
                <a:cubicBezTo>
                  <a:pt x="94" y="34"/>
                  <a:pt x="95" y="34"/>
                  <a:pt x="95" y="35"/>
                </a:cubicBezTo>
                <a:cubicBezTo>
                  <a:pt x="95" y="34"/>
                  <a:pt x="95" y="34"/>
                  <a:pt x="96" y="34"/>
                </a:cubicBezTo>
                <a:cubicBezTo>
                  <a:pt x="96" y="34"/>
                  <a:pt x="95" y="34"/>
                  <a:pt x="96" y="34"/>
                </a:cubicBezTo>
                <a:cubicBezTo>
                  <a:pt x="96" y="33"/>
                  <a:pt x="96" y="34"/>
                  <a:pt x="97" y="34"/>
                </a:cubicBezTo>
                <a:cubicBezTo>
                  <a:pt x="97" y="33"/>
                  <a:pt x="99" y="34"/>
                  <a:pt x="99" y="34"/>
                </a:cubicBezTo>
                <a:cubicBezTo>
                  <a:pt x="102" y="32"/>
                  <a:pt x="108" y="34"/>
                  <a:pt x="112" y="33"/>
                </a:cubicBezTo>
                <a:close/>
                <a:moveTo>
                  <a:pt x="46" y="32"/>
                </a:moveTo>
                <a:cubicBezTo>
                  <a:pt x="48" y="33"/>
                  <a:pt x="49" y="32"/>
                  <a:pt x="50" y="33"/>
                </a:cubicBezTo>
                <a:cubicBezTo>
                  <a:pt x="50" y="32"/>
                  <a:pt x="51" y="32"/>
                  <a:pt x="51" y="32"/>
                </a:cubicBezTo>
                <a:cubicBezTo>
                  <a:pt x="50" y="31"/>
                  <a:pt x="48" y="32"/>
                  <a:pt x="46" y="32"/>
                </a:cubicBezTo>
                <a:close/>
                <a:moveTo>
                  <a:pt x="86" y="33"/>
                </a:moveTo>
                <a:cubicBezTo>
                  <a:pt x="88" y="33"/>
                  <a:pt x="91" y="33"/>
                  <a:pt x="93" y="32"/>
                </a:cubicBezTo>
                <a:cubicBezTo>
                  <a:pt x="82" y="32"/>
                  <a:pt x="74" y="33"/>
                  <a:pt x="63" y="34"/>
                </a:cubicBezTo>
                <a:cubicBezTo>
                  <a:pt x="63" y="35"/>
                  <a:pt x="63" y="35"/>
                  <a:pt x="63" y="35"/>
                </a:cubicBezTo>
                <a:cubicBezTo>
                  <a:pt x="62" y="36"/>
                  <a:pt x="57" y="35"/>
                  <a:pt x="58" y="36"/>
                </a:cubicBezTo>
                <a:cubicBezTo>
                  <a:pt x="60" y="36"/>
                  <a:pt x="63" y="36"/>
                  <a:pt x="64" y="36"/>
                </a:cubicBezTo>
                <a:cubicBezTo>
                  <a:pt x="63" y="36"/>
                  <a:pt x="63" y="35"/>
                  <a:pt x="63" y="35"/>
                </a:cubicBezTo>
                <a:cubicBezTo>
                  <a:pt x="64" y="34"/>
                  <a:pt x="67" y="34"/>
                  <a:pt x="68" y="35"/>
                </a:cubicBezTo>
                <a:cubicBezTo>
                  <a:pt x="67" y="36"/>
                  <a:pt x="64" y="34"/>
                  <a:pt x="64" y="36"/>
                </a:cubicBezTo>
                <a:cubicBezTo>
                  <a:pt x="66" y="35"/>
                  <a:pt x="68" y="36"/>
                  <a:pt x="71" y="36"/>
                </a:cubicBezTo>
                <a:cubicBezTo>
                  <a:pt x="69" y="36"/>
                  <a:pt x="69" y="36"/>
                  <a:pt x="68" y="37"/>
                </a:cubicBezTo>
                <a:cubicBezTo>
                  <a:pt x="68" y="37"/>
                  <a:pt x="70" y="37"/>
                  <a:pt x="71" y="36"/>
                </a:cubicBezTo>
                <a:cubicBezTo>
                  <a:pt x="71" y="37"/>
                  <a:pt x="71" y="36"/>
                  <a:pt x="72" y="36"/>
                </a:cubicBezTo>
                <a:cubicBezTo>
                  <a:pt x="71" y="35"/>
                  <a:pt x="73" y="36"/>
                  <a:pt x="73" y="35"/>
                </a:cubicBezTo>
                <a:cubicBezTo>
                  <a:pt x="71" y="35"/>
                  <a:pt x="70" y="35"/>
                  <a:pt x="69" y="34"/>
                </a:cubicBezTo>
                <a:cubicBezTo>
                  <a:pt x="74" y="34"/>
                  <a:pt x="78" y="33"/>
                  <a:pt x="82" y="35"/>
                </a:cubicBezTo>
                <a:cubicBezTo>
                  <a:pt x="82" y="35"/>
                  <a:pt x="82" y="35"/>
                  <a:pt x="83" y="34"/>
                </a:cubicBezTo>
                <a:cubicBezTo>
                  <a:pt x="82" y="34"/>
                  <a:pt x="82" y="34"/>
                  <a:pt x="82" y="34"/>
                </a:cubicBezTo>
                <a:cubicBezTo>
                  <a:pt x="83" y="35"/>
                  <a:pt x="82" y="33"/>
                  <a:pt x="83" y="33"/>
                </a:cubicBezTo>
                <a:cubicBezTo>
                  <a:pt x="84" y="34"/>
                  <a:pt x="83" y="34"/>
                  <a:pt x="83" y="34"/>
                </a:cubicBezTo>
                <a:cubicBezTo>
                  <a:pt x="85" y="33"/>
                  <a:pt x="88" y="36"/>
                  <a:pt x="86" y="33"/>
                </a:cubicBezTo>
                <a:close/>
                <a:moveTo>
                  <a:pt x="57" y="33"/>
                </a:moveTo>
                <a:cubicBezTo>
                  <a:pt x="58" y="33"/>
                  <a:pt x="60" y="33"/>
                  <a:pt x="61" y="33"/>
                </a:cubicBezTo>
                <a:cubicBezTo>
                  <a:pt x="60" y="32"/>
                  <a:pt x="58" y="32"/>
                  <a:pt x="57" y="33"/>
                </a:cubicBezTo>
                <a:close/>
                <a:moveTo>
                  <a:pt x="49" y="33"/>
                </a:moveTo>
                <a:cubicBezTo>
                  <a:pt x="50" y="34"/>
                  <a:pt x="51" y="33"/>
                  <a:pt x="52" y="33"/>
                </a:cubicBezTo>
                <a:cubicBezTo>
                  <a:pt x="52" y="32"/>
                  <a:pt x="50" y="33"/>
                  <a:pt x="49" y="33"/>
                </a:cubicBezTo>
                <a:close/>
                <a:moveTo>
                  <a:pt x="114" y="35"/>
                </a:moveTo>
                <a:cubicBezTo>
                  <a:pt x="114" y="35"/>
                  <a:pt x="115" y="36"/>
                  <a:pt x="115" y="35"/>
                </a:cubicBezTo>
                <a:cubicBezTo>
                  <a:pt x="115" y="35"/>
                  <a:pt x="114" y="34"/>
                  <a:pt x="114" y="35"/>
                </a:cubicBezTo>
                <a:close/>
                <a:moveTo>
                  <a:pt x="119" y="36"/>
                </a:moveTo>
                <a:cubicBezTo>
                  <a:pt x="120" y="37"/>
                  <a:pt x="122" y="36"/>
                  <a:pt x="123" y="36"/>
                </a:cubicBezTo>
                <a:cubicBezTo>
                  <a:pt x="127" y="35"/>
                  <a:pt x="134" y="36"/>
                  <a:pt x="138" y="35"/>
                </a:cubicBezTo>
                <a:cubicBezTo>
                  <a:pt x="132" y="35"/>
                  <a:pt x="126" y="35"/>
                  <a:pt x="119" y="36"/>
                </a:cubicBezTo>
                <a:close/>
                <a:moveTo>
                  <a:pt x="48" y="36"/>
                </a:moveTo>
                <a:cubicBezTo>
                  <a:pt x="48" y="35"/>
                  <a:pt x="50" y="36"/>
                  <a:pt x="49" y="35"/>
                </a:cubicBezTo>
                <a:cubicBezTo>
                  <a:pt x="49" y="35"/>
                  <a:pt x="47" y="34"/>
                  <a:pt x="48" y="36"/>
                </a:cubicBezTo>
                <a:close/>
                <a:moveTo>
                  <a:pt x="107" y="35"/>
                </a:moveTo>
                <a:cubicBezTo>
                  <a:pt x="109" y="36"/>
                  <a:pt x="111" y="36"/>
                  <a:pt x="113" y="35"/>
                </a:cubicBezTo>
                <a:cubicBezTo>
                  <a:pt x="110" y="34"/>
                  <a:pt x="109" y="35"/>
                  <a:pt x="107" y="35"/>
                </a:cubicBezTo>
                <a:close/>
                <a:moveTo>
                  <a:pt x="44" y="35"/>
                </a:moveTo>
                <a:cubicBezTo>
                  <a:pt x="44" y="35"/>
                  <a:pt x="43" y="35"/>
                  <a:pt x="42" y="36"/>
                </a:cubicBezTo>
                <a:cubicBezTo>
                  <a:pt x="43" y="36"/>
                  <a:pt x="43" y="35"/>
                  <a:pt x="43" y="36"/>
                </a:cubicBezTo>
                <a:cubicBezTo>
                  <a:pt x="45" y="36"/>
                  <a:pt x="47" y="37"/>
                  <a:pt x="49" y="36"/>
                </a:cubicBezTo>
                <a:cubicBezTo>
                  <a:pt x="47" y="36"/>
                  <a:pt x="47" y="35"/>
                  <a:pt x="46" y="35"/>
                </a:cubicBezTo>
                <a:cubicBezTo>
                  <a:pt x="47" y="35"/>
                  <a:pt x="46" y="36"/>
                  <a:pt x="46" y="36"/>
                </a:cubicBezTo>
                <a:cubicBezTo>
                  <a:pt x="45" y="35"/>
                  <a:pt x="45" y="36"/>
                  <a:pt x="44" y="35"/>
                </a:cubicBezTo>
                <a:close/>
                <a:moveTo>
                  <a:pt x="51" y="36"/>
                </a:moveTo>
                <a:cubicBezTo>
                  <a:pt x="48" y="36"/>
                  <a:pt x="51" y="37"/>
                  <a:pt x="54" y="36"/>
                </a:cubicBezTo>
                <a:cubicBezTo>
                  <a:pt x="53" y="35"/>
                  <a:pt x="52" y="36"/>
                  <a:pt x="51" y="36"/>
                </a:cubicBezTo>
                <a:close/>
                <a:moveTo>
                  <a:pt x="56" y="36"/>
                </a:moveTo>
                <a:cubicBezTo>
                  <a:pt x="56" y="35"/>
                  <a:pt x="55" y="36"/>
                  <a:pt x="54" y="36"/>
                </a:cubicBezTo>
                <a:cubicBezTo>
                  <a:pt x="54" y="36"/>
                  <a:pt x="56" y="36"/>
                  <a:pt x="56" y="36"/>
                </a:cubicBezTo>
                <a:close/>
                <a:moveTo>
                  <a:pt x="96" y="37"/>
                </a:moveTo>
                <a:cubicBezTo>
                  <a:pt x="96" y="35"/>
                  <a:pt x="100" y="37"/>
                  <a:pt x="101" y="36"/>
                </a:cubicBezTo>
                <a:cubicBezTo>
                  <a:pt x="100" y="36"/>
                  <a:pt x="96" y="35"/>
                  <a:pt x="96" y="37"/>
                </a:cubicBezTo>
                <a:close/>
                <a:moveTo>
                  <a:pt x="118" y="36"/>
                </a:moveTo>
                <a:cubicBezTo>
                  <a:pt x="117" y="36"/>
                  <a:pt x="115" y="36"/>
                  <a:pt x="114" y="36"/>
                </a:cubicBezTo>
                <a:cubicBezTo>
                  <a:pt x="115" y="36"/>
                  <a:pt x="117" y="37"/>
                  <a:pt x="118" y="36"/>
                </a:cubicBezTo>
                <a:close/>
                <a:moveTo>
                  <a:pt x="85" y="37"/>
                </a:moveTo>
                <a:cubicBezTo>
                  <a:pt x="86" y="37"/>
                  <a:pt x="88" y="37"/>
                  <a:pt x="88" y="36"/>
                </a:cubicBezTo>
                <a:cubicBezTo>
                  <a:pt x="87" y="36"/>
                  <a:pt x="85" y="36"/>
                  <a:pt x="85" y="37"/>
                </a:cubicBezTo>
                <a:close/>
                <a:moveTo>
                  <a:pt x="98" y="37"/>
                </a:moveTo>
                <a:cubicBezTo>
                  <a:pt x="98" y="37"/>
                  <a:pt x="102" y="37"/>
                  <a:pt x="102" y="37"/>
                </a:cubicBezTo>
                <a:cubicBezTo>
                  <a:pt x="101" y="37"/>
                  <a:pt x="98" y="36"/>
                  <a:pt x="98" y="37"/>
                </a:cubicBezTo>
                <a:close/>
                <a:moveTo>
                  <a:pt x="104" y="37"/>
                </a:moveTo>
                <a:cubicBezTo>
                  <a:pt x="106" y="37"/>
                  <a:pt x="107" y="37"/>
                  <a:pt x="107" y="37"/>
                </a:cubicBezTo>
                <a:cubicBezTo>
                  <a:pt x="106" y="37"/>
                  <a:pt x="105" y="36"/>
                  <a:pt x="104" y="37"/>
                </a:cubicBezTo>
                <a:close/>
                <a:moveTo>
                  <a:pt x="128" y="38"/>
                </a:moveTo>
                <a:cubicBezTo>
                  <a:pt x="129" y="37"/>
                  <a:pt x="130" y="37"/>
                  <a:pt x="130" y="37"/>
                </a:cubicBezTo>
                <a:cubicBezTo>
                  <a:pt x="130" y="37"/>
                  <a:pt x="130" y="37"/>
                  <a:pt x="130" y="37"/>
                </a:cubicBezTo>
                <a:cubicBezTo>
                  <a:pt x="130" y="37"/>
                  <a:pt x="128" y="37"/>
                  <a:pt x="128" y="38"/>
                </a:cubicBezTo>
                <a:close/>
                <a:moveTo>
                  <a:pt x="39" y="37"/>
                </a:moveTo>
                <a:cubicBezTo>
                  <a:pt x="39" y="36"/>
                  <a:pt x="38" y="37"/>
                  <a:pt x="37" y="37"/>
                </a:cubicBezTo>
                <a:cubicBezTo>
                  <a:pt x="37" y="38"/>
                  <a:pt x="39" y="37"/>
                  <a:pt x="39" y="37"/>
                </a:cubicBezTo>
                <a:close/>
                <a:moveTo>
                  <a:pt x="94" y="38"/>
                </a:moveTo>
                <a:cubicBezTo>
                  <a:pt x="95" y="37"/>
                  <a:pt x="97" y="38"/>
                  <a:pt x="97" y="37"/>
                </a:cubicBezTo>
                <a:cubicBezTo>
                  <a:pt x="96" y="38"/>
                  <a:pt x="95" y="36"/>
                  <a:pt x="94" y="38"/>
                </a:cubicBezTo>
                <a:close/>
                <a:moveTo>
                  <a:pt x="99" y="39"/>
                </a:moveTo>
                <a:cubicBezTo>
                  <a:pt x="107" y="38"/>
                  <a:pt x="115" y="39"/>
                  <a:pt x="123" y="37"/>
                </a:cubicBezTo>
                <a:cubicBezTo>
                  <a:pt x="115" y="38"/>
                  <a:pt x="105" y="37"/>
                  <a:pt x="99" y="39"/>
                </a:cubicBezTo>
                <a:close/>
                <a:moveTo>
                  <a:pt x="138" y="38"/>
                </a:moveTo>
                <a:cubicBezTo>
                  <a:pt x="142" y="38"/>
                  <a:pt x="145" y="38"/>
                  <a:pt x="149" y="38"/>
                </a:cubicBezTo>
                <a:cubicBezTo>
                  <a:pt x="145" y="37"/>
                  <a:pt x="142" y="37"/>
                  <a:pt x="138" y="38"/>
                </a:cubicBezTo>
                <a:close/>
                <a:moveTo>
                  <a:pt x="124" y="39"/>
                </a:moveTo>
                <a:cubicBezTo>
                  <a:pt x="124" y="39"/>
                  <a:pt x="125" y="40"/>
                  <a:pt x="126" y="39"/>
                </a:cubicBezTo>
                <a:cubicBezTo>
                  <a:pt x="125" y="38"/>
                  <a:pt x="123" y="39"/>
                  <a:pt x="124" y="39"/>
                </a:cubicBezTo>
                <a:close/>
                <a:moveTo>
                  <a:pt x="132" y="38"/>
                </a:moveTo>
                <a:cubicBezTo>
                  <a:pt x="131" y="39"/>
                  <a:pt x="128" y="38"/>
                  <a:pt x="126" y="39"/>
                </a:cubicBezTo>
                <a:cubicBezTo>
                  <a:pt x="128" y="38"/>
                  <a:pt x="131" y="40"/>
                  <a:pt x="132" y="38"/>
                </a:cubicBezTo>
                <a:close/>
                <a:moveTo>
                  <a:pt x="92" y="39"/>
                </a:moveTo>
                <a:cubicBezTo>
                  <a:pt x="93" y="40"/>
                  <a:pt x="95" y="40"/>
                  <a:pt x="96" y="39"/>
                </a:cubicBezTo>
                <a:cubicBezTo>
                  <a:pt x="94" y="39"/>
                  <a:pt x="93" y="39"/>
                  <a:pt x="92" y="39"/>
                </a:cubicBezTo>
                <a:cubicBezTo>
                  <a:pt x="93" y="39"/>
                  <a:pt x="92" y="39"/>
                  <a:pt x="92" y="39"/>
                </a:cubicBezTo>
                <a:close/>
                <a:moveTo>
                  <a:pt x="118" y="39"/>
                </a:moveTo>
                <a:cubicBezTo>
                  <a:pt x="119" y="39"/>
                  <a:pt x="120" y="40"/>
                  <a:pt x="120" y="39"/>
                </a:cubicBezTo>
                <a:cubicBezTo>
                  <a:pt x="119" y="38"/>
                  <a:pt x="118" y="39"/>
                  <a:pt x="118" y="39"/>
                </a:cubicBezTo>
                <a:close/>
                <a:moveTo>
                  <a:pt x="39" y="39"/>
                </a:moveTo>
                <a:cubicBezTo>
                  <a:pt x="39" y="39"/>
                  <a:pt x="42" y="40"/>
                  <a:pt x="43" y="39"/>
                </a:cubicBezTo>
                <a:cubicBezTo>
                  <a:pt x="42" y="40"/>
                  <a:pt x="40" y="39"/>
                  <a:pt x="39" y="39"/>
                </a:cubicBezTo>
                <a:close/>
                <a:moveTo>
                  <a:pt x="94" y="40"/>
                </a:moveTo>
                <a:cubicBezTo>
                  <a:pt x="94" y="40"/>
                  <a:pt x="95" y="40"/>
                  <a:pt x="95" y="41"/>
                </a:cubicBezTo>
                <a:cubicBezTo>
                  <a:pt x="91" y="40"/>
                  <a:pt x="87" y="41"/>
                  <a:pt x="85" y="42"/>
                </a:cubicBezTo>
                <a:cubicBezTo>
                  <a:pt x="85" y="42"/>
                  <a:pt x="85" y="43"/>
                  <a:pt x="86" y="43"/>
                </a:cubicBezTo>
                <a:cubicBezTo>
                  <a:pt x="85" y="42"/>
                  <a:pt x="87" y="42"/>
                  <a:pt x="87" y="42"/>
                </a:cubicBezTo>
                <a:cubicBezTo>
                  <a:pt x="93" y="43"/>
                  <a:pt x="97" y="41"/>
                  <a:pt x="102" y="42"/>
                </a:cubicBezTo>
                <a:cubicBezTo>
                  <a:pt x="102" y="42"/>
                  <a:pt x="104" y="42"/>
                  <a:pt x="104" y="42"/>
                </a:cubicBezTo>
                <a:cubicBezTo>
                  <a:pt x="104" y="42"/>
                  <a:pt x="104" y="42"/>
                  <a:pt x="104" y="43"/>
                </a:cubicBezTo>
                <a:cubicBezTo>
                  <a:pt x="107" y="40"/>
                  <a:pt x="112" y="41"/>
                  <a:pt x="117" y="41"/>
                </a:cubicBezTo>
                <a:cubicBezTo>
                  <a:pt x="114" y="40"/>
                  <a:pt x="112" y="41"/>
                  <a:pt x="108" y="40"/>
                </a:cubicBezTo>
                <a:cubicBezTo>
                  <a:pt x="110" y="40"/>
                  <a:pt x="114" y="40"/>
                  <a:pt x="115" y="39"/>
                </a:cubicBezTo>
                <a:cubicBezTo>
                  <a:pt x="108" y="40"/>
                  <a:pt x="101" y="39"/>
                  <a:pt x="94" y="40"/>
                </a:cubicBezTo>
                <a:close/>
                <a:moveTo>
                  <a:pt x="118" y="41"/>
                </a:moveTo>
                <a:cubicBezTo>
                  <a:pt x="119" y="41"/>
                  <a:pt x="122" y="41"/>
                  <a:pt x="121" y="41"/>
                </a:cubicBezTo>
                <a:cubicBezTo>
                  <a:pt x="120" y="41"/>
                  <a:pt x="120" y="40"/>
                  <a:pt x="119" y="40"/>
                </a:cubicBezTo>
                <a:cubicBezTo>
                  <a:pt x="120" y="41"/>
                  <a:pt x="118" y="40"/>
                  <a:pt x="118" y="41"/>
                </a:cubicBezTo>
                <a:close/>
                <a:moveTo>
                  <a:pt x="79" y="42"/>
                </a:moveTo>
                <a:cubicBezTo>
                  <a:pt x="80" y="42"/>
                  <a:pt x="82" y="43"/>
                  <a:pt x="82" y="42"/>
                </a:cubicBezTo>
                <a:cubicBezTo>
                  <a:pt x="81" y="42"/>
                  <a:pt x="80" y="41"/>
                  <a:pt x="79" y="42"/>
                </a:cubicBezTo>
                <a:close/>
                <a:moveTo>
                  <a:pt x="66" y="44"/>
                </a:moveTo>
                <a:cubicBezTo>
                  <a:pt x="66" y="44"/>
                  <a:pt x="66" y="43"/>
                  <a:pt x="66" y="43"/>
                </a:cubicBezTo>
                <a:cubicBezTo>
                  <a:pt x="61" y="44"/>
                  <a:pt x="58" y="43"/>
                  <a:pt x="54" y="44"/>
                </a:cubicBezTo>
                <a:cubicBezTo>
                  <a:pt x="54" y="45"/>
                  <a:pt x="55" y="44"/>
                  <a:pt x="55" y="45"/>
                </a:cubicBezTo>
                <a:cubicBezTo>
                  <a:pt x="52" y="45"/>
                  <a:pt x="49" y="45"/>
                  <a:pt x="45" y="46"/>
                </a:cubicBezTo>
                <a:cubicBezTo>
                  <a:pt x="47" y="46"/>
                  <a:pt x="48" y="45"/>
                  <a:pt x="50" y="46"/>
                </a:cubicBezTo>
                <a:cubicBezTo>
                  <a:pt x="50" y="46"/>
                  <a:pt x="52" y="45"/>
                  <a:pt x="52" y="46"/>
                </a:cubicBezTo>
                <a:cubicBezTo>
                  <a:pt x="52" y="46"/>
                  <a:pt x="51" y="45"/>
                  <a:pt x="51" y="46"/>
                </a:cubicBezTo>
                <a:cubicBezTo>
                  <a:pt x="52" y="46"/>
                  <a:pt x="55" y="46"/>
                  <a:pt x="56" y="47"/>
                </a:cubicBezTo>
                <a:cubicBezTo>
                  <a:pt x="52" y="47"/>
                  <a:pt x="47" y="46"/>
                  <a:pt x="44" y="48"/>
                </a:cubicBezTo>
                <a:cubicBezTo>
                  <a:pt x="50" y="49"/>
                  <a:pt x="55" y="48"/>
                  <a:pt x="61" y="48"/>
                </a:cubicBezTo>
                <a:cubicBezTo>
                  <a:pt x="60" y="48"/>
                  <a:pt x="61" y="49"/>
                  <a:pt x="60" y="49"/>
                </a:cubicBezTo>
                <a:cubicBezTo>
                  <a:pt x="60" y="49"/>
                  <a:pt x="60" y="49"/>
                  <a:pt x="60" y="48"/>
                </a:cubicBezTo>
                <a:cubicBezTo>
                  <a:pt x="58" y="49"/>
                  <a:pt x="56" y="48"/>
                  <a:pt x="54" y="49"/>
                </a:cubicBezTo>
                <a:cubicBezTo>
                  <a:pt x="55" y="49"/>
                  <a:pt x="56" y="49"/>
                  <a:pt x="56" y="50"/>
                </a:cubicBezTo>
                <a:cubicBezTo>
                  <a:pt x="56" y="49"/>
                  <a:pt x="57" y="49"/>
                  <a:pt x="58" y="49"/>
                </a:cubicBezTo>
                <a:cubicBezTo>
                  <a:pt x="57" y="50"/>
                  <a:pt x="59" y="49"/>
                  <a:pt x="59" y="50"/>
                </a:cubicBezTo>
                <a:cubicBezTo>
                  <a:pt x="58" y="50"/>
                  <a:pt x="56" y="50"/>
                  <a:pt x="56" y="51"/>
                </a:cubicBezTo>
                <a:cubicBezTo>
                  <a:pt x="57" y="50"/>
                  <a:pt x="58" y="51"/>
                  <a:pt x="59" y="50"/>
                </a:cubicBezTo>
                <a:cubicBezTo>
                  <a:pt x="59" y="51"/>
                  <a:pt x="62" y="51"/>
                  <a:pt x="62" y="50"/>
                </a:cubicBezTo>
                <a:cubicBezTo>
                  <a:pt x="62" y="51"/>
                  <a:pt x="62" y="51"/>
                  <a:pt x="62" y="51"/>
                </a:cubicBezTo>
                <a:cubicBezTo>
                  <a:pt x="67" y="50"/>
                  <a:pt x="71" y="51"/>
                  <a:pt x="76" y="50"/>
                </a:cubicBezTo>
                <a:cubicBezTo>
                  <a:pt x="76" y="49"/>
                  <a:pt x="73" y="51"/>
                  <a:pt x="74" y="50"/>
                </a:cubicBezTo>
                <a:cubicBezTo>
                  <a:pt x="72" y="50"/>
                  <a:pt x="70" y="50"/>
                  <a:pt x="67" y="50"/>
                </a:cubicBezTo>
                <a:cubicBezTo>
                  <a:pt x="70" y="49"/>
                  <a:pt x="70" y="50"/>
                  <a:pt x="71" y="49"/>
                </a:cubicBezTo>
                <a:cubicBezTo>
                  <a:pt x="69" y="48"/>
                  <a:pt x="65" y="49"/>
                  <a:pt x="63" y="49"/>
                </a:cubicBezTo>
                <a:cubicBezTo>
                  <a:pt x="64" y="49"/>
                  <a:pt x="65" y="49"/>
                  <a:pt x="65" y="48"/>
                </a:cubicBezTo>
                <a:cubicBezTo>
                  <a:pt x="64" y="48"/>
                  <a:pt x="62" y="48"/>
                  <a:pt x="61" y="49"/>
                </a:cubicBezTo>
                <a:cubicBezTo>
                  <a:pt x="61" y="48"/>
                  <a:pt x="61" y="48"/>
                  <a:pt x="61" y="48"/>
                </a:cubicBezTo>
                <a:cubicBezTo>
                  <a:pt x="72" y="47"/>
                  <a:pt x="84" y="46"/>
                  <a:pt x="96" y="46"/>
                </a:cubicBezTo>
                <a:cubicBezTo>
                  <a:pt x="99" y="46"/>
                  <a:pt x="103" y="45"/>
                  <a:pt x="105" y="45"/>
                </a:cubicBezTo>
                <a:cubicBezTo>
                  <a:pt x="106" y="45"/>
                  <a:pt x="108" y="45"/>
                  <a:pt x="107" y="44"/>
                </a:cubicBezTo>
                <a:cubicBezTo>
                  <a:pt x="103" y="44"/>
                  <a:pt x="99" y="45"/>
                  <a:pt x="97" y="44"/>
                </a:cubicBezTo>
                <a:cubicBezTo>
                  <a:pt x="98" y="44"/>
                  <a:pt x="98" y="43"/>
                  <a:pt x="98" y="42"/>
                </a:cubicBezTo>
                <a:cubicBezTo>
                  <a:pt x="98" y="43"/>
                  <a:pt x="96" y="44"/>
                  <a:pt x="95" y="43"/>
                </a:cubicBezTo>
                <a:cubicBezTo>
                  <a:pt x="95" y="43"/>
                  <a:pt x="94" y="44"/>
                  <a:pt x="94" y="44"/>
                </a:cubicBezTo>
                <a:cubicBezTo>
                  <a:pt x="84" y="46"/>
                  <a:pt x="69" y="46"/>
                  <a:pt x="59" y="46"/>
                </a:cubicBezTo>
                <a:cubicBezTo>
                  <a:pt x="59" y="46"/>
                  <a:pt x="58" y="47"/>
                  <a:pt x="57" y="46"/>
                </a:cubicBezTo>
                <a:cubicBezTo>
                  <a:pt x="60" y="45"/>
                  <a:pt x="62" y="46"/>
                  <a:pt x="64" y="44"/>
                </a:cubicBezTo>
                <a:cubicBezTo>
                  <a:pt x="65" y="46"/>
                  <a:pt x="68" y="44"/>
                  <a:pt x="69" y="44"/>
                </a:cubicBezTo>
                <a:cubicBezTo>
                  <a:pt x="67" y="44"/>
                  <a:pt x="68" y="43"/>
                  <a:pt x="68" y="43"/>
                </a:cubicBezTo>
                <a:cubicBezTo>
                  <a:pt x="68" y="43"/>
                  <a:pt x="67" y="43"/>
                  <a:pt x="66" y="44"/>
                </a:cubicBezTo>
                <a:close/>
                <a:moveTo>
                  <a:pt x="76" y="44"/>
                </a:moveTo>
                <a:cubicBezTo>
                  <a:pt x="78" y="44"/>
                  <a:pt x="78" y="43"/>
                  <a:pt x="77" y="43"/>
                </a:cubicBezTo>
                <a:cubicBezTo>
                  <a:pt x="77" y="43"/>
                  <a:pt x="77" y="44"/>
                  <a:pt x="76" y="44"/>
                </a:cubicBezTo>
                <a:close/>
                <a:moveTo>
                  <a:pt x="80" y="44"/>
                </a:moveTo>
                <a:cubicBezTo>
                  <a:pt x="79" y="44"/>
                  <a:pt x="78" y="43"/>
                  <a:pt x="77" y="44"/>
                </a:cubicBezTo>
                <a:cubicBezTo>
                  <a:pt x="80" y="45"/>
                  <a:pt x="83" y="45"/>
                  <a:pt x="84" y="44"/>
                </a:cubicBezTo>
                <a:cubicBezTo>
                  <a:pt x="82" y="44"/>
                  <a:pt x="84" y="43"/>
                  <a:pt x="85" y="43"/>
                </a:cubicBezTo>
                <a:cubicBezTo>
                  <a:pt x="83" y="43"/>
                  <a:pt x="81" y="43"/>
                  <a:pt x="80" y="44"/>
                </a:cubicBezTo>
                <a:close/>
                <a:moveTo>
                  <a:pt x="117" y="44"/>
                </a:moveTo>
                <a:cubicBezTo>
                  <a:pt x="119" y="46"/>
                  <a:pt x="122" y="43"/>
                  <a:pt x="124" y="44"/>
                </a:cubicBezTo>
                <a:cubicBezTo>
                  <a:pt x="123" y="42"/>
                  <a:pt x="119" y="44"/>
                  <a:pt x="117" y="44"/>
                </a:cubicBezTo>
                <a:close/>
                <a:moveTo>
                  <a:pt x="86" y="45"/>
                </a:moveTo>
                <a:cubicBezTo>
                  <a:pt x="86" y="44"/>
                  <a:pt x="89" y="45"/>
                  <a:pt x="89" y="44"/>
                </a:cubicBezTo>
                <a:cubicBezTo>
                  <a:pt x="88" y="43"/>
                  <a:pt x="85" y="44"/>
                  <a:pt x="86" y="45"/>
                </a:cubicBezTo>
                <a:close/>
                <a:moveTo>
                  <a:pt x="48" y="44"/>
                </a:moveTo>
                <a:cubicBezTo>
                  <a:pt x="49" y="45"/>
                  <a:pt x="50" y="45"/>
                  <a:pt x="51" y="44"/>
                </a:cubicBezTo>
                <a:cubicBezTo>
                  <a:pt x="51" y="44"/>
                  <a:pt x="49" y="44"/>
                  <a:pt x="48" y="44"/>
                </a:cubicBezTo>
                <a:close/>
                <a:moveTo>
                  <a:pt x="431" y="46"/>
                </a:moveTo>
                <a:cubicBezTo>
                  <a:pt x="430" y="47"/>
                  <a:pt x="429" y="49"/>
                  <a:pt x="431" y="49"/>
                </a:cubicBezTo>
                <a:cubicBezTo>
                  <a:pt x="432" y="49"/>
                  <a:pt x="432" y="48"/>
                  <a:pt x="433" y="48"/>
                </a:cubicBezTo>
                <a:cubicBezTo>
                  <a:pt x="432" y="46"/>
                  <a:pt x="432" y="45"/>
                  <a:pt x="431" y="46"/>
                </a:cubicBezTo>
                <a:close/>
                <a:moveTo>
                  <a:pt x="94" y="48"/>
                </a:moveTo>
                <a:cubicBezTo>
                  <a:pt x="95" y="49"/>
                  <a:pt x="97" y="48"/>
                  <a:pt x="99" y="48"/>
                </a:cubicBezTo>
                <a:cubicBezTo>
                  <a:pt x="97" y="47"/>
                  <a:pt x="95" y="47"/>
                  <a:pt x="94" y="48"/>
                </a:cubicBezTo>
                <a:close/>
                <a:moveTo>
                  <a:pt x="54" y="50"/>
                </a:moveTo>
                <a:cubicBezTo>
                  <a:pt x="54" y="50"/>
                  <a:pt x="53" y="49"/>
                  <a:pt x="53" y="48"/>
                </a:cubicBezTo>
                <a:cubicBezTo>
                  <a:pt x="51" y="49"/>
                  <a:pt x="50" y="49"/>
                  <a:pt x="48" y="50"/>
                </a:cubicBezTo>
                <a:cubicBezTo>
                  <a:pt x="49" y="50"/>
                  <a:pt x="48" y="50"/>
                  <a:pt x="49" y="50"/>
                </a:cubicBezTo>
                <a:cubicBezTo>
                  <a:pt x="50" y="49"/>
                  <a:pt x="50" y="51"/>
                  <a:pt x="51" y="50"/>
                </a:cubicBezTo>
                <a:cubicBezTo>
                  <a:pt x="51" y="50"/>
                  <a:pt x="51" y="50"/>
                  <a:pt x="51" y="50"/>
                </a:cubicBezTo>
                <a:cubicBezTo>
                  <a:pt x="52" y="51"/>
                  <a:pt x="52" y="49"/>
                  <a:pt x="53" y="49"/>
                </a:cubicBezTo>
                <a:cubicBezTo>
                  <a:pt x="53" y="49"/>
                  <a:pt x="53" y="50"/>
                  <a:pt x="54" y="50"/>
                </a:cubicBezTo>
                <a:close/>
                <a:moveTo>
                  <a:pt x="71" y="49"/>
                </a:moveTo>
                <a:cubicBezTo>
                  <a:pt x="76" y="49"/>
                  <a:pt x="80" y="50"/>
                  <a:pt x="81" y="48"/>
                </a:cubicBezTo>
                <a:cubicBezTo>
                  <a:pt x="77" y="49"/>
                  <a:pt x="74" y="48"/>
                  <a:pt x="71" y="49"/>
                </a:cubicBezTo>
                <a:close/>
                <a:moveTo>
                  <a:pt x="123" y="51"/>
                </a:moveTo>
                <a:cubicBezTo>
                  <a:pt x="124" y="51"/>
                  <a:pt x="124" y="51"/>
                  <a:pt x="124" y="51"/>
                </a:cubicBezTo>
                <a:cubicBezTo>
                  <a:pt x="124" y="51"/>
                  <a:pt x="125" y="50"/>
                  <a:pt x="124" y="50"/>
                </a:cubicBezTo>
                <a:cubicBezTo>
                  <a:pt x="124" y="50"/>
                  <a:pt x="124" y="51"/>
                  <a:pt x="124" y="51"/>
                </a:cubicBezTo>
                <a:cubicBezTo>
                  <a:pt x="124" y="50"/>
                  <a:pt x="123" y="51"/>
                  <a:pt x="123" y="51"/>
                </a:cubicBezTo>
                <a:close/>
                <a:moveTo>
                  <a:pt x="124" y="50"/>
                </a:moveTo>
                <a:cubicBezTo>
                  <a:pt x="122" y="50"/>
                  <a:pt x="120" y="49"/>
                  <a:pt x="119" y="50"/>
                </a:cubicBezTo>
                <a:cubicBezTo>
                  <a:pt x="121" y="50"/>
                  <a:pt x="122" y="52"/>
                  <a:pt x="124" y="50"/>
                </a:cubicBezTo>
                <a:close/>
                <a:moveTo>
                  <a:pt x="109" y="51"/>
                </a:moveTo>
                <a:cubicBezTo>
                  <a:pt x="109" y="51"/>
                  <a:pt x="108" y="51"/>
                  <a:pt x="108" y="52"/>
                </a:cubicBezTo>
                <a:cubicBezTo>
                  <a:pt x="109" y="52"/>
                  <a:pt x="110" y="51"/>
                  <a:pt x="110" y="52"/>
                </a:cubicBezTo>
                <a:cubicBezTo>
                  <a:pt x="109" y="53"/>
                  <a:pt x="106" y="51"/>
                  <a:pt x="105" y="53"/>
                </a:cubicBezTo>
                <a:cubicBezTo>
                  <a:pt x="105" y="53"/>
                  <a:pt x="106" y="53"/>
                  <a:pt x="107" y="53"/>
                </a:cubicBezTo>
                <a:cubicBezTo>
                  <a:pt x="106" y="53"/>
                  <a:pt x="109" y="52"/>
                  <a:pt x="108" y="53"/>
                </a:cubicBezTo>
                <a:cubicBezTo>
                  <a:pt x="110" y="52"/>
                  <a:pt x="113" y="53"/>
                  <a:pt x="114" y="53"/>
                </a:cubicBezTo>
                <a:cubicBezTo>
                  <a:pt x="113" y="53"/>
                  <a:pt x="115" y="52"/>
                  <a:pt x="115" y="53"/>
                </a:cubicBezTo>
                <a:cubicBezTo>
                  <a:pt x="116" y="53"/>
                  <a:pt x="116" y="52"/>
                  <a:pt x="116" y="52"/>
                </a:cubicBezTo>
                <a:cubicBezTo>
                  <a:pt x="115" y="51"/>
                  <a:pt x="114" y="52"/>
                  <a:pt x="114" y="52"/>
                </a:cubicBezTo>
                <a:cubicBezTo>
                  <a:pt x="113" y="53"/>
                  <a:pt x="112" y="51"/>
                  <a:pt x="111" y="52"/>
                </a:cubicBezTo>
                <a:cubicBezTo>
                  <a:pt x="111" y="52"/>
                  <a:pt x="110" y="52"/>
                  <a:pt x="110" y="51"/>
                </a:cubicBezTo>
                <a:cubicBezTo>
                  <a:pt x="111" y="51"/>
                  <a:pt x="111" y="51"/>
                  <a:pt x="112" y="51"/>
                </a:cubicBezTo>
                <a:cubicBezTo>
                  <a:pt x="112" y="51"/>
                  <a:pt x="112" y="50"/>
                  <a:pt x="111" y="50"/>
                </a:cubicBezTo>
                <a:cubicBezTo>
                  <a:pt x="106" y="50"/>
                  <a:pt x="98" y="50"/>
                  <a:pt x="95" y="50"/>
                </a:cubicBezTo>
                <a:cubicBezTo>
                  <a:pt x="96" y="51"/>
                  <a:pt x="91" y="50"/>
                  <a:pt x="90" y="51"/>
                </a:cubicBezTo>
                <a:cubicBezTo>
                  <a:pt x="91" y="51"/>
                  <a:pt x="91" y="51"/>
                  <a:pt x="90" y="52"/>
                </a:cubicBezTo>
                <a:cubicBezTo>
                  <a:pt x="92" y="52"/>
                  <a:pt x="93" y="52"/>
                  <a:pt x="93" y="51"/>
                </a:cubicBezTo>
                <a:cubicBezTo>
                  <a:pt x="93" y="52"/>
                  <a:pt x="94" y="52"/>
                  <a:pt x="95" y="52"/>
                </a:cubicBezTo>
                <a:cubicBezTo>
                  <a:pt x="92" y="52"/>
                  <a:pt x="91" y="52"/>
                  <a:pt x="90" y="54"/>
                </a:cubicBezTo>
                <a:cubicBezTo>
                  <a:pt x="90" y="54"/>
                  <a:pt x="91" y="54"/>
                  <a:pt x="91" y="54"/>
                </a:cubicBezTo>
                <a:cubicBezTo>
                  <a:pt x="91" y="54"/>
                  <a:pt x="91" y="53"/>
                  <a:pt x="91" y="53"/>
                </a:cubicBezTo>
                <a:cubicBezTo>
                  <a:pt x="92" y="54"/>
                  <a:pt x="97" y="53"/>
                  <a:pt x="98" y="53"/>
                </a:cubicBezTo>
                <a:cubicBezTo>
                  <a:pt x="98" y="54"/>
                  <a:pt x="99" y="53"/>
                  <a:pt x="98" y="54"/>
                </a:cubicBezTo>
                <a:cubicBezTo>
                  <a:pt x="97" y="54"/>
                  <a:pt x="96" y="54"/>
                  <a:pt x="95" y="54"/>
                </a:cubicBezTo>
                <a:cubicBezTo>
                  <a:pt x="96" y="54"/>
                  <a:pt x="95" y="55"/>
                  <a:pt x="96" y="55"/>
                </a:cubicBezTo>
                <a:cubicBezTo>
                  <a:pt x="96" y="54"/>
                  <a:pt x="97" y="54"/>
                  <a:pt x="98" y="54"/>
                </a:cubicBezTo>
                <a:cubicBezTo>
                  <a:pt x="98" y="55"/>
                  <a:pt x="99" y="55"/>
                  <a:pt x="99" y="55"/>
                </a:cubicBezTo>
                <a:cubicBezTo>
                  <a:pt x="98" y="55"/>
                  <a:pt x="98" y="55"/>
                  <a:pt x="99" y="56"/>
                </a:cubicBezTo>
                <a:cubicBezTo>
                  <a:pt x="97" y="56"/>
                  <a:pt x="91" y="56"/>
                  <a:pt x="89" y="56"/>
                </a:cubicBezTo>
                <a:cubicBezTo>
                  <a:pt x="87" y="57"/>
                  <a:pt x="84" y="57"/>
                  <a:pt x="82" y="57"/>
                </a:cubicBezTo>
                <a:cubicBezTo>
                  <a:pt x="82" y="57"/>
                  <a:pt x="83" y="57"/>
                  <a:pt x="83" y="56"/>
                </a:cubicBezTo>
                <a:cubicBezTo>
                  <a:pt x="78" y="55"/>
                  <a:pt x="75" y="57"/>
                  <a:pt x="71" y="56"/>
                </a:cubicBezTo>
                <a:cubicBezTo>
                  <a:pt x="71" y="57"/>
                  <a:pt x="71" y="57"/>
                  <a:pt x="71" y="57"/>
                </a:cubicBezTo>
                <a:cubicBezTo>
                  <a:pt x="73" y="57"/>
                  <a:pt x="76" y="57"/>
                  <a:pt x="77" y="57"/>
                </a:cubicBezTo>
                <a:cubicBezTo>
                  <a:pt x="75" y="57"/>
                  <a:pt x="71" y="58"/>
                  <a:pt x="70" y="58"/>
                </a:cubicBezTo>
                <a:cubicBezTo>
                  <a:pt x="70" y="57"/>
                  <a:pt x="71" y="57"/>
                  <a:pt x="71" y="57"/>
                </a:cubicBezTo>
                <a:cubicBezTo>
                  <a:pt x="71" y="56"/>
                  <a:pt x="70" y="57"/>
                  <a:pt x="70" y="56"/>
                </a:cubicBezTo>
                <a:cubicBezTo>
                  <a:pt x="70" y="57"/>
                  <a:pt x="69" y="58"/>
                  <a:pt x="69" y="57"/>
                </a:cubicBezTo>
                <a:cubicBezTo>
                  <a:pt x="69" y="58"/>
                  <a:pt x="69" y="58"/>
                  <a:pt x="69" y="58"/>
                </a:cubicBezTo>
                <a:cubicBezTo>
                  <a:pt x="68" y="58"/>
                  <a:pt x="68" y="57"/>
                  <a:pt x="68" y="57"/>
                </a:cubicBezTo>
                <a:cubicBezTo>
                  <a:pt x="67" y="57"/>
                  <a:pt x="68" y="57"/>
                  <a:pt x="66" y="57"/>
                </a:cubicBezTo>
                <a:cubicBezTo>
                  <a:pt x="66" y="58"/>
                  <a:pt x="68" y="58"/>
                  <a:pt x="67" y="58"/>
                </a:cubicBezTo>
                <a:cubicBezTo>
                  <a:pt x="66" y="58"/>
                  <a:pt x="66" y="57"/>
                  <a:pt x="66" y="57"/>
                </a:cubicBezTo>
                <a:cubicBezTo>
                  <a:pt x="65" y="58"/>
                  <a:pt x="65" y="58"/>
                  <a:pt x="64" y="57"/>
                </a:cubicBezTo>
                <a:cubicBezTo>
                  <a:pt x="64" y="58"/>
                  <a:pt x="64" y="58"/>
                  <a:pt x="64" y="58"/>
                </a:cubicBezTo>
                <a:cubicBezTo>
                  <a:pt x="64" y="58"/>
                  <a:pt x="63" y="58"/>
                  <a:pt x="64" y="58"/>
                </a:cubicBezTo>
                <a:cubicBezTo>
                  <a:pt x="62" y="58"/>
                  <a:pt x="59" y="58"/>
                  <a:pt x="57" y="58"/>
                </a:cubicBezTo>
                <a:cubicBezTo>
                  <a:pt x="58" y="58"/>
                  <a:pt x="59" y="59"/>
                  <a:pt x="58" y="59"/>
                </a:cubicBezTo>
                <a:cubicBezTo>
                  <a:pt x="57" y="58"/>
                  <a:pt x="56" y="58"/>
                  <a:pt x="56" y="59"/>
                </a:cubicBezTo>
                <a:cubicBezTo>
                  <a:pt x="56" y="58"/>
                  <a:pt x="55" y="58"/>
                  <a:pt x="55" y="58"/>
                </a:cubicBezTo>
                <a:cubicBezTo>
                  <a:pt x="55" y="59"/>
                  <a:pt x="53" y="58"/>
                  <a:pt x="53" y="59"/>
                </a:cubicBezTo>
                <a:cubicBezTo>
                  <a:pt x="53" y="59"/>
                  <a:pt x="53" y="58"/>
                  <a:pt x="53" y="58"/>
                </a:cubicBezTo>
                <a:cubicBezTo>
                  <a:pt x="52" y="60"/>
                  <a:pt x="49" y="58"/>
                  <a:pt x="47" y="60"/>
                </a:cubicBezTo>
                <a:cubicBezTo>
                  <a:pt x="47" y="59"/>
                  <a:pt x="45" y="59"/>
                  <a:pt x="45" y="60"/>
                </a:cubicBezTo>
                <a:cubicBezTo>
                  <a:pt x="47" y="60"/>
                  <a:pt x="50" y="61"/>
                  <a:pt x="51" y="60"/>
                </a:cubicBezTo>
                <a:cubicBezTo>
                  <a:pt x="51" y="61"/>
                  <a:pt x="50" y="60"/>
                  <a:pt x="50" y="61"/>
                </a:cubicBezTo>
                <a:cubicBezTo>
                  <a:pt x="51" y="61"/>
                  <a:pt x="53" y="61"/>
                  <a:pt x="52" y="62"/>
                </a:cubicBezTo>
                <a:cubicBezTo>
                  <a:pt x="53" y="62"/>
                  <a:pt x="53" y="61"/>
                  <a:pt x="54" y="61"/>
                </a:cubicBezTo>
                <a:cubicBezTo>
                  <a:pt x="54" y="61"/>
                  <a:pt x="55" y="61"/>
                  <a:pt x="54" y="62"/>
                </a:cubicBezTo>
                <a:cubicBezTo>
                  <a:pt x="55" y="62"/>
                  <a:pt x="55" y="62"/>
                  <a:pt x="56" y="62"/>
                </a:cubicBezTo>
                <a:cubicBezTo>
                  <a:pt x="56" y="61"/>
                  <a:pt x="55" y="61"/>
                  <a:pt x="55" y="61"/>
                </a:cubicBezTo>
                <a:cubicBezTo>
                  <a:pt x="56" y="60"/>
                  <a:pt x="57" y="61"/>
                  <a:pt x="59" y="61"/>
                </a:cubicBezTo>
                <a:cubicBezTo>
                  <a:pt x="58" y="61"/>
                  <a:pt x="58" y="61"/>
                  <a:pt x="58" y="62"/>
                </a:cubicBezTo>
                <a:cubicBezTo>
                  <a:pt x="63" y="61"/>
                  <a:pt x="66" y="61"/>
                  <a:pt x="70" y="61"/>
                </a:cubicBezTo>
                <a:cubicBezTo>
                  <a:pt x="70" y="60"/>
                  <a:pt x="68" y="61"/>
                  <a:pt x="68" y="60"/>
                </a:cubicBezTo>
                <a:cubicBezTo>
                  <a:pt x="69" y="60"/>
                  <a:pt x="72" y="60"/>
                  <a:pt x="73" y="60"/>
                </a:cubicBezTo>
                <a:cubicBezTo>
                  <a:pt x="72" y="61"/>
                  <a:pt x="71" y="60"/>
                  <a:pt x="71" y="60"/>
                </a:cubicBezTo>
                <a:cubicBezTo>
                  <a:pt x="72" y="60"/>
                  <a:pt x="72" y="61"/>
                  <a:pt x="72" y="61"/>
                </a:cubicBezTo>
                <a:cubicBezTo>
                  <a:pt x="76" y="61"/>
                  <a:pt x="77" y="61"/>
                  <a:pt x="80" y="60"/>
                </a:cubicBezTo>
                <a:cubicBezTo>
                  <a:pt x="80" y="61"/>
                  <a:pt x="80" y="61"/>
                  <a:pt x="80" y="61"/>
                </a:cubicBezTo>
                <a:cubicBezTo>
                  <a:pt x="81" y="60"/>
                  <a:pt x="83" y="60"/>
                  <a:pt x="85" y="60"/>
                </a:cubicBezTo>
                <a:cubicBezTo>
                  <a:pt x="85" y="60"/>
                  <a:pt x="86" y="60"/>
                  <a:pt x="86" y="59"/>
                </a:cubicBezTo>
                <a:cubicBezTo>
                  <a:pt x="84" y="59"/>
                  <a:pt x="84" y="60"/>
                  <a:pt x="83" y="59"/>
                </a:cubicBezTo>
                <a:cubicBezTo>
                  <a:pt x="83" y="59"/>
                  <a:pt x="83" y="60"/>
                  <a:pt x="83" y="60"/>
                </a:cubicBezTo>
                <a:cubicBezTo>
                  <a:pt x="82" y="60"/>
                  <a:pt x="81" y="60"/>
                  <a:pt x="82" y="59"/>
                </a:cubicBezTo>
                <a:cubicBezTo>
                  <a:pt x="84" y="60"/>
                  <a:pt x="88" y="57"/>
                  <a:pt x="90" y="59"/>
                </a:cubicBezTo>
                <a:cubicBezTo>
                  <a:pt x="91" y="58"/>
                  <a:pt x="92" y="58"/>
                  <a:pt x="93" y="59"/>
                </a:cubicBezTo>
                <a:cubicBezTo>
                  <a:pt x="93" y="58"/>
                  <a:pt x="94" y="58"/>
                  <a:pt x="95" y="58"/>
                </a:cubicBezTo>
                <a:cubicBezTo>
                  <a:pt x="96" y="59"/>
                  <a:pt x="96" y="59"/>
                  <a:pt x="96" y="60"/>
                </a:cubicBezTo>
                <a:cubicBezTo>
                  <a:pt x="99" y="60"/>
                  <a:pt x="100" y="59"/>
                  <a:pt x="102" y="59"/>
                </a:cubicBezTo>
                <a:cubicBezTo>
                  <a:pt x="102" y="59"/>
                  <a:pt x="102" y="59"/>
                  <a:pt x="103" y="59"/>
                </a:cubicBezTo>
                <a:cubicBezTo>
                  <a:pt x="103" y="59"/>
                  <a:pt x="105" y="58"/>
                  <a:pt x="105" y="59"/>
                </a:cubicBezTo>
                <a:cubicBezTo>
                  <a:pt x="104" y="59"/>
                  <a:pt x="104" y="60"/>
                  <a:pt x="106" y="60"/>
                </a:cubicBezTo>
                <a:cubicBezTo>
                  <a:pt x="105" y="59"/>
                  <a:pt x="105" y="59"/>
                  <a:pt x="106" y="58"/>
                </a:cubicBezTo>
                <a:cubicBezTo>
                  <a:pt x="104" y="58"/>
                  <a:pt x="103" y="59"/>
                  <a:pt x="102" y="58"/>
                </a:cubicBezTo>
                <a:cubicBezTo>
                  <a:pt x="104" y="58"/>
                  <a:pt x="106" y="58"/>
                  <a:pt x="108" y="57"/>
                </a:cubicBezTo>
                <a:cubicBezTo>
                  <a:pt x="107" y="59"/>
                  <a:pt x="108" y="59"/>
                  <a:pt x="106" y="59"/>
                </a:cubicBezTo>
                <a:cubicBezTo>
                  <a:pt x="106" y="60"/>
                  <a:pt x="108" y="59"/>
                  <a:pt x="109" y="58"/>
                </a:cubicBezTo>
                <a:cubicBezTo>
                  <a:pt x="109" y="58"/>
                  <a:pt x="108" y="58"/>
                  <a:pt x="109" y="59"/>
                </a:cubicBezTo>
                <a:cubicBezTo>
                  <a:pt x="111" y="58"/>
                  <a:pt x="110" y="59"/>
                  <a:pt x="112" y="59"/>
                </a:cubicBezTo>
                <a:cubicBezTo>
                  <a:pt x="112" y="58"/>
                  <a:pt x="111" y="59"/>
                  <a:pt x="111" y="58"/>
                </a:cubicBezTo>
                <a:cubicBezTo>
                  <a:pt x="112" y="58"/>
                  <a:pt x="113" y="58"/>
                  <a:pt x="114" y="58"/>
                </a:cubicBezTo>
                <a:cubicBezTo>
                  <a:pt x="113" y="58"/>
                  <a:pt x="113" y="60"/>
                  <a:pt x="113" y="59"/>
                </a:cubicBezTo>
                <a:cubicBezTo>
                  <a:pt x="113" y="59"/>
                  <a:pt x="114" y="59"/>
                  <a:pt x="114" y="59"/>
                </a:cubicBezTo>
                <a:cubicBezTo>
                  <a:pt x="114" y="59"/>
                  <a:pt x="115" y="59"/>
                  <a:pt x="115" y="58"/>
                </a:cubicBezTo>
                <a:cubicBezTo>
                  <a:pt x="116" y="60"/>
                  <a:pt x="120" y="59"/>
                  <a:pt x="121" y="58"/>
                </a:cubicBezTo>
                <a:cubicBezTo>
                  <a:pt x="120" y="58"/>
                  <a:pt x="120" y="57"/>
                  <a:pt x="119" y="57"/>
                </a:cubicBezTo>
                <a:cubicBezTo>
                  <a:pt x="120" y="57"/>
                  <a:pt x="120" y="57"/>
                  <a:pt x="121" y="57"/>
                </a:cubicBezTo>
                <a:cubicBezTo>
                  <a:pt x="121" y="58"/>
                  <a:pt x="120" y="57"/>
                  <a:pt x="121" y="58"/>
                </a:cubicBezTo>
                <a:cubicBezTo>
                  <a:pt x="123" y="58"/>
                  <a:pt x="125" y="57"/>
                  <a:pt x="127" y="58"/>
                </a:cubicBezTo>
                <a:cubicBezTo>
                  <a:pt x="127" y="58"/>
                  <a:pt x="128" y="59"/>
                  <a:pt x="128" y="58"/>
                </a:cubicBezTo>
                <a:cubicBezTo>
                  <a:pt x="128" y="58"/>
                  <a:pt x="128" y="57"/>
                  <a:pt x="129" y="58"/>
                </a:cubicBezTo>
                <a:cubicBezTo>
                  <a:pt x="129" y="58"/>
                  <a:pt x="129" y="58"/>
                  <a:pt x="129" y="59"/>
                </a:cubicBezTo>
                <a:cubicBezTo>
                  <a:pt x="130" y="58"/>
                  <a:pt x="131" y="59"/>
                  <a:pt x="132" y="59"/>
                </a:cubicBezTo>
                <a:cubicBezTo>
                  <a:pt x="131" y="58"/>
                  <a:pt x="133" y="58"/>
                  <a:pt x="133" y="57"/>
                </a:cubicBezTo>
                <a:cubicBezTo>
                  <a:pt x="130" y="56"/>
                  <a:pt x="127" y="58"/>
                  <a:pt x="126" y="57"/>
                </a:cubicBezTo>
                <a:cubicBezTo>
                  <a:pt x="128" y="57"/>
                  <a:pt x="129" y="55"/>
                  <a:pt x="131" y="57"/>
                </a:cubicBezTo>
                <a:cubicBezTo>
                  <a:pt x="131" y="56"/>
                  <a:pt x="131" y="56"/>
                  <a:pt x="131" y="56"/>
                </a:cubicBezTo>
                <a:cubicBezTo>
                  <a:pt x="135" y="55"/>
                  <a:pt x="140" y="56"/>
                  <a:pt x="145" y="56"/>
                </a:cubicBezTo>
                <a:cubicBezTo>
                  <a:pt x="150" y="56"/>
                  <a:pt x="155" y="55"/>
                  <a:pt x="158" y="56"/>
                </a:cubicBezTo>
                <a:cubicBezTo>
                  <a:pt x="156" y="56"/>
                  <a:pt x="154" y="56"/>
                  <a:pt x="153" y="56"/>
                </a:cubicBezTo>
                <a:cubicBezTo>
                  <a:pt x="154" y="58"/>
                  <a:pt x="157" y="57"/>
                  <a:pt x="156" y="59"/>
                </a:cubicBezTo>
                <a:cubicBezTo>
                  <a:pt x="156" y="58"/>
                  <a:pt x="156" y="58"/>
                  <a:pt x="156" y="58"/>
                </a:cubicBezTo>
                <a:cubicBezTo>
                  <a:pt x="155" y="58"/>
                  <a:pt x="153" y="58"/>
                  <a:pt x="152" y="59"/>
                </a:cubicBezTo>
                <a:cubicBezTo>
                  <a:pt x="154" y="59"/>
                  <a:pt x="155" y="59"/>
                  <a:pt x="157" y="59"/>
                </a:cubicBezTo>
                <a:cubicBezTo>
                  <a:pt x="157" y="58"/>
                  <a:pt x="161" y="58"/>
                  <a:pt x="163" y="59"/>
                </a:cubicBezTo>
                <a:cubicBezTo>
                  <a:pt x="163" y="58"/>
                  <a:pt x="165" y="59"/>
                  <a:pt x="165" y="59"/>
                </a:cubicBezTo>
                <a:cubicBezTo>
                  <a:pt x="166" y="59"/>
                  <a:pt x="166" y="58"/>
                  <a:pt x="166" y="58"/>
                </a:cubicBezTo>
                <a:cubicBezTo>
                  <a:pt x="166" y="58"/>
                  <a:pt x="167" y="58"/>
                  <a:pt x="167" y="58"/>
                </a:cubicBezTo>
                <a:cubicBezTo>
                  <a:pt x="168" y="58"/>
                  <a:pt x="167" y="57"/>
                  <a:pt x="167" y="57"/>
                </a:cubicBezTo>
                <a:cubicBezTo>
                  <a:pt x="168" y="57"/>
                  <a:pt x="167" y="59"/>
                  <a:pt x="168" y="58"/>
                </a:cubicBezTo>
                <a:cubicBezTo>
                  <a:pt x="168" y="58"/>
                  <a:pt x="169" y="58"/>
                  <a:pt x="170" y="58"/>
                </a:cubicBezTo>
                <a:cubicBezTo>
                  <a:pt x="170" y="59"/>
                  <a:pt x="169" y="58"/>
                  <a:pt x="169" y="59"/>
                </a:cubicBezTo>
                <a:cubicBezTo>
                  <a:pt x="170" y="59"/>
                  <a:pt x="170" y="59"/>
                  <a:pt x="169" y="59"/>
                </a:cubicBezTo>
                <a:cubicBezTo>
                  <a:pt x="170" y="59"/>
                  <a:pt x="170" y="58"/>
                  <a:pt x="170" y="58"/>
                </a:cubicBezTo>
                <a:cubicBezTo>
                  <a:pt x="170" y="57"/>
                  <a:pt x="169" y="58"/>
                  <a:pt x="169" y="57"/>
                </a:cubicBezTo>
                <a:cubicBezTo>
                  <a:pt x="169" y="57"/>
                  <a:pt x="169" y="57"/>
                  <a:pt x="169" y="57"/>
                </a:cubicBezTo>
                <a:cubicBezTo>
                  <a:pt x="169" y="57"/>
                  <a:pt x="168" y="57"/>
                  <a:pt x="168" y="57"/>
                </a:cubicBezTo>
                <a:cubicBezTo>
                  <a:pt x="169" y="57"/>
                  <a:pt x="169" y="56"/>
                  <a:pt x="169" y="56"/>
                </a:cubicBezTo>
                <a:cubicBezTo>
                  <a:pt x="170" y="56"/>
                  <a:pt x="169" y="57"/>
                  <a:pt x="171" y="57"/>
                </a:cubicBezTo>
                <a:cubicBezTo>
                  <a:pt x="171" y="57"/>
                  <a:pt x="170" y="56"/>
                  <a:pt x="171" y="56"/>
                </a:cubicBezTo>
                <a:cubicBezTo>
                  <a:pt x="171" y="56"/>
                  <a:pt x="171" y="57"/>
                  <a:pt x="171" y="57"/>
                </a:cubicBezTo>
                <a:cubicBezTo>
                  <a:pt x="170" y="55"/>
                  <a:pt x="166" y="56"/>
                  <a:pt x="164" y="56"/>
                </a:cubicBezTo>
                <a:cubicBezTo>
                  <a:pt x="164" y="57"/>
                  <a:pt x="165" y="57"/>
                  <a:pt x="165" y="57"/>
                </a:cubicBezTo>
                <a:cubicBezTo>
                  <a:pt x="164" y="57"/>
                  <a:pt x="165" y="57"/>
                  <a:pt x="163" y="58"/>
                </a:cubicBezTo>
                <a:cubicBezTo>
                  <a:pt x="164" y="57"/>
                  <a:pt x="163" y="57"/>
                  <a:pt x="162" y="57"/>
                </a:cubicBezTo>
                <a:cubicBezTo>
                  <a:pt x="162" y="58"/>
                  <a:pt x="163" y="57"/>
                  <a:pt x="163" y="58"/>
                </a:cubicBezTo>
                <a:cubicBezTo>
                  <a:pt x="162" y="58"/>
                  <a:pt x="162" y="58"/>
                  <a:pt x="161" y="58"/>
                </a:cubicBezTo>
                <a:cubicBezTo>
                  <a:pt x="161" y="57"/>
                  <a:pt x="162" y="57"/>
                  <a:pt x="162" y="57"/>
                </a:cubicBezTo>
                <a:cubicBezTo>
                  <a:pt x="160" y="57"/>
                  <a:pt x="160" y="57"/>
                  <a:pt x="159" y="57"/>
                </a:cubicBezTo>
                <a:cubicBezTo>
                  <a:pt x="158" y="57"/>
                  <a:pt x="159" y="58"/>
                  <a:pt x="158" y="58"/>
                </a:cubicBezTo>
                <a:cubicBezTo>
                  <a:pt x="156" y="58"/>
                  <a:pt x="157" y="58"/>
                  <a:pt x="156" y="57"/>
                </a:cubicBezTo>
                <a:cubicBezTo>
                  <a:pt x="156" y="56"/>
                  <a:pt x="157" y="57"/>
                  <a:pt x="158" y="57"/>
                </a:cubicBezTo>
                <a:cubicBezTo>
                  <a:pt x="158" y="57"/>
                  <a:pt x="158" y="57"/>
                  <a:pt x="158" y="57"/>
                </a:cubicBezTo>
                <a:cubicBezTo>
                  <a:pt x="158" y="56"/>
                  <a:pt x="159" y="57"/>
                  <a:pt x="159" y="57"/>
                </a:cubicBezTo>
                <a:cubicBezTo>
                  <a:pt x="159" y="56"/>
                  <a:pt x="158" y="56"/>
                  <a:pt x="158" y="55"/>
                </a:cubicBezTo>
                <a:cubicBezTo>
                  <a:pt x="159" y="55"/>
                  <a:pt x="161" y="55"/>
                  <a:pt x="160" y="56"/>
                </a:cubicBezTo>
                <a:cubicBezTo>
                  <a:pt x="161" y="56"/>
                  <a:pt x="162" y="56"/>
                  <a:pt x="162" y="56"/>
                </a:cubicBezTo>
                <a:cubicBezTo>
                  <a:pt x="163" y="54"/>
                  <a:pt x="168" y="56"/>
                  <a:pt x="170" y="54"/>
                </a:cubicBezTo>
                <a:cubicBezTo>
                  <a:pt x="165" y="54"/>
                  <a:pt x="161" y="54"/>
                  <a:pt x="157" y="54"/>
                </a:cubicBezTo>
                <a:cubicBezTo>
                  <a:pt x="157" y="54"/>
                  <a:pt x="158" y="54"/>
                  <a:pt x="158" y="54"/>
                </a:cubicBezTo>
                <a:cubicBezTo>
                  <a:pt x="156" y="54"/>
                  <a:pt x="154" y="54"/>
                  <a:pt x="153" y="54"/>
                </a:cubicBezTo>
                <a:cubicBezTo>
                  <a:pt x="153" y="55"/>
                  <a:pt x="152" y="54"/>
                  <a:pt x="152" y="54"/>
                </a:cubicBezTo>
                <a:cubicBezTo>
                  <a:pt x="151" y="55"/>
                  <a:pt x="152" y="55"/>
                  <a:pt x="151" y="55"/>
                </a:cubicBezTo>
                <a:cubicBezTo>
                  <a:pt x="151" y="54"/>
                  <a:pt x="150" y="55"/>
                  <a:pt x="149" y="54"/>
                </a:cubicBezTo>
                <a:cubicBezTo>
                  <a:pt x="149" y="55"/>
                  <a:pt x="150" y="55"/>
                  <a:pt x="149" y="55"/>
                </a:cubicBezTo>
                <a:cubicBezTo>
                  <a:pt x="146" y="55"/>
                  <a:pt x="139" y="53"/>
                  <a:pt x="135" y="55"/>
                </a:cubicBezTo>
                <a:cubicBezTo>
                  <a:pt x="135" y="55"/>
                  <a:pt x="136" y="55"/>
                  <a:pt x="136" y="55"/>
                </a:cubicBezTo>
                <a:cubicBezTo>
                  <a:pt x="133" y="54"/>
                  <a:pt x="125" y="55"/>
                  <a:pt x="121" y="55"/>
                </a:cubicBezTo>
                <a:cubicBezTo>
                  <a:pt x="118" y="55"/>
                  <a:pt x="113" y="55"/>
                  <a:pt x="111" y="55"/>
                </a:cubicBezTo>
                <a:cubicBezTo>
                  <a:pt x="111" y="55"/>
                  <a:pt x="111" y="55"/>
                  <a:pt x="110" y="55"/>
                </a:cubicBezTo>
                <a:cubicBezTo>
                  <a:pt x="110" y="55"/>
                  <a:pt x="110" y="55"/>
                  <a:pt x="110" y="55"/>
                </a:cubicBezTo>
                <a:cubicBezTo>
                  <a:pt x="107" y="54"/>
                  <a:pt x="101" y="57"/>
                  <a:pt x="99" y="54"/>
                </a:cubicBezTo>
                <a:cubicBezTo>
                  <a:pt x="100" y="54"/>
                  <a:pt x="101" y="55"/>
                  <a:pt x="101" y="54"/>
                </a:cubicBezTo>
                <a:cubicBezTo>
                  <a:pt x="100" y="54"/>
                  <a:pt x="99" y="54"/>
                  <a:pt x="99" y="54"/>
                </a:cubicBezTo>
                <a:cubicBezTo>
                  <a:pt x="100" y="54"/>
                  <a:pt x="99" y="53"/>
                  <a:pt x="100" y="53"/>
                </a:cubicBezTo>
                <a:cubicBezTo>
                  <a:pt x="101" y="54"/>
                  <a:pt x="103" y="53"/>
                  <a:pt x="105" y="53"/>
                </a:cubicBezTo>
                <a:cubicBezTo>
                  <a:pt x="105" y="52"/>
                  <a:pt x="103" y="52"/>
                  <a:pt x="102" y="52"/>
                </a:cubicBezTo>
                <a:cubicBezTo>
                  <a:pt x="102" y="52"/>
                  <a:pt x="102" y="52"/>
                  <a:pt x="102" y="52"/>
                </a:cubicBezTo>
                <a:cubicBezTo>
                  <a:pt x="104" y="52"/>
                  <a:pt x="107" y="52"/>
                  <a:pt x="108" y="51"/>
                </a:cubicBezTo>
                <a:cubicBezTo>
                  <a:pt x="108" y="51"/>
                  <a:pt x="108" y="51"/>
                  <a:pt x="108" y="51"/>
                </a:cubicBezTo>
                <a:cubicBezTo>
                  <a:pt x="108" y="51"/>
                  <a:pt x="108" y="50"/>
                  <a:pt x="109" y="50"/>
                </a:cubicBezTo>
                <a:cubicBezTo>
                  <a:pt x="109" y="51"/>
                  <a:pt x="109" y="51"/>
                  <a:pt x="109" y="51"/>
                </a:cubicBezTo>
                <a:close/>
                <a:moveTo>
                  <a:pt x="112" y="51"/>
                </a:moveTo>
                <a:cubicBezTo>
                  <a:pt x="112" y="51"/>
                  <a:pt x="113" y="51"/>
                  <a:pt x="113" y="51"/>
                </a:cubicBezTo>
                <a:cubicBezTo>
                  <a:pt x="112" y="51"/>
                  <a:pt x="113" y="49"/>
                  <a:pt x="112" y="50"/>
                </a:cubicBezTo>
                <a:cubicBezTo>
                  <a:pt x="112" y="51"/>
                  <a:pt x="112" y="50"/>
                  <a:pt x="112" y="51"/>
                </a:cubicBezTo>
                <a:close/>
                <a:moveTo>
                  <a:pt x="49" y="52"/>
                </a:moveTo>
                <a:cubicBezTo>
                  <a:pt x="50" y="51"/>
                  <a:pt x="53" y="52"/>
                  <a:pt x="54" y="51"/>
                </a:cubicBezTo>
                <a:cubicBezTo>
                  <a:pt x="52" y="52"/>
                  <a:pt x="50" y="50"/>
                  <a:pt x="49" y="52"/>
                </a:cubicBezTo>
                <a:close/>
                <a:moveTo>
                  <a:pt x="127" y="51"/>
                </a:moveTo>
                <a:cubicBezTo>
                  <a:pt x="127" y="51"/>
                  <a:pt x="125" y="52"/>
                  <a:pt x="124" y="52"/>
                </a:cubicBezTo>
                <a:cubicBezTo>
                  <a:pt x="125" y="52"/>
                  <a:pt x="127" y="53"/>
                  <a:pt x="127" y="51"/>
                </a:cubicBezTo>
                <a:close/>
                <a:moveTo>
                  <a:pt x="62" y="53"/>
                </a:moveTo>
                <a:cubicBezTo>
                  <a:pt x="61" y="53"/>
                  <a:pt x="59" y="53"/>
                  <a:pt x="59" y="54"/>
                </a:cubicBezTo>
                <a:cubicBezTo>
                  <a:pt x="60" y="54"/>
                  <a:pt x="61" y="54"/>
                  <a:pt x="62" y="53"/>
                </a:cubicBezTo>
                <a:close/>
                <a:moveTo>
                  <a:pt x="85" y="51"/>
                </a:moveTo>
                <a:cubicBezTo>
                  <a:pt x="84" y="52"/>
                  <a:pt x="74" y="51"/>
                  <a:pt x="70" y="53"/>
                </a:cubicBezTo>
                <a:cubicBezTo>
                  <a:pt x="68" y="52"/>
                  <a:pt x="64" y="52"/>
                  <a:pt x="63" y="53"/>
                </a:cubicBezTo>
                <a:cubicBezTo>
                  <a:pt x="65" y="54"/>
                  <a:pt x="67" y="53"/>
                  <a:pt x="68" y="54"/>
                </a:cubicBezTo>
                <a:cubicBezTo>
                  <a:pt x="65" y="53"/>
                  <a:pt x="63" y="54"/>
                  <a:pt x="62" y="53"/>
                </a:cubicBezTo>
                <a:cubicBezTo>
                  <a:pt x="59" y="55"/>
                  <a:pt x="56" y="54"/>
                  <a:pt x="53" y="54"/>
                </a:cubicBezTo>
                <a:cubicBezTo>
                  <a:pt x="53" y="54"/>
                  <a:pt x="52" y="53"/>
                  <a:pt x="51" y="54"/>
                </a:cubicBezTo>
                <a:cubicBezTo>
                  <a:pt x="52" y="54"/>
                  <a:pt x="52" y="54"/>
                  <a:pt x="52" y="54"/>
                </a:cubicBezTo>
                <a:cubicBezTo>
                  <a:pt x="52" y="54"/>
                  <a:pt x="51" y="54"/>
                  <a:pt x="51" y="54"/>
                </a:cubicBezTo>
                <a:cubicBezTo>
                  <a:pt x="52" y="54"/>
                  <a:pt x="52" y="54"/>
                  <a:pt x="52" y="54"/>
                </a:cubicBezTo>
                <a:cubicBezTo>
                  <a:pt x="52" y="54"/>
                  <a:pt x="52" y="55"/>
                  <a:pt x="52" y="55"/>
                </a:cubicBezTo>
                <a:cubicBezTo>
                  <a:pt x="52" y="54"/>
                  <a:pt x="50" y="55"/>
                  <a:pt x="51" y="55"/>
                </a:cubicBezTo>
                <a:cubicBezTo>
                  <a:pt x="51" y="54"/>
                  <a:pt x="52" y="54"/>
                  <a:pt x="51" y="54"/>
                </a:cubicBezTo>
                <a:cubicBezTo>
                  <a:pt x="50" y="53"/>
                  <a:pt x="47" y="54"/>
                  <a:pt x="47" y="53"/>
                </a:cubicBezTo>
                <a:cubicBezTo>
                  <a:pt x="47" y="54"/>
                  <a:pt x="46" y="54"/>
                  <a:pt x="45" y="54"/>
                </a:cubicBezTo>
                <a:cubicBezTo>
                  <a:pt x="46" y="56"/>
                  <a:pt x="48" y="54"/>
                  <a:pt x="50" y="54"/>
                </a:cubicBezTo>
                <a:cubicBezTo>
                  <a:pt x="50" y="55"/>
                  <a:pt x="50" y="55"/>
                  <a:pt x="50" y="55"/>
                </a:cubicBezTo>
                <a:cubicBezTo>
                  <a:pt x="50" y="56"/>
                  <a:pt x="51" y="55"/>
                  <a:pt x="51" y="55"/>
                </a:cubicBezTo>
                <a:cubicBezTo>
                  <a:pt x="50" y="55"/>
                  <a:pt x="50" y="56"/>
                  <a:pt x="50" y="56"/>
                </a:cubicBezTo>
                <a:cubicBezTo>
                  <a:pt x="49" y="56"/>
                  <a:pt x="50" y="55"/>
                  <a:pt x="49" y="55"/>
                </a:cubicBezTo>
                <a:cubicBezTo>
                  <a:pt x="49" y="55"/>
                  <a:pt x="48" y="55"/>
                  <a:pt x="48" y="55"/>
                </a:cubicBezTo>
                <a:cubicBezTo>
                  <a:pt x="48" y="56"/>
                  <a:pt x="48" y="56"/>
                  <a:pt x="48" y="56"/>
                </a:cubicBezTo>
                <a:cubicBezTo>
                  <a:pt x="47" y="57"/>
                  <a:pt x="46" y="56"/>
                  <a:pt x="45" y="57"/>
                </a:cubicBezTo>
                <a:cubicBezTo>
                  <a:pt x="46" y="57"/>
                  <a:pt x="49" y="57"/>
                  <a:pt x="49" y="56"/>
                </a:cubicBezTo>
                <a:cubicBezTo>
                  <a:pt x="49" y="56"/>
                  <a:pt x="50" y="56"/>
                  <a:pt x="50" y="56"/>
                </a:cubicBezTo>
                <a:cubicBezTo>
                  <a:pt x="50" y="56"/>
                  <a:pt x="49" y="56"/>
                  <a:pt x="49" y="57"/>
                </a:cubicBezTo>
                <a:cubicBezTo>
                  <a:pt x="50" y="58"/>
                  <a:pt x="52" y="56"/>
                  <a:pt x="54" y="57"/>
                </a:cubicBezTo>
                <a:cubicBezTo>
                  <a:pt x="54" y="57"/>
                  <a:pt x="54" y="56"/>
                  <a:pt x="54" y="56"/>
                </a:cubicBezTo>
                <a:cubicBezTo>
                  <a:pt x="54" y="57"/>
                  <a:pt x="55" y="57"/>
                  <a:pt x="55" y="57"/>
                </a:cubicBezTo>
                <a:cubicBezTo>
                  <a:pt x="55" y="57"/>
                  <a:pt x="55" y="56"/>
                  <a:pt x="56" y="56"/>
                </a:cubicBezTo>
                <a:cubicBezTo>
                  <a:pt x="56" y="57"/>
                  <a:pt x="58" y="56"/>
                  <a:pt x="60" y="57"/>
                </a:cubicBezTo>
                <a:cubicBezTo>
                  <a:pt x="60" y="55"/>
                  <a:pt x="65" y="56"/>
                  <a:pt x="65" y="55"/>
                </a:cubicBezTo>
                <a:cubicBezTo>
                  <a:pt x="67" y="54"/>
                  <a:pt x="67" y="55"/>
                  <a:pt x="69" y="55"/>
                </a:cubicBezTo>
                <a:cubicBezTo>
                  <a:pt x="69" y="55"/>
                  <a:pt x="69" y="54"/>
                  <a:pt x="70" y="54"/>
                </a:cubicBezTo>
                <a:cubicBezTo>
                  <a:pt x="70" y="55"/>
                  <a:pt x="76" y="54"/>
                  <a:pt x="75" y="53"/>
                </a:cubicBezTo>
                <a:cubicBezTo>
                  <a:pt x="78" y="53"/>
                  <a:pt x="81" y="53"/>
                  <a:pt x="83" y="53"/>
                </a:cubicBezTo>
                <a:cubicBezTo>
                  <a:pt x="83" y="52"/>
                  <a:pt x="82" y="53"/>
                  <a:pt x="82" y="52"/>
                </a:cubicBezTo>
                <a:cubicBezTo>
                  <a:pt x="85" y="53"/>
                  <a:pt x="87" y="52"/>
                  <a:pt x="89" y="52"/>
                </a:cubicBezTo>
                <a:cubicBezTo>
                  <a:pt x="88" y="50"/>
                  <a:pt x="85" y="53"/>
                  <a:pt x="85" y="51"/>
                </a:cubicBezTo>
                <a:close/>
                <a:moveTo>
                  <a:pt x="56" y="52"/>
                </a:moveTo>
                <a:cubicBezTo>
                  <a:pt x="58" y="53"/>
                  <a:pt x="60" y="51"/>
                  <a:pt x="59" y="52"/>
                </a:cubicBezTo>
                <a:cubicBezTo>
                  <a:pt x="58" y="52"/>
                  <a:pt x="56" y="51"/>
                  <a:pt x="56" y="52"/>
                </a:cubicBezTo>
                <a:close/>
                <a:moveTo>
                  <a:pt x="195" y="54"/>
                </a:moveTo>
                <a:cubicBezTo>
                  <a:pt x="195" y="54"/>
                  <a:pt x="195" y="54"/>
                  <a:pt x="195" y="55"/>
                </a:cubicBezTo>
                <a:cubicBezTo>
                  <a:pt x="196" y="55"/>
                  <a:pt x="196" y="54"/>
                  <a:pt x="197" y="54"/>
                </a:cubicBezTo>
                <a:cubicBezTo>
                  <a:pt x="196" y="53"/>
                  <a:pt x="196" y="55"/>
                  <a:pt x="195" y="54"/>
                </a:cubicBezTo>
                <a:close/>
                <a:moveTo>
                  <a:pt x="200" y="55"/>
                </a:moveTo>
                <a:cubicBezTo>
                  <a:pt x="201" y="55"/>
                  <a:pt x="200" y="54"/>
                  <a:pt x="201" y="54"/>
                </a:cubicBezTo>
                <a:cubicBezTo>
                  <a:pt x="201" y="55"/>
                  <a:pt x="202" y="54"/>
                  <a:pt x="202" y="54"/>
                </a:cubicBezTo>
                <a:cubicBezTo>
                  <a:pt x="201" y="54"/>
                  <a:pt x="200" y="54"/>
                  <a:pt x="200" y="54"/>
                </a:cubicBezTo>
                <a:cubicBezTo>
                  <a:pt x="200" y="54"/>
                  <a:pt x="200" y="54"/>
                  <a:pt x="200" y="55"/>
                </a:cubicBezTo>
                <a:close/>
                <a:moveTo>
                  <a:pt x="187" y="54"/>
                </a:moveTo>
                <a:cubicBezTo>
                  <a:pt x="188" y="54"/>
                  <a:pt x="189" y="55"/>
                  <a:pt x="189" y="55"/>
                </a:cubicBezTo>
                <a:cubicBezTo>
                  <a:pt x="190" y="54"/>
                  <a:pt x="188" y="54"/>
                  <a:pt x="187" y="54"/>
                </a:cubicBezTo>
                <a:close/>
                <a:moveTo>
                  <a:pt x="71" y="54"/>
                </a:moveTo>
                <a:cubicBezTo>
                  <a:pt x="69" y="55"/>
                  <a:pt x="76" y="55"/>
                  <a:pt x="73" y="54"/>
                </a:cubicBezTo>
                <a:cubicBezTo>
                  <a:pt x="72" y="54"/>
                  <a:pt x="72" y="54"/>
                  <a:pt x="71" y="54"/>
                </a:cubicBezTo>
                <a:close/>
                <a:moveTo>
                  <a:pt x="48" y="55"/>
                </a:moveTo>
                <a:cubicBezTo>
                  <a:pt x="47" y="55"/>
                  <a:pt x="47" y="56"/>
                  <a:pt x="46" y="55"/>
                </a:cubicBezTo>
                <a:cubicBezTo>
                  <a:pt x="46" y="56"/>
                  <a:pt x="48" y="56"/>
                  <a:pt x="48" y="55"/>
                </a:cubicBezTo>
                <a:close/>
                <a:moveTo>
                  <a:pt x="173" y="55"/>
                </a:moveTo>
                <a:cubicBezTo>
                  <a:pt x="173" y="56"/>
                  <a:pt x="175" y="56"/>
                  <a:pt x="174" y="57"/>
                </a:cubicBezTo>
                <a:cubicBezTo>
                  <a:pt x="175" y="57"/>
                  <a:pt x="175" y="57"/>
                  <a:pt x="176" y="57"/>
                </a:cubicBezTo>
                <a:cubicBezTo>
                  <a:pt x="176" y="56"/>
                  <a:pt x="175" y="56"/>
                  <a:pt x="176" y="56"/>
                </a:cubicBezTo>
                <a:cubicBezTo>
                  <a:pt x="177" y="56"/>
                  <a:pt x="178" y="56"/>
                  <a:pt x="179" y="55"/>
                </a:cubicBezTo>
                <a:cubicBezTo>
                  <a:pt x="176" y="55"/>
                  <a:pt x="175" y="55"/>
                  <a:pt x="173" y="55"/>
                </a:cubicBezTo>
                <a:close/>
                <a:moveTo>
                  <a:pt x="141" y="56"/>
                </a:moveTo>
                <a:cubicBezTo>
                  <a:pt x="141" y="57"/>
                  <a:pt x="141" y="57"/>
                  <a:pt x="141" y="57"/>
                </a:cubicBezTo>
                <a:cubicBezTo>
                  <a:pt x="141" y="57"/>
                  <a:pt x="140" y="58"/>
                  <a:pt x="140" y="57"/>
                </a:cubicBezTo>
                <a:cubicBezTo>
                  <a:pt x="140" y="57"/>
                  <a:pt x="141" y="57"/>
                  <a:pt x="141" y="57"/>
                </a:cubicBezTo>
                <a:cubicBezTo>
                  <a:pt x="140" y="56"/>
                  <a:pt x="140" y="57"/>
                  <a:pt x="139" y="58"/>
                </a:cubicBezTo>
                <a:cubicBezTo>
                  <a:pt x="141" y="58"/>
                  <a:pt x="141" y="58"/>
                  <a:pt x="144" y="58"/>
                </a:cubicBezTo>
                <a:cubicBezTo>
                  <a:pt x="144" y="58"/>
                  <a:pt x="144" y="58"/>
                  <a:pt x="144" y="58"/>
                </a:cubicBezTo>
                <a:cubicBezTo>
                  <a:pt x="144" y="58"/>
                  <a:pt x="143" y="59"/>
                  <a:pt x="143" y="59"/>
                </a:cubicBezTo>
                <a:cubicBezTo>
                  <a:pt x="144" y="59"/>
                  <a:pt x="144" y="59"/>
                  <a:pt x="144" y="59"/>
                </a:cubicBezTo>
                <a:cubicBezTo>
                  <a:pt x="143" y="60"/>
                  <a:pt x="145" y="60"/>
                  <a:pt x="145" y="60"/>
                </a:cubicBezTo>
                <a:cubicBezTo>
                  <a:pt x="144" y="60"/>
                  <a:pt x="144" y="60"/>
                  <a:pt x="143" y="60"/>
                </a:cubicBezTo>
                <a:cubicBezTo>
                  <a:pt x="143" y="60"/>
                  <a:pt x="142" y="60"/>
                  <a:pt x="143" y="59"/>
                </a:cubicBezTo>
                <a:cubicBezTo>
                  <a:pt x="141" y="60"/>
                  <a:pt x="141" y="59"/>
                  <a:pt x="141" y="60"/>
                </a:cubicBezTo>
                <a:cubicBezTo>
                  <a:pt x="139" y="59"/>
                  <a:pt x="139" y="60"/>
                  <a:pt x="138" y="60"/>
                </a:cubicBezTo>
                <a:cubicBezTo>
                  <a:pt x="138" y="60"/>
                  <a:pt x="138" y="60"/>
                  <a:pt x="138" y="59"/>
                </a:cubicBezTo>
                <a:cubicBezTo>
                  <a:pt x="138" y="59"/>
                  <a:pt x="137" y="59"/>
                  <a:pt x="137" y="59"/>
                </a:cubicBezTo>
                <a:cubicBezTo>
                  <a:pt x="137" y="61"/>
                  <a:pt x="138" y="59"/>
                  <a:pt x="138" y="60"/>
                </a:cubicBezTo>
                <a:cubicBezTo>
                  <a:pt x="135" y="60"/>
                  <a:pt x="132" y="59"/>
                  <a:pt x="131" y="61"/>
                </a:cubicBezTo>
                <a:cubicBezTo>
                  <a:pt x="130" y="61"/>
                  <a:pt x="130" y="60"/>
                  <a:pt x="130" y="60"/>
                </a:cubicBezTo>
                <a:cubicBezTo>
                  <a:pt x="128" y="61"/>
                  <a:pt x="125" y="60"/>
                  <a:pt x="123" y="60"/>
                </a:cubicBezTo>
                <a:cubicBezTo>
                  <a:pt x="124" y="61"/>
                  <a:pt x="123" y="61"/>
                  <a:pt x="123" y="61"/>
                </a:cubicBezTo>
                <a:cubicBezTo>
                  <a:pt x="129" y="62"/>
                  <a:pt x="136" y="61"/>
                  <a:pt x="142" y="60"/>
                </a:cubicBezTo>
                <a:cubicBezTo>
                  <a:pt x="144" y="60"/>
                  <a:pt x="146" y="61"/>
                  <a:pt x="147" y="60"/>
                </a:cubicBezTo>
                <a:cubicBezTo>
                  <a:pt x="146" y="60"/>
                  <a:pt x="146" y="60"/>
                  <a:pt x="147" y="59"/>
                </a:cubicBezTo>
                <a:cubicBezTo>
                  <a:pt x="146" y="59"/>
                  <a:pt x="146" y="60"/>
                  <a:pt x="146" y="60"/>
                </a:cubicBezTo>
                <a:cubicBezTo>
                  <a:pt x="146" y="59"/>
                  <a:pt x="147" y="59"/>
                  <a:pt x="147" y="58"/>
                </a:cubicBezTo>
                <a:cubicBezTo>
                  <a:pt x="146" y="58"/>
                  <a:pt x="146" y="59"/>
                  <a:pt x="145" y="59"/>
                </a:cubicBezTo>
                <a:cubicBezTo>
                  <a:pt x="145" y="58"/>
                  <a:pt x="146" y="58"/>
                  <a:pt x="146" y="58"/>
                </a:cubicBezTo>
                <a:cubicBezTo>
                  <a:pt x="146" y="58"/>
                  <a:pt x="146" y="57"/>
                  <a:pt x="147" y="57"/>
                </a:cubicBezTo>
                <a:cubicBezTo>
                  <a:pt x="147" y="56"/>
                  <a:pt x="145" y="57"/>
                  <a:pt x="144" y="56"/>
                </a:cubicBezTo>
                <a:cubicBezTo>
                  <a:pt x="144" y="57"/>
                  <a:pt x="144" y="57"/>
                  <a:pt x="144" y="57"/>
                </a:cubicBezTo>
                <a:cubicBezTo>
                  <a:pt x="143" y="56"/>
                  <a:pt x="143" y="57"/>
                  <a:pt x="141" y="56"/>
                </a:cubicBezTo>
                <a:close/>
                <a:moveTo>
                  <a:pt x="153" y="58"/>
                </a:moveTo>
                <a:cubicBezTo>
                  <a:pt x="153" y="58"/>
                  <a:pt x="153" y="58"/>
                  <a:pt x="153" y="58"/>
                </a:cubicBezTo>
                <a:cubicBezTo>
                  <a:pt x="154" y="57"/>
                  <a:pt x="153" y="57"/>
                  <a:pt x="153" y="56"/>
                </a:cubicBezTo>
                <a:cubicBezTo>
                  <a:pt x="151" y="57"/>
                  <a:pt x="149" y="56"/>
                  <a:pt x="148" y="57"/>
                </a:cubicBezTo>
                <a:cubicBezTo>
                  <a:pt x="149" y="57"/>
                  <a:pt x="152" y="58"/>
                  <a:pt x="152" y="57"/>
                </a:cubicBezTo>
                <a:cubicBezTo>
                  <a:pt x="152" y="57"/>
                  <a:pt x="152" y="58"/>
                  <a:pt x="153" y="58"/>
                </a:cubicBezTo>
                <a:close/>
                <a:moveTo>
                  <a:pt x="136" y="57"/>
                </a:moveTo>
                <a:cubicBezTo>
                  <a:pt x="137" y="57"/>
                  <a:pt x="137" y="57"/>
                  <a:pt x="137" y="57"/>
                </a:cubicBezTo>
                <a:cubicBezTo>
                  <a:pt x="136" y="57"/>
                  <a:pt x="134" y="56"/>
                  <a:pt x="133" y="57"/>
                </a:cubicBezTo>
                <a:cubicBezTo>
                  <a:pt x="134" y="57"/>
                  <a:pt x="133" y="58"/>
                  <a:pt x="133" y="58"/>
                </a:cubicBezTo>
                <a:cubicBezTo>
                  <a:pt x="135" y="59"/>
                  <a:pt x="135" y="57"/>
                  <a:pt x="135" y="57"/>
                </a:cubicBezTo>
                <a:cubicBezTo>
                  <a:pt x="136" y="57"/>
                  <a:pt x="136" y="59"/>
                  <a:pt x="136" y="59"/>
                </a:cubicBezTo>
                <a:cubicBezTo>
                  <a:pt x="136" y="58"/>
                  <a:pt x="137" y="59"/>
                  <a:pt x="138" y="59"/>
                </a:cubicBezTo>
                <a:cubicBezTo>
                  <a:pt x="138" y="59"/>
                  <a:pt x="138" y="58"/>
                  <a:pt x="138" y="58"/>
                </a:cubicBezTo>
                <a:cubicBezTo>
                  <a:pt x="136" y="59"/>
                  <a:pt x="137" y="58"/>
                  <a:pt x="136" y="57"/>
                </a:cubicBezTo>
                <a:close/>
                <a:moveTo>
                  <a:pt x="174" y="59"/>
                </a:moveTo>
                <a:cubicBezTo>
                  <a:pt x="175" y="59"/>
                  <a:pt x="175" y="59"/>
                  <a:pt x="176" y="59"/>
                </a:cubicBezTo>
                <a:cubicBezTo>
                  <a:pt x="176" y="57"/>
                  <a:pt x="174" y="59"/>
                  <a:pt x="174" y="58"/>
                </a:cubicBezTo>
                <a:cubicBezTo>
                  <a:pt x="174" y="58"/>
                  <a:pt x="174" y="58"/>
                  <a:pt x="174" y="59"/>
                </a:cubicBezTo>
                <a:close/>
                <a:moveTo>
                  <a:pt x="171" y="59"/>
                </a:moveTo>
                <a:cubicBezTo>
                  <a:pt x="171" y="58"/>
                  <a:pt x="172" y="59"/>
                  <a:pt x="172" y="59"/>
                </a:cubicBezTo>
                <a:cubicBezTo>
                  <a:pt x="172" y="58"/>
                  <a:pt x="172" y="58"/>
                  <a:pt x="174" y="59"/>
                </a:cubicBezTo>
                <a:cubicBezTo>
                  <a:pt x="174" y="58"/>
                  <a:pt x="174" y="58"/>
                  <a:pt x="174" y="58"/>
                </a:cubicBezTo>
                <a:cubicBezTo>
                  <a:pt x="173" y="58"/>
                  <a:pt x="172" y="58"/>
                  <a:pt x="171" y="58"/>
                </a:cubicBezTo>
                <a:cubicBezTo>
                  <a:pt x="171" y="59"/>
                  <a:pt x="170" y="58"/>
                  <a:pt x="171" y="59"/>
                </a:cubicBezTo>
                <a:close/>
                <a:moveTo>
                  <a:pt x="94" y="59"/>
                </a:moveTo>
                <a:cubicBezTo>
                  <a:pt x="94" y="59"/>
                  <a:pt x="95" y="59"/>
                  <a:pt x="95" y="59"/>
                </a:cubicBezTo>
                <a:cubicBezTo>
                  <a:pt x="95" y="59"/>
                  <a:pt x="94" y="58"/>
                  <a:pt x="94" y="59"/>
                </a:cubicBezTo>
                <a:cubicBezTo>
                  <a:pt x="94" y="59"/>
                  <a:pt x="94" y="59"/>
                  <a:pt x="94" y="59"/>
                </a:cubicBezTo>
                <a:cubicBezTo>
                  <a:pt x="94" y="59"/>
                  <a:pt x="94" y="60"/>
                  <a:pt x="94" y="59"/>
                </a:cubicBezTo>
                <a:close/>
                <a:moveTo>
                  <a:pt x="158" y="59"/>
                </a:moveTo>
                <a:cubicBezTo>
                  <a:pt x="159" y="60"/>
                  <a:pt x="159" y="60"/>
                  <a:pt x="159" y="60"/>
                </a:cubicBezTo>
                <a:cubicBezTo>
                  <a:pt x="160" y="59"/>
                  <a:pt x="158" y="59"/>
                  <a:pt x="158" y="59"/>
                </a:cubicBezTo>
                <a:close/>
                <a:moveTo>
                  <a:pt x="92" y="60"/>
                </a:moveTo>
                <a:cubicBezTo>
                  <a:pt x="92" y="61"/>
                  <a:pt x="93" y="59"/>
                  <a:pt x="92" y="59"/>
                </a:cubicBezTo>
                <a:cubicBezTo>
                  <a:pt x="92" y="60"/>
                  <a:pt x="92" y="59"/>
                  <a:pt x="91" y="59"/>
                </a:cubicBezTo>
                <a:cubicBezTo>
                  <a:pt x="91" y="60"/>
                  <a:pt x="91" y="60"/>
                  <a:pt x="91" y="60"/>
                </a:cubicBezTo>
                <a:cubicBezTo>
                  <a:pt x="92" y="60"/>
                  <a:pt x="92" y="61"/>
                  <a:pt x="92" y="60"/>
                </a:cubicBezTo>
                <a:close/>
                <a:moveTo>
                  <a:pt x="114" y="62"/>
                </a:moveTo>
                <a:cubicBezTo>
                  <a:pt x="115" y="62"/>
                  <a:pt x="116" y="62"/>
                  <a:pt x="117" y="61"/>
                </a:cubicBezTo>
                <a:cubicBezTo>
                  <a:pt x="115" y="62"/>
                  <a:pt x="114" y="61"/>
                  <a:pt x="114" y="62"/>
                </a:cubicBezTo>
                <a:close/>
                <a:moveTo>
                  <a:pt x="40" y="62"/>
                </a:moveTo>
                <a:cubicBezTo>
                  <a:pt x="40" y="62"/>
                  <a:pt x="38" y="61"/>
                  <a:pt x="37" y="62"/>
                </a:cubicBezTo>
                <a:cubicBezTo>
                  <a:pt x="38" y="61"/>
                  <a:pt x="41" y="63"/>
                  <a:pt x="40" y="62"/>
                </a:cubicBezTo>
                <a:close/>
                <a:moveTo>
                  <a:pt x="35" y="63"/>
                </a:moveTo>
                <a:cubicBezTo>
                  <a:pt x="35" y="62"/>
                  <a:pt x="36" y="63"/>
                  <a:pt x="37" y="62"/>
                </a:cubicBezTo>
                <a:cubicBezTo>
                  <a:pt x="37" y="61"/>
                  <a:pt x="34" y="62"/>
                  <a:pt x="35" y="63"/>
                </a:cubicBezTo>
                <a:close/>
                <a:moveTo>
                  <a:pt x="97" y="63"/>
                </a:moveTo>
                <a:cubicBezTo>
                  <a:pt x="100" y="63"/>
                  <a:pt x="102" y="63"/>
                  <a:pt x="104" y="63"/>
                </a:cubicBezTo>
                <a:cubicBezTo>
                  <a:pt x="102" y="62"/>
                  <a:pt x="99" y="62"/>
                  <a:pt x="97" y="63"/>
                </a:cubicBezTo>
                <a:close/>
                <a:moveTo>
                  <a:pt x="4" y="65"/>
                </a:moveTo>
                <a:cubicBezTo>
                  <a:pt x="5" y="65"/>
                  <a:pt x="6" y="64"/>
                  <a:pt x="6" y="65"/>
                </a:cubicBezTo>
                <a:cubicBezTo>
                  <a:pt x="6" y="64"/>
                  <a:pt x="5" y="64"/>
                  <a:pt x="4" y="65"/>
                </a:cubicBezTo>
                <a:close/>
                <a:moveTo>
                  <a:pt x="10" y="65"/>
                </a:moveTo>
                <a:cubicBezTo>
                  <a:pt x="11" y="65"/>
                  <a:pt x="11" y="65"/>
                  <a:pt x="11" y="65"/>
                </a:cubicBezTo>
                <a:cubicBezTo>
                  <a:pt x="10" y="65"/>
                  <a:pt x="10" y="65"/>
                  <a:pt x="10" y="65"/>
                </a:cubicBezTo>
                <a:cubicBezTo>
                  <a:pt x="10" y="65"/>
                  <a:pt x="10" y="65"/>
                  <a:pt x="10" y="65"/>
                </a:cubicBezTo>
                <a:close/>
                <a:moveTo>
                  <a:pt x="114" y="66"/>
                </a:moveTo>
                <a:cubicBezTo>
                  <a:pt x="114" y="67"/>
                  <a:pt x="116" y="67"/>
                  <a:pt x="115" y="66"/>
                </a:cubicBezTo>
                <a:cubicBezTo>
                  <a:pt x="115" y="66"/>
                  <a:pt x="114" y="66"/>
                  <a:pt x="114" y="66"/>
                </a:cubicBezTo>
                <a:close/>
                <a:moveTo>
                  <a:pt x="163" y="70"/>
                </a:moveTo>
                <a:cubicBezTo>
                  <a:pt x="165" y="69"/>
                  <a:pt x="167" y="71"/>
                  <a:pt x="169" y="69"/>
                </a:cubicBezTo>
                <a:cubicBezTo>
                  <a:pt x="166" y="70"/>
                  <a:pt x="162" y="69"/>
                  <a:pt x="163" y="70"/>
                </a:cubicBezTo>
                <a:close/>
                <a:moveTo>
                  <a:pt x="155" y="70"/>
                </a:moveTo>
                <a:cubicBezTo>
                  <a:pt x="156" y="71"/>
                  <a:pt x="157" y="71"/>
                  <a:pt x="158" y="70"/>
                </a:cubicBezTo>
                <a:cubicBezTo>
                  <a:pt x="157" y="70"/>
                  <a:pt x="155" y="70"/>
                  <a:pt x="155" y="70"/>
                </a:cubicBezTo>
                <a:close/>
                <a:moveTo>
                  <a:pt x="117" y="72"/>
                </a:moveTo>
                <a:cubicBezTo>
                  <a:pt x="118" y="72"/>
                  <a:pt x="120" y="72"/>
                  <a:pt x="121" y="72"/>
                </a:cubicBezTo>
                <a:cubicBezTo>
                  <a:pt x="120" y="71"/>
                  <a:pt x="119" y="72"/>
                  <a:pt x="119" y="71"/>
                </a:cubicBezTo>
                <a:cubicBezTo>
                  <a:pt x="119" y="72"/>
                  <a:pt x="117" y="71"/>
                  <a:pt x="117" y="72"/>
                </a:cubicBezTo>
                <a:close/>
                <a:moveTo>
                  <a:pt x="107" y="73"/>
                </a:moveTo>
                <a:cubicBezTo>
                  <a:pt x="108" y="73"/>
                  <a:pt x="108" y="72"/>
                  <a:pt x="108" y="72"/>
                </a:cubicBezTo>
                <a:cubicBezTo>
                  <a:pt x="107" y="72"/>
                  <a:pt x="108" y="71"/>
                  <a:pt x="107" y="72"/>
                </a:cubicBezTo>
                <a:cubicBezTo>
                  <a:pt x="107" y="72"/>
                  <a:pt x="107" y="72"/>
                  <a:pt x="107" y="73"/>
                </a:cubicBezTo>
                <a:close/>
                <a:moveTo>
                  <a:pt x="108" y="72"/>
                </a:moveTo>
                <a:cubicBezTo>
                  <a:pt x="109" y="72"/>
                  <a:pt x="111" y="73"/>
                  <a:pt x="111" y="72"/>
                </a:cubicBezTo>
                <a:cubicBezTo>
                  <a:pt x="110" y="72"/>
                  <a:pt x="109" y="71"/>
                  <a:pt x="108" y="72"/>
                </a:cubicBezTo>
                <a:close/>
                <a:moveTo>
                  <a:pt x="111" y="72"/>
                </a:moveTo>
                <a:cubicBezTo>
                  <a:pt x="112" y="72"/>
                  <a:pt x="112" y="73"/>
                  <a:pt x="113" y="72"/>
                </a:cubicBezTo>
                <a:cubicBezTo>
                  <a:pt x="112" y="72"/>
                  <a:pt x="112" y="72"/>
                  <a:pt x="111" y="72"/>
                </a:cubicBezTo>
                <a:cubicBezTo>
                  <a:pt x="111" y="72"/>
                  <a:pt x="111" y="72"/>
                  <a:pt x="111" y="72"/>
                </a:cubicBezTo>
                <a:close/>
                <a:moveTo>
                  <a:pt x="147" y="74"/>
                </a:moveTo>
                <a:cubicBezTo>
                  <a:pt x="147" y="74"/>
                  <a:pt x="147" y="74"/>
                  <a:pt x="148" y="73"/>
                </a:cubicBezTo>
                <a:cubicBezTo>
                  <a:pt x="148" y="74"/>
                  <a:pt x="148" y="74"/>
                  <a:pt x="148" y="74"/>
                </a:cubicBezTo>
                <a:cubicBezTo>
                  <a:pt x="148" y="73"/>
                  <a:pt x="148" y="73"/>
                  <a:pt x="146" y="73"/>
                </a:cubicBezTo>
                <a:cubicBezTo>
                  <a:pt x="147" y="74"/>
                  <a:pt x="146" y="74"/>
                  <a:pt x="147" y="74"/>
                </a:cubicBezTo>
                <a:close/>
                <a:moveTo>
                  <a:pt x="146" y="73"/>
                </a:moveTo>
                <a:cubicBezTo>
                  <a:pt x="145" y="73"/>
                  <a:pt x="144" y="73"/>
                  <a:pt x="144" y="73"/>
                </a:cubicBezTo>
                <a:cubicBezTo>
                  <a:pt x="144" y="73"/>
                  <a:pt x="143" y="73"/>
                  <a:pt x="143" y="74"/>
                </a:cubicBezTo>
                <a:cubicBezTo>
                  <a:pt x="145" y="73"/>
                  <a:pt x="145" y="74"/>
                  <a:pt x="146" y="73"/>
                </a:cubicBezTo>
                <a:cubicBezTo>
                  <a:pt x="146" y="73"/>
                  <a:pt x="146" y="73"/>
                  <a:pt x="146" y="73"/>
                </a:cubicBezTo>
                <a:close/>
                <a:moveTo>
                  <a:pt x="149" y="74"/>
                </a:moveTo>
                <a:cubicBezTo>
                  <a:pt x="149" y="74"/>
                  <a:pt x="151" y="73"/>
                  <a:pt x="150" y="73"/>
                </a:cubicBezTo>
                <a:cubicBezTo>
                  <a:pt x="150" y="73"/>
                  <a:pt x="150" y="73"/>
                  <a:pt x="149" y="73"/>
                </a:cubicBezTo>
                <a:cubicBezTo>
                  <a:pt x="149" y="73"/>
                  <a:pt x="148" y="74"/>
                  <a:pt x="149" y="74"/>
                </a:cubicBezTo>
                <a:close/>
                <a:moveTo>
                  <a:pt x="154" y="73"/>
                </a:moveTo>
                <a:cubicBezTo>
                  <a:pt x="153" y="74"/>
                  <a:pt x="153" y="73"/>
                  <a:pt x="153" y="73"/>
                </a:cubicBezTo>
                <a:cubicBezTo>
                  <a:pt x="153" y="74"/>
                  <a:pt x="152" y="74"/>
                  <a:pt x="151" y="75"/>
                </a:cubicBezTo>
                <a:cubicBezTo>
                  <a:pt x="153" y="75"/>
                  <a:pt x="154" y="75"/>
                  <a:pt x="156" y="75"/>
                </a:cubicBezTo>
                <a:cubicBezTo>
                  <a:pt x="156" y="74"/>
                  <a:pt x="156" y="74"/>
                  <a:pt x="155" y="74"/>
                </a:cubicBezTo>
                <a:cubicBezTo>
                  <a:pt x="156" y="75"/>
                  <a:pt x="157" y="73"/>
                  <a:pt x="157" y="74"/>
                </a:cubicBezTo>
                <a:cubicBezTo>
                  <a:pt x="157" y="74"/>
                  <a:pt x="156" y="74"/>
                  <a:pt x="156" y="74"/>
                </a:cubicBezTo>
                <a:cubicBezTo>
                  <a:pt x="158" y="75"/>
                  <a:pt x="161" y="75"/>
                  <a:pt x="162" y="74"/>
                </a:cubicBezTo>
                <a:cubicBezTo>
                  <a:pt x="161" y="74"/>
                  <a:pt x="161" y="74"/>
                  <a:pt x="161" y="73"/>
                </a:cubicBezTo>
                <a:cubicBezTo>
                  <a:pt x="159" y="75"/>
                  <a:pt x="156" y="73"/>
                  <a:pt x="154" y="73"/>
                </a:cubicBezTo>
                <a:close/>
                <a:moveTo>
                  <a:pt x="107" y="78"/>
                </a:moveTo>
                <a:cubicBezTo>
                  <a:pt x="106" y="77"/>
                  <a:pt x="105" y="77"/>
                  <a:pt x="104" y="77"/>
                </a:cubicBezTo>
                <a:cubicBezTo>
                  <a:pt x="103" y="79"/>
                  <a:pt x="97" y="77"/>
                  <a:pt x="96" y="78"/>
                </a:cubicBezTo>
                <a:cubicBezTo>
                  <a:pt x="96" y="79"/>
                  <a:pt x="99" y="78"/>
                  <a:pt x="101" y="78"/>
                </a:cubicBezTo>
                <a:cubicBezTo>
                  <a:pt x="102" y="78"/>
                  <a:pt x="106" y="79"/>
                  <a:pt x="107" y="78"/>
                </a:cubicBezTo>
                <a:cubicBezTo>
                  <a:pt x="107" y="77"/>
                  <a:pt x="106" y="77"/>
                  <a:pt x="106" y="76"/>
                </a:cubicBezTo>
                <a:cubicBezTo>
                  <a:pt x="105" y="77"/>
                  <a:pt x="107" y="77"/>
                  <a:pt x="107" y="78"/>
                </a:cubicBezTo>
                <a:close/>
                <a:moveTo>
                  <a:pt x="109" y="77"/>
                </a:moveTo>
                <a:cubicBezTo>
                  <a:pt x="109" y="77"/>
                  <a:pt x="108" y="77"/>
                  <a:pt x="108" y="78"/>
                </a:cubicBezTo>
                <a:cubicBezTo>
                  <a:pt x="111" y="78"/>
                  <a:pt x="113" y="78"/>
                  <a:pt x="115" y="78"/>
                </a:cubicBezTo>
                <a:cubicBezTo>
                  <a:pt x="115" y="78"/>
                  <a:pt x="115" y="78"/>
                  <a:pt x="115" y="78"/>
                </a:cubicBezTo>
                <a:cubicBezTo>
                  <a:pt x="116" y="78"/>
                  <a:pt x="119" y="78"/>
                  <a:pt x="120" y="77"/>
                </a:cubicBezTo>
                <a:cubicBezTo>
                  <a:pt x="116" y="76"/>
                  <a:pt x="112" y="78"/>
                  <a:pt x="110" y="77"/>
                </a:cubicBezTo>
                <a:cubicBezTo>
                  <a:pt x="110" y="77"/>
                  <a:pt x="110" y="75"/>
                  <a:pt x="109" y="77"/>
                </a:cubicBezTo>
                <a:cubicBezTo>
                  <a:pt x="110" y="77"/>
                  <a:pt x="109" y="77"/>
                  <a:pt x="109" y="77"/>
                </a:cubicBezTo>
                <a:close/>
                <a:moveTo>
                  <a:pt x="79" y="77"/>
                </a:moveTo>
                <a:cubicBezTo>
                  <a:pt x="80" y="77"/>
                  <a:pt x="81" y="78"/>
                  <a:pt x="82" y="77"/>
                </a:cubicBezTo>
                <a:cubicBezTo>
                  <a:pt x="81" y="77"/>
                  <a:pt x="80" y="77"/>
                  <a:pt x="79" y="77"/>
                </a:cubicBezTo>
                <a:close/>
                <a:moveTo>
                  <a:pt x="239" y="80"/>
                </a:moveTo>
                <a:cubicBezTo>
                  <a:pt x="243" y="82"/>
                  <a:pt x="247" y="81"/>
                  <a:pt x="253" y="80"/>
                </a:cubicBezTo>
                <a:cubicBezTo>
                  <a:pt x="248" y="80"/>
                  <a:pt x="244" y="81"/>
                  <a:pt x="239" y="80"/>
                </a:cubicBezTo>
                <a:close/>
                <a:moveTo>
                  <a:pt x="226" y="81"/>
                </a:moveTo>
                <a:cubicBezTo>
                  <a:pt x="225" y="80"/>
                  <a:pt x="217" y="80"/>
                  <a:pt x="217" y="82"/>
                </a:cubicBezTo>
                <a:cubicBezTo>
                  <a:pt x="219" y="81"/>
                  <a:pt x="223" y="82"/>
                  <a:pt x="225" y="81"/>
                </a:cubicBezTo>
                <a:cubicBezTo>
                  <a:pt x="226" y="82"/>
                  <a:pt x="232" y="82"/>
                  <a:pt x="234" y="81"/>
                </a:cubicBezTo>
                <a:cubicBezTo>
                  <a:pt x="232" y="80"/>
                  <a:pt x="229" y="80"/>
                  <a:pt x="226" y="81"/>
                </a:cubicBezTo>
                <a:close/>
                <a:moveTo>
                  <a:pt x="212" y="82"/>
                </a:moveTo>
                <a:cubicBezTo>
                  <a:pt x="213" y="82"/>
                  <a:pt x="216" y="82"/>
                  <a:pt x="216" y="81"/>
                </a:cubicBezTo>
                <a:cubicBezTo>
                  <a:pt x="215" y="82"/>
                  <a:pt x="213" y="80"/>
                  <a:pt x="212" y="82"/>
                </a:cubicBezTo>
                <a:close/>
                <a:moveTo>
                  <a:pt x="153" y="82"/>
                </a:moveTo>
                <a:cubicBezTo>
                  <a:pt x="154" y="81"/>
                  <a:pt x="155" y="82"/>
                  <a:pt x="155" y="81"/>
                </a:cubicBezTo>
                <a:cubicBezTo>
                  <a:pt x="154" y="81"/>
                  <a:pt x="154" y="81"/>
                  <a:pt x="153" y="82"/>
                </a:cubicBezTo>
                <a:close/>
                <a:moveTo>
                  <a:pt x="157" y="82"/>
                </a:moveTo>
                <a:cubicBezTo>
                  <a:pt x="161" y="82"/>
                  <a:pt x="158" y="80"/>
                  <a:pt x="157" y="82"/>
                </a:cubicBezTo>
                <a:close/>
                <a:moveTo>
                  <a:pt x="155" y="82"/>
                </a:moveTo>
                <a:cubicBezTo>
                  <a:pt x="151" y="82"/>
                  <a:pt x="145" y="82"/>
                  <a:pt x="140" y="82"/>
                </a:cubicBezTo>
                <a:cubicBezTo>
                  <a:pt x="141" y="83"/>
                  <a:pt x="140" y="82"/>
                  <a:pt x="141" y="82"/>
                </a:cubicBezTo>
                <a:cubicBezTo>
                  <a:pt x="151" y="82"/>
                  <a:pt x="159" y="83"/>
                  <a:pt x="167" y="82"/>
                </a:cubicBezTo>
                <a:cubicBezTo>
                  <a:pt x="170" y="82"/>
                  <a:pt x="174" y="83"/>
                  <a:pt x="175" y="82"/>
                </a:cubicBezTo>
                <a:cubicBezTo>
                  <a:pt x="170" y="82"/>
                  <a:pt x="164" y="82"/>
                  <a:pt x="161" y="82"/>
                </a:cubicBezTo>
                <a:cubicBezTo>
                  <a:pt x="161" y="82"/>
                  <a:pt x="162" y="81"/>
                  <a:pt x="162" y="81"/>
                </a:cubicBezTo>
                <a:cubicBezTo>
                  <a:pt x="160" y="82"/>
                  <a:pt x="159" y="82"/>
                  <a:pt x="155" y="82"/>
                </a:cubicBezTo>
                <a:close/>
                <a:moveTo>
                  <a:pt x="202" y="82"/>
                </a:moveTo>
                <a:cubicBezTo>
                  <a:pt x="203" y="82"/>
                  <a:pt x="205" y="81"/>
                  <a:pt x="206" y="82"/>
                </a:cubicBezTo>
                <a:cubicBezTo>
                  <a:pt x="206" y="81"/>
                  <a:pt x="210" y="83"/>
                  <a:pt x="211" y="81"/>
                </a:cubicBezTo>
                <a:cubicBezTo>
                  <a:pt x="206" y="81"/>
                  <a:pt x="204" y="81"/>
                  <a:pt x="202" y="82"/>
                </a:cubicBezTo>
                <a:close/>
                <a:moveTo>
                  <a:pt x="176" y="82"/>
                </a:moveTo>
                <a:cubicBezTo>
                  <a:pt x="176" y="83"/>
                  <a:pt x="178" y="82"/>
                  <a:pt x="178" y="82"/>
                </a:cubicBezTo>
                <a:cubicBezTo>
                  <a:pt x="182" y="82"/>
                  <a:pt x="185" y="82"/>
                  <a:pt x="189" y="82"/>
                </a:cubicBezTo>
                <a:cubicBezTo>
                  <a:pt x="187" y="81"/>
                  <a:pt x="180" y="82"/>
                  <a:pt x="176" y="82"/>
                </a:cubicBezTo>
                <a:close/>
                <a:moveTo>
                  <a:pt x="139" y="83"/>
                </a:moveTo>
                <a:cubicBezTo>
                  <a:pt x="139" y="82"/>
                  <a:pt x="140" y="83"/>
                  <a:pt x="140" y="82"/>
                </a:cubicBezTo>
                <a:cubicBezTo>
                  <a:pt x="139" y="82"/>
                  <a:pt x="138" y="82"/>
                  <a:pt x="138" y="82"/>
                </a:cubicBezTo>
                <a:cubicBezTo>
                  <a:pt x="138" y="83"/>
                  <a:pt x="139" y="83"/>
                  <a:pt x="139" y="83"/>
                </a:cubicBezTo>
                <a:close/>
                <a:moveTo>
                  <a:pt x="206" y="83"/>
                </a:moveTo>
                <a:cubicBezTo>
                  <a:pt x="207" y="83"/>
                  <a:pt x="211" y="83"/>
                  <a:pt x="212" y="83"/>
                </a:cubicBezTo>
                <a:cubicBezTo>
                  <a:pt x="210" y="82"/>
                  <a:pt x="207" y="82"/>
                  <a:pt x="206" y="83"/>
                </a:cubicBezTo>
                <a:close/>
                <a:moveTo>
                  <a:pt x="186" y="83"/>
                </a:moveTo>
                <a:cubicBezTo>
                  <a:pt x="186" y="83"/>
                  <a:pt x="186" y="83"/>
                  <a:pt x="186" y="83"/>
                </a:cubicBezTo>
                <a:cubicBezTo>
                  <a:pt x="186" y="83"/>
                  <a:pt x="187" y="83"/>
                  <a:pt x="187" y="83"/>
                </a:cubicBezTo>
                <a:cubicBezTo>
                  <a:pt x="186" y="83"/>
                  <a:pt x="185" y="83"/>
                  <a:pt x="184" y="83"/>
                </a:cubicBezTo>
                <a:cubicBezTo>
                  <a:pt x="186" y="83"/>
                  <a:pt x="186" y="84"/>
                  <a:pt x="186" y="83"/>
                </a:cubicBezTo>
                <a:close/>
                <a:moveTo>
                  <a:pt x="188" y="83"/>
                </a:moveTo>
                <a:cubicBezTo>
                  <a:pt x="189" y="84"/>
                  <a:pt x="189" y="83"/>
                  <a:pt x="190" y="83"/>
                </a:cubicBezTo>
                <a:cubicBezTo>
                  <a:pt x="190" y="83"/>
                  <a:pt x="190" y="83"/>
                  <a:pt x="190" y="83"/>
                </a:cubicBezTo>
                <a:cubicBezTo>
                  <a:pt x="189" y="83"/>
                  <a:pt x="188" y="82"/>
                  <a:pt x="188" y="83"/>
                </a:cubicBezTo>
                <a:close/>
                <a:moveTo>
                  <a:pt x="202" y="84"/>
                </a:moveTo>
                <a:cubicBezTo>
                  <a:pt x="202" y="83"/>
                  <a:pt x="201" y="83"/>
                  <a:pt x="201" y="83"/>
                </a:cubicBezTo>
                <a:cubicBezTo>
                  <a:pt x="201" y="83"/>
                  <a:pt x="201" y="83"/>
                  <a:pt x="202" y="84"/>
                </a:cubicBezTo>
                <a:close/>
                <a:moveTo>
                  <a:pt x="170" y="83"/>
                </a:moveTo>
                <a:cubicBezTo>
                  <a:pt x="167" y="83"/>
                  <a:pt x="165" y="83"/>
                  <a:pt x="163" y="84"/>
                </a:cubicBezTo>
                <a:cubicBezTo>
                  <a:pt x="164" y="84"/>
                  <a:pt x="168" y="84"/>
                  <a:pt x="169" y="83"/>
                </a:cubicBezTo>
                <a:cubicBezTo>
                  <a:pt x="169" y="83"/>
                  <a:pt x="169" y="84"/>
                  <a:pt x="170" y="83"/>
                </a:cubicBezTo>
                <a:close/>
                <a:moveTo>
                  <a:pt x="160" y="84"/>
                </a:moveTo>
                <a:cubicBezTo>
                  <a:pt x="161" y="83"/>
                  <a:pt x="161" y="84"/>
                  <a:pt x="162" y="84"/>
                </a:cubicBezTo>
                <a:cubicBezTo>
                  <a:pt x="163" y="83"/>
                  <a:pt x="159" y="83"/>
                  <a:pt x="160" y="84"/>
                </a:cubicBezTo>
                <a:close/>
                <a:moveTo>
                  <a:pt x="79" y="85"/>
                </a:moveTo>
                <a:cubicBezTo>
                  <a:pt x="80" y="84"/>
                  <a:pt x="83" y="86"/>
                  <a:pt x="83" y="84"/>
                </a:cubicBezTo>
                <a:cubicBezTo>
                  <a:pt x="82" y="85"/>
                  <a:pt x="80" y="84"/>
                  <a:pt x="79" y="84"/>
                </a:cubicBezTo>
                <a:cubicBezTo>
                  <a:pt x="80" y="84"/>
                  <a:pt x="78" y="85"/>
                  <a:pt x="79" y="85"/>
                </a:cubicBezTo>
                <a:close/>
                <a:moveTo>
                  <a:pt x="83" y="85"/>
                </a:moveTo>
                <a:cubicBezTo>
                  <a:pt x="84" y="85"/>
                  <a:pt x="84" y="85"/>
                  <a:pt x="85" y="85"/>
                </a:cubicBezTo>
                <a:cubicBezTo>
                  <a:pt x="85" y="84"/>
                  <a:pt x="83" y="84"/>
                  <a:pt x="83" y="84"/>
                </a:cubicBezTo>
                <a:cubicBezTo>
                  <a:pt x="83" y="84"/>
                  <a:pt x="83" y="85"/>
                  <a:pt x="83" y="85"/>
                </a:cubicBezTo>
                <a:close/>
                <a:moveTo>
                  <a:pt x="124" y="85"/>
                </a:moveTo>
                <a:cubicBezTo>
                  <a:pt x="125" y="84"/>
                  <a:pt x="126" y="85"/>
                  <a:pt x="126" y="84"/>
                </a:cubicBezTo>
                <a:cubicBezTo>
                  <a:pt x="125" y="85"/>
                  <a:pt x="124" y="84"/>
                  <a:pt x="124" y="85"/>
                </a:cubicBezTo>
                <a:close/>
                <a:moveTo>
                  <a:pt x="276" y="85"/>
                </a:moveTo>
                <a:cubicBezTo>
                  <a:pt x="276" y="85"/>
                  <a:pt x="277" y="85"/>
                  <a:pt x="277" y="84"/>
                </a:cubicBezTo>
                <a:cubicBezTo>
                  <a:pt x="277" y="84"/>
                  <a:pt x="277" y="84"/>
                  <a:pt x="276" y="84"/>
                </a:cubicBezTo>
                <a:cubicBezTo>
                  <a:pt x="277" y="85"/>
                  <a:pt x="276" y="84"/>
                  <a:pt x="276" y="85"/>
                </a:cubicBezTo>
                <a:close/>
                <a:moveTo>
                  <a:pt x="85" y="84"/>
                </a:moveTo>
                <a:cubicBezTo>
                  <a:pt x="85" y="85"/>
                  <a:pt x="88" y="85"/>
                  <a:pt x="88" y="84"/>
                </a:cubicBezTo>
                <a:cubicBezTo>
                  <a:pt x="87" y="84"/>
                  <a:pt x="85" y="85"/>
                  <a:pt x="85" y="84"/>
                </a:cubicBezTo>
                <a:close/>
                <a:moveTo>
                  <a:pt x="120" y="85"/>
                </a:moveTo>
                <a:cubicBezTo>
                  <a:pt x="122" y="85"/>
                  <a:pt x="122" y="85"/>
                  <a:pt x="123" y="85"/>
                </a:cubicBezTo>
                <a:cubicBezTo>
                  <a:pt x="123" y="84"/>
                  <a:pt x="120" y="84"/>
                  <a:pt x="120" y="85"/>
                </a:cubicBezTo>
                <a:close/>
                <a:moveTo>
                  <a:pt x="226" y="85"/>
                </a:moveTo>
                <a:cubicBezTo>
                  <a:pt x="228" y="85"/>
                  <a:pt x="228" y="86"/>
                  <a:pt x="230" y="85"/>
                </a:cubicBezTo>
                <a:cubicBezTo>
                  <a:pt x="230" y="84"/>
                  <a:pt x="227" y="84"/>
                  <a:pt x="226" y="85"/>
                </a:cubicBezTo>
                <a:close/>
                <a:moveTo>
                  <a:pt x="223" y="85"/>
                </a:moveTo>
                <a:cubicBezTo>
                  <a:pt x="223" y="84"/>
                  <a:pt x="220" y="85"/>
                  <a:pt x="220" y="85"/>
                </a:cubicBezTo>
                <a:cubicBezTo>
                  <a:pt x="221" y="85"/>
                  <a:pt x="221" y="85"/>
                  <a:pt x="223" y="85"/>
                </a:cubicBezTo>
                <a:close/>
                <a:moveTo>
                  <a:pt x="172" y="85"/>
                </a:moveTo>
                <a:cubicBezTo>
                  <a:pt x="173" y="86"/>
                  <a:pt x="174" y="86"/>
                  <a:pt x="175" y="85"/>
                </a:cubicBezTo>
                <a:cubicBezTo>
                  <a:pt x="174" y="85"/>
                  <a:pt x="173" y="84"/>
                  <a:pt x="172" y="85"/>
                </a:cubicBezTo>
                <a:close/>
                <a:moveTo>
                  <a:pt x="177" y="85"/>
                </a:moveTo>
                <a:cubicBezTo>
                  <a:pt x="178" y="85"/>
                  <a:pt x="176" y="85"/>
                  <a:pt x="176" y="85"/>
                </a:cubicBezTo>
                <a:cubicBezTo>
                  <a:pt x="176" y="85"/>
                  <a:pt x="177" y="85"/>
                  <a:pt x="177" y="85"/>
                </a:cubicBezTo>
                <a:close/>
                <a:moveTo>
                  <a:pt x="201" y="85"/>
                </a:moveTo>
                <a:cubicBezTo>
                  <a:pt x="201" y="85"/>
                  <a:pt x="205" y="86"/>
                  <a:pt x="204" y="85"/>
                </a:cubicBezTo>
                <a:cubicBezTo>
                  <a:pt x="203" y="86"/>
                  <a:pt x="201" y="84"/>
                  <a:pt x="201" y="85"/>
                </a:cubicBezTo>
                <a:close/>
                <a:moveTo>
                  <a:pt x="208" y="85"/>
                </a:moveTo>
                <a:cubicBezTo>
                  <a:pt x="208" y="84"/>
                  <a:pt x="205" y="85"/>
                  <a:pt x="204" y="85"/>
                </a:cubicBezTo>
                <a:cubicBezTo>
                  <a:pt x="204" y="86"/>
                  <a:pt x="207" y="85"/>
                  <a:pt x="208" y="85"/>
                </a:cubicBezTo>
                <a:close/>
                <a:moveTo>
                  <a:pt x="209" y="85"/>
                </a:moveTo>
                <a:cubicBezTo>
                  <a:pt x="209" y="85"/>
                  <a:pt x="209" y="86"/>
                  <a:pt x="209" y="86"/>
                </a:cubicBezTo>
                <a:cubicBezTo>
                  <a:pt x="210" y="86"/>
                  <a:pt x="210" y="85"/>
                  <a:pt x="211" y="85"/>
                </a:cubicBezTo>
                <a:cubicBezTo>
                  <a:pt x="211" y="85"/>
                  <a:pt x="211" y="85"/>
                  <a:pt x="211" y="85"/>
                </a:cubicBezTo>
                <a:cubicBezTo>
                  <a:pt x="210" y="85"/>
                  <a:pt x="210" y="85"/>
                  <a:pt x="209" y="85"/>
                </a:cubicBezTo>
                <a:close/>
                <a:moveTo>
                  <a:pt x="289" y="87"/>
                </a:moveTo>
                <a:cubicBezTo>
                  <a:pt x="290" y="87"/>
                  <a:pt x="290" y="86"/>
                  <a:pt x="290" y="86"/>
                </a:cubicBezTo>
                <a:cubicBezTo>
                  <a:pt x="290" y="86"/>
                  <a:pt x="290" y="85"/>
                  <a:pt x="289" y="86"/>
                </a:cubicBezTo>
                <a:cubicBezTo>
                  <a:pt x="291" y="86"/>
                  <a:pt x="288" y="86"/>
                  <a:pt x="289" y="87"/>
                </a:cubicBezTo>
                <a:close/>
                <a:moveTo>
                  <a:pt x="184" y="87"/>
                </a:moveTo>
                <a:cubicBezTo>
                  <a:pt x="183" y="87"/>
                  <a:pt x="183" y="87"/>
                  <a:pt x="182" y="87"/>
                </a:cubicBezTo>
                <a:cubicBezTo>
                  <a:pt x="181" y="88"/>
                  <a:pt x="184" y="88"/>
                  <a:pt x="184" y="87"/>
                </a:cubicBezTo>
                <a:close/>
                <a:moveTo>
                  <a:pt x="293" y="87"/>
                </a:moveTo>
                <a:cubicBezTo>
                  <a:pt x="293" y="87"/>
                  <a:pt x="293" y="87"/>
                  <a:pt x="292" y="87"/>
                </a:cubicBezTo>
                <a:cubicBezTo>
                  <a:pt x="292" y="88"/>
                  <a:pt x="293" y="88"/>
                  <a:pt x="293" y="88"/>
                </a:cubicBezTo>
                <a:cubicBezTo>
                  <a:pt x="293" y="88"/>
                  <a:pt x="294" y="88"/>
                  <a:pt x="293" y="87"/>
                </a:cubicBezTo>
                <a:close/>
                <a:moveTo>
                  <a:pt x="301" y="89"/>
                </a:moveTo>
                <a:cubicBezTo>
                  <a:pt x="301" y="88"/>
                  <a:pt x="302" y="88"/>
                  <a:pt x="302" y="87"/>
                </a:cubicBezTo>
                <a:cubicBezTo>
                  <a:pt x="300" y="88"/>
                  <a:pt x="299" y="88"/>
                  <a:pt x="297" y="87"/>
                </a:cubicBezTo>
                <a:cubicBezTo>
                  <a:pt x="297" y="89"/>
                  <a:pt x="295" y="88"/>
                  <a:pt x="294" y="87"/>
                </a:cubicBezTo>
                <a:cubicBezTo>
                  <a:pt x="295" y="90"/>
                  <a:pt x="300" y="87"/>
                  <a:pt x="301" y="89"/>
                </a:cubicBezTo>
                <a:close/>
                <a:moveTo>
                  <a:pt x="421" y="90"/>
                </a:moveTo>
                <a:cubicBezTo>
                  <a:pt x="422" y="90"/>
                  <a:pt x="426" y="91"/>
                  <a:pt x="426" y="89"/>
                </a:cubicBezTo>
                <a:cubicBezTo>
                  <a:pt x="425" y="90"/>
                  <a:pt x="423" y="89"/>
                  <a:pt x="421" y="90"/>
                </a:cubicBezTo>
                <a:close/>
                <a:moveTo>
                  <a:pt x="409" y="92"/>
                </a:moveTo>
                <a:cubicBezTo>
                  <a:pt x="411" y="90"/>
                  <a:pt x="418" y="92"/>
                  <a:pt x="419" y="90"/>
                </a:cubicBezTo>
                <a:cubicBezTo>
                  <a:pt x="420" y="90"/>
                  <a:pt x="420" y="90"/>
                  <a:pt x="419" y="90"/>
                </a:cubicBezTo>
                <a:cubicBezTo>
                  <a:pt x="411" y="91"/>
                  <a:pt x="406" y="90"/>
                  <a:pt x="399" y="92"/>
                </a:cubicBezTo>
                <a:cubicBezTo>
                  <a:pt x="401" y="92"/>
                  <a:pt x="406" y="92"/>
                  <a:pt x="409" y="92"/>
                </a:cubicBezTo>
                <a:close/>
              </a:path>
            </a:pathLst>
          </a:custGeom>
          <a:solidFill>
            <a:schemeClr val="tx1">
              <a:lumMod val="95000"/>
              <a:lumOff val="5000"/>
            </a:schemeClr>
          </a:solidFill>
          <a:ln>
            <a:noFill/>
          </a:ln>
        </p:spPr>
        <p:txBody>
          <a:bodyPr lIns="68580" tIns="34290" rIns="68580" bIns="34290" anchor="ctr" anchorCtr="1"/>
          <a:lstStyle/>
          <a:p>
            <a:endParaRPr lang="zh-CN" altLang="en-US"/>
          </a:p>
        </p:txBody>
      </p:sp>
      <p:sp>
        <p:nvSpPr>
          <p:cNvPr id="11" name="文本框 10"/>
          <p:cNvSpPr txBox="1"/>
          <p:nvPr/>
        </p:nvSpPr>
        <p:spPr>
          <a:xfrm>
            <a:off x="827101" y="1555319"/>
            <a:ext cx="2133059" cy="992579"/>
          </a:xfrm>
          <a:prstGeom prst="rect">
            <a:avLst/>
          </a:prstGeom>
          <a:noFill/>
        </p:spPr>
        <p:txBody>
          <a:bodyPr wrap="square" lIns="68580" tIns="34290" rIns="68580" bIns="34290" rtlCol="0">
            <a:spAutoFit/>
          </a:bodyPr>
          <a:lstStyle/>
          <a:p>
            <a:r>
              <a:rPr lang="en-US" altLang="zh-CN" sz="6000" dirty="0">
                <a:solidFill>
                  <a:schemeClr val="bg1"/>
                </a:solidFill>
                <a:latin typeface="李旭科书法" panose="02000603000000000000" pitchFamily="2" charset="-122"/>
                <a:ea typeface="李旭科书法" panose="02000603000000000000" pitchFamily="2" charset="-122"/>
              </a:rPr>
              <a:t>03</a:t>
            </a:r>
            <a:endParaRPr lang="zh-CN" altLang="en-US" sz="6000" dirty="0">
              <a:solidFill>
                <a:schemeClr val="bg1"/>
              </a:solidFill>
              <a:latin typeface="李旭科书法" panose="02000603000000000000" pitchFamily="2" charset="-122"/>
              <a:ea typeface="李旭科书法" panose="02000603000000000000" pitchFamily="2" charset="-122"/>
            </a:endParaRPr>
          </a:p>
        </p:txBody>
      </p:sp>
      <p:sp>
        <p:nvSpPr>
          <p:cNvPr id="14" name="文本框 13"/>
          <p:cNvSpPr txBox="1"/>
          <p:nvPr/>
        </p:nvSpPr>
        <p:spPr>
          <a:xfrm>
            <a:off x="3787259" y="1655784"/>
            <a:ext cx="2800350" cy="483870"/>
          </a:xfrm>
          <a:prstGeom prst="rect">
            <a:avLst/>
          </a:prstGeom>
          <a:noFill/>
        </p:spPr>
        <p:txBody>
          <a:bodyPr wrap="square" lIns="68580" tIns="34290" rIns="68580" bIns="34290" rtlCol="0">
            <a:spAutoFit/>
          </a:bodyPr>
          <a:lstStyle/>
          <a:p>
            <a:pPr algn="ctr"/>
            <a:r>
              <a:rPr lang="zh-CN" altLang="en-US" sz="2700" spc="-113" dirty="0">
                <a:solidFill>
                  <a:schemeClr val="bg1"/>
                </a:solidFill>
                <a:latin typeface="李旭科书法" panose="02000603000000000000" pitchFamily="2" charset="-122"/>
                <a:ea typeface="李旭科书法" panose="02000603000000000000" pitchFamily="2" charset="-122"/>
              </a:rPr>
              <a:t>Contributions</a:t>
            </a:r>
            <a:endParaRPr lang="zh-CN" altLang="en-US" sz="2700" spc="-113" dirty="0">
              <a:solidFill>
                <a:schemeClr val="bg1"/>
              </a:solidFill>
              <a:latin typeface="李旭科书法" panose="02000603000000000000" pitchFamily="2" charset="-122"/>
              <a:ea typeface="李旭科书法" panose="02000603000000000000" pitchFamily="2" charset="-122"/>
            </a:endParaRPr>
          </a:p>
        </p:txBody>
      </p:sp>
      <p:pic>
        <p:nvPicPr>
          <p:cNvPr id="7" name="图片 6"/>
          <p:cNvPicPr>
            <a:picLocks noChangeAspect="1"/>
          </p:cNvPicPr>
          <p:nvPr/>
        </p:nvPicPr>
        <p:blipFill rotWithShape="1">
          <a:blip r:embed="rId2" cstate="email"/>
          <a:srcRect/>
          <a:stretch>
            <a:fillRect/>
          </a:stretch>
        </p:blipFill>
        <p:spPr>
          <a:xfrm>
            <a:off x="0" y="4245428"/>
            <a:ext cx="9339943" cy="847245"/>
          </a:xfrm>
          <a:prstGeom prst="rect">
            <a:avLst/>
          </a:prstGeom>
        </p:spPr>
      </p:pic>
      <p:pic>
        <p:nvPicPr>
          <p:cNvPr id="12" name="图片 11"/>
          <p:cNvPicPr>
            <a:picLocks noChangeAspect="1"/>
          </p:cNvPicPr>
          <p:nvPr/>
        </p:nvPicPr>
        <p:blipFill rotWithShape="1">
          <a:blip r:embed="rId3" cstate="email"/>
          <a:srcRect/>
          <a:stretch>
            <a:fillRect/>
          </a:stretch>
        </p:blipFill>
        <p:spPr>
          <a:xfrm>
            <a:off x="5945726" y="676275"/>
            <a:ext cx="3579653" cy="37141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strVal val="4/3*#ppt_w"/>
                                          </p:val>
                                        </p:tav>
                                        <p:tav tm="100000">
                                          <p:val>
                                            <p:strVal val="#ppt_w"/>
                                          </p:val>
                                        </p:tav>
                                      </p:tavLst>
                                    </p:anim>
                                    <p:anim calcmode="lin" valueType="num">
                                      <p:cBhvr>
                                        <p:cTn id="8" dur="5000" fill="hold"/>
                                        <p:tgtEl>
                                          <p:spTgt spid="4"/>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1+#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1+#ppt_w/2"/>
                                          </p:val>
                                        </p:tav>
                                        <p:tav tm="100000">
                                          <p:val>
                                            <p:strVal val="#ppt_x"/>
                                          </p:val>
                                        </p:tav>
                                      </p:tavLst>
                                    </p:anim>
                                    <p:anim calcmode="lin" valueType="num">
                                      <p:cBhvr additive="base">
                                        <p:cTn id="26" dur="1000" fill="hold"/>
                                        <p:tgtEl>
                                          <p:spTgt spid="10"/>
                                        </p:tgtEl>
                                        <p:attrNameLst>
                                          <p:attrName>ppt_y</p:attrName>
                                        </p:attrNameLst>
                                      </p:cBhvr>
                                      <p:tavLst>
                                        <p:tav tm="0">
                                          <p:val>
                                            <p:strVal val="#ppt_y"/>
                                          </p:val>
                                        </p:tav>
                                        <p:tav tm="100000">
                                          <p:val>
                                            <p:strVal val="#ppt_y"/>
                                          </p:val>
                                        </p:tav>
                                      </p:tavLst>
                                    </p:anim>
                                  </p:childTnLst>
                                </p:cTn>
                              </p:par>
                              <p:par>
                                <p:cTn id="27" presetID="23" presetClass="entr" presetSubtype="288"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0" fill="hold"/>
                                        <p:tgtEl>
                                          <p:spTgt spid="7"/>
                                        </p:tgtEl>
                                        <p:attrNameLst>
                                          <p:attrName>ppt_w</p:attrName>
                                        </p:attrNameLst>
                                      </p:cBhvr>
                                      <p:tavLst>
                                        <p:tav tm="0">
                                          <p:val>
                                            <p:strVal val="4/3*#ppt_w"/>
                                          </p:val>
                                        </p:tav>
                                        <p:tav tm="100000">
                                          <p:val>
                                            <p:strVal val="#ppt_w"/>
                                          </p:val>
                                        </p:tav>
                                      </p:tavLst>
                                    </p:anim>
                                    <p:anim calcmode="lin" valueType="num">
                                      <p:cBhvr>
                                        <p:cTn id="30" dur="50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SO_Shape"/>
          <p:cNvSpPr/>
          <p:nvPr/>
        </p:nvSpPr>
        <p:spPr bwMode="auto">
          <a:xfrm>
            <a:off x="323850" y="-5258"/>
            <a:ext cx="4457700" cy="841121"/>
          </a:xfrm>
          <a:custGeom>
            <a:avLst/>
            <a:gdLst>
              <a:gd name="T0" fmla="*/ 1630715 w 442"/>
              <a:gd name="T1" fmla="*/ 239911 h 96"/>
              <a:gd name="T2" fmla="*/ 1517471 w 442"/>
              <a:gd name="T3" fmla="*/ 367605 h 96"/>
              <a:gd name="T4" fmla="*/ 1166414 w 442"/>
              <a:gd name="T5" fmla="*/ 344388 h 96"/>
              <a:gd name="T6" fmla="*/ 1038071 w 442"/>
              <a:gd name="T7" fmla="*/ 344388 h 96"/>
              <a:gd name="T8" fmla="*/ 1068269 w 442"/>
              <a:gd name="T9" fmla="*/ 332780 h 96"/>
              <a:gd name="T10" fmla="*/ 890854 w 442"/>
              <a:gd name="T11" fmla="*/ 332780 h 96"/>
              <a:gd name="T12" fmla="*/ 751186 w 442"/>
              <a:gd name="T13" fmla="*/ 336649 h 96"/>
              <a:gd name="T14" fmla="*/ 637942 w 442"/>
              <a:gd name="T15" fmla="*/ 332780 h 96"/>
              <a:gd name="T16" fmla="*/ 135893 w 442"/>
              <a:gd name="T17" fmla="*/ 332780 h 96"/>
              <a:gd name="T18" fmla="*/ 279335 w 442"/>
              <a:gd name="T19" fmla="*/ 321171 h 96"/>
              <a:gd name="T20" fmla="*/ 430328 w 442"/>
              <a:gd name="T21" fmla="*/ 325041 h 96"/>
              <a:gd name="T22" fmla="*/ 513373 w 442"/>
              <a:gd name="T23" fmla="*/ 313432 h 96"/>
              <a:gd name="T24" fmla="*/ 237813 w 442"/>
              <a:gd name="T25" fmla="*/ 301823 h 96"/>
              <a:gd name="T26" fmla="*/ 434102 w 442"/>
              <a:gd name="T27" fmla="*/ 290215 h 96"/>
              <a:gd name="T28" fmla="*/ 434102 w 442"/>
              <a:gd name="T29" fmla="*/ 286345 h 96"/>
              <a:gd name="T30" fmla="*/ 332183 w 442"/>
              <a:gd name="T31" fmla="*/ 282476 h 96"/>
              <a:gd name="T32" fmla="*/ 513373 w 442"/>
              <a:gd name="T33" fmla="*/ 274737 h 96"/>
              <a:gd name="T34" fmla="*/ 475625 w 442"/>
              <a:gd name="T35" fmla="*/ 263128 h 96"/>
              <a:gd name="T36" fmla="*/ 237813 w 442"/>
              <a:gd name="T37" fmla="*/ 259259 h 96"/>
              <a:gd name="T38" fmla="*/ 211389 w 442"/>
              <a:gd name="T39" fmla="*/ 251520 h 96"/>
              <a:gd name="T40" fmla="*/ 135893 w 442"/>
              <a:gd name="T41" fmla="*/ 228302 h 96"/>
              <a:gd name="T42" fmla="*/ 105694 w 442"/>
              <a:gd name="T43" fmla="*/ 201216 h 96"/>
              <a:gd name="T44" fmla="*/ 305759 w 442"/>
              <a:gd name="T45" fmla="*/ 147042 h 96"/>
              <a:gd name="T46" fmla="*/ 162317 w 442"/>
              <a:gd name="T47" fmla="*/ 139303 h 96"/>
              <a:gd name="T48" fmla="*/ 475625 w 442"/>
              <a:gd name="T49" fmla="*/ 96738 h 96"/>
              <a:gd name="T50" fmla="*/ 275561 w 442"/>
              <a:gd name="T51" fmla="*/ 85130 h 96"/>
              <a:gd name="T52" fmla="*/ 736087 w 442"/>
              <a:gd name="T53" fmla="*/ 46434 h 96"/>
              <a:gd name="T54" fmla="*/ 1170189 w 442"/>
              <a:gd name="T55" fmla="*/ 34826 h 96"/>
              <a:gd name="T56" fmla="*/ 981449 w 442"/>
              <a:gd name="T57" fmla="*/ 23217 h 96"/>
              <a:gd name="T58" fmla="*/ 1041846 w 442"/>
              <a:gd name="T59" fmla="*/ 7739 h 96"/>
              <a:gd name="T60" fmla="*/ 1192838 w 442"/>
              <a:gd name="T61" fmla="*/ 11609 h 96"/>
              <a:gd name="T62" fmla="*/ 1041846 w 442"/>
              <a:gd name="T63" fmla="*/ 27087 h 96"/>
              <a:gd name="T64" fmla="*/ 551121 w 442"/>
              <a:gd name="T65" fmla="*/ 58043 h 96"/>
              <a:gd name="T66" fmla="*/ 343507 w 442"/>
              <a:gd name="T67" fmla="*/ 119955 h 96"/>
              <a:gd name="T68" fmla="*/ 173641 w 442"/>
              <a:gd name="T69" fmla="*/ 123825 h 96"/>
              <a:gd name="T70" fmla="*/ 196290 w 442"/>
              <a:gd name="T71" fmla="*/ 127695 h 96"/>
              <a:gd name="T72" fmla="*/ 203839 w 442"/>
              <a:gd name="T73" fmla="*/ 139303 h 96"/>
              <a:gd name="T74" fmla="*/ 354831 w 442"/>
              <a:gd name="T75" fmla="*/ 147042 h 96"/>
              <a:gd name="T76" fmla="*/ 324633 w 442"/>
              <a:gd name="T77" fmla="*/ 166390 h 96"/>
              <a:gd name="T78" fmla="*/ 230263 w 442"/>
              <a:gd name="T79" fmla="*/ 185738 h 96"/>
              <a:gd name="T80" fmla="*/ 222713 w 442"/>
              <a:gd name="T81" fmla="*/ 177998 h 96"/>
              <a:gd name="T82" fmla="*/ 1626940 w 442"/>
              <a:gd name="T83" fmla="*/ 177998 h 96"/>
              <a:gd name="T84" fmla="*/ 396354 w 442"/>
              <a:gd name="T85" fmla="*/ 205085 h 96"/>
              <a:gd name="T86" fmla="*/ 335957 w 442"/>
              <a:gd name="T87" fmla="*/ 216694 h 96"/>
              <a:gd name="T88" fmla="*/ 192515 w 442"/>
              <a:gd name="T89" fmla="*/ 232172 h 96"/>
              <a:gd name="T90" fmla="*/ 388805 w 442"/>
              <a:gd name="T91" fmla="*/ 228302 h 96"/>
              <a:gd name="T92" fmla="*/ 494499 w 442"/>
              <a:gd name="T93" fmla="*/ 220563 h 96"/>
              <a:gd name="T94" fmla="*/ 619068 w 442"/>
              <a:gd name="T95" fmla="*/ 216694 h 96"/>
              <a:gd name="T96" fmla="*/ 456751 w 442"/>
              <a:gd name="T97" fmla="*/ 212824 h 96"/>
              <a:gd name="T98" fmla="*/ 222713 w 442"/>
              <a:gd name="T99" fmla="*/ 208955 h 96"/>
              <a:gd name="T100" fmla="*/ 188740 w 442"/>
              <a:gd name="T101" fmla="*/ 216694 h 96"/>
              <a:gd name="T102" fmla="*/ 754961 w 442"/>
              <a:gd name="T103" fmla="*/ 212824 h 96"/>
              <a:gd name="T104" fmla="*/ 539797 w 442"/>
              <a:gd name="T105" fmla="*/ 232172 h 96"/>
              <a:gd name="T106" fmla="*/ 573770 w 442"/>
              <a:gd name="T107" fmla="*/ 220563 h 96"/>
              <a:gd name="T108" fmla="*/ 596419 w 442"/>
              <a:gd name="T109" fmla="*/ 228302 h 96"/>
              <a:gd name="T110" fmla="*/ 37748 w 442"/>
              <a:gd name="T111" fmla="*/ 251520 h 96"/>
              <a:gd name="T112" fmla="*/ 558671 w 442"/>
              <a:gd name="T113" fmla="*/ 282476 h 96"/>
              <a:gd name="T114" fmla="*/ 381255 w 442"/>
              <a:gd name="T115" fmla="*/ 301823 h 96"/>
              <a:gd name="T116" fmla="*/ 577545 w 442"/>
              <a:gd name="T117" fmla="*/ 317302 h 96"/>
              <a:gd name="T118" fmla="*/ 800258 w 442"/>
              <a:gd name="T119" fmla="*/ 321171 h 96"/>
              <a:gd name="T120" fmla="*/ 320858 w 442"/>
              <a:gd name="T121" fmla="*/ 328910 h 96"/>
              <a:gd name="T122" fmla="*/ 664365 w 442"/>
              <a:gd name="T123" fmla="*/ 328910 h 96"/>
              <a:gd name="T124" fmla="*/ 1121117 w 442"/>
              <a:gd name="T125" fmla="*/ 336649 h 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2" h="96">
                <a:moveTo>
                  <a:pt x="348" y="6"/>
                </a:moveTo>
                <a:cubicBezTo>
                  <a:pt x="349" y="5"/>
                  <a:pt x="348" y="5"/>
                  <a:pt x="348" y="5"/>
                </a:cubicBezTo>
                <a:cubicBezTo>
                  <a:pt x="354" y="5"/>
                  <a:pt x="362" y="5"/>
                  <a:pt x="366" y="7"/>
                </a:cubicBezTo>
                <a:cubicBezTo>
                  <a:pt x="367" y="8"/>
                  <a:pt x="367" y="7"/>
                  <a:pt x="367" y="7"/>
                </a:cubicBezTo>
                <a:cubicBezTo>
                  <a:pt x="368" y="7"/>
                  <a:pt x="370" y="7"/>
                  <a:pt x="370" y="8"/>
                </a:cubicBezTo>
                <a:cubicBezTo>
                  <a:pt x="371" y="8"/>
                  <a:pt x="371" y="7"/>
                  <a:pt x="372" y="7"/>
                </a:cubicBezTo>
                <a:cubicBezTo>
                  <a:pt x="373" y="8"/>
                  <a:pt x="373" y="8"/>
                  <a:pt x="374" y="7"/>
                </a:cubicBezTo>
                <a:cubicBezTo>
                  <a:pt x="378" y="7"/>
                  <a:pt x="384" y="9"/>
                  <a:pt x="388" y="9"/>
                </a:cubicBezTo>
                <a:cubicBezTo>
                  <a:pt x="400" y="10"/>
                  <a:pt x="412" y="10"/>
                  <a:pt x="422" y="13"/>
                </a:cubicBezTo>
                <a:cubicBezTo>
                  <a:pt x="422" y="14"/>
                  <a:pt x="421" y="15"/>
                  <a:pt x="421" y="16"/>
                </a:cubicBezTo>
                <a:cubicBezTo>
                  <a:pt x="421" y="17"/>
                  <a:pt x="422" y="17"/>
                  <a:pt x="423" y="16"/>
                </a:cubicBezTo>
                <a:cubicBezTo>
                  <a:pt x="422" y="18"/>
                  <a:pt x="424" y="19"/>
                  <a:pt x="422" y="21"/>
                </a:cubicBezTo>
                <a:cubicBezTo>
                  <a:pt x="423" y="22"/>
                  <a:pt x="426" y="22"/>
                  <a:pt x="428" y="22"/>
                </a:cubicBezTo>
                <a:cubicBezTo>
                  <a:pt x="428" y="23"/>
                  <a:pt x="428" y="23"/>
                  <a:pt x="427" y="23"/>
                </a:cubicBezTo>
                <a:cubicBezTo>
                  <a:pt x="428" y="24"/>
                  <a:pt x="429" y="24"/>
                  <a:pt x="430" y="24"/>
                </a:cubicBezTo>
                <a:cubicBezTo>
                  <a:pt x="429" y="26"/>
                  <a:pt x="430" y="26"/>
                  <a:pt x="431" y="26"/>
                </a:cubicBezTo>
                <a:cubicBezTo>
                  <a:pt x="431" y="27"/>
                  <a:pt x="431" y="27"/>
                  <a:pt x="432" y="27"/>
                </a:cubicBezTo>
                <a:cubicBezTo>
                  <a:pt x="432" y="28"/>
                  <a:pt x="431" y="28"/>
                  <a:pt x="431" y="29"/>
                </a:cubicBezTo>
                <a:cubicBezTo>
                  <a:pt x="431" y="30"/>
                  <a:pt x="432" y="30"/>
                  <a:pt x="433" y="31"/>
                </a:cubicBezTo>
                <a:cubicBezTo>
                  <a:pt x="432" y="32"/>
                  <a:pt x="433" y="32"/>
                  <a:pt x="434" y="33"/>
                </a:cubicBezTo>
                <a:cubicBezTo>
                  <a:pt x="431" y="35"/>
                  <a:pt x="435" y="37"/>
                  <a:pt x="436" y="38"/>
                </a:cubicBezTo>
                <a:cubicBezTo>
                  <a:pt x="437" y="40"/>
                  <a:pt x="435" y="41"/>
                  <a:pt x="435" y="43"/>
                </a:cubicBezTo>
                <a:cubicBezTo>
                  <a:pt x="435" y="46"/>
                  <a:pt x="438" y="46"/>
                  <a:pt x="439" y="49"/>
                </a:cubicBezTo>
                <a:cubicBezTo>
                  <a:pt x="437" y="49"/>
                  <a:pt x="439" y="52"/>
                  <a:pt x="436" y="52"/>
                </a:cubicBezTo>
                <a:cubicBezTo>
                  <a:pt x="436" y="54"/>
                  <a:pt x="437" y="54"/>
                  <a:pt x="436" y="56"/>
                </a:cubicBezTo>
                <a:cubicBezTo>
                  <a:pt x="433" y="55"/>
                  <a:pt x="433" y="60"/>
                  <a:pt x="432" y="62"/>
                </a:cubicBezTo>
                <a:cubicBezTo>
                  <a:pt x="430" y="61"/>
                  <a:pt x="429" y="62"/>
                  <a:pt x="428" y="62"/>
                </a:cubicBezTo>
                <a:cubicBezTo>
                  <a:pt x="428" y="67"/>
                  <a:pt x="433" y="68"/>
                  <a:pt x="437" y="66"/>
                </a:cubicBezTo>
                <a:cubicBezTo>
                  <a:pt x="437" y="65"/>
                  <a:pt x="437" y="64"/>
                  <a:pt x="437" y="64"/>
                </a:cubicBezTo>
                <a:cubicBezTo>
                  <a:pt x="437" y="63"/>
                  <a:pt x="438" y="65"/>
                  <a:pt x="438" y="65"/>
                </a:cubicBezTo>
                <a:cubicBezTo>
                  <a:pt x="438" y="67"/>
                  <a:pt x="441" y="68"/>
                  <a:pt x="441" y="70"/>
                </a:cubicBezTo>
                <a:cubicBezTo>
                  <a:pt x="441" y="70"/>
                  <a:pt x="440" y="71"/>
                  <a:pt x="441" y="71"/>
                </a:cubicBezTo>
                <a:cubicBezTo>
                  <a:pt x="441" y="72"/>
                  <a:pt x="441" y="73"/>
                  <a:pt x="439" y="74"/>
                </a:cubicBezTo>
                <a:cubicBezTo>
                  <a:pt x="440" y="74"/>
                  <a:pt x="441" y="75"/>
                  <a:pt x="441" y="76"/>
                </a:cubicBezTo>
                <a:cubicBezTo>
                  <a:pt x="440" y="76"/>
                  <a:pt x="441" y="78"/>
                  <a:pt x="442" y="78"/>
                </a:cubicBezTo>
                <a:cubicBezTo>
                  <a:pt x="440" y="78"/>
                  <a:pt x="441" y="79"/>
                  <a:pt x="439" y="79"/>
                </a:cubicBezTo>
                <a:cubicBezTo>
                  <a:pt x="439" y="80"/>
                  <a:pt x="440" y="80"/>
                  <a:pt x="440" y="81"/>
                </a:cubicBezTo>
                <a:cubicBezTo>
                  <a:pt x="439" y="81"/>
                  <a:pt x="439" y="81"/>
                  <a:pt x="439" y="82"/>
                </a:cubicBezTo>
                <a:cubicBezTo>
                  <a:pt x="439" y="82"/>
                  <a:pt x="440" y="82"/>
                  <a:pt x="441" y="83"/>
                </a:cubicBezTo>
                <a:cubicBezTo>
                  <a:pt x="440" y="84"/>
                  <a:pt x="437" y="82"/>
                  <a:pt x="437" y="85"/>
                </a:cubicBezTo>
                <a:cubicBezTo>
                  <a:pt x="437" y="85"/>
                  <a:pt x="439" y="85"/>
                  <a:pt x="439" y="85"/>
                </a:cubicBezTo>
                <a:cubicBezTo>
                  <a:pt x="439" y="86"/>
                  <a:pt x="438" y="87"/>
                  <a:pt x="438" y="87"/>
                </a:cubicBezTo>
                <a:cubicBezTo>
                  <a:pt x="438" y="88"/>
                  <a:pt x="437" y="87"/>
                  <a:pt x="437" y="88"/>
                </a:cubicBezTo>
                <a:cubicBezTo>
                  <a:pt x="437" y="88"/>
                  <a:pt x="437" y="88"/>
                  <a:pt x="438" y="88"/>
                </a:cubicBezTo>
                <a:cubicBezTo>
                  <a:pt x="437" y="89"/>
                  <a:pt x="435" y="89"/>
                  <a:pt x="434" y="89"/>
                </a:cubicBezTo>
                <a:cubicBezTo>
                  <a:pt x="434" y="90"/>
                  <a:pt x="435" y="90"/>
                  <a:pt x="435" y="90"/>
                </a:cubicBezTo>
                <a:cubicBezTo>
                  <a:pt x="434" y="92"/>
                  <a:pt x="433" y="93"/>
                  <a:pt x="432" y="94"/>
                </a:cubicBezTo>
                <a:cubicBezTo>
                  <a:pt x="431" y="95"/>
                  <a:pt x="433" y="94"/>
                  <a:pt x="433" y="95"/>
                </a:cubicBezTo>
                <a:cubicBezTo>
                  <a:pt x="424" y="95"/>
                  <a:pt x="416" y="96"/>
                  <a:pt x="409" y="94"/>
                </a:cubicBezTo>
                <a:cubicBezTo>
                  <a:pt x="408" y="95"/>
                  <a:pt x="407" y="95"/>
                  <a:pt x="405" y="95"/>
                </a:cubicBezTo>
                <a:cubicBezTo>
                  <a:pt x="405" y="95"/>
                  <a:pt x="406" y="95"/>
                  <a:pt x="406" y="94"/>
                </a:cubicBezTo>
                <a:cubicBezTo>
                  <a:pt x="405" y="95"/>
                  <a:pt x="404" y="95"/>
                  <a:pt x="402" y="95"/>
                </a:cubicBezTo>
                <a:cubicBezTo>
                  <a:pt x="402" y="93"/>
                  <a:pt x="397" y="94"/>
                  <a:pt x="395" y="93"/>
                </a:cubicBezTo>
                <a:cubicBezTo>
                  <a:pt x="396" y="93"/>
                  <a:pt x="397" y="93"/>
                  <a:pt x="397" y="93"/>
                </a:cubicBezTo>
                <a:cubicBezTo>
                  <a:pt x="398" y="92"/>
                  <a:pt x="395" y="93"/>
                  <a:pt x="396" y="92"/>
                </a:cubicBezTo>
                <a:cubicBezTo>
                  <a:pt x="397" y="92"/>
                  <a:pt x="397" y="92"/>
                  <a:pt x="398" y="92"/>
                </a:cubicBezTo>
                <a:cubicBezTo>
                  <a:pt x="382" y="91"/>
                  <a:pt x="366" y="90"/>
                  <a:pt x="351" y="89"/>
                </a:cubicBezTo>
                <a:cubicBezTo>
                  <a:pt x="354" y="91"/>
                  <a:pt x="355" y="89"/>
                  <a:pt x="357" y="91"/>
                </a:cubicBezTo>
                <a:cubicBezTo>
                  <a:pt x="358" y="90"/>
                  <a:pt x="359" y="90"/>
                  <a:pt x="361" y="91"/>
                </a:cubicBezTo>
                <a:cubicBezTo>
                  <a:pt x="355" y="91"/>
                  <a:pt x="350" y="90"/>
                  <a:pt x="346" y="90"/>
                </a:cubicBezTo>
                <a:cubicBezTo>
                  <a:pt x="347" y="90"/>
                  <a:pt x="347" y="90"/>
                  <a:pt x="347" y="90"/>
                </a:cubicBezTo>
                <a:cubicBezTo>
                  <a:pt x="346" y="89"/>
                  <a:pt x="346" y="90"/>
                  <a:pt x="345" y="90"/>
                </a:cubicBezTo>
                <a:cubicBezTo>
                  <a:pt x="345" y="90"/>
                  <a:pt x="346" y="90"/>
                  <a:pt x="345" y="89"/>
                </a:cubicBezTo>
                <a:cubicBezTo>
                  <a:pt x="342" y="89"/>
                  <a:pt x="341" y="88"/>
                  <a:pt x="338" y="88"/>
                </a:cubicBezTo>
                <a:cubicBezTo>
                  <a:pt x="338" y="88"/>
                  <a:pt x="338" y="88"/>
                  <a:pt x="338" y="88"/>
                </a:cubicBezTo>
                <a:cubicBezTo>
                  <a:pt x="337" y="88"/>
                  <a:pt x="335" y="87"/>
                  <a:pt x="336" y="88"/>
                </a:cubicBezTo>
                <a:cubicBezTo>
                  <a:pt x="335" y="87"/>
                  <a:pt x="334" y="87"/>
                  <a:pt x="333" y="88"/>
                </a:cubicBezTo>
                <a:cubicBezTo>
                  <a:pt x="333" y="88"/>
                  <a:pt x="332" y="88"/>
                  <a:pt x="332" y="87"/>
                </a:cubicBezTo>
                <a:cubicBezTo>
                  <a:pt x="331" y="88"/>
                  <a:pt x="330" y="87"/>
                  <a:pt x="329" y="88"/>
                </a:cubicBezTo>
                <a:cubicBezTo>
                  <a:pt x="328" y="88"/>
                  <a:pt x="329" y="88"/>
                  <a:pt x="329" y="87"/>
                </a:cubicBezTo>
                <a:cubicBezTo>
                  <a:pt x="328" y="87"/>
                  <a:pt x="328" y="88"/>
                  <a:pt x="328" y="88"/>
                </a:cubicBezTo>
                <a:cubicBezTo>
                  <a:pt x="329" y="89"/>
                  <a:pt x="326" y="87"/>
                  <a:pt x="325" y="88"/>
                </a:cubicBezTo>
                <a:cubicBezTo>
                  <a:pt x="325" y="88"/>
                  <a:pt x="324" y="87"/>
                  <a:pt x="325" y="87"/>
                </a:cubicBezTo>
                <a:cubicBezTo>
                  <a:pt x="324" y="87"/>
                  <a:pt x="323" y="88"/>
                  <a:pt x="324" y="88"/>
                </a:cubicBezTo>
                <a:cubicBezTo>
                  <a:pt x="320" y="87"/>
                  <a:pt x="312" y="87"/>
                  <a:pt x="308" y="88"/>
                </a:cubicBezTo>
                <a:cubicBezTo>
                  <a:pt x="307" y="86"/>
                  <a:pt x="305" y="88"/>
                  <a:pt x="304" y="87"/>
                </a:cubicBezTo>
                <a:cubicBezTo>
                  <a:pt x="304" y="88"/>
                  <a:pt x="303" y="88"/>
                  <a:pt x="303" y="88"/>
                </a:cubicBezTo>
                <a:cubicBezTo>
                  <a:pt x="304" y="89"/>
                  <a:pt x="308" y="87"/>
                  <a:pt x="309" y="89"/>
                </a:cubicBezTo>
                <a:cubicBezTo>
                  <a:pt x="312" y="87"/>
                  <a:pt x="318" y="89"/>
                  <a:pt x="321" y="88"/>
                </a:cubicBezTo>
                <a:cubicBezTo>
                  <a:pt x="323" y="89"/>
                  <a:pt x="319" y="90"/>
                  <a:pt x="319" y="89"/>
                </a:cubicBezTo>
                <a:cubicBezTo>
                  <a:pt x="318" y="89"/>
                  <a:pt x="318" y="89"/>
                  <a:pt x="316" y="89"/>
                </a:cubicBezTo>
                <a:cubicBezTo>
                  <a:pt x="316" y="90"/>
                  <a:pt x="317" y="89"/>
                  <a:pt x="317" y="90"/>
                </a:cubicBezTo>
                <a:cubicBezTo>
                  <a:pt x="317" y="90"/>
                  <a:pt x="316" y="89"/>
                  <a:pt x="314" y="90"/>
                </a:cubicBezTo>
                <a:cubicBezTo>
                  <a:pt x="314" y="90"/>
                  <a:pt x="315" y="90"/>
                  <a:pt x="315" y="90"/>
                </a:cubicBezTo>
                <a:cubicBezTo>
                  <a:pt x="311" y="88"/>
                  <a:pt x="309" y="90"/>
                  <a:pt x="305" y="89"/>
                </a:cubicBezTo>
                <a:cubicBezTo>
                  <a:pt x="305" y="90"/>
                  <a:pt x="305" y="90"/>
                  <a:pt x="305" y="90"/>
                </a:cubicBezTo>
                <a:cubicBezTo>
                  <a:pt x="306" y="90"/>
                  <a:pt x="304" y="90"/>
                  <a:pt x="304" y="90"/>
                </a:cubicBezTo>
                <a:cubicBezTo>
                  <a:pt x="305" y="88"/>
                  <a:pt x="302" y="90"/>
                  <a:pt x="299" y="89"/>
                </a:cubicBezTo>
                <a:cubicBezTo>
                  <a:pt x="300" y="90"/>
                  <a:pt x="300" y="90"/>
                  <a:pt x="298" y="90"/>
                </a:cubicBezTo>
                <a:cubicBezTo>
                  <a:pt x="299" y="90"/>
                  <a:pt x="299" y="90"/>
                  <a:pt x="299" y="89"/>
                </a:cubicBezTo>
                <a:cubicBezTo>
                  <a:pt x="296" y="89"/>
                  <a:pt x="292" y="89"/>
                  <a:pt x="288" y="89"/>
                </a:cubicBezTo>
                <a:cubicBezTo>
                  <a:pt x="289" y="88"/>
                  <a:pt x="288" y="88"/>
                  <a:pt x="290" y="88"/>
                </a:cubicBezTo>
                <a:cubicBezTo>
                  <a:pt x="288" y="87"/>
                  <a:pt x="286" y="90"/>
                  <a:pt x="283" y="89"/>
                </a:cubicBezTo>
                <a:cubicBezTo>
                  <a:pt x="282" y="89"/>
                  <a:pt x="284" y="89"/>
                  <a:pt x="285" y="89"/>
                </a:cubicBezTo>
                <a:cubicBezTo>
                  <a:pt x="285" y="88"/>
                  <a:pt x="285" y="88"/>
                  <a:pt x="284" y="88"/>
                </a:cubicBezTo>
                <a:cubicBezTo>
                  <a:pt x="284" y="88"/>
                  <a:pt x="285" y="89"/>
                  <a:pt x="283" y="89"/>
                </a:cubicBezTo>
                <a:cubicBezTo>
                  <a:pt x="284" y="88"/>
                  <a:pt x="282" y="88"/>
                  <a:pt x="281" y="88"/>
                </a:cubicBezTo>
                <a:cubicBezTo>
                  <a:pt x="281" y="89"/>
                  <a:pt x="282" y="88"/>
                  <a:pt x="283" y="88"/>
                </a:cubicBezTo>
                <a:cubicBezTo>
                  <a:pt x="283" y="89"/>
                  <a:pt x="281" y="89"/>
                  <a:pt x="281" y="89"/>
                </a:cubicBezTo>
                <a:cubicBezTo>
                  <a:pt x="279" y="89"/>
                  <a:pt x="279" y="89"/>
                  <a:pt x="279" y="89"/>
                </a:cubicBezTo>
                <a:cubicBezTo>
                  <a:pt x="279" y="88"/>
                  <a:pt x="280" y="89"/>
                  <a:pt x="280" y="88"/>
                </a:cubicBezTo>
                <a:cubicBezTo>
                  <a:pt x="279" y="87"/>
                  <a:pt x="279" y="88"/>
                  <a:pt x="277" y="88"/>
                </a:cubicBezTo>
                <a:cubicBezTo>
                  <a:pt x="279" y="89"/>
                  <a:pt x="277" y="89"/>
                  <a:pt x="277" y="88"/>
                </a:cubicBezTo>
                <a:cubicBezTo>
                  <a:pt x="277" y="88"/>
                  <a:pt x="276" y="89"/>
                  <a:pt x="275" y="89"/>
                </a:cubicBezTo>
                <a:cubicBezTo>
                  <a:pt x="275" y="88"/>
                  <a:pt x="275" y="89"/>
                  <a:pt x="275" y="88"/>
                </a:cubicBezTo>
                <a:cubicBezTo>
                  <a:pt x="275" y="88"/>
                  <a:pt x="274" y="89"/>
                  <a:pt x="274" y="89"/>
                </a:cubicBezTo>
                <a:cubicBezTo>
                  <a:pt x="273" y="89"/>
                  <a:pt x="274" y="89"/>
                  <a:pt x="274" y="88"/>
                </a:cubicBezTo>
                <a:cubicBezTo>
                  <a:pt x="272" y="88"/>
                  <a:pt x="268" y="88"/>
                  <a:pt x="265" y="88"/>
                </a:cubicBezTo>
                <a:cubicBezTo>
                  <a:pt x="265" y="89"/>
                  <a:pt x="265" y="89"/>
                  <a:pt x="266" y="89"/>
                </a:cubicBezTo>
                <a:cubicBezTo>
                  <a:pt x="265" y="90"/>
                  <a:pt x="265" y="88"/>
                  <a:pt x="264" y="88"/>
                </a:cubicBezTo>
                <a:cubicBezTo>
                  <a:pt x="264" y="88"/>
                  <a:pt x="265" y="89"/>
                  <a:pt x="264" y="89"/>
                </a:cubicBezTo>
                <a:cubicBezTo>
                  <a:pt x="262" y="89"/>
                  <a:pt x="265" y="89"/>
                  <a:pt x="264" y="88"/>
                </a:cubicBezTo>
                <a:cubicBezTo>
                  <a:pt x="263" y="89"/>
                  <a:pt x="261" y="88"/>
                  <a:pt x="261" y="89"/>
                </a:cubicBezTo>
                <a:cubicBezTo>
                  <a:pt x="260" y="89"/>
                  <a:pt x="261" y="89"/>
                  <a:pt x="261" y="88"/>
                </a:cubicBezTo>
                <a:cubicBezTo>
                  <a:pt x="259" y="89"/>
                  <a:pt x="259" y="88"/>
                  <a:pt x="257" y="88"/>
                </a:cubicBezTo>
                <a:cubicBezTo>
                  <a:pt x="257" y="89"/>
                  <a:pt x="257" y="89"/>
                  <a:pt x="256" y="89"/>
                </a:cubicBezTo>
                <a:cubicBezTo>
                  <a:pt x="256" y="89"/>
                  <a:pt x="257" y="88"/>
                  <a:pt x="256" y="88"/>
                </a:cubicBezTo>
                <a:cubicBezTo>
                  <a:pt x="255" y="88"/>
                  <a:pt x="255" y="89"/>
                  <a:pt x="253" y="88"/>
                </a:cubicBezTo>
                <a:cubicBezTo>
                  <a:pt x="253" y="88"/>
                  <a:pt x="253" y="89"/>
                  <a:pt x="254" y="89"/>
                </a:cubicBezTo>
                <a:cubicBezTo>
                  <a:pt x="254" y="89"/>
                  <a:pt x="252" y="89"/>
                  <a:pt x="253" y="88"/>
                </a:cubicBezTo>
                <a:cubicBezTo>
                  <a:pt x="251" y="88"/>
                  <a:pt x="252" y="89"/>
                  <a:pt x="250" y="89"/>
                </a:cubicBezTo>
                <a:cubicBezTo>
                  <a:pt x="249" y="89"/>
                  <a:pt x="251" y="90"/>
                  <a:pt x="250" y="89"/>
                </a:cubicBezTo>
                <a:cubicBezTo>
                  <a:pt x="250" y="88"/>
                  <a:pt x="248" y="88"/>
                  <a:pt x="248" y="89"/>
                </a:cubicBezTo>
                <a:cubicBezTo>
                  <a:pt x="248" y="89"/>
                  <a:pt x="248" y="89"/>
                  <a:pt x="247" y="88"/>
                </a:cubicBezTo>
                <a:cubicBezTo>
                  <a:pt x="246" y="88"/>
                  <a:pt x="247" y="90"/>
                  <a:pt x="246" y="89"/>
                </a:cubicBezTo>
                <a:cubicBezTo>
                  <a:pt x="246" y="89"/>
                  <a:pt x="247" y="89"/>
                  <a:pt x="247" y="89"/>
                </a:cubicBezTo>
                <a:cubicBezTo>
                  <a:pt x="245" y="89"/>
                  <a:pt x="243" y="88"/>
                  <a:pt x="243" y="89"/>
                </a:cubicBezTo>
                <a:cubicBezTo>
                  <a:pt x="242" y="90"/>
                  <a:pt x="242" y="88"/>
                  <a:pt x="241" y="88"/>
                </a:cubicBezTo>
                <a:cubicBezTo>
                  <a:pt x="249" y="88"/>
                  <a:pt x="256" y="87"/>
                  <a:pt x="264" y="87"/>
                </a:cubicBezTo>
                <a:cubicBezTo>
                  <a:pt x="271" y="87"/>
                  <a:pt x="278" y="88"/>
                  <a:pt x="283" y="86"/>
                </a:cubicBezTo>
                <a:cubicBezTo>
                  <a:pt x="283" y="86"/>
                  <a:pt x="281" y="87"/>
                  <a:pt x="281" y="86"/>
                </a:cubicBezTo>
                <a:cubicBezTo>
                  <a:pt x="280" y="86"/>
                  <a:pt x="279" y="87"/>
                  <a:pt x="278" y="85"/>
                </a:cubicBezTo>
                <a:cubicBezTo>
                  <a:pt x="278" y="86"/>
                  <a:pt x="278" y="86"/>
                  <a:pt x="278" y="86"/>
                </a:cubicBezTo>
                <a:cubicBezTo>
                  <a:pt x="277" y="86"/>
                  <a:pt x="274" y="87"/>
                  <a:pt x="275" y="85"/>
                </a:cubicBezTo>
                <a:cubicBezTo>
                  <a:pt x="274" y="86"/>
                  <a:pt x="273" y="86"/>
                  <a:pt x="271" y="86"/>
                </a:cubicBezTo>
                <a:cubicBezTo>
                  <a:pt x="271" y="85"/>
                  <a:pt x="272" y="86"/>
                  <a:pt x="272" y="86"/>
                </a:cubicBezTo>
                <a:cubicBezTo>
                  <a:pt x="272" y="85"/>
                  <a:pt x="270" y="86"/>
                  <a:pt x="270" y="85"/>
                </a:cubicBezTo>
                <a:cubicBezTo>
                  <a:pt x="271" y="86"/>
                  <a:pt x="269" y="86"/>
                  <a:pt x="269" y="86"/>
                </a:cubicBezTo>
                <a:cubicBezTo>
                  <a:pt x="268" y="86"/>
                  <a:pt x="268" y="85"/>
                  <a:pt x="267" y="86"/>
                </a:cubicBezTo>
                <a:cubicBezTo>
                  <a:pt x="268" y="86"/>
                  <a:pt x="264" y="87"/>
                  <a:pt x="263" y="85"/>
                </a:cubicBezTo>
                <a:cubicBezTo>
                  <a:pt x="262" y="85"/>
                  <a:pt x="263" y="86"/>
                  <a:pt x="262" y="86"/>
                </a:cubicBezTo>
                <a:cubicBezTo>
                  <a:pt x="260" y="84"/>
                  <a:pt x="258" y="87"/>
                  <a:pt x="255" y="86"/>
                </a:cubicBezTo>
                <a:cubicBezTo>
                  <a:pt x="255" y="86"/>
                  <a:pt x="255" y="86"/>
                  <a:pt x="256" y="86"/>
                </a:cubicBezTo>
                <a:cubicBezTo>
                  <a:pt x="255" y="87"/>
                  <a:pt x="255" y="86"/>
                  <a:pt x="253" y="86"/>
                </a:cubicBezTo>
                <a:cubicBezTo>
                  <a:pt x="253" y="87"/>
                  <a:pt x="252" y="86"/>
                  <a:pt x="252" y="86"/>
                </a:cubicBezTo>
                <a:cubicBezTo>
                  <a:pt x="251" y="86"/>
                  <a:pt x="252" y="86"/>
                  <a:pt x="252" y="86"/>
                </a:cubicBezTo>
                <a:cubicBezTo>
                  <a:pt x="251" y="86"/>
                  <a:pt x="251" y="86"/>
                  <a:pt x="250" y="86"/>
                </a:cubicBezTo>
                <a:cubicBezTo>
                  <a:pt x="251" y="86"/>
                  <a:pt x="251" y="86"/>
                  <a:pt x="251" y="86"/>
                </a:cubicBezTo>
                <a:cubicBezTo>
                  <a:pt x="248" y="86"/>
                  <a:pt x="246" y="87"/>
                  <a:pt x="242" y="86"/>
                </a:cubicBezTo>
                <a:cubicBezTo>
                  <a:pt x="243" y="86"/>
                  <a:pt x="243" y="86"/>
                  <a:pt x="243" y="86"/>
                </a:cubicBezTo>
                <a:cubicBezTo>
                  <a:pt x="242" y="87"/>
                  <a:pt x="242" y="87"/>
                  <a:pt x="242" y="86"/>
                </a:cubicBezTo>
                <a:cubicBezTo>
                  <a:pt x="241" y="86"/>
                  <a:pt x="240" y="86"/>
                  <a:pt x="240" y="87"/>
                </a:cubicBezTo>
                <a:cubicBezTo>
                  <a:pt x="239" y="87"/>
                  <a:pt x="239" y="85"/>
                  <a:pt x="238" y="86"/>
                </a:cubicBezTo>
                <a:cubicBezTo>
                  <a:pt x="238" y="87"/>
                  <a:pt x="239" y="86"/>
                  <a:pt x="239" y="86"/>
                </a:cubicBezTo>
                <a:cubicBezTo>
                  <a:pt x="239" y="87"/>
                  <a:pt x="236" y="87"/>
                  <a:pt x="238" y="86"/>
                </a:cubicBezTo>
                <a:cubicBezTo>
                  <a:pt x="237" y="86"/>
                  <a:pt x="237" y="86"/>
                  <a:pt x="236" y="86"/>
                </a:cubicBezTo>
                <a:cubicBezTo>
                  <a:pt x="236" y="87"/>
                  <a:pt x="237" y="86"/>
                  <a:pt x="237" y="87"/>
                </a:cubicBezTo>
                <a:cubicBezTo>
                  <a:pt x="236" y="87"/>
                  <a:pt x="236" y="87"/>
                  <a:pt x="235" y="86"/>
                </a:cubicBezTo>
                <a:cubicBezTo>
                  <a:pt x="235" y="87"/>
                  <a:pt x="234" y="86"/>
                  <a:pt x="233" y="87"/>
                </a:cubicBezTo>
                <a:cubicBezTo>
                  <a:pt x="233" y="86"/>
                  <a:pt x="233" y="87"/>
                  <a:pt x="233" y="86"/>
                </a:cubicBezTo>
                <a:cubicBezTo>
                  <a:pt x="232" y="86"/>
                  <a:pt x="231" y="86"/>
                  <a:pt x="229" y="86"/>
                </a:cubicBezTo>
                <a:cubicBezTo>
                  <a:pt x="230" y="87"/>
                  <a:pt x="229" y="88"/>
                  <a:pt x="228" y="86"/>
                </a:cubicBezTo>
                <a:cubicBezTo>
                  <a:pt x="227" y="87"/>
                  <a:pt x="227" y="86"/>
                  <a:pt x="226" y="86"/>
                </a:cubicBezTo>
                <a:cubicBezTo>
                  <a:pt x="226" y="87"/>
                  <a:pt x="226" y="87"/>
                  <a:pt x="226" y="87"/>
                </a:cubicBezTo>
                <a:cubicBezTo>
                  <a:pt x="226" y="87"/>
                  <a:pt x="225" y="87"/>
                  <a:pt x="225" y="86"/>
                </a:cubicBezTo>
                <a:cubicBezTo>
                  <a:pt x="221" y="86"/>
                  <a:pt x="218" y="86"/>
                  <a:pt x="215" y="86"/>
                </a:cubicBezTo>
                <a:cubicBezTo>
                  <a:pt x="214" y="86"/>
                  <a:pt x="216" y="86"/>
                  <a:pt x="215" y="85"/>
                </a:cubicBezTo>
                <a:cubicBezTo>
                  <a:pt x="213" y="88"/>
                  <a:pt x="210" y="86"/>
                  <a:pt x="208" y="87"/>
                </a:cubicBezTo>
                <a:cubicBezTo>
                  <a:pt x="207" y="86"/>
                  <a:pt x="206" y="88"/>
                  <a:pt x="205" y="87"/>
                </a:cubicBezTo>
                <a:cubicBezTo>
                  <a:pt x="204" y="86"/>
                  <a:pt x="206" y="87"/>
                  <a:pt x="206" y="87"/>
                </a:cubicBezTo>
                <a:cubicBezTo>
                  <a:pt x="205" y="86"/>
                  <a:pt x="204" y="87"/>
                  <a:pt x="203" y="86"/>
                </a:cubicBezTo>
                <a:cubicBezTo>
                  <a:pt x="203" y="86"/>
                  <a:pt x="203" y="87"/>
                  <a:pt x="204" y="87"/>
                </a:cubicBezTo>
                <a:cubicBezTo>
                  <a:pt x="203" y="88"/>
                  <a:pt x="202" y="87"/>
                  <a:pt x="202" y="88"/>
                </a:cubicBezTo>
                <a:cubicBezTo>
                  <a:pt x="202" y="87"/>
                  <a:pt x="201" y="87"/>
                  <a:pt x="203" y="87"/>
                </a:cubicBezTo>
                <a:cubicBezTo>
                  <a:pt x="203" y="86"/>
                  <a:pt x="202" y="87"/>
                  <a:pt x="201" y="86"/>
                </a:cubicBezTo>
                <a:cubicBezTo>
                  <a:pt x="201" y="87"/>
                  <a:pt x="202" y="87"/>
                  <a:pt x="201" y="87"/>
                </a:cubicBezTo>
                <a:cubicBezTo>
                  <a:pt x="201" y="87"/>
                  <a:pt x="201" y="87"/>
                  <a:pt x="201" y="86"/>
                </a:cubicBezTo>
                <a:cubicBezTo>
                  <a:pt x="200" y="86"/>
                  <a:pt x="200" y="87"/>
                  <a:pt x="199" y="87"/>
                </a:cubicBezTo>
                <a:cubicBezTo>
                  <a:pt x="199" y="87"/>
                  <a:pt x="201" y="87"/>
                  <a:pt x="200" y="88"/>
                </a:cubicBezTo>
                <a:cubicBezTo>
                  <a:pt x="199" y="88"/>
                  <a:pt x="199" y="87"/>
                  <a:pt x="199" y="86"/>
                </a:cubicBezTo>
                <a:cubicBezTo>
                  <a:pt x="199" y="86"/>
                  <a:pt x="198" y="86"/>
                  <a:pt x="198" y="86"/>
                </a:cubicBezTo>
                <a:cubicBezTo>
                  <a:pt x="198" y="87"/>
                  <a:pt x="199" y="87"/>
                  <a:pt x="199" y="87"/>
                </a:cubicBezTo>
                <a:cubicBezTo>
                  <a:pt x="199" y="88"/>
                  <a:pt x="198" y="88"/>
                  <a:pt x="197" y="88"/>
                </a:cubicBezTo>
                <a:cubicBezTo>
                  <a:pt x="197" y="88"/>
                  <a:pt x="198" y="88"/>
                  <a:pt x="198" y="87"/>
                </a:cubicBezTo>
                <a:cubicBezTo>
                  <a:pt x="197" y="88"/>
                  <a:pt x="195" y="88"/>
                  <a:pt x="195" y="87"/>
                </a:cubicBezTo>
                <a:cubicBezTo>
                  <a:pt x="194" y="87"/>
                  <a:pt x="194" y="87"/>
                  <a:pt x="194" y="87"/>
                </a:cubicBezTo>
                <a:cubicBezTo>
                  <a:pt x="193" y="87"/>
                  <a:pt x="193" y="88"/>
                  <a:pt x="192" y="88"/>
                </a:cubicBezTo>
                <a:cubicBezTo>
                  <a:pt x="193" y="87"/>
                  <a:pt x="193" y="88"/>
                  <a:pt x="193" y="88"/>
                </a:cubicBezTo>
                <a:cubicBezTo>
                  <a:pt x="193" y="86"/>
                  <a:pt x="190" y="88"/>
                  <a:pt x="190" y="86"/>
                </a:cubicBezTo>
                <a:cubicBezTo>
                  <a:pt x="190" y="86"/>
                  <a:pt x="190" y="87"/>
                  <a:pt x="188" y="87"/>
                </a:cubicBezTo>
                <a:cubicBezTo>
                  <a:pt x="189" y="88"/>
                  <a:pt x="188" y="87"/>
                  <a:pt x="188" y="88"/>
                </a:cubicBezTo>
                <a:cubicBezTo>
                  <a:pt x="187" y="88"/>
                  <a:pt x="188" y="87"/>
                  <a:pt x="187" y="86"/>
                </a:cubicBezTo>
                <a:cubicBezTo>
                  <a:pt x="187" y="86"/>
                  <a:pt x="186" y="87"/>
                  <a:pt x="187" y="88"/>
                </a:cubicBezTo>
                <a:cubicBezTo>
                  <a:pt x="184" y="88"/>
                  <a:pt x="181" y="88"/>
                  <a:pt x="179" y="87"/>
                </a:cubicBezTo>
                <a:cubicBezTo>
                  <a:pt x="180" y="88"/>
                  <a:pt x="181" y="87"/>
                  <a:pt x="182" y="87"/>
                </a:cubicBezTo>
                <a:cubicBezTo>
                  <a:pt x="182" y="86"/>
                  <a:pt x="178" y="87"/>
                  <a:pt x="178" y="86"/>
                </a:cubicBezTo>
                <a:cubicBezTo>
                  <a:pt x="176" y="87"/>
                  <a:pt x="174" y="87"/>
                  <a:pt x="173" y="86"/>
                </a:cubicBezTo>
                <a:cubicBezTo>
                  <a:pt x="169" y="88"/>
                  <a:pt x="163" y="86"/>
                  <a:pt x="158" y="87"/>
                </a:cubicBezTo>
                <a:cubicBezTo>
                  <a:pt x="157" y="87"/>
                  <a:pt x="158" y="86"/>
                  <a:pt x="157" y="86"/>
                </a:cubicBezTo>
                <a:cubicBezTo>
                  <a:pt x="156" y="87"/>
                  <a:pt x="152" y="87"/>
                  <a:pt x="149" y="86"/>
                </a:cubicBezTo>
                <a:cubicBezTo>
                  <a:pt x="146" y="87"/>
                  <a:pt x="143" y="86"/>
                  <a:pt x="140" y="86"/>
                </a:cubicBezTo>
                <a:cubicBezTo>
                  <a:pt x="140" y="85"/>
                  <a:pt x="142" y="85"/>
                  <a:pt x="142" y="86"/>
                </a:cubicBezTo>
                <a:cubicBezTo>
                  <a:pt x="142" y="86"/>
                  <a:pt x="142" y="85"/>
                  <a:pt x="142" y="85"/>
                </a:cubicBezTo>
                <a:cubicBezTo>
                  <a:pt x="143" y="85"/>
                  <a:pt x="143" y="86"/>
                  <a:pt x="143" y="86"/>
                </a:cubicBezTo>
                <a:cubicBezTo>
                  <a:pt x="144" y="86"/>
                  <a:pt x="144" y="86"/>
                  <a:pt x="143" y="86"/>
                </a:cubicBezTo>
                <a:cubicBezTo>
                  <a:pt x="147" y="84"/>
                  <a:pt x="154" y="86"/>
                  <a:pt x="157" y="86"/>
                </a:cubicBezTo>
                <a:cubicBezTo>
                  <a:pt x="157" y="86"/>
                  <a:pt x="157" y="85"/>
                  <a:pt x="158" y="85"/>
                </a:cubicBezTo>
                <a:cubicBezTo>
                  <a:pt x="162" y="85"/>
                  <a:pt x="166" y="86"/>
                  <a:pt x="169" y="86"/>
                </a:cubicBezTo>
                <a:cubicBezTo>
                  <a:pt x="169" y="85"/>
                  <a:pt x="168" y="85"/>
                  <a:pt x="168" y="85"/>
                </a:cubicBezTo>
                <a:cubicBezTo>
                  <a:pt x="158" y="84"/>
                  <a:pt x="144" y="85"/>
                  <a:pt x="136" y="85"/>
                </a:cubicBezTo>
                <a:cubicBezTo>
                  <a:pt x="136" y="85"/>
                  <a:pt x="136" y="85"/>
                  <a:pt x="136" y="84"/>
                </a:cubicBezTo>
                <a:cubicBezTo>
                  <a:pt x="133" y="85"/>
                  <a:pt x="130" y="84"/>
                  <a:pt x="130" y="85"/>
                </a:cubicBezTo>
                <a:cubicBezTo>
                  <a:pt x="129" y="85"/>
                  <a:pt x="129" y="85"/>
                  <a:pt x="129" y="84"/>
                </a:cubicBezTo>
                <a:cubicBezTo>
                  <a:pt x="129" y="84"/>
                  <a:pt x="128" y="86"/>
                  <a:pt x="128" y="84"/>
                </a:cubicBezTo>
                <a:cubicBezTo>
                  <a:pt x="127" y="84"/>
                  <a:pt x="127" y="85"/>
                  <a:pt x="128" y="85"/>
                </a:cubicBezTo>
                <a:cubicBezTo>
                  <a:pt x="125" y="85"/>
                  <a:pt x="120" y="86"/>
                  <a:pt x="119" y="84"/>
                </a:cubicBezTo>
                <a:cubicBezTo>
                  <a:pt x="118" y="84"/>
                  <a:pt x="119" y="85"/>
                  <a:pt x="119" y="85"/>
                </a:cubicBezTo>
                <a:cubicBezTo>
                  <a:pt x="118" y="84"/>
                  <a:pt x="117" y="85"/>
                  <a:pt x="117" y="84"/>
                </a:cubicBezTo>
                <a:cubicBezTo>
                  <a:pt x="116" y="85"/>
                  <a:pt x="114" y="85"/>
                  <a:pt x="112" y="84"/>
                </a:cubicBezTo>
                <a:cubicBezTo>
                  <a:pt x="112" y="86"/>
                  <a:pt x="112" y="84"/>
                  <a:pt x="111" y="85"/>
                </a:cubicBezTo>
                <a:cubicBezTo>
                  <a:pt x="111" y="85"/>
                  <a:pt x="110" y="84"/>
                  <a:pt x="110" y="85"/>
                </a:cubicBezTo>
                <a:cubicBezTo>
                  <a:pt x="107" y="83"/>
                  <a:pt x="102" y="85"/>
                  <a:pt x="97" y="85"/>
                </a:cubicBezTo>
                <a:cubicBezTo>
                  <a:pt x="99" y="83"/>
                  <a:pt x="95" y="85"/>
                  <a:pt x="95" y="84"/>
                </a:cubicBezTo>
                <a:cubicBezTo>
                  <a:pt x="95" y="85"/>
                  <a:pt x="90" y="85"/>
                  <a:pt x="90" y="84"/>
                </a:cubicBezTo>
                <a:cubicBezTo>
                  <a:pt x="90" y="84"/>
                  <a:pt x="90" y="85"/>
                  <a:pt x="89" y="85"/>
                </a:cubicBezTo>
                <a:cubicBezTo>
                  <a:pt x="91" y="86"/>
                  <a:pt x="94" y="86"/>
                  <a:pt x="96" y="85"/>
                </a:cubicBezTo>
                <a:cubicBezTo>
                  <a:pt x="96" y="85"/>
                  <a:pt x="96" y="86"/>
                  <a:pt x="96" y="86"/>
                </a:cubicBezTo>
                <a:cubicBezTo>
                  <a:pt x="96" y="86"/>
                  <a:pt x="96" y="86"/>
                  <a:pt x="96" y="86"/>
                </a:cubicBezTo>
                <a:cubicBezTo>
                  <a:pt x="89" y="86"/>
                  <a:pt x="84" y="86"/>
                  <a:pt x="77" y="86"/>
                </a:cubicBezTo>
                <a:cubicBezTo>
                  <a:pt x="77" y="87"/>
                  <a:pt x="77" y="87"/>
                  <a:pt x="77" y="87"/>
                </a:cubicBezTo>
                <a:cubicBezTo>
                  <a:pt x="77" y="87"/>
                  <a:pt x="76" y="87"/>
                  <a:pt x="77" y="86"/>
                </a:cubicBezTo>
                <a:cubicBezTo>
                  <a:pt x="76" y="87"/>
                  <a:pt x="75" y="87"/>
                  <a:pt x="75" y="87"/>
                </a:cubicBezTo>
                <a:cubicBezTo>
                  <a:pt x="74" y="86"/>
                  <a:pt x="73" y="86"/>
                  <a:pt x="73" y="86"/>
                </a:cubicBezTo>
                <a:cubicBezTo>
                  <a:pt x="59" y="86"/>
                  <a:pt x="49" y="88"/>
                  <a:pt x="36" y="86"/>
                </a:cubicBezTo>
                <a:cubicBezTo>
                  <a:pt x="34" y="87"/>
                  <a:pt x="35" y="87"/>
                  <a:pt x="32" y="87"/>
                </a:cubicBezTo>
                <a:cubicBezTo>
                  <a:pt x="32" y="87"/>
                  <a:pt x="32" y="87"/>
                  <a:pt x="32" y="87"/>
                </a:cubicBezTo>
                <a:cubicBezTo>
                  <a:pt x="29" y="87"/>
                  <a:pt x="24" y="87"/>
                  <a:pt x="20" y="87"/>
                </a:cubicBezTo>
                <a:cubicBezTo>
                  <a:pt x="20" y="86"/>
                  <a:pt x="21" y="87"/>
                  <a:pt x="22" y="86"/>
                </a:cubicBezTo>
                <a:cubicBezTo>
                  <a:pt x="20" y="86"/>
                  <a:pt x="20" y="86"/>
                  <a:pt x="17" y="86"/>
                </a:cubicBezTo>
                <a:cubicBezTo>
                  <a:pt x="19" y="85"/>
                  <a:pt x="24" y="86"/>
                  <a:pt x="27" y="85"/>
                </a:cubicBezTo>
                <a:cubicBezTo>
                  <a:pt x="28" y="85"/>
                  <a:pt x="26" y="85"/>
                  <a:pt x="28" y="85"/>
                </a:cubicBezTo>
                <a:cubicBezTo>
                  <a:pt x="27" y="84"/>
                  <a:pt x="26" y="85"/>
                  <a:pt x="25" y="85"/>
                </a:cubicBezTo>
                <a:cubicBezTo>
                  <a:pt x="26" y="84"/>
                  <a:pt x="29" y="83"/>
                  <a:pt x="31" y="84"/>
                </a:cubicBezTo>
                <a:cubicBezTo>
                  <a:pt x="30" y="84"/>
                  <a:pt x="29" y="84"/>
                  <a:pt x="28" y="84"/>
                </a:cubicBezTo>
                <a:cubicBezTo>
                  <a:pt x="28" y="85"/>
                  <a:pt x="29" y="85"/>
                  <a:pt x="29" y="85"/>
                </a:cubicBezTo>
                <a:cubicBezTo>
                  <a:pt x="29" y="85"/>
                  <a:pt x="30" y="84"/>
                  <a:pt x="31" y="85"/>
                </a:cubicBezTo>
                <a:cubicBezTo>
                  <a:pt x="30" y="86"/>
                  <a:pt x="32" y="85"/>
                  <a:pt x="32" y="85"/>
                </a:cubicBezTo>
                <a:cubicBezTo>
                  <a:pt x="32" y="85"/>
                  <a:pt x="32" y="85"/>
                  <a:pt x="32" y="85"/>
                </a:cubicBezTo>
                <a:cubicBezTo>
                  <a:pt x="34" y="86"/>
                  <a:pt x="37" y="84"/>
                  <a:pt x="38" y="85"/>
                </a:cubicBezTo>
                <a:cubicBezTo>
                  <a:pt x="39" y="85"/>
                  <a:pt x="39" y="84"/>
                  <a:pt x="39" y="84"/>
                </a:cubicBezTo>
                <a:cubicBezTo>
                  <a:pt x="39" y="85"/>
                  <a:pt x="41" y="85"/>
                  <a:pt x="42" y="85"/>
                </a:cubicBezTo>
                <a:cubicBezTo>
                  <a:pt x="40" y="84"/>
                  <a:pt x="42" y="84"/>
                  <a:pt x="42" y="84"/>
                </a:cubicBezTo>
                <a:cubicBezTo>
                  <a:pt x="42" y="84"/>
                  <a:pt x="42" y="84"/>
                  <a:pt x="42" y="85"/>
                </a:cubicBezTo>
                <a:cubicBezTo>
                  <a:pt x="43" y="85"/>
                  <a:pt x="43" y="84"/>
                  <a:pt x="44" y="85"/>
                </a:cubicBezTo>
                <a:cubicBezTo>
                  <a:pt x="44" y="85"/>
                  <a:pt x="44" y="84"/>
                  <a:pt x="45" y="84"/>
                </a:cubicBezTo>
                <a:cubicBezTo>
                  <a:pt x="45" y="84"/>
                  <a:pt x="45" y="84"/>
                  <a:pt x="44" y="84"/>
                </a:cubicBezTo>
                <a:cubicBezTo>
                  <a:pt x="48" y="85"/>
                  <a:pt x="55" y="85"/>
                  <a:pt x="59" y="84"/>
                </a:cubicBezTo>
                <a:cubicBezTo>
                  <a:pt x="60" y="84"/>
                  <a:pt x="63" y="83"/>
                  <a:pt x="65" y="84"/>
                </a:cubicBezTo>
                <a:cubicBezTo>
                  <a:pt x="66" y="84"/>
                  <a:pt x="70" y="84"/>
                  <a:pt x="72" y="84"/>
                </a:cubicBezTo>
                <a:cubicBezTo>
                  <a:pt x="72" y="83"/>
                  <a:pt x="73" y="83"/>
                  <a:pt x="74" y="83"/>
                </a:cubicBezTo>
                <a:cubicBezTo>
                  <a:pt x="74" y="84"/>
                  <a:pt x="76" y="83"/>
                  <a:pt x="77" y="84"/>
                </a:cubicBezTo>
                <a:cubicBezTo>
                  <a:pt x="78" y="84"/>
                  <a:pt x="78" y="83"/>
                  <a:pt x="79" y="83"/>
                </a:cubicBezTo>
                <a:cubicBezTo>
                  <a:pt x="80" y="83"/>
                  <a:pt x="79" y="83"/>
                  <a:pt x="78" y="83"/>
                </a:cubicBezTo>
                <a:cubicBezTo>
                  <a:pt x="79" y="84"/>
                  <a:pt x="79" y="83"/>
                  <a:pt x="80" y="84"/>
                </a:cubicBezTo>
                <a:cubicBezTo>
                  <a:pt x="80" y="83"/>
                  <a:pt x="80" y="82"/>
                  <a:pt x="81" y="83"/>
                </a:cubicBezTo>
                <a:cubicBezTo>
                  <a:pt x="81" y="83"/>
                  <a:pt x="81" y="83"/>
                  <a:pt x="80" y="83"/>
                </a:cubicBezTo>
                <a:cubicBezTo>
                  <a:pt x="80" y="84"/>
                  <a:pt x="82" y="83"/>
                  <a:pt x="82" y="84"/>
                </a:cubicBezTo>
                <a:cubicBezTo>
                  <a:pt x="82" y="84"/>
                  <a:pt x="82" y="83"/>
                  <a:pt x="82" y="83"/>
                </a:cubicBezTo>
                <a:cubicBezTo>
                  <a:pt x="83" y="83"/>
                  <a:pt x="82" y="83"/>
                  <a:pt x="83" y="84"/>
                </a:cubicBezTo>
                <a:cubicBezTo>
                  <a:pt x="83" y="83"/>
                  <a:pt x="83" y="82"/>
                  <a:pt x="84" y="84"/>
                </a:cubicBezTo>
                <a:cubicBezTo>
                  <a:pt x="84" y="83"/>
                  <a:pt x="84" y="83"/>
                  <a:pt x="84" y="83"/>
                </a:cubicBezTo>
                <a:cubicBezTo>
                  <a:pt x="86" y="83"/>
                  <a:pt x="87" y="83"/>
                  <a:pt x="90" y="83"/>
                </a:cubicBezTo>
                <a:cubicBezTo>
                  <a:pt x="90" y="83"/>
                  <a:pt x="90" y="83"/>
                  <a:pt x="90" y="82"/>
                </a:cubicBezTo>
                <a:cubicBezTo>
                  <a:pt x="90" y="83"/>
                  <a:pt x="94" y="84"/>
                  <a:pt x="94" y="83"/>
                </a:cubicBezTo>
                <a:cubicBezTo>
                  <a:pt x="94" y="83"/>
                  <a:pt x="94" y="83"/>
                  <a:pt x="95" y="84"/>
                </a:cubicBezTo>
                <a:cubicBezTo>
                  <a:pt x="95" y="84"/>
                  <a:pt x="95" y="83"/>
                  <a:pt x="95" y="83"/>
                </a:cubicBezTo>
                <a:cubicBezTo>
                  <a:pt x="98" y="83"/>
                  <a:pt x="101" y="82"/>
                  <a:pt x="102" y="84"/>
                </a:cubicBezTo>
                <a:cubicBezTo>
                  <a:pt x="102" y="84"/>
                  <a:pt x="102" y="83"/>
                  <a:pt x="102" y="83"/>
                </a:cubicBezTo>
                <a:cubicBezTo>
                  <a:pt x="105" y="84"/>
                  <a:pt x="108" y="83"/>
                  <a:pt x="109" y="84"/>
                </a:cubicBezTo>
                <a:cubicBezTo>
                  <a:pt x="110" y="84"/>
                  <a:pt x="109" y="83"/>
                  <a:pt x="109" y="83"/>
                </a:cubicBezTo>
                <a:cubicBezTo>
                  <a:pt x="110" y="83"/>
                  <a:pt x="110" y="83"/>
                  <a:pt x="110" y="84"/>
                </a:cubicBezTo>
                <a:cubicBezTo>
                  <a:pt x="110" y="84"/>
                  <a:pt x="110" y="83"/>
                  <a:pt x="110" y="83"/>
                </a:cubicBezTo>
                <a:cubicBezTo>
                  <a:pt x="111" y="83"/>
                  <a:pt x="111" y="83"/>
                  <a:pt x="112" y="83"/>
                </a:cubicBezTo>
                <a:cubicBezTo>
                  <a:pt x="112" y="84"/>
                  <a:pt x="112" y="84"/>
                  <a:pt x="112" y="84"/>
                </a:cubicBezTo>
                <a:cubicBezTo>
                  <a:pt x="113" y="84"/>
                  <a:pt x="112" y="84"/>
                  <a:pt x="113" y="84"/>
                </a:cubicBezTo>
                <a:cubicBezTo>
                  <a:pt x="113" y="83"/>
                  <a:pt x="113" y="83"/>
                  <a:pt x="114" y="84"/>
                </a:cubicBezTo>
                <a:cubicBezTo>
                  <a:pt x="114" y="84"/>
                  <a:pt x="114" y="83"/>
                  <a:pt x="114" y="83"/>
                </a:cubicBezTo>
                <a:cubicBezTo>
                  <a:pt x="115" y="84"/>
                  <a:pt x="119" y="83"/>
                  <a:pt x="122" y="83"/>
                </a:cubicBezTo>
                <a:cubicBezTo>
                  <a:pt x="122" y="83"/>
                  <a:pt x="121" y="82"/>
                  <a:pt x="121" y="82"/>
                </a:cubicBezTo>
                <a:cubicBezTo>
                  <a:pt x="121" y="82"/>
                  <a:pt x="123" y="82"/>
                  <a:pt x="124" y="82"/>
                </a:cubicBezTo>
                <a:cubicBezTo>
                  <a:pt x="124" y="83"/>
                  <a:pt x="124" y="83"/>
                  <a:pt x="125" y="83"/>
                </a:cubicBezTo>
                <a:cubicBezTo>
                  <a:pt x="126" y="83"/>
                  <a:pt x="125" y="83"/>
                  <a:pt x="125" y="82"/>
                </a:cubicBezTo>
                <a:cubicBezTo>
                  <a:pt x="125" y="82"/>
                  <a:pt x="126" y="83"/>
                  <a:pt x="126" y="82"/>
                </a:cubicBezTo>
                <a:cubicBezTo>
                  <a:pt x="126" y="82"/>
                  <a:pt x="125" y="83"/>
                  <a:pt x="126" y="84"/>
                </a:cubicBezTo>
                <a:cubicBezTo>
                  <a:pt x="127" y="84"/>
                  <a:pt x="126" y="82"/>
                  <a:pt x="126" y="82"/>
                </a:cubicBezTo>
                <a:cubicBezTo>
                  <a:pt x="128" y="82"/>
                  <a:pt x="129" y="82"/>
                  <a:pt x="130" y="82"/>
                </a:cubicBezTo>
                <a:cubicBezTo>
                  <a:pt x="130" y="83"/>
                  <a:pt x="129" y="82"/>
                  <a:pt x="128" y="82"/>
                </a:cubicBezTo>
                <a:cubicBezTo>
                  <a:pt x="128" y="83"/>
                  <a:pt x="128" y="83"/>
                  <a:pt x="128" y="83"/>
                </a:cubicBezTo>
                <a:cubicBezTo>
                  <a:pt x="129" y="83"/>
                  <a:pt x="129" y="83"/>
                  <a:pt x="130" y="83"/>
                </a:cubicBezTo>
                <a:cubicBezTo>
                  <a:pt x="131" y="83"/>
                  <a:pt x="131" y="82"/>
                  <a:pt x="131" y="82"/>
                </a:cubicBezTo>
                <a:cubicBezTo>
                  <a:pt x="131" y="82"/>
                  <a:pt x="131" y="83"/>
                  <a:pt x="132" y="82"/>
                </a:cubicBezTo>
                <a:cubicBezTo>
                  <a:pt x="132" y="83"/>
                  <a:pt x="132" y="83"/>
                  <a:pt x="131" y="83"/>
                </a:cubicBezTo>
                <a:cubicBezTo>
                  <a:pt x="131" y="83"/>
                  <a:pt x="132" y="84"/>
                  <a:pt x="132" y="84"/>
                </a:cubicBezTo>
                <a:cubicBezTo>
                  <a:pt x="133" y="84"/>
                  <a:pt x="133" y="83"/>
                  <a:pt x="133" y="83"/>
                </a:cubicBezTo>
                <a:cubicBezTo>
                  <a:pt x="133" y="83"/>
                  <a:pt x="133" y="83"/>
                  <a:pt x="132" y="83"/>
                </a:cubicBezTo>
                <a:cubicBezTo>
                  <a:pt x="133" y="82"/>
                  <a:pt x="133" y="83"/>
                  <a:pt x="134" y="83"/>
                </a:cubicBezTo>
                <a:cubicBezTo>
                  <a:pt x="135" y="83"/>
                  <a:pt x="134" y="83"/>
                  <a:pt x="134" y="82"/>
                </a:cubicBezTo>
                <a:cubicBezTo>
                  <a:pt x="135" y="82"/>
                  <a:pt x="136" y="83"/>
                  <a:pt x="137" y="83"/>
                </a:cubicBezTo>
                <a:cubicBezTo>
                  <a:pt x="137" y="83"/>
                  <a:pt x="136" y="82"/>
                  <a:pt x="136" y="82"/>
                </a:cubicBezTo>
                <a:cubicBezTo>
                  <a:pt x="136" y="82"/>
                  <a:pt x="136" y="82"/>
                  <a:pt x="136" y="82"/>
                </a:cubicBezTo>
                <a:cubicBezTo>
                  <a:pt x="139" y="81"/>
                  <a:pt x="147" y="82"/>
                  <a:pt x="153" y="82"/>
                </a:cubicBezTo>
                <a:cubicBezTo>
                  <a:pt x="146" y="81"/>
                  <a:pt x="140" y="81"/>
                  <a:pt x="136" y="81"/>
                </a:cubicBezTo>
                <a:cubicBezTo>
                  <a:pt x="136" y="81"/>
                  <a:pt x="134" y="80"/>
                  <a:pt x="135" y="80"/>
                </a:cubicBezTo>
                <a:cubicBezTo>
                  <a:pt x="135" y="80"/>
                  <a:pt x="135" y="80"/>
                  <a:pt x="134" y="80"/>
                </a:cubicBezTo>
                <a:cubicBezTo>
                  <a:pt x="133" y="80"/>
                  <a:pt x="134" y="81"/>
                  <a:pt x="134" y="81"/>
                </a:cubicBezTo>
                <a:cubicBezTo>
                  <a:pt x="134" y="82"/>
                  <a:pt x="133" y="81"/>
                  <a:pt x="132" y="81"/>
                </a:cubicBezTo>
                <a:cubicBezTo>
                  <a:pt x="133" y="80"/>
                  <a:pt x="127" y="80"/>
                  <a:pt x="128" y="81"/>
                </a:cubicBezTo>
                <a:cubicBezTo>
                  <a:pt x="127" y="81"/>
                  <a:pt x="127" y="81"/>
                  <a:pt x="127" y="80"/>
                </a:cubicBezTo>
                <a:cubicBezTo>
                  <a:pt x="124" y="80"/>
                  <a:pt x="120" y="82"/>
                  <a:pt x="119" y="81"/>
                </a:cubicBezTo>
                <a:cubicBezTo>
                  <a:pt x="110" y="82"/>
                  <a:pt x="99" y="81"/>
                  <a:pt x="91" y="81"/>
                </a:cubicBezTo>
                <a:cubicBezTo>
                  <a:pt x="91" y="80"/>
                  <a:pt x="91" y="80"/>
                  <a:pt x="91" y="80"/>
                </a:cubicBezTo>
                <a:cubicBezTo>
                  <a:pt x="88" y="80"/>
                  <a:pt x="85" y="79"/>
                  <a:pt x="83" y="80"/>
                </a:cubicBezTo>
                <a:cubicBezTo>
                  <a:pt x="86" y="78"/>
                  <a:pt x="93" y="79"/>
                  <a:pt x="95" y="78"/>
                </a:cubicBezTo>
                <a:cubicBezTo>
                  <a:pt x="90" y="77"/>
                  <a:pt x="87" y="79"/>
                  <a:pt x="83" y="78"/>
                </a:cubicBezTo>
                <a:cubicBezTo>
                  <a:pt x="82" y="79"/>
                  <a:pt x="82" y="79"/>
                  <a:pt x="83" y="79"/>
                </a:cubicBezTo>
                <a:cubicBezTo>
                  <a:pt x="82" y="80"/>
                  <a:pt x="81" y="80"/>
                  <a:pt x="79" y="80"/>
                </a:cubicBezTo>
                <a:cubicBezTo>
                  <a:pt x="79" y="79"/>
                  <a:pt x="79" y="79"/>
                  <a:pt x="79" y="79"/>
                </a:cubicBezTo>
                <a:cubicBezTo>
                  <a:pt x="80" y="79"/>
                  <a:pt x="79" y="79"/>
                  <a:pt x="81" y="79"/>
                </a:cubicBezTo>
                <a:cubicBezTo>
                  <a:pt x="81" y="78"/>
                  <a:pt x="81" y="79"/>
                  <a:pt x="80" y="79"/>
                </a:cubicBezTo>
                <a:cubicBezTo>
                  <a:pt x="80" y="78"/>
                  <a:pt x="81" y="79"/>
                  <a:pt x="82" y="79"/>
                </a:cubicBezTo>
                <a:cubicBezTo>
                  <a:pt x="79" y="78"/>
                  <a:pt x="77" y="77"/>
                  <a:pt x="75" y="78"/>
                </a:cubicBezTo>
                <a:cubicBezTo>
                  <a:pt x="75" y="77"/>
                  <a:pt x="74" y="78"/>
                  <a:pt x="74" y="77"/>
                </a:cubicBezTo>
                <a:cubicBezTo>
                  <a:pt x="73" y="77"/>
                  <a:pt x="74" y="77"/>
                  <a:pt x="74" y="78"/>
                </a:cubicBezTo>
                <a:cubicBezTo>
                  <a:pt x="73" y="78"/>
                  <a:pt x="73" y="78"/>
                  <a:pt x="73" y="77"/>
                </a:cubicBezTo>
                <a:cubicBezTo>
                  <a:pt x="70" y="77"/>
                  <a:pt x="67" y="77"/>
                  <a:pt x="64" y="78"/>
                </a:cubicBezTo>
                <a:cubicBezTo>
                  <a:pt x="63" y="79"/>
                  <a:pt x="62" y="79"/>
                  <a:pt x="60" y="79"/>
                </a:cubicBezTo>
                <a:cubicBezTo>
                  <a:pt x="60" y="78"/>
                  <a:pt x="62" y="78"/>
                  <a:pt x="63" y="78"/>
                </a:cubicBezTo>
                <a:cubicBezTo>
                  <a:pt x="63" y="78"/>
                  <a:pt x="63" y="78"/>
                  <a:pt x="63" y="78"/>
                </a:cubicBezTo>
                <a:cubicBezTo>
                  <a:pt x="62" y="77"/>
                  <a:pt x="60" y="78"/>
                  <a:pt x="58" y="78"/>
                </a:cubicBezTo>
                <a:cubicBezTo>
                  <a:pt x="58" y="78"/>
                  <a:pt x="58" y="79"/>
                  <a:pt x="57" y="79"/>
                </a:cubicBezTo>
                <a:cubicBezTo>
                  <a:pt x="57" y="79"/>
                  <a:pt x="57" y="79"/>
                  <a:pt x="57" y="79"/>
                </a:cubicBezTo>
                <a:cubicBezTo>
                  <a:pt x="57" y="78"/>
                  <a:pt x="54" y="78"/>
                  <a:pt x="54" y="78"/>
                </a:cubicBezTo>
                <a:cubicBezTo>
                  <a:pt x="54" y="79"/>
                  <a:pt x="54" y="79"/>
                  <a:pt x="54" y="79"/>
                </a:cubicBezTo>
                <a:cubicBezTo>
                  <a:pt x="55" y="80"/>
                  <a:pt x="53" y="78"/>
                  <a:pt x="53" y="78"/>
                </a:cubicBezTo>
                <a:cubicBezTo>
                  <a:pt x="53" y="78"/>
                  <a:pt x="51" y="79"/>
                  <a:pt x="52" y="79"/>
                </a:cubicBezTo>
                <a:cubicBezTo>
                  <a:pt x="52" y="79"/>
                  <a:pt x="50" y="77"/>
                  <a:pt x="49" y="79"/>
                </a:cubicBezTo>
                <a:cubicBezTo>
                  <a:pt x="38" y="79"/>
                  <a:pt x="24" y="80"/>
                  <a:pt x="13" y="80"/>
                </a:cubicBezTo>
                <a:cubicBezTo>
                  <a:pt x="13" y="80"/>
                  <a:pt x="11" y="80"/>
                  <a:pt x="9" y="80"/>
                </a:cubicBezTo>
                <a:cubicBezTo>
                  <a:pt x="11" y="80"/>
                  <a:pt x="15" y="79"/>
                  <a:pt x="16" y="79"/>
                </a:cubicBezTo>
                <a:cubicBezTo>
                  <a:pt x="19" y="78"/>
                  <a:pt x="22" y="79"/>
                  <a:pt x="23" y="78"/>
                </a:cubicBezTo>
                <a:cubicBezTo>
                  <a:pt x="22" y="79"/>
                  <a:pt x="25" y="79"/>
                  <a:pt x="25" y="78"/>
                </a:cubicBezTo>
                <a:cubicBezTo>
                  <a:pt x="26" y="78"/>
                  <a:pt x="25" y="79"/>
                  <a:pt x="26" y="79"/>
                </a:cubicBezTo>
                <a:cubicBezTo>
                  <a:pt x="27" y="79"/>
                  <a:pt x="27" y="78"/>
                  <a:pt x="27" y="78"/>
                </a:cubicBezTo>
                <a:cubicBezTo>
                  <a:pt x="30" y="79"/>
                  <a:pt x="33" y="77"/>
                  <a:pt x="34" y="78"/>
                </a:cubicBezTo>
                <a:cubicBezTo>
                  <a:pt x="35" y="78"/>
                  <a:pt x="34" y="78"/>
                  <a:pt x="34" y="77"/>
                </a:cubicBezTo>
                <a:cubicBezTo>
                  <a:pt x="35" y="77"/>
                  <a:pt x="39" y="77"/>
                  <a:pt x="41" y="77"/>
                </a:cubicBezTo>
                <a:cubicBezTo>
                  <a:pt x="42" y="78"/>
                  <a:pt x="46" y="77"/>
                  <a:pt x="49" y="77"/>
                </a:cubicBezTo>
                <a:cubicBezTo>
                  <a:pt x="51" y="77"/>
                  <a:pt x="51" y="77"/>
                  <a:pt x="52" y="77"/>
                </a:cubicBezTo>
                <a:cubicBezTo>
                  <a:pt x="54" y="77"/>
                  <a:pt x="61" y="76"/>
                  <a:pt x="64" y="76"/>
                </a:cubicBezTo>
                <a:cubicBezTo>
                  <a:pt x="64" y="76"/>
                  <a:pt x="65" y="77"/>
                  <a:pt x="65" y="77"/>
                </a:cubicBezTo>
                <a:cubicBezTo>
                  <a:pt x="69" y="77"/>
                  <a:pt x="73" y="76"/>
                  <a:pt x="77" y="76"/>
                </a:cubicBezTo>
                <a:cubicBezTo>
                  <a:pt x="82" y="76"/>
                  <a:pt x="88" y="76"/>
                  <a:pt x="92" y="75"/>
                </a:cubicBezTo>
                <a:cubicBezTo>
                  <a:pt x="100" y="76"/>
                  <a:pt x="108" y="75"/>
                  <a:pt x="115" y="76"/>
                </a:cubicBezTo>
                <a:cubicBezTo>
                  <a:pt x="115" y="76"/>
                  <a:pt x="115" y="75"/>
                  <a:pt x="115" y="75"/>
                </a:cubicBezTo>
                <a:cubicBezTo>
                  <a:pt x="117" y="75"/>
                  <a:pt x="119" y="76"/>
                  <a:pt x="121" y="75"/>
                </a:cubicBezTo>
                <a:cubicBezTo>
                  <a:pt x="120" y="76"/>
                  <a:pt x="121" y="76"/>
                  <a:pt x="121" y="76"/>
                </a:cubicBezTo>
                <a:cubicBezTo>
                  <a:pt x="122" y="74"/>
                  <a:pt x="127" y="76"/>
                  <a:pt x="128" y="75"/>
                </a:cubicBezTo>
                <a:cubicBezTo>
                  <a:pt x="129" y="75"/>
                  <a:pt x="138" y="75"/>
                  <a:pt x="141" y="75"/>
                </a:cubicBezTo>
                <a:cubicBezTo>
                  <a:pt x="144" y="75"/>
                  <a:pt x="147" y="75"/>
                  <a:pt x="150" y="75"/>
                </a:cubicBezTo>
                <a:cubicBezTo>
                  <a:pt x="148" y="73"/>
                  <a:pt x="141" y="76"/>
                  <a:pt x="138" y="74"/>
                </a:cubicBezTo>
                <a:cubicBezTo>
                  <a:pt x="140" y="74"/>
                  <a:pt x="142" y="74"/>
                  <a:pt x="143" y="73"/>
                </a:cubicBezTo>
                <a:cubicBezTo>
                  <a:pt x="141" y="72"/>
                  <a:pt x="137" y="73"/>
                  <a:pt x="134" y="73"/>
                </a:cubicBezTo>
                <a:cubicBezTo>
                  <a:pt x="134" y="74"/>
                  <a:pt x="135" y="74"/>
                  <a:pt x="136" y="74"/>
                </a:cubicBezTo>
                <a:cubicBezTo>
                  <a:pt x="134" y="75"/>
                  <a:pt x="133" y="74"/>
                  <a:pt x="132" y="74"/>
                </a:cubicBezTo>
                <a:cubicBezTo>
                  <a:pt x="132" y="73"/>
                  <a:pt x="133" y="74"/>
                  <a:pt x="133" y="73"/>
                </a:cubicBezTo>
                <a:cubicBezTo>
                  <a:pt x="131" y="73"/>
                  <a:pt x="125" y="73"/>
                  <a:pt x="124" y="73"/>
                </a:cubicBezTo>
                <a:cubicBezTo>
                  <a:pt x="124" y="74"/>
                  <a:pt x="125" y="73"/>
                  <a:pt x="126" y="74"/>
                </a:cubicBezTo>
                <a:cubicBezTo>
                  <a:pt x="127" y="74"/>
                  <a:pt x="124" y="74"/>
                  <a:pt x="125" y="74"/>
                </a:cubicBezTo>
                <a:cubicBezTo>
                  <a:pt x="125" y="75"/>
                  <a:pt x="124" y="73"/>
                  <a:pt x="124" y="74"/>
                </a:cubicBezTo>
                <a:cubicBezTo>
                  <a:pt x="123" y="74"/>
                  <a:pt x="124" y="74"/>
                  <a:pt x="123" y="74"/>
                </a:cubicBezTo>
                <a:cubicBezTo>
                  <a:pt x="123" y="74"/>
                  <a:pt x="123" y="74"/>
                  <a:pt x="123" y="74"/>
                </a:cubicBezTo>
                <a:cubicBezTo>
                  <a:pt x="123" y="73"/>
                  <a:pt x="123" y="73"/>
                  <a:pt x="123" y="73"/>
                </a:cubicBezTo>
                <a:cubicBezTo>
                  <a:pt x="122" y="73"/>
                  <a:pt x="122" y="74"/>
                  <a:pt x="122" y="74"/>
                </a:cubicBezTo>
                <a:cubicBezTo>
                  <a:pt x="122" y="74"/>
                  <a:pt x="121" y="74"/>
                  <a:pt x="121" y="73"/>
                </a:cubicBezTo>
                <a:cubicBezTo>
                  <a:pt x="120" y="74"/>
                  <a:pt x="119" y="74"/>
                  <a:pt x="119" y="75"/>
                </a:cubicBezTo>
                <a:cubicBezTo>
                  <a:pt x="119" y="74"/>
                  <a:pt x="120" y="74"/>
                  <a:pt x="119" y="73"/>
                </a:cubicBezTo>
                <a:cubicBezTo>
                  <a:pt x="119" y="73"/>
                  <a:pt x="119" y="74"/>
                  <a:pt x="118" y="74"/>
                </a:cubicBezTo>
                <a:cubicBezTo>
                  <a:pt x="117" y="74"/>
                  <a:pt x="118" y="74"/>
                  <a:pt x="117" y="74"/>
                </a:cubicBezTo>
                <a:cubicBezTo>
                  <a:pt x="117" y="74"/>
                  <a:pt x="117" y="74"/>
                  <a:pt x="117" y="73"/>
                </a:cubicBezTo>
                <a:cubicBezTo>
                  <a:pt x="116" y="73"/>
                  <a:pt x="116" y="74"/>
                  <a:pt x="115" y="74"/>
                </a:cubicBezTo>
                <a:cubicBezTo>
                  <a:pt x="115" y="73"/>
                  <a:pt x="116" y="74"/>
                  <a:pt x="116" y="74"/>
                </a:cubicBezTo>
                <a:cubicBezTo>
                  <a:pt x="116" y="73"/>
                  <a:pt x="114" y="74"/>
                  <a:pt x="114" y="73"/>
                </a:cubicBezTo>
                <a:cubicBezTo>
                  <a:pt x="114" y="75"/>
                  <a:pt x="110" y="74"/>
                  <a:pt x="111" y="75"/>
                </a:cubicBezTo>
                <a:cubicBezTo>
                  <a:pt x="109" y="74"/>
                  <a:pt x="107" y="75"/>
                  <a:pt x="106" y="73"/>
                </a:cubicBezTo>
                <a:cubicBezTo>
                  <a:pt x="106" y="74"/>
                  <a:pt x="103" y="74"/>
                  <a:pt x="104" y="75"/>
                </a:cubicBezTo>
                <a:cubicBezTo>
                  <a:pt x="103" y="75"/>
                  <a:pt x="101" y="74"/>
                  <a:pt x="100" y="75"/>
                </a:cubicBezTo>
                <a:cubicBezTo>
                  <a:pt x="100" y="75"/>
                  <a:pt x="100" y="74"/>
                  <a:pt x="100" y="74"/>
                </a:cubicBezTo>
                <a:cubicBezTo>
                  <a:pt x="99" y="74"/>
                  <a:pt x="100" y="75"/>
                  <a:pt x="98" y="75"/>
                </a:cubicBezTo>
                <a:cubicBezTo>
                  <a:pt x="99" y="75"/>
                  <a:pt x="99" y="75"/>
                  <a:pt x="99" y="74"/>
                </a:cubicBezTo>
                <a:cubicBezTo>
                  <a:pt x="98" y="74"/>
                  <a:pt x="98" y="75"/>
                  <a:pt x="98" y="75"/>
                </a:cubicBezTo>
                <a:cubicBezTo>
                  <a:pt x="98" y="75"/>
                  <a:pt x="98" y="74"/>
                  <a:pt x="98" y="74"/>
                </a:cubicBezTo>
                <a:cubicBezTo>
                  <a:pt x="97" y="74"/>
                  <a:pt x="97" y="75"/>
                  <a:pt x="97" y="75"/>
                </a:cubicBezTo>
                <a:cubicBezTo>
                  <a:pt x="96" y="75"/>
                  <a:pt x="96" y="75"/>
                  <a:pt x="94" y="75"/>
                </a:cubicBezTo>
                <a:cubicBezTo>
                  <a:pt x="94" y="75"/>
                  <a:pt x="95" y="75"/>
                  <a:pt x="95" y="74"/>
                </a:cubicBezTo>
                <a:cubicBezTo>
                  <a:pt x="94" y="74"/>
                  <a:pt x="93" y="74"/>
                  <a:pt x="93" y="75"/>
                </a:cubicBezTo>
                <a:cubicBezTo>
                  <a:pt x="93" y="74"/>
                  <a:pt x="92" y="74"/>
                  <a:pt x="91" y="74"/>
                </a:cubicBezTo>
                <a:cubicBezTo>
                  <a:pt x="91" y="75"/>
                  <a:pt x="93" y="74"/>
                  <a:pt x="92" y="75"/>
                </a:cubicBezTo>
                <a:cubicBezTo>
                  <a:pt x="91" y="75"/>
                  <a:pt x="89" y="75"/>
                  <a:pt x="88" y="75"/>
                </a:cubicBezTo>
                <a:cubicBezTo>
                  <a:pt x="88" y="75"/>
                  <a:pt x="88" y="74"/>
                  <a:pt x="88" y="74"/>
                </a:cubicBezTo>
                <a:cubicBezTo>
                  <a:pt x="87" y="75"/>
                  <a:pt x="85" y="75"/>
                  <a:pt x="84" y="75"/>
                </a:cubicBezTo>
                <a:cubicBezTo>
                  <a:pt x="84" y="75"/>
                  <a:pt x="84" y="75"/>
                  <a:pt x="84" y="74"/>
                </a:cubicBezTo>
                <a:cubicBezTo>
                  <a:pt x="81" y="75"/>
                  <a:pt x="77" y="74"/>
                  <a:pt x="75" y="74"/>
                </a:cubicBezTo>
                <a:cubicBezTo>
                  <a:pt x="76" y="73"/>
                  <a:pt x="82" y="74"/>
                  <a:pt x="84" y="74"/>
                </a:cubicBezTo>
                <a:cubicBezTo>
                  <a:pt x="84" y="73"/>
                  <a:pt x="84" y="73"/>
                  <a:pt x="84" y="73"/>
                </a:cubicBezTo>
                <a:cubicBezTo>
                  <a:pt x="84" y="73"/>
                  <a:pt x="87" y="73"/>
                  <a:pt x="87" y="74"/>
                </a:cubicBezTo>
                <a:cubicBezTo>
                  <a:pt x="88" y="74"/>
                  <a:pt x="87" y="73"/>
                  <a:pt x="88" y="73"/>
                </a:cubicBezTo>
                <a:cubicBezTo>
                  <a:pt x="88" y="73"/>
                  <a:pt x="92" y="73"/>
                  <a:pt x="93" y="73"/>
                </a:cubicBezTo>
                <a:cubicBezTo>
                  <a:pt x="93" y="72"/>
                  <a:pt x="91" y="73"/>
                  <a:pt x="92" y="71"/>
                </a:cubicBezTo>
                <a:cubicBezTo>
                  <a:pt x="93" y="71"/>
                  <a:pt x="95" y="71"/>
                  <a:pt x="97" y="72"/>
                </a:cubicBezTo>
                <a:cubicBezTo>
                  <a:pt x="96" y="73"/>
                  <a:pt x="95" y="72"/>
                  <a:pt x="94" y="72"/>
                </a:cubicBezTo>
                <a:cubicBezTo>
                  <a:pt x="95" y="73"/>
                  <a:pt x="97" y="73"/>
                  <a:pt x="98" y="73"/>
                </a:cubicBezTo>
                <a:cubicBezTo>
                  <a:pt x="98" y="72"/>
                  <a:pt x="97" y="73"/>
                  <a:pt x="97" y="72"/>
                </a:cubicBezTo>
                <a:cubicBezTo>
                  <a:pt x="97" y="72"/>
                  <a:pt x="100" y="71"/>
                  <a:pt x="100" y="72"/>
                </a:cubicBezTo>
                <a:cubicBezTo>
                  <a:pt x="100" y="72"/>
                  <a:pt x="99" y="72"/>
                  <a:pt x="98" y="72"/>
                </a:cubicBezTo>
                <a:cubicBezTo>
                  <a:pt x="99" y="73"/>
                  <a:pt x="104" y="72"/>
                  <a:pt x="104" y="73"/>
                </a:cubicBezTo>
                <a:cubicBezTo>
                  <a:pt x="105" y="73"/>
                  <a:pt x="106" y="72"/>
                  <a:pt x="106" y="72"/>
                </a:cubicBezTo>
                <a:cubicBezTo>
                  <a:pt x="108" y="71"/>
                  <a:pt x="111" y="71"/>
                  <a:pt x="113" y="72"/>
                </a:cubicBezTo>
                <a:cubicBezTo>
                  <a:pt x="114" y="70"/>
                  <a:pt x="116" y="72"/>
                  <a:pt x="118" y="70"/>
                </a:cubicBezTo>
                <a:cubicBezTo>
                  <a:pt x="118" y="71"/>
                  <a:pt x="118" y="71"/>
                  <a:pt x="118" y="71"/>
                </a:cubicBezTo>
                <a:cubicBezTo>
                  <a:pt x="119" y="71"/>
                  <a:pt x="119" y="70"/>
                  <a:pt x="119" y="70"/>
                </a:cubicBezTo>
                <a:cubicBezTo>
                  <a:pt x="120" y="71"/>
                  <a:pt x="122" y="70"/>
                  <a:pt x="124" y="70"/>
                </a:cubicBezTo>
                <a:cubicBezTo>
                  <a:pt x="123" y="71"/>
                  <a:pt x="120" y="70"/>
                  <a:pt x="119" y="71"/>
                </a:cubicBezTo>
                <a:cubicBezTo>
                  <a:pt x="120" y="71"/>
                  <a:pt x="121" y="71"/>
                  <a:pt x="122" y="71"/>
                </a:cubicBezTo>
                <a:cubicBezTo>
                  <a:pt x="122" y="71"/>
                  <a:pt x="122" y="72"/>
                  <a:pt x="121" y="72"/>
                </a:cubicBezTo>
                <a:cubicBezTo>
                  <a:pt x="122" y="72"/>
                  <a:pt x="123" y="72"/>
                  <a:pt x="123" y="71"/>
                </a:cubicBezTo>
                <a:cubicBezTo>
                  <a:pt x="123" y="71"/>
                  <a:pt x="123" y="72"/>
                  <a:pt x="123" y="72"/>
                </a:cubicBezTo>
                <a:cubicBezTo>
                  <a:pt x="124" y="72"/>
                  <a:pt x="124" y="72"/>
                  <a:pt x="124" y="71"/>
                </a:cubicBezTo>
                <a:cubicBezTo>
                  <a:pt x="124" y="72"/>
                  <a:pt x="125" y="72"/>
                  <a:pt x="126" y="72"/>
                </a:cubicBezTo>
                <a:cubicBezTo>
                  <a:pt x="126" y="72"/>
                  <a:pt x="125" y="71"/>
                  <a:pt x="125" y="71"/>
                </a:cubicBezTo>
                <a:cubicBezTo>
                  <a:pt x="126" y="72"/>
                  <a:pt x="126" y="71"/>
                  <a:pt x="127" y="72"/>
                </a:cubicBezTo>
                <a:cubicBezTo>
                  <a:pt x="128" y="71"/>
                  <a:pt x="127" y="71"/>
                  <a:pt x="127" y="71"/>
                </a:cubicBezTo>
                <a:cubicBezTo>
                  <a:pt x="129" y="72"/>
                  <a:pt x="134" y="70"/>
                  <a:pt x="136" y="71"/>
                </a:cubicBezTo>
                <a:cubicBezTo>
                  <a:pt x="139" y="70"/>
                  <a:pt x="145" y="71"/>
                  <a:pt x="150" y="70"/>
                </a:cubicBezTo>
                <a:cubicBezTo>
                  <a:pt x="150" y="69"/>
                  <a:pt x="149" y="70"/>
                  <a:pt x="148" y="70"/>
                </a:cubicBezTo>
                <a:cubicBezTo>
                  <a:pt x="148" y="69"/>
                  <a:pt x="150" y="70"/>
                  <a:pt x="150" y="69"/>
                </a:cubicBezTo>
                <a:cubicBezTo>
                  <a:pt x="148" y="68"/>
                  <a:pt x="146" y="69"/>
                  <a:pt x="143" y="69"/>
                </a:cubicBezTo>
                <a:cubicBezTo>
                  <a:pt x="144" y="70"/>
                  <a:pt x="145" y="70"/>
                  <a:pt x="147" y="69"/>
                </a:cubicBezTo>
                <a:cubicBezTo>
                  <a:pt x="141" y="71"/>
                  <a:pt x="132" y="70"/>
                  <a:pt x="127" y="70"/>
                </a:cubicBezTo>
                <a:cubicBezTo>
                  <a:pt x="127" y="69"/>
                  <a:pt x="127" y="70"/>
                  <a:pt x="127" y="69"/>
                </a:cubicBezTo>
                <a:cubicBezTo>
                  <a:pt x="126" y="69"/>
                  <a:pt x="126" y="69"/>
                  <a:pt x="126" y="70"/>
                </a:cubicBezTo>
                <a:cubicBezTo>
                  <a:pt x="121" y="68"/>
                  <a:pt x="115" y="70"/>
                  <a:pt x="112" y="70"/>
                </a:cubicBezTo>
                <a:cubicBezTo>
                  <a:pt x="112" y="70"/>
                  <a:pt x="111" y="70"/>
                  <a:pt x="111" y="70"/>
                </a:cubicBezTo>
                <a:cubicBezTo>
                  <a:pt x="103" y="69"/>
                  <a:pt x="94" y="71"/>
                  <a:pt x="88" y="70"/>
                </a:cubicBezTo>
                <a:cubicBezTo>
                  <a:pt x="92" y="70"/>
                  <a:pt x="97" y="70"/>
                  <a:pt x="102" y="69"/>
                </a:cubicBezTo>
                <a:cubicBezTo>
                  <a:pt x="104" y="69"/>
                  <a:pt x="109" y="69"/>
                  <a:pt x="108" y="69"/>
                </a:cubicBezTo>
                <a:cubicBezTo>
                  <a:pt x="108" y="68"/>
                  <a:pt x="110" y="68"/>
                  <a:pt x="109" y="69"/>
                </a:cubicBezTo>
                <a:cubicBezTo>
                  <a:pt x="110" y="69"/>
                  <a:pt x="110" y="69"/>
                  <a:pt x="110" y="68"/>
                </a:cubicBezTo>
                <a:cubicBezTo>
                  <a:pt x="111" y="68"/>
                  <a:pt x="111" y="69"/>
                  <a:pt x="111" y="69"/>
                </a:cubicBezTo>
                <a:cubicBezTo>
                  <a:pt x="111" y="69"/>
                  <a:pt x="112" y="69"/>
                  <a:pt x="112" y="68"/>
                </a:cubicBezTo>
                <a:cubicBezTo>
                  <a:pt x="112" y="68"/>
                  <a:pt x="112" y="69"/>
                  <a:pt x="112" y="69"/>
                </a:cubicBezTo>
                <a:cubicBezTo>
                  <a:pt x="113" y="69"/>
                  <a:pt x="114" y="68"/>
                  <a:pt x="114" y="69"/>
                </a:cubicBezTo>
                <a:cubicBezTo>
                  <a:pt x="115" y="69"/>
                  <a:pt x="115" y="67"/>
                  <a:pt x="116" y="69"/>
                </a:cubicBezTo>
                <a:cubicBezTo>
                  <a:pt x="117" y="69"/>
                  <a:pt x="116" y="68"/>
                  <a:pt x="117" y="68"/>
                </a:cubicBezTo>
                <a:cubicBezTo>
                  <a:pt x="117" y="68"/>
                  <a:pt x="117" y="69"/>
                  <a:pt x="117" y="69"/>
                </a:cubicBezTo>
                <a:cubicBezTo>
                  <a:pt x="118" y="68"/>
                  <a:pt x="119" y="68"/>
                  <a:pt x="120" y="68"/>
                </a:cubicBezTo>
                <a:cubicBezTo>
                  <a:pt x="120" y="69"/>
                  <a:pt x="121" y="68"/>
                  <a:pt x="122" y="68"/>
                </a:cubicBezTo>
                <a:cubicBezTo>
                  <a:pt x="123" y="69"/>
                  <a:pt x="125" y="68"/>
                  <a:pt x="125" y="69"/>
                </a:cubicBezTo>
                <a:cubicBezTo>
                  <a:pt x="125" y="68"/>
                  <a:pt x="126" y="69"/>
                  <a:pt x="126" y="68"/>
                </a:cubicBezTo>
                <a:cubicBezTo>
                  <a:pt x="129" y="69"/>
                  <a:pt x="134" y="67"/>
                  <a:pt x="138" y="67"/>
                </a:cubicBezTo>
                <a:cubicBezTo>
                  <a:pt x="136" y="66"/>
                  <a:pt x="134" y="67"/>
                  <a:pt x="132" y="67"/>
                </a:cubicBezTo>
                <a:cubicBezTo>
                  <a:pt x="130" y="67"/>
                  <a:pt x="127" y="67"/>
                  <a:pt x="125" y="67"/>
                </a:cubicBezTo>
                <a:cubicBezTo>
                  <a:pt x="124" y="67"/>
                  <a:pt x="123" y="67"/>
                  <a:pt x="122" y="67"/>
                </a:cubicBezTo>
                <a:cubicBezTo>
                  <a:pt x="117" y="68"/>
                  <a:pt x="112" y="67"/>
                  <a:pt x="108" y="67"/>
                </a:cubicBezTo>
                <a:cubicBezTo>
                  <a:pt x="107" y="67"/>
                  <a:pt x="107" y="68"/>
                  <a:pt x="106" y="67"/>
                </a:cubicBezTo>
                <a:cubicBezTo>
                  <a:pt x="105" y="68"/>
                  <a:pt x="104" y="68"/>
                  <a:pt x="104" y="68"/>
                </a:cubicBezTo>
                <a:cubicBezTo>
                  <a:pt x="103" y="68"/>
                  <a:pt x="105" y="68"/>
                  <a:pt x="104" y="67"/>
                </a:cubicBezTo>
                <a:cubicBezTo>
                  <a:pt x="101" y="67"/>
                  <a:pt x="99" y="68"/>
                  <a:pt x="95" y="67"/>
                </a:cubicBezTo>
                <a:cubicBezTo>
                  <a:pt x="95" y="67"/>
                  <a:pt x="95" y="68"/>
                  <a:pt x="95" y="68"/>
                </a:cubicBezTo>
                <a:cubicBezTo>
                  <a:pt x="92" y="68"/>
                  <a:pt x="89" y="68"/>
                  <a:pt x="85" y="68"/>
                </a:cubicBezTo>
                <a:cubicBezTo>
                  <a:pt x="85" y="68"/>
                  <a:pt x="87" y="68"/>
                  <a:pt x="87" y="67"/>
                </a:cubicBezTo>
                <a:cubicBezTo>
                  <a:pt x="87" y="67"/>
                  <a:pt x="84" y="67"/>
                  <a:pt x="85" y="68"/>
                </a:cubicBezTo>
                <a:cubicBezTo>
                  <a:pt x="84" y="68"/>
                  <a:pt x="85" y="67"/>
                  <a:pt x="85" y="67"/>
                </a:cubicBezTo>
                <a:cubicBezTo>
                  <a:pt x="80" y="68"/>
                  <a:pt x="77" y="67"/>
                  <a:pt x="75" y="68"/>
                </a:cubicBezTo>
                <a:cubicBezTo>
                  <a:pt x="75" y="68"/>
                  <a:pt x="74" y="68"/>
                  <a:pt x="75" y="67"/>
                </a:cubicBezTo>
                <a:cubicBezTo>
                  <a:pt x="74" y="67"/>
                  <a:pt x="74" y="69"/>
                  <a:pt x="73" y="67"/>
                </a:cubicBezTo>
                <a:cubicBezTo>
                  <a:pt x="73" y="67"/>
                  <a:pt x="73" y="68"/>
                  <a:pt x="73" y="68"/>
                </a:cubicBezTo>
                <a:cubicBezTo>
                  <a:pt x="72" y="68"/>
                  <a:pt x="72" y="67"/>
                  <a:pt x="71" y="68"/>
                </a:cubicBezTo>
                <a:cubicBezTo>
                  <a:pt x="71" y="67"/>
                  <a:pt x="72" y="67"/>
                  <a:pt x="73" y="67"/>
                </a:cubicBezTo>
                <a:cubicBezTo>
                  <a:pt x="73" y="67"/>
                  <a:pt x="72" y="67"/>
                  <a:pt x="72" y="67"/>
                </a:cubicBezTo>
                <a:cubicBezTo>
                  <a:pt x="72" y="66"/>
                  <a:pt x="70" y="67"/>
                  <a:pt x="69" y="67"/>
                </a:cubicBezTo>
                <a:cubicBezTo>
                  <a:pt x="69" y="67"/>
                  <a:pt x="69" y="67"/>
                  <a:pt x="69" y="67"/>
                </a:cubicBezTo>
                <a:cubicBezTo>
                  <a:pt x="69" y="68"/>
                  <a:pt x="68" y="68"/>
                  <a:pt x="67" y="68"/>
                </a:cubicBezTo>
                <a:cubicBezTo>
                  <a:pt x="67" y="67"/>
                  <a:pt x="68" y="67"/>
                  <a:pt x="68" y="68"/>
                </a:cubicBezTo>
                <a:cubicBezTo>
                  <a:pt x="68" y="65"/>
                  <a:pt x="64" y="68"/>
                  <a:pt x="63" y="67"/>
                </a:cubicBezTo>
                <a:cubicBezTo>
                  <a:pt x="63" y="67"/>
                  <a:pt x="59" y="68"/>
                  <a:pt x="60" y="67"/>
                </a:cubicBezTo>
                <a:cubicBezTo>
                  <a:pt x="59" y="67"/>
                  <a:pt x="58" y="67"/>
                  <a:pt x="57" y="68"/>
                </a:cubicBezTo>
                <a:cubicBezTo>
                  <a:pt x="58" y="67"/>
                  <a:pt x="57" y="67"/>
                  <a:pt x="57" y="67"/>
                </a:cubicBezTo>
                <a:cubicBezTo>
                  <a:pt x="56" y="68"/>
                  <a:pt x="55" y="68"/>
                  <a:pt x="53" y="68"/>
                </a:cubicBezTo>
                <a:cubicBezTo>
                  <a:pt x="53" y="68"/>
                  <a:pt x="53" y="67"/>
                  <a:pt x="53" y="68"/>
                </a:cubicBezTo>
                <a:cubicBezTo>
                  <a:pt x="52" y="67"/>
                  <a:pt x="51" y="68"/>
                  <a:pt x="50" y="68"/>
                </a:cubicBezTo>
                <a:cubicBezTo>
                  <a:pt x="50" y="68"/>
                  <a:pt x="50" y="68"/>
                  <a:pt x="50" y="68"/>
                </a:cubicBezTo>
                <a:cubicBezTo>
                  <a:pt x="49" y="68"/>
                  <a:pt x="47" y="68"/>
                  <a:pt x="45" y="68"/>
                </a:cubicBezTo>
                <a:cubicBezTo>
                  <a:pt x="45" y="68"/>
                  <a:pt x="45" y="68"/>
                  <a:pt x="45" y="68"/>
                </a:cubicBezTo>
                <a:cubicBezTo>
                  <a:pt x="44" y="68"/>
                  <a:pt x="43" y="68"/>
                  <a:pt x="42" y="68"/>
                </a:cubicBezTo>
                <a:cubicBezTo>
                  <a:pt x="42" y="68"/>
                  <a:pt x="42" y="69"/>
                  <a:pt x="43" y="69"/>
                </a:cubicBezTo>
                <a:cubicBezTo>
                  <a:pt x="43" y="69"/>
                  <a:pt x="42" y="69"/>
                  <a:pt x="42" y="69"/>
                </a:cubicBezTo>
                <a:cubicBezTo>
                  <a:pt x="42" y="69"/>
                  <a:pt x="42" y="69"/>
                  <a:pt x="42" y="68"/>
                </a:cubicBezTo>
                <a:cubicBezTo>
                  <a:pt x="41" y="68"/>
                  <a:pt x="41" y="68"/>
                  <a:pt x="40" y="68"/>
                </a:cubicBezTo>
                <a:cubicBezTo>
                  <a:pt x="40" y="68"/>
                  <a:pt x="41" y="68"/>
                  <a:pt x="41" y="68"/>
                </a:cubicBezTo>
                <a:cubicBezTo>
                  <a:pt x="40" y="69"/>
                  <a:pt x="36" y="68"/>
                  <a:pt x="34" y="69"/>
                </a:cubicBezTo>
                <a:cubicBezTo>
                  <a:pt x="33" y="68"/>
                  <a:pt x="34" y="68"/>
                  <a:pt x="34" y="68"/>
                </a:cubicBezTo>
                <a:cubicBezTo>
                  <a:pt x="36" y="67"/>
                  <a:pt x="40" y="68"/>
                  <a:pt x="44" y="67"/>
                </a:cubicBezTo>
                <a:cubicBezTo>
                  <a:pt x="44" y="67"/>
                  <a:pt x="44" y="67"/>
                  <a:pt x="44" y="66"/>
                </a:cubicBezTo>
                <a:cubicBezTo>
                  <a:pt x="45" y="66"/>
                  <a:pt x="45" y="67"/>
                  <a:pt x="45" y="67"/>
                </a:cubicBezTo>
                <a:cubicBezTo>
                  <a:pt x="50" y="66"/>
                  <a:pt x="58" y="66"/>
                  <a:pt x="63" y="65"/>
                </a:cubicBezTo>
                <a:cubicBezTo>
                  <a:pt x="62" y="65"/>
                  <a:pt x="61" y="65"/>
                  <a:pt x="60" y="65"/>
                </a:cubicBezTo>
                <a:cubicBezTo>
                  <a:pt x="65" y="64"/>
                  <a:pt x="74" y="64"/>
                  <a:pt x="80" y="63"/>
                </a:cubicBezTo>
                <a:cubicBezTo>
                  <a:pt x="77" y="62"/>
                  <a:pt x="74" y="63"/>
                  <a:pt x="72" y="63"/>
                </a:cubicBezTo>
                <a:cubicBezTo>
                  <a:pt x="71" y="64"/>
                  <a:pt x="64" y="64"/>
                  <a:pt x="59" y="64"/>
                </a:cubicBezTo>
                <a:cubicBezTo>
                  <a:pt x="59" y="65"/>
                  <a:pt x="57" y="64"/>
                  <a:pt x="56" y="65"/>
                </a:cubicBezTo>
                <a:cubicBezTo>
                  <a:pt x="59" y="64"/>
                  <a:pt x="56" y="66"/>
                  <a:pt x="56" y="65"/>
                </a:cubicBezTo>
                <a:cubicBezTo>
                  <a:pt x="54" y="65"/>
                  <a:pt x="53" y="65"/>
                  <a:pt x="52" y="66"/>
                </a:cubicBezTo>
                <a:cubicBezTo>
                  <a:pt x="52" y="66"/>
                  <a:pt x="52" y="65"/>
                  <a:pt x="51" y="65"/>
                </a:cubicBezTo>
                <a:cubicBezTo>
                  <a:pt x="43" y="65"/>
                  <a:pt x="35" y="67"/>
                  <a:pt x="28" y="65"/>
                </a:cubicBezTo>
                <a:cubicBezTo>
                  <a:pt x="29" y="65"/>
                  <a:pt x="30" y="65"/>
                  <a:pt x="31" y="65"/>
                </a:cubicBezTo>
                <a:cubicBezTo>
                  <a:pt x="23" y="64"/>
                  <a:pt x="12" y="66"/>
                  <a:pt x="4" y="66"/>
                </a:cubicBezTo>
                <a:cubicBezTo>
                  <a:pt x="5" y="65"/>
                  <a:pt x="4" y="65"/>
                  <a:pt x="4" y="64"/>
                </a:cubicBezTo>
                <a:cubicBezTo>
                  <a:pt x="4" y="64"/>
                  <a:pt x="3" y="64"/>
                  <a:pt x="3" y="64"/>
                </a:cubicBezTo>
                <a:cubicBezTo>
                  <a:pt x="3" y="65"/>
                  <a:pt x="3" y="65"/>
                  <a:pt x="4" y="65"/>
                </a:cubicBezTo>
                <a:cubicBezTo>
                  <a:pt x="4" y="65"/>
                  <a:pt x="3" y="65"/>
                  <a:pt x="3" y="65"/>
                </a:cubicBezTo>
                <a:cubicBezTo>
                  <a:pt x="3" y="65"/>
                  <a:pt x="3" y="65"/>
                  <a:pt x="4" y="65"/>
                </a:cubicBezTo>
                <a:cubicBezTo>
                  <a:pt x="4" y="66"/>
                  <a:pt x="2" y="66"/>
                  <a:pt x="2" y="66"/>
                </a:cubicBezTo>
                <a:cubicBezTo>
                  <a:pt x="2" y="65"/>
                  <a:pt x="2" y="65"/>
                  <a:pt x="2" y="64"/>
                </a:cubicBezTo>
                <a:cubicBezTo>
                  <a:pt x="1" y="64"/>
                  <a:pt x="1" y="65"/>
                  <a:pt x="1" y="65"/>
                </a:cubicBezTo>
                <a:cubicBezTo>
                  <a:pt x="1" y="64"/>
                  <a:pt x="4" y="64"/>
                  <a:pt x="4" y="63"/>
                </a:cubicBezTo>
                <a:cubicBezTo>
                  <a:pt x="10" y="64"/>
                  <a:pt x="15" y="63"/>
                  <a:pt x="20" y="63"/>
                </a:cubicBezTo>
                <a:cubicBezTo>
                  <a:pt x="21" y="62"/>
                  <a:pt x="22" y="63"/>
                  <a:pt x="23" y="63"/>
                </a:cubicBezTo>
                <a:cubicBezTo>
                  <a:pt x="23" y="63"/>
                  <a:pt x="22" y="63"/>
                  <a:pt x="22" y="63"/>
                </a:cubicBezTo>
                <a:cubicBezTo>
                  <a:pt x="27" y="63"/>
                  <a:pt x="31" y="63"/>
                  <a:pt x="34" y="62"/>
                </a:cubicBezTo>
                <a:cubicBezTo>
                  <a:pt x="35" y="61"/>
                  <a:pt x="33" y="62"/>
                  <a:pt x="34" y="61"/>
                </a:cubicBezTo>
                <a:cubicBezTo>
                  <a:pt x="34" y="61"/>
                  <a:pt x="36" y="62"/>
                  <a:pt x="37" y="60"/>
                </a:cubicBezTo>
                <a:cubicBezTo>
                  <a:pt x="37" y="61"/>
                  <a:pt x="39" y="62"/>
                  <a:pt x="39" y="60"/>
                </a:cubicBezTo>
                <a:cubicBezTo>
                  <a:pt x="39" y="61"/>
                  <a:pt x="40" y="60"/>
                  <a:pt x="42" y="60"/>
                </a:cubicBezTo>
                <a:cubicBezTo>
                  <a:pt x="41" y="60"/>
                  <a:pt x="40" y="60"/>
                  <a:pt x="39" y="59"/>
                </a:cubicBezTo>
                <a:cubicBezTo>
                  <a:pt x="39" y="60"/>
                  <a:pt x="40" y="60"/>
                  <a:pt x="39" y="60"/>
                </a:cubicBezTo>
                <a:cubicBezTo>
                  <a:pt x="38" y="59"/>
                  <a:pt x="37" y="61"/>
                  <a:pt x="36" y="59"/>
                </a:cubicBezTo>
                <a:cubicBezTo>
                  <a:pt x="35" y="60"/>
                  <a:pt x="36" y="60"/>
                  <a:pt x="34" y="60"/>
                </a:cubicBezTo>
                <a:cubicBezTo>
                  <a:pt x="35" y="60"/>
                  <a:pt x="35" y="60"/>
                  <a:pt x="35" y="60"/>
                </a:cubicBezTo>
                <a:cubicBezTo>
                  <a:pt x="33" y="60"/>
                  <a:pt x="32" y="60"/>
                  <a:pt x="30" y="60"/>
                </a:cubicBezTo>
                <a:cubicBezTo>
                  <a:pt x="31" y="60"/>
                  <a:pt x="31" y="60"/>
                  <a:pt x="31" y="59"/>
                </a:cubicBezTo>
                <a:cubicBezTo>
                  <a:pt x="32" y="59"/>
                  <a:pt x="31" y="60"/>
                  <a:pt x="32" y="60"/>
                </a:cubicBezTo>
                <a:cubicBezTo>
                  <a:pt x="33" y="59"/>
                  <a:pt x="29" y="59"/>
                  <a:pt x="27" y="59"/>
                </a:cubicBezTo>
                <a:cubicBezTo>
                  <a:pt x="21" y="59"/>
                  <a:pt x="10" y="60"/>
                  <a:pt x="2" y="60"/>
                </a:cubicBezTo>
                <a:cubicBezTo>
                  <a:pt x="2" y="60"/>
                  <a:pt x="2" y="60"/>
                  <a:pt x="2" y="60"/>
                </a:cubicBezTo>
                <a:cubicBezTo>
                  <a:pt x="1" y="60"/>
                  <a:pt x="0" y="60"/>
                  <a:pt x="0" y="60"/>
                </a:cubicBezTo>
                <a:cubicBezTo>
                  <a:pt x="4" y="60"/>
                  <a:pt x="9" y="59"/>
                  <a:pt x="12" y="59"/>
                </a:cubicBezTo>
                <a:cubicBezTo>
                  <a:pt x="19" y="58"/>
                  <a:pt x="23" y="58"/>
                  <a:pt x="32" y="58"/>
                </a:cubicBezTo>
                <a:cubicBezTo>
                  <a:pt x="30" y="57"/>
                  <a:pt x="28" y="57"/>
                  <a:pt x="31" y="57"/>
                </a:cubicBezTo>
                <a:cubicBezTo>
                  <a:pt x="33" y="57"/>
                  <a:pt x="37" y="56"/>
                  <a:pt x="39" y="57"/>
                </a:cubicBezTo>
                <a:cubicBezTo>
                  <a:pt x="39" y="55"/>
                  <a:pt x="42" y="56"/>
                  <a:pt x="44" y="56"/>
                </a:cubicBezTo>
                <a:cubicBezTo>
                  <a:pt x="43" y="55"/>
                  <a:pt x="39" y="56"/>
                  <a:pt x="38" y="55"/>
                </a:cubicBezTo>
                <a:cubicBezTo>
                  <a:pt x="37" y="56"/>
                  <a:pt x="36" y="55"/>
                  <a:pt x="35" y="55"/>
                </a:cubicBezTo>
                <a:cubicBezTo>
                  <a:pt x="33" y="56"/>
                  <a:pt x="29" y="56"/>
                  <a:pt x="32" y="55"/>
                </a:cubicBezTo>
                <a:cubicBezTo>
                  <a:pt x="36" y="55"/>
                  <a:pt x="40" y="55"/>
                  <a:pt x="43" y="54"/>
                </a:cubicBezTo>
                <a:cubicBezTo>
                  <a:pt x="40" y="54"/>
                  <a:pt x="35" y="54"/>
                  <a:pt x="30" y="55"/>
                </a:cubicBezTo>
                <a:cubicBezTo>
                  <a:pt x="31" y="54"/>
                  <a:pt x="30" y="54"/>
                  <a:pt x="29" y="54"/>
                </a:cubicBezTo>
                <a:cubicBezTo>
                  <a:pt x="29" y="55"/>
                  <a:pt x="29" y="54"/>
                  <a:pt x="30" y="54"/>
                </a:cubicBezTo>
                <a:cubicBezTo>
                  <a:pt x="29" y="55"/>
                  <a:pt x="28" y="55"/>
                  <a:pt x="27" y="55"/>
                </a:cubicBezTo>
                <a:cubicBezTo>
                  <a:pt x="29" y="54"/>
                  <a:pt x="30" y="53"/>
                  <a:pt x="32" y="54"/>
                </a:cubicBezTo>
                <a:cubicBezTo>
                  <a:pt x="32" y="54"/>
                  <a:pt x="32" y="53"/>
                  <a:pt x="32" y="53"/>
                </a:cubicBezTo>
                <a:cubicBezTo>
                  <a:pt x="31" y="54"/>
                  <a:pt x="28" y="53"/>
                  <a:pt x="25" y="53"/>
                </a:cubicBezTo>
                <a:cubicBezTo>
                  <a:pt x="26" y="53"/>
                  <a:pt x="28" y="53"/>
                  <a:pt x="28" y="52"/>
                </a:cubicBezTo>
                <a:cubicBezTo>
                  <a:pt x="28" y="52"/>
                  <a:pt x="27" y="52"/>
                  <a:pt x="26" y="52"/>
                </a:cubicBezTo>
                <a:cubicBezTo>
                  <a:pt x="28" y="51"/>
                  <a:pt x="32" y="52"/>
                  <a:pt x="35" y="51"/>
                </a:cubicBezTo>
                <a:cubicBezTo>
                  <a:pt x="34" y="51"/>
                  <a:pt x="31" y="51"/>
                  <a:pt x="30" y="51"/>
                </a:cubicBezTo>
                <a:cubicBezTo>
                  <a:pt x="27" y="51"/>
                  <a:pt x="32" y="50"/>
                  <a:pt x="34" y="50"/>
                </a:cubicBezTo>
                <a:cubicBezTo>
                  <a:pt x="31" y="49"/>
                  <a:pt x="28" y="50"/>
                  <a:pt x="25" y="50"/>
                </a:cubicBezTo>
                <a:cubicBezTo>
                  <a:pt x="30" y="48"/>
                  <a:pt x="39" y="49"/>
                  <a:pt x="44" y="48"/>
                </a:cubicBezTo>
                <a:cubicBezTo>
                  <a:pt x="41" y="46"/>
                  <a:pt x="38" y="48"/>
                  <a:pt x="35" y="47"/>
                </a:cubicBezTo>
                <a:cubicBezTo>
                  <a:pt x="36" y="48"/>
                  <a:pt x="41" y="46"/>
                  <a:pt x="43" y="46"/>
                </a:cubicBezTo>
                <a:cubicBezTo>
                  <a:pt x="43" y="45"/>
                  <a:pt x="38" y="45"/>
                  <a:pt x="41" y="45"/>
                </a:cubicBezTo>
                <a:cubicBezTo>
                  <a:pt x="42" y="45"/>
                  <a:pt x="43" y="45"/>
                  <a:pt x="44" y="45"/>
                </a:cubicBezTo>
                <a:cubicBezTo>
                  <a:pt x="42" y="44"/>
                  <a:pt x="39" y="44"/>
                  <a:pt x="36" y="44"/>
                </a:cubicBezTo>
                <a:cubicBezTo>
                  <a:pt x="32" y="44"/>
                  <a:pt x="31" y="44"/>
                  <a:pt x="35" y="43"/>
                </a:cubicBezTo>
                <a:cubicBezTo>
                  <a:pt x="35" y="43"/>
                  <a:pt x="34" y="44"/>
                  <a:pt x="34" y="43"/>
                </a:cubicBezTo>
                <a:cubicBezTo>
                  <a:pt x="37" y="44"/>
                  <a:pt x="40" y="41"/>
                  <a:pt x="41" y="43"/>
                </a:cubicBezTo>
                <a:cubicBezTo>
                  <a:pt x="48" y="42"/>
                  <a:pt x="51" y="41"/>
                  <a:pt x="59" y="42"/>
                </a:cubicBezTo>
                <a:cubicBezTo>
                  <a:pt x="59" y="42"/>
                  <a:pt x="59" y="42"/>
                  <a:pt x="59" y="42"/>
                </a:cubicBezTo>
                <a:cubicBezTo>
                  <a:pt x="64" y="41"/>
                  <a:pt x="71" y="41"/>
                  <a:pt x="76" y="41"/>
                </a:cubicBezTo>
                <a:cubicBezTo>
                  <a:pt x="73" y="40"/>
                  <a:pt x="67" y="40"/>
                  <a:pt x="66" y="41"/>
                </a:cubicBezTo>
                <a:cubicBezTo>
                  <a:pt x="60" y="40"/>
                  <a:pt x="53" y="41"/>
                  <a:pt x="51" y="41"/>
                </a:cubicBezTo>
                <a:cubicBezTo>
                  <a:pt x="50" y="41"/>
                  <a:pt x="47" y="42"/>
                  <a:pt x="45" y="41"/>
                </a:cubicBezTo>
                <a:cubicBezTo>
                  <a:pt x="43" y="43"/>
                  <a:pt x="37" y="41"/>
                  <a:pt x="35" y="42"/>
                </a:cubicBezTo>
                <a:cubicBezTo>
                  <a:pt x="55" y="39"/>
                  <a:pt x="74" y="40"/>
                  <a:pt x="94" y="37"/>
                </a:cubicBezTo>
                <a:cubicBezTo>
                  <a:pt x="90" y="37"/>
                  <a:pt x="86" y="38"/>
                  <a:pt x="82" y="38"/>
                </a:cubicBezTo>
                <a:cubicBezTo>
                  <a:pt x="81" y="38"/>
                  <a:pt x="81" y="37"/>
                  <a:pt x="81" y="37"/>
                </a:cubicBezTo>
                <a:cubicBezTo>
                  <a:pt x="80" y="37"/>
                  <a:pt x="80" y="37"/>
                  <a:pt x="79" y="37"/>
                </a:cubicBezTo>
                <a:cubicBezTo>
                  <a:pt x="79" y="38"/>
                  <a:pt x="81" y="37"/>
                  <a:pt x="81" y="38"/>
                </a:cubicBezTo>
                <a:cubicBezTo>
                  <a:pt x="80" y="39"/>
                  <a:pt x="74" y="38"/>
                  <a:pt x="73" y="39"/>
                </a:cubicBezTo>
                <a:cubicBezTo>
                  <a:pt x="73" y="37"/>
                  <a:pt x="76" y="38"/>
                  <a:pt x="78" y="37"/>
                </a:cubicBezTo>
                <a:cubicBezTo>
                  <a:pt x="76" y="37"/>
                  <a:pt x="73" y="37"/>
                  <a:pt x="70" y="38"/>
                </a:cubicBezTo>
                <a:cubicBezTo>
                  <a:pt x="70" y="37"/>
                  <a:pt x="70" y="37"/>
                  <a:pt x="70" y="37"/>
                </a:cubicBezTo>
                <a:cubicBezTo>
                  <a:pt x="69" y="37"/>
                  <a:pt x="68" y="37"/>
                  <a:pt x="68" y="38"/>
                </a:cubicBezTo>
                <a:cubicBezTo>
                  <a:pt x="67" y="37"/>
                  <a:pt x="66" y="37"/>
                  <a:pt x="64" y="37"/>
                </a:cubicBezTo>
                <a:cubicBezTo>
                  <a:pt x="63" y="37"/>
                  <a:pt x="64" y="38"/>
                  <a:pt x="63" y="38"/>
                </a:cubicBezTo>
                <a:cubicBezTo>
                  <a:pt x="61" y="38"/>
                  <a:pt x="60" y="39"/>
                  <a:pt x="59" y="38"/>
                </a:cubicBezTo>
                <a:cubicBezTo>
                  <a:pt x="61" y="38"/>
                  <a:pt x="61" y="38"/>
                  <a:pt x="63" y="37"/>
                </a:cubicBezTo>
                <a:cubicBezTo>
                  <a:pt x="55" y="37"/>
                  <a:pt x="48" y="38"/>
                  <a:pt x="41" y="37"/>
                </a:cubicBezTo>
                <a:cubicBezTo>
                  <a:pt x="41" y="38"/>
                  <a:pt x="41" y="38"/>
                  <a:pt x="40" y="38"/>
                </a:cubicBezTo>
                <a:cubicBezTo>
                  <a:pt x="42" y="38"/>
                  <a:pt x="44" y="38"/>
                  <a:pt x="47" y="39"/>
                </a:cubicBezTo>
                <a:cubicBezTo>
                  <a:pt x="48" y="38"/>
                  <a:pt x="46" y="39"/>
                  <a:pt x="45" y="39"/>
                </a:cubicBezTo>
                <a:cubicBezTo>
                  <a:pt x="48" y="40"/>
                  <a:pt x="49" y="39"/>
                  <a:pt x="52" y="39"/>
                </a:cubicBezTo>
                <a:cubicBezTo>
                  <a:pt x="47" y="40"/>
                  <a:pt x="41" y="40"/>
                  <a:pt x="34" y="40"/>
                </a:cubicBezTo>
                <a:cubicBezTo>
                  <a:pt x="35" y="39"/>
                  <a:pt x="37" y="40"/>
                  <a:pt x="39" y="39"/>
                </a:cubicBezTo>
                <a:cubicBezTo>
                  <a:pt x="38" y="39"/>
                  <a:pt x="37" y="40"/>
                  <a:pt x="37" y="39"/>
                </a:cubicBezTo>
                <a:cubicBezTo>
                  <a:pt x="37" y="38"/>
                  <a:pt x="37" y="39"/>
                  <a:pt x="37" y="38"/>
                </a:cubicBezTo>
                <a:cubicBezTo>
                  <a:pt x="38" y="39"/>
                  <a:pt x="39" y="37"/>
                  <a:pt x="40" y="38"/>
                </a:cubicBezTo>
                <a:cubicBezTo>
                  <a:pt x="40" y="39"/>
                  <a:pt x="39" y="38"/>
                  <a:pt x="39" y="39"/>
                </a:cubicBezTo>
                <a:cubicBezTo>
                  <a:pt x="40" y="39"/>
                  <a:pt x="41" y="39"/>
                  <a:pt x="42" y="39"/>
                </a:cubicBezTo>
                <a:cubicBezTo>
                  <a:pt x="41" y="38"/>
                  <a:pt x="41" y="38"/>
                  <a:pt x="41" y="39"/>
                </a:cubicBezTo>
                <a:cubicBezTo>
                  <a:pt x="40" y="39"/>
                  <a:pt x="40" y="38"/>
                  <a:pt x="40" y="38"/>
                </a:cubicBezTo>
                <a:cubicBezTo>
                  <a:pt x="36" y="37"/>
                  <a:pt x="33" y="38"/>
                  <a:pt x="30" y="38"/>
                </a:cubicBezTo>
                <a:cubicBezTo>
                  <a:pt x="30" y="38"/>
                  <a:pt x="31" y="37"/>
                  <a:pt x="29" y="37"/>
                </a:cubicBezTo>
                <a:cubicBezTo>
                  <a:pt x="31" y="37"/>
                  <a:pt x="39" y="36"/>
                  <a:pt x="43" y="36"/>
                </a:cubicBezTo>
                <a:cubicBezTo>
                  <a:pt x="42" y="35"/>
                  <a:pt x="40" y="35"/>
                  <a:pt x="39" y="36"/>
                </a:cubicBezTo>
                <a:cubicBezTo>
                  <a:pt x="38" y="36"/>
                  <a:pt x="38" y="36"/>
                  <a:pt x="38" y="35"/>
                </a:cubicBezTo>
                <a:cubicBezTo>
                  <a:pt x="34" y="36"/>
                  <a:pt x="32" y="35"/>
                  <a:pt x="28" y="36"/>
                </a:cubicBezTo>
                <a:cubicBezTo>
                  <a:pt x="30" y="35"/>
                  <a:pt x="32" y="34"/>
                  <a:pt x="34" y="35"/>
                </a:cubicBezTo>
                <a:cubicBezTo>
                  <a:pt x="34" y="34"/>
                  <a:pt x="38" y="34"/>
                  <a:pt x="37" y="35"/>
                </a:cubicBezTo>
                <a:cubicBezTo>
                  <a:pt x="38" y="34"/>
                  <a:pt x="39" y="36"/>
                  <a:pt x="40" y="34"/>
                </a:cubicBezTo>
                <a:cubicBezTo>
                  <a:pt x="43" y="34"/>
                  <a:pt x="45" y="34"/>
                  <a:pt x="48" y="34"/>
                </a:cubicBezTo>
                <a:cubicBezTo>
                  <a:pt x="48" y="34"/>
                  <a:pt x="48" y="34"/>
                  <a:pt x="49" y="33"/>
                </a:cubicBezTo>
                <a:cubicBezTo>
                  <a:pt x="46" y="33"/>
                  <a:pt x="42" y="33"/>
                  <a:pt x="39" y="33"/>
                </a:cubicBezTo>
                <a:cubicBezTo>
                  <a:pt x="39" y="33"/>
                  <a:pt x="40" y="33"/>
                  <a:pt x="40" y="33"/>
                </a:cubicBezTo>
                <a:cubicBezTo>
                  <a:pt x="39" y="33"/>
                  <a:pt x="36" y="32"/>
                  <a:pt x="34" y="33"/>
                </a:cubicBezTo>
                <a:cubicBezTo>
                  <a:pt x="37" y="32"/>
                  <a:pt x="42" y="32"/>
                  <a:pt x="44" y="32"/>
                </a:cubicBezTo>
                <a:cubicBezTo>
                  <a:pt x="44" y="32"/>
                  <a:pt x="44" y="32"/>
                  <a:pt x="43" y="32"/>
                </a:cubicBezTo>
                <a:cubicBezTo>
                  <a:pt x="63" y="31"/>
                  <a:pt x="84" y="30"/>
                  <a:pt x="104" y="29"/>
                </a:cubicBezTo>
                <a:cubicBezTo>
                  <a:pt x="104" y="28"/>
                  <a:pt x="103" y="29"/>
                  <a:pt x="102" y="28"/>
                </a:cubicBezTo>
                <a:cubicBezTo>
                  <a:pt x="110" y="27"/>
                  <a:pt x="119" y="28"/>
                  <a:pt x="124" y="27"/>
                </a:cubicBezTo>
                <a:cubicBezTo>
                  <a:pt x="124" y="28"/>
                  <a:pt x="125" y="27"/>
                  <a:pt x="125" y="28"/>
                </a:cubicBezTo>
                <a:cubicBezTo>
                  <a:pt x="126" y="28"/>
                  <a:pt x="125" y="27"/>
                  <a:pt x="125" y="27"/>
                </a:cubicBezTo>
                <a:cubicBezTo>
                  <a:pt x="126" y="27"/>
                  <a:pt x="126" y="28"/>
                  <a:pt x="127" y="27"/>
                </a:cubicBezTo>
                <a:cubicBezTo>
                  <a:pt x="127" y="27"/>
                  <a:pt x="127" y="27"/>
                  <a:pt x="126" y="27"/>
                </a:cubicBezTo>
                <a:cubicBezTo>
                  <a:pt x="130" y="26"/>
                  <a:pt x="135" y="26"/>
                  <a:pt x="140" y="26"/>
                </a:cubicBezTo>
                <a:cubicBezTo>
                  <a:pt x="138" y="24"/>
                  <a:pt x="135" y="25"/>
                  <a:pt x="133" y="25"/>
                </a:cubicBezTo>
                <a:cubicBezTo>
                  <a:pt x="131" y="25"/>
                  <a:pt x="129" y="25"/>
                  <a:pt x="127" y="25"/>
                </a:cubicBezTo>
                <a:cubicBezTo>
                  <a:pt x="127" y="24"/>
                  <a:pt x="128" y="25"/>
                  <a:pt x="128" y="25"/>
                </a:cubicBezTo>
                <a:cubicBezTo>
                  <a:pt x="127" y="23"/>
                  <a:pt x="126" y="24"/>
                  <a:pt x="124" y="24"/>
                </a:cubicBezTo>
                <a:cubicBezTo>
                  <a:pt x="124" y="25"/>
                  <a:pt x="126" y="24"/>
                  <a:pt x="126" y="25"/>
                </a:cubicBezTo>
                <a:cubicBezTo>
                  <a:pt x="126" y="26"/>
                  <a:pt x="125" y="24"/>
                  <a:pt x="124" y="25"/>
                </a:cubicBezTo>
                <a:cubicBezTo>
                  <a:pt x="124" y="25"/>
                  <a:pt x="123" y="25"/>
                  <a:pt x="124" y="24"/>
                </a:cubicBezTo>
                <a:cubicBezTo>
                  <a:pt x="122" y="24"/>
                  <a:pt x="121" y="24"/>
                  <a:pt x="119" y="24"/>
                </a:cubicBezTo>
                <a:cubicBezTo>
                  <a:pt x="122" y="23"/>
                  <a:pt x="123" y="24"/>
                  <a:pt x="126" y="23"/>
                </a:cubicBezTo>
                <a:cubicBezTo>
                  <a:pt x="126" y="22"/>
                  <a:pt x="126" y="23"/>
                  <a:pt x="128" y="23"/>
                </a:cubicBezTo>
                <a:cubicBezTo>
                  <a:pt x="124" y="21"/>
                  <a:pt x="120" y="24"/>
                  <a:pt x="116" y="22"/>
                </a:cubicBezTo>
                <a:cubicBezTo>
                  <a:pt x="113" y="23"/>
                  <a:pt x="109" y="23"/>
                  <a:pt x="106" y="24"/>
                </a:cubicBezTo>
                <a:cubicBezTo>
                  <a:pt x="105" y="24"/>
                  <a:pt x="108" y="24"/>
                  <a:pt x="107" y="22"/>
                </a:cubicBezTo>
                <a:cubicBezTo>
                  <a:pt x="111" y="23"/>
                  <a:pt x="114" y="21"/>
                  <a:pt x="117" y="22"/>
                </a:cubicBezTo>
                <a:cubicBezTo>
                  <a:pt x="117" y="21"/>
                  <a:pt x="119" y="23"/>
                  <a:pt x="119" y="22"/>
                </a:cubicBezTo>
                <a:cubicBezTo>
                  <a:pt x="122" y="22"/>
                  <a:pt x="124" y="22"/>
                  <a:pt x="126" y="21"/>
                </a:cubicBezTo>
                <a:cubicBezTo>
                  <a:pt x="124" y="20"/>
                  <a:pt x="120" y="21"/>
                  <a:pt x="118" y="21"/>
                </a:cubicBezTo>
                <a:cubicBezTo>
                  <a:pt x="112" y="22"/>
                  <a:pt x="106" y="21"/>
                  <a:pt x="98" y="22"/>
                </a:cubicBezTo>
                <a:cubicBezTo>
                  <a:pt x="92" y="23"/>
                  <a:pt x="86" y="22"/>
                  <a:pt x="82" y="23"/>
                </a:cubicBezTo>
                <a:cubicBezTo>
                  <a:pt x="82" y="23"/>
                  <a:pt x="82" y="23"/>
                  <a:pt x="82" y="23"/>
                </a:cubicBezTo>
                <a:cubicBezTo>
                  <a:pt x="79" y="23"/>
                  <a:pt x="74" y="23"/>
                  <a:pt x="70" y="24"/>
                </a:cubicBezTo>
                <a:cubicBezTo>
                  <a:pt x="65" y="24"/>
                  <a:pt x="60" y="24"/>
                  <a:pt x="56" y="24"/>
                </a:cubicBezTo>
                <a:cubicBezTo>
                  <a:pt x="55" y="24"/>
                  <a:pt x="53" y="25"/>
                  <a:pt x="53" y="25"/>
                </a:cubicBezTo>
                <a:cubicBezTo>
                  <a:pt x="46" y="26"/>
                  <a:pt x="38" y="25"/>
                  <a:pt x="30" y="26"/>
                </a:cubicBezTo>
                <a:cubicBezTo>
                  <a:pt x="29" y="25"/>
                  <a:pt x="31" y="26"/>
                  <a:pt x="32" y="26"/>
                </a:cubicBezTo>
                <a:cubicBezTo>
                  <a:pt x="40" y="24"/>
                  <a:pt x="49" y="25"/>
                  <a:pt x="58" y="23"/>
                </a:cubicBezTo>
                <a:cubicBezTo>
                  <a:pt x="58" y="24"/>
                  <a:pt x="59" y="23"/>
                  <a:pt x="59" y="24"/>
                </a:cubicBezTo>
                <a:cubicBezTo>
                  <a:pt x="60" y="24"/>
                  <a:pt x="61" y="24"/>
                  <a:pt x="61" y="23"/>
                </a:cubicBezTo>
                <a:cubicBezTo>
                  <a:pt x="61" y="24"/>
                  <a:pt x="62" y="23"/>
                  <a:pt x="62" y="24"/>
                </a:cubicBezTo>
                <a:cubicBezTo>
                  <a:pt x="63" y="24"/>
                  <a:pt x="63" y="23"/>
                  <a:pt x="63" y="23"/>
                </a:cubicBezTo>
                <a:cubicBezTo>
                  <a:pt x="65" y="24"/>
                  <a:pt x="69" y="21"/>
                  <a:pt x="73" y="22"/>
                </a:cubicBezTo>
                <a:cubicBezTo>
                  <a:pt x="74" y="22"/>
                  <a:pt x="82" y="21"/>
                  <a:pt x="85" y="21"/>
                </a:cubicBezTo>
                <a:cubicBezTo>
                  <a:pt x="96" y="20"/>
                  <a:pt x="109" y="20"/>
                  <a:pt x="119" y="19"/>
                </a:cubicBezTo>
                <a:cubicBezTo>
                  <a:pt x="121" y="19"/>
                  <a:pt x="124" y="19"/>
                  <a:pt x="126" y="18"/>
                </a:cubicBezTo>
                <a:cubicBezTo>
                  <a:pt x="126" y="17"/>
                  <a:pt x="124" y="19"/>
                  <a:pt x="124" y="17"/>
                </a:cubicBezTo>
                <a:cubicBezTo>
                  <a:pt x="124" y="18"/>
                  <a:pt x="124" y="18"/>
                  <a:pt x="124" y="18"/>
                </a:cubicBezTo>
                <a:cubicBezTo>
                  <a:pt x="123" y="18"/>
                  <a:pt x="122" y="19"/>
                  <a:pt x="122" y="18"/>
                </a:cubicBezTo>
                <a:cubicBezTo>
                  <a:pt x="108" y="19"/>
                  <a:pt x="92" y="19"/>
                  <a:pt x="76" y="21"/>
                </a:cubicBezTo>
                <a:cubicBezTo>
                  <a:pt x="87" y="19"/>
                  <a:pt x="102" y="19"/>
                  <a:pt x="112" y="17"/>
                </a:cubicBezTo>
                <a:cubicBezTo>
                  <a:pt x="112" y="16"/>
                  <a:pt x="109" y="18"/>
                  <a:pt x="110" y="17"/>
                </a:cubicBezTo>
                <a:cubicBezTo>
                  <a:pt x="107" y="18"/>
                  <a:pt x="105" y="17"/>
                  <a:pt x="101" y="17"/>
                </a:cubicBezTo>
                <a:cubicBezTo>
                  <a:pt x="106" y="16"/>
                  <a:pt x="113" y="16"/>
                  <a:pt x="118" y="15"/>
                </a:cubicBezTo>
                <a:cubicBezTo>
                  <a:pt x="121" y="15"/>
                  <a:pt x="124" y="15"/>
                  <a:pt x="127" y="14"/>
                </a:cubicBezTo>
                <a:cubicBezTo>
                  <a:pt x="127" y="15"/>
                  <a:pt x="129" y="15"/>
                  <a:pt x="130" y="14"/>
                </a:cubicBezTo>
                <a:cubicBezTo>
                  <a:pt x="133" y="15"/>
                  <a:pt x="137" y="13"/>
                  <a:pt x="139" y="14"/>
                </a:cubicBezTo>
                <a:cubicBezTo>
                  <a:pt x="140" y="13"/>
                  <a:pt x="143" y="12"/>
                  <a:pt x="144" y="14"/>
                </a:cubicBezTo>
                <a:cubicBezTo>
                  <a:pt x="145" y="13"/>
                  <a:pt x="147" y="14"/>
                  <a:pt x="148" y="13"/>
                </a:cubicBezTo>
                <a:cubicBezTo>
                  <a:pt x="148" y="13"/>
                  <a:pt x="148" y="13"/>
                  <a:pt x="148" y="13"/>
                </a:cubicBezTo>
                <a:cubicBezTo>
                  <a:pt x="148" y="13"/>
                  <a:pt x="148" y="13"/>
                  <a:pt x="148" y="13"/>
                </a:cubicBezTo>
                <a:cubicBezTo>
                  <a:pt x="149" y="13"/>
                  <a:pt x="150" y="13"/>
                  <a:pt x="151" y="12"/>
                </a:cubicBezTo>
                <a:cubicBezTo>
                  <a:pt x="155" y="12"/>
                  <a:pt x="160" y="12"/>
                  <a:pt x="164" y="12"/>
                </a:cubicBezTo>
                <a:cubicBezTo>
                  <a:pt x="170" y="11"/>
                  <a:pt x="173" y="13"/>
                  <a:pt x="176" y="12"/>
                </a:cubicBezTo>
                <a:cubicBezTo>
                  <a:pt x="176" y="12"/>
                  <a:pt x="175" y="12"/>
                  <a:pt x="174" y="12"/>
                </a:cubicBezTo>
                <a:cubicBezTo>
                  <a:pt x="174" y="12"/>
                  <a:pt x="175" y="11"/>
                  <a:pt x="175" y="11"/>
                </a:cubicBezTo>
                <a:cubicBezTo>
                  <a:pt x="176" y="12"/>
                  <a:pt x="180" y="13"/>
                  <a:pt x="182" y="11"/>
                </a:cubicBezTo>
                <a:cubicBezTo>
                  <a:pt x="185" y="12"/>
                  <a:pt x="190" y="12"/>
                  <a:pt x="192" y="11"/>
                </a:cubicBezTo>
                <a:cubicBezTo>
                  <a:pt x="192" y="12"/>
                  <a:pt x="195" y="11"/>
                  <a:pt x="195" y="12"/>
                </a:cubicBezTo>
                <a:cubicBezTo>
                  <a:pt x="197" y="9"/>
                  <a:pt x="202" y="12"/>
                  <a:pt x="204" y="10"/>
                </a:cubicBezTo>
                <a:cubicBezTo>
                  <a:pt x="204" y="10"/>
                  <a:pt x="205" y="11"/>
                  <a:pt x="206" y="10"/>
                </a:cubicBezTo>
                <a:cubicBezTo>
                  <a:pt x="205" y="9"/>
                  <a:pt x="212" y="10"/>
                  <a:pt x="214" y="10"/>
                </a:cubicBezTo>
                <a:cubicBezTo>
                  <a:pt x="217" y="10"/>
                  <a:pt x="223" y="9"/>
                  <a:pt x="226" y="10"/>
                </a:cubicBezTo>
                <a:cubicBezTo>
                  <a:pt x="227" y="9"/>
                  <a:pt x="225" y="9"/>
                  <a:pt x="225" y="9"/>
                </a:cubicBezTo>
                <a:cubicBezTo>
                  <a:pt x="226" y="7"/>
                  <a:pt x="229" y="9"/>
                  <a:pt x="229" y="9"/>
                </a:cubicBezTo>
                <a:cubicBezTo>
                  <a:pt x="231" y="10"/>
                  <a:pt x="234" y="10"/>
                  <a:pt x="235" y="9"/>
                </a:cubicBezTo>
                <a:cubicBezTo>
                  <a:pt x="236" y="9"/>
                  <a:pt x="235" y="10"/>
                  <a:pt x="236" y="10"/>
                </a:cubicBezTo>
                <a:cubicBezTo>
                  <a:pt x="237" y="10"/>
                  <a:pt x="237" y="9"/>
                  <a:pt x="237" y="8"/>
                </a:cubicBezTo>
                <a:cubicBezTo>
                  <a:pt x="238" y="8"/>
                  <a:pt x="237" y="9"/>
                  <a:pt x="238" y="10"/>
                </a:cubicBezTo>
                <a:cubicBezTo>
                  <a:pt x="240" y="10"/>
                  <a:pt x="243" y="10"/>
                  <a:pt x="244" y="9"/>
                </a:cubicBezTo>
                <a:cubicBezTo>
                  <a:pt x="243" y="10"/>
                  <a:pt x="243" y="10"/>
                  <a:pt x="244" y="10"/>
                </a:cubicBezTo>
                <a:cubicBezTo>
                  <a:pt x="245" y="9"/>
                  <a:pt x="245" y="9"/>
                  <a:pt x="245" y="8"/>
                </a:cubicBezTo>
                <a:cubicBezTo>
                  <a:pt x="246" y="8"/>
                  <a:pt x="246" y="9"/>
                  <a:pt x="248" y="8"/>
                </a:cubicBezTo>
                <a:cubicBezTo>
                  <a:pt x="247" y="9"/>
                  <a:pt x="248" y="10"/>
                  <a:pt x="248" y="9"/>
                </a:cubicBezTo>
                <a:cubicBezTo>
                  <a:pt x="249" y="9"/>
                  <a:pt x="248" y="9"/>
                  <a:pt x="248" y="8"/>
                </a:cubicBezTo>
                <a:cubicBezTo>
                  <a:pt x="249" y="8"/>
                  <a:pt x="249" y="9"/>
                  <a:pt x="249" y="9"/>
                </a:cubicBezTo>
                <a:cubicBezTo>
                  <a:pt x="250" y="9"/>
                  <a:pt x="249" y="8"/>
                  <a:pt x="250" y="8"/>
                </a:cubicBezTo>
                <a:cubicBezTo>
                  <a:pt x="251" y="9"/>
                  <a:pt x="253" y="8"/>
                  <a:pt x="255" y="8"/>
                </a:cubicBezTo>
                <a:cubicBezTo>
                  <a:pt x="255" y="9"/>
                  <a:pt x="255" y="9"/>
                  <a:pt x="255" y="9"/>
                </a:cubicBezTo>
                <a:cubicBezTo>
                  <a:pt x="256" y="9"/>
                  <a:pt x="256" y="9"/>
                  <a:pt x="256" y="8"/>
                </a:cubicBezTo>
                <a:cubicBezTo>
                  <a:pt x="256" y="9"/>
                  <a:pt x="256" y="9"/>
                  <a:pt x="256" y="9"/>
                </a:cubicBezTo>
                <a:cubicBezTo>
                  <a:pt x="257" y="9"/>
                  <a:pt x="257" y="9"/>
                  <a:pt x="257" y="8"/>
                </a:cubicBezTo>
                <a:cubicBezTo>
                  <a:pt x="273" y="9"/>
                  <a:pt x="285" y="8"/>
                  <a:pt x="299" y="10"/>
                </a:cubicBezTo>
                <a:cubicBezTo>
                  <a:pt x="302" y="9"/>
                  <a:pt x="308" y="9"/>
                  <a:pt x="310" y="10"/>
                </a:cubicBezTo>
                <a:cubicBezTo>
                  <a:pt x="311" y="10"/>
                  <a:pt x="310" y="10"/>
                  <a:pt x="310" y="9"/>
                </a:cubicBezTo>
                <a:cubicBezTo>
                  <a:pt x="311" y="10"/>
                  <a:pt x="313" y="9"/>
                  <a:pt x="313" y="10"/>
                </a:cubicBezTo>
                <a:cubicBezTo>
                  <a:pt x="314" y="9"/>
                  <a:pt x="316" y="10"/>
                  <a:pt x="316" y="9"/>
                </a:cubicBezTo>
                <a:cubicBezTo>
                  <a:pt x="313" y="9"/>
                  <a:pt x="312" y="8"/>
                  <a:pt x="310" y="8"/>
                </a:cubicBezTo>
                <a:cubicBezTo>
                  <a:pt x="310" y="8"/>
                  <a:pt x="310" y="8"/>
                  <a:pt x="310" y="7"/>
                </a:cubicBezTo>
                <a:cubicBezTo>
                  <a:pt x="309" y="8"/>
                  <a:pt x="308" y="7"/>
                  <a:pt x="307" y="7"/>
                </a:cubicBezTo>
                <a:cubicBezTo>
                  <a:pt x="306" y="8"/>
                  <a:pt x="308" y="7"/>
                  <a:pt x="308" y="8"/>
                </a:cubicBezTo>
                <a:cubicBezTo>
                  <a:pt x="308" y="8"/>
                  <a:pt x="307" y="8"/>
                  <a:pt x="307" y="8"/>
                </a:cubicBezTo>
                <a:cubicBezTo>
                  <a:pt x="307" y="8"/>
                  <a:pt x="306" y="8"/>
                  <a:pt x="306" y="7"/>
                </a:cubicBezTo>
                <a:cubicBezTo>
                  <a:pt x="306" y="7"/>
                  <a:pt x="306" y="8"/>
                  <a:pt x="305" y="8"/>
                </a:cubicBezTo>
                <a:cubicBezTo>
                  <a:pt x="304" y="8"/>
                  <a:pt x="304" y="8"/>
                  <a:pt x="303" y="8"/>
                </a:cubicBezTo>
                <a:cubicBezTo>
                  <a:pt x="302" y="8"/>
                  <a:pt x="302" y="9"/>
                  <a:pt x="302" y="9"/>
                </a:cubicBezTo>
                <a:cubicBezTo>
                  <a:pt x="300" y="8"/>
                  <a:pt x="299" y="9"/>
                  <a:pt x="298" y="7"/>
                </a:cubicBezTo>
                <a:cubicBezTo>
                  <a:pt x="296" y="8"/>
                  <a:pt x="294" y="8"/>
                  <a:pt x="291" y="8"/>
                </a:cubicBezTo>
                <a:cubicBezTo>
                  <a:pt x="292" y="7"/>
                  <a:pt x="289" y="7"/>
                  <a:pt x="289" y="7"/>
                </a:cubicBezTo>
                <a:cubicBezTo>
                  <a:pt x="289" y="7"/>
                  <a:pt x="289" y="7"/>
                  <a:pt x="289" y="8"/>
                </a:cubicBezTo>
                <a:cubicBezTo>
                  <a:pt x="288" y="8"/>
                  <a:pt x="288" y="6"/>
                  <a:pt x="288" y="8"/>
                </a:cubicBezTo>
                <a:cubicBezTo>
                  <a:pt x="286" y="8"/>
                  <a:pt x="285" y="8"/>
                  <a:pt x="284" y="8"/>
                </a:cubicBezTo>
                <a:cubicBezTo>
                  <a:pt x="284" y="7"/>
                  <a:pt x="284" y="7"/>
                  <a:pt x="284" y="7"/>
                </a:cubicBezTo>
                <a:cubicBezTo>
                  <a:pt x="282" y="6"/>
                  <a:pt x="280" y="6"/>
                  <a:pt x="276" y="6"/>
                </a:cubicBezTo>
                <a:cubicBezTo>
                  <a:pt x="276" y="6"/>
                  <a:pt x="276" y="7"/>
                  <a:pt x="276" y="7"/>
                </a:cubicBezTo>
                <a:cubicBezTo>
                  <a:pt x="277" y="7"/>
                  <a:pt x="278" y="7"/>
                  <a:pt x="278" y="7"/>
                </a:cubicBezTo>
                <a:cubicBezTo>
                  <a:pt x="274" y="8"/>
                  <a:pt x="271" y="7"/>
                  <a:pt x="267" y="8"/>
                </a:cubicBezTo>
                <a:cubicBezTo>
                  <a:pt x="267" y="7"/>
                  <a:pt x="267" y="7"/>
                  <a:pt x="267" y="6"/>
                </a:cubicBezTo>
                <a:cubicBezTo>
                  <a:pt x="269" y="7"/>
                  <a:pt x="273" y="7"/>
                  <a:pt x="275" y="7"/>
                </a:cubicBezTo>
                <a:cubicBezTo>
                  <a:pt x="272" y="5"/>
                  <a:pt x="268" y="6"/>
                  <a:pt x="264" y="6"/>
                </a:cubicBezTo>
                <a:cubicBezTo>
                  <a:pt x="263" y="6"/>
                  <a:pt x="261" y="5"/>
                  <a:pt x="260" y="6"/>
                </a:cubicBezTo>
                <a:cubicBezTo>
                  <a:pt x="259" y="6"/>
                  <a:pt x="261" y="7"/>
                  <a:pt x="259" y="6"/>
                </a:cubicBezTo>
                <a:cubicBezTo>
                  <a:pt x="258" y="5"/>
                  <a:pt x="254" y="7"/>
                  <a:pt x="252" y="5"/>
                </a:cubicBezTo>
                <a:cubicBezTo>
                  <a:pt x="251" y="7"/>
                  <a:pt x="249" y="4"/>
                  <a:pt x="248" y="6"/>
                </a:cubicBezTo>
                <a:cubicBezTo>
                  <a:pt x="248" y="5"/>
                  <a:pt x="248" y="5"/>
                  <a:pt x="247" y="5"/>
                </a:cubicBezTo>
                <a:cubicBezTo>
                  <a:pt x="247" y="5"/>
                  <a:pt x="247" y="5"/>
                  <a:pt x="247" y="5"/>
                </a:cubicBezTo>
                <a:cubicBezTo>
                  <a:pt x="245" y="6"/>
                  <a:pt x="239" y="5"/>
                  <a:pt x="237" y="6"/>
                </a:cubicBezTo>
                <a:cubicBezTo>
                  <a:pt x="236" y="5"/>
                  <a:pt x="233" y="7"/>
                  <a:pt x="230" y="6"/>
                </a:cubicBezTo>
                <a:cubicBezTo>
                  <a:pt x="228" y="3"/>
                  <a:pt x="224" y="5"/>
                  <a:pt x="220" y="4"/>
                </a:cubicBezTo>
                <a:cubicBezTo>
                  <a:pt x="220" y="4"/>
                  <a:pt x="218" y="5"/>
                  <a:pt x="218" y="4"/>
                </a:cubicBezTo>
                <a:cubicBezTo>
                  <a:pt x="224" y="4"/>
                  <a:pt x="230" y="4"/>
                  <a:pt x="234" y="3"/>
                </a:cubicBezTo>
                <a:cubicBezTo>
                  <a:pt x="237" y="5"/>
                  <a:pt x="244" y="3"/>
                  <a:pt x="246" y="4"/>
                </a:cubicBezTo>
                <a:cubicBezTo>
                  <a:pt x="248" y="4"/>
                  <a:pt x="250" y="4"/>
                  <a:pt x="251" y="4"/>
                </a:cubicBezTo>
                <a:cubicBezTo>
                  <a:pt x="251" y="5"/>
                  <a:pt x="250" y="4"/>
                  <a:pt x="250" y="4"/>
                </a:cubicBezTo>
                <a:cubicBezTo>
                  <a:pt x="250" y="5"/>
                  <a:pt x="250" y="5"/>
                  <a:pt x="250" y="5"/>
                </a:cubicBezTo>
                <a:cubicBezTo>
                  <a:pt x="252" y="5"/>
                  <a:pt x="252" y="4"/>
                  <a:pt x="252" y="3"/>
                </a:cubicBezTo>
                <a:cubicBezTo>
                  <a:pt x="249" y="2"/>
                  <a:pt x="247" y="3"/>
                  <a:pt x="244" y="3"/>
                </a:cubicBezTo>
                <a:cubicBezTo>
                  <a:pt x="244" y="2"/>
                  <a:pt x="244" y="2"/>
                  <a:pt x="244" y="1"/>
                </a:cubicBezTo>
                <a:cubicBezTo>
                  <a:pt x="246" y="2"/>
                  <a:pt x="249" y="1"/>
                  <a:pt x="251" y="2"/>
                </a:cubicBezTo>
                <a:cubicBezTo>
                  <a:pt x="251" y="0"/>
                  <a:pt x="248" y="2"/>
                  <a:pt x="248" y="0"/>
                </a:cubicBezTo>
                <a:cubicBezTo>
                  <a:pt x="250" y="1"/>
                  <a:pt x="251" y="0"/>
                  <a:pt x="253" y="1"/>
                </a:cubicBezTo>
                <a:cubicBezTo>
                  <a:pt x="254" y="1"/>
                  <a:pt x="254" y="0"/>
                  <a:pt x="254" y="0"/>
                </a:cubicBezTo>
                <a:cubicBezTo>
                  <a:pt x="255" y="0"/>
                  <a:pt x="254" y="1"/>
                  <a:pt x="254" y="2"/>
                </a:cubicBezTo>
                <a:cubicBezTo>
                  <a:pt x="257" y="1"/>
                  <a:pt x="258" y="2"/>
                  <a:pt x="260" y="1"/>
                </a:cubicBezTo>
                <a:cubicBezTo>
                  <a:pt x="263" y="2"/>
                  <a:pt x="268" y="2"/>
                  <a:pt x="271" y="1"/>
                </a:cubicBezTo>
                <a:cubicBezTo>
                  <a:pt x="273" y="3"/>
                  <a:pt x="274" y="2"/>
                  <a:pt x="276" y="1"/>
                </a:cubicBezTo>
                <a:cubicBezTo>
                  <a:pt x="276" y="2"/>
                  <a:pt x="276" y="2"/>
                  <a:pt x="276" y="2"/>
                </a:cubicBezTo>
                <a:cubicBezTo>
                  <a:pt x="285" y="1"/>
                  <a:pt x="292" y="3"/>
                  <a:pt x="302" y="2"/>
                </a:cubicBezTo>
                <a:cubicBezTo>
                  <a:pt x="302" y="3"/>
                  <a:pt x="305" y="2"/>
                  <a:pt x="306" y="2"/>
                </a:cubicBezTo>
                <a:cubicBezTo>
                  <a:pt x="305" y="2"/>
                  <a:pt x="303" y="2"/>
                  <a:pt x="302" y="2"/>
                </a:cubicBezTo>
                <a:cubicBezTo>
                  <a:pt x="307" y="1"/>
                  <a:pt x="314" y="1"/>
                  <a:pt x="320" y="3"/>
                </a:cubicBezTo>
                <a:cubicBezTo>
                  <a:pt x="321" y="2"/>
                  <a:pt x="328" y="2"/>
                  <a:pt x="330" y="3"/>
                </a:cubicBezTo>
                <a:cubicBezTo>
                  <a:pt x="333" y="3"/>
                  <a:pt x="334" y="3"/>
                  <a:pt x="335" y="3"/>
                </a:cubicBezTo>
                <a:cubicBezTo>
                  <a:pt x="337" y="3"/>
                  <a:pt x="341" y="5"/>
                  <a:pt x="343" y="5"/>
                </a:cubicBezTo>
                <a:cubicBezTo>
                  <a:pt x="345" y="5"/>
                  <a:pt x="347" y="5"/>
                  <a:pt x="348" y="6"/>
                </a:cubicBezTo>
                <a:close/>
                <a:moveTo>
                  <a:pt x="330" y="3"/>
                </a:moveTo>
                <a:cubicBezTo>
                  <a:pt x="329" y="3"/>
                  <a:pt x="329" y="3"/>
                  <a:pt x="329" y="3"/>
                </a:cubicBezTo>
                <a:cubicBezTo>
                  <a:pt x="330" y="4"/>
                  <a:pt x="331" y="5"/>
                  <a:pt x="331" y="3"/>
                </a:cubicBezTo>
                <a:cubicBezTo>
                  <a:pt x="330" y="3"/>
                  <a:pt x="330" y="3"/>
                  <a:pt x="330" y="3"/>
                </a:cubicBezTo>
                <a:close/>
                <a:moveTo>
                  <a:pt x="26" y="87"/>
                </a:moveTo>
                <a:cubicBezTo>
                  <a:pt x="26" y="86"/>
                  <a:pt x="27" y="87"/>
                  <a:pt x="27" y="86"/>
                </a:cubicBezTo>
                <a:cubicBezTo>
                  <a:pt x="26" y="86"/>
                  <a:pt x="26" y="85"/>
                  <a:pt x="25" y="86"/>
                </a:cubicBezTo>
                <a:cubicBezTo>
                  <a:pt x="26" y="87"/>
                  <a:pt x="23" y="85"/>
                  <a:pt x="22" y="86"/>
                </a:cubicBezTo>
                <a:cubicBezTo>
                  <a:pt x="23" y="86"/>
                  <a:pt x="23" y="86"/>
                  <a:pt x="24" y="87"/>
                </a:cubicBezTo>
                <a:cubicBezTo>
                  <a:pt x="25" y="86"/>
                  <a:pt x="26" y="86"/>
                  <a:pt x="26" y="87"/>
                </a:cubicBezTo>
                <a:close/>
                <a:moveTo>
                  <a:pt x="121" y="28"/>
                </a:moveTo>
                <a:cubicBezTo>
                  <a:pt x="122" y="28"/>
                  <a:pt x="124" y="29"/>
                  <a:pt x="124" y="27"/>
                </a:cubicBezTo>
                <a:cubicBezTo>
                  <a:pt x="123" y="27"/>
                  <a:pt x="122" y="27"/>
                  <a:pt x="121" y="28"/>
                </a:cubicBezTo>
                <a:close/>
                <a:moveTo>
                  <a:pt x="259" y="5"/>
                </a:moveTo>
                <a:cubicBezTo>
                  <a:pt x="259" y="5"/>
                  <a:pt x="260" y="5"/>
                  <a:pt x="260" y="4"/>
                </a:cubicBezTo>
                <a:cubicBezTo>
                  <a:pt x="260" y="4"/>
                  <a:pt x="259" y="3"/>
                  <a:pt x="259" y="3"/>
                </a:cubicBezTo>
                <a:cubicBezTo>
                  <a:pt x="259" y="4"/>
                  <a:pt x="260" y="4"/>
                  <a:pt x="259" y="5"/>
                </a:cubicBezTo>
                <a:close/>
                <a:moveTo>
                  <a:pt x="316" y="3"/>
                </a:moveTo>
                <a:cubicBezTo>
                  <a:pt x="316" y="2"/>
                  <a:pt x="315" y="3"/>
                  <a:pt x="314" y="3"/>
                </a:cubicBezTo>
                <a:cubicBezTo>
                  <a:pt x="314" y="4"/>
                  <a:pt x="315" y="3"/>
                  <a:pt x="316" y="3"/>
                </a:cubicBezTo>
                <a:close/>
                <a:moveTo>
                  <a:pt x="324" y="3"/>
                </a:moveTo>
                <a:cubicBezTo>
                  <a:pt x="325" y="3"/>
                  <a:pt x="326" y="4"/>
                  <a:pt x="327" y="4"/>
                </a:cubicBezTo>
                <a:cubicBezTo>
                  <a:pt x="327" y="3"/>
                  <a:pt x="328" y="4"/>
                  <a:pt x="328" y="3"/>
                </a:cubicBezTo>
                <a:cubicBezTo>
                  <a:pt x="327" y="4"/>
                  <a:pt x="326" y="2"/>
                  <a:pt x="324" y="3"/>
                </a:cubicBezTo>
                <a:close/>
                <a:moveTo>
                  <a:pt x="318" y="4"/>
                </a:moveTo>
                <a:cubicBezTo>
                  <a:pt x="319" y="3"/>
                  <a:pt x="318" y="3"/>
                  <a:pt x="317" y="3"/>
                </a:cubicBezTo>
                <a:cubicBezTo>
                  <a:pt x="317" y="4"/>
                  <a:pt x="318" y="3"/>
                  <a:pt x="318" y="4"/>
                </a:cubicBezTo>
                <a:close/>
                <a:moveTo>
                  <a:pt x="323" y="4"/>
                </a:moveTo>
                <a:cubicBezTo>
                  <a:pt x="323" y="3"/>
                  <a:pt x="322" y="3"/>
                  <a:pt x="321" y="3"/>
                </a:cubicBezTo>
                <a:cubicBezTo>
                  <a:pt x="321" y="4"/>
                  <a:pt x="323" y="3"/>
                  <a:pt x="323" y="4"/>
                </a:cubicBezTo>
                <a:close/>
                <a:moveTo>
                  <a:pt x="311" y="5"/>
                </a:moveTo>
                <a:cubicBezTo>
                  <a:pt x="311" y="5"/>
                  <a:pt x="311" y="4"/>
                  <a:pt x="311" y="4"/>
                </a:cubicBezTo>
                <a:cubicBezTo>
                  <a:pt x="311" y="4"/>
                  <a:pt x="310" y="4"/>
                  <a:pt x="310" y="4"/>
                </a:cubicBezTo>
                <a:cubicBezTo>
                  <a:pt x="310" y="5"/>
                  <a:pt x="310" y="5"/>
                  <a:pt x="311" y="5"/>
                </a:cubicBezTo>
                <a:close/>
                <a:moveTo>
                  <a:pt x="322" y="5"/>
                </a:moveTo>
                <a:cubicBezTo>
                  <a:pt x="321" y="5"/>
                  <a:pt x="321" y="4"/>
                  <a:pt x="320" y="5"/>
                </a:cubicBezTo>
                <a:cubicBezTo>
                  <a:pt x="320" y="5"/>
                  <a:pt x="322" y="6"/>
                  <a:pt x="322" y="5"/>
                </a:cubicBezTo>
                <a:close/>
                <a:moveTo>
                  <a:pt x="327" y="6"/>
                </a:moveTo>
                <a:cubicBezTo>
                  <a:pt x="327" y="6"/>
                  <a:pt x="329" y="6"/>
                  <a:pt x="329" y="5"/>
                </a:cubicBezTo>
                <a:cubicBezTo>
                  <a:pt x="329" y="5"/>
                  <a:pt x="327" y="5"/>
                  <a:pt x="327" y="6"/>
                </a:cubicBezTo>
                <a:close/>
                <a:moveTo>
                  <a:pt x="333" y="6"/>
                </a:moveTo>
                <a:cubicBezTo>
                  <a:pt x="334" y="6"/>
                  <a:pt x="334" y="6"/>
                  <a:pt x="334" y="6"/>
                </a:cubicBezTo>
                <a:cubicBezTo>
                  <a:pt x="335" y="5"/>
                  <a:pt x="333" y="5"/>
                  <a:pt x="333" y="6"/>
                </a:cubicBezTo>
                <a:close/>
                <a:moveTo>
                  <a:pt x="276" y="7"/>
                </a:moveTo>
                <a:cubicBezTo>
                  <a:pt x="276" y="6"/>
                  <a:pt x="276" y="6"/>
                  <a:pt x="275" y="6"/>
                </a:cubicBezTo>
                <a:cubicBezTo>
                  <a:pt x="275" y="7"/>
                  <a:pt x="275" y="7"/>
                  <a:pt x="276" y="7"/>
                </a:cubicBezTo>
                <a:close/>
                <a:moveTo>
                  <a:pt x="347" y="7"/>
                </a:moveTo>
                <a:cubicBezTo>
                  <a:pt x="347" y="7"/>
                  <a:pt x="348" y="7"/>
                  <a:pt x="348" y="7"/>
                </a:cubicBezTo>
                <a:cubicBezTo>
                  <a:pt x="348" y="6"/>
                  <a:pt x="347" y="6"/>
                  <a:pt x="347" y="7"/>
                </a:cubicBezTo>
                <a:close/>
                <a:moveTo>
                  <a:pt x="325" y="9"/>
                </a:moveTo>
                <a:cubicBezTo>
                  <a:pt x="326" y="9"/>
                  <a:pt x="327" y="9"/>
                  <a:pt x="326" y="10"/>
                </a:cubicBezTo>
                <a:cubicBezTo>
                  <a:pt x="329" y="10"/>
                  <a:pt x="327" y="8"/>
                  <a:pt x="326" y="8"/>
                </a:cubicBezTo>
                <a:cubicBezTo>
                  <a:pt x="326" y="9"/>
                  <a:pt x="325" y="8"/>
                  <a:pt x="325" y="9"/>
                </a:cubicBezTo>
                <a:close/>
                <a:moveTo>
                  <a:pt x="333" y="10"/>
                </a:moveTo>
                <a:cubicBezTo>
                  <a:pt x="333" y="10"/>
                  <a:pt x="333" y="10"/>
                  <a:pt x="333" y="11"/>
                </a:cubicBezTo>
                <a:cubicBezTo>
                  <a:pt x="334" y="11"/>
                  <a:pt x="335" y="11"/>
                  <a:pt x="335" y="11"/>
                </a:cubicBezTo>
                <a:cubicBezTo>
                  <a:pt x="336" y="10"/>
                  <a:pt x="335" y="10"/>
                  <a:pt x="335" y="9"/>
                </a:cubicBezTo>
                <a:cubicBezTo>
                  <a:pt x="334" y="9"/>
                  <a:pt x="333" y="9"/>
                  <a:pt x="333" y="10"/>
                </a:cubicBezTo>
                <a:close/>
                <a:moveTo>
                  <a:pt x="336" y="11"/>
                </a:moveTo>
                <a:cubicBezTo>
                  <a:pt x="336" y="11"/>
                  <a:pt x="336" y="12"/>
                  <a:pt x="337" y="11"/>
                </a:cubicBezTo>
                <a:cubicBezTo>
                  <a:pt x="337" y="11"/>
                  <a:pt x="337" y="10"/>
                  <a:pt x="336" y="9"/>
                </a:cubicBezTo>
                <a:cubicBezTo>
                  <a:pt x="336" y="10"/>
                  <a:pt x="335" y="10"/>
                  <a:pt x="336" y="11"/>
                </a:cubicBezTo>
                <a:close/>
                <a:moveTo>
                  <a:pt x="343" y="11"/>
                </a:moveTo>
                <a:cubicBezTo>
                  <a:pt x="342" y="11"/>
                  <a:pt x="342" y="10"/>
                  <a:pt x="341" y="10"/>
                </a:cubicBezTo>
                <a:cubicBezTo>
                  <a:pt x="341" y="11"/>
                  <a:pt x="342" y="12"/>
                  <a:pt x="343" y="11"/>
                </a:cubicBezTo>
                <a:close/>
                <a:moveTo>
                  <a:pt x="340" y="11"/>
                </a:moveTo>
                <a:cubicBezTo>
                  <a:pt x="340" y="10"/>
                  <a:pt x="340" y="10"/>
                  <a:pt x="339" y="10"/>
                </a:cubicBezTo>
                <a:cubicBezTo>
                  <a:pt x="339" y="10"/>
                  <a:pt x="339" y="11"/>
                  <a:pt x="340" y="11"/>
                </a:cubicBezTo>
                <a:close/>
                <a:moveTo>
                  <a:pt x="145" y="16"/>
                </a:moveTo>
                <a:cubicBezTo>
                  <a:pt x="144" y="15"/>
                  <a:pt x="146" y="16"/>
                  <a:pt x="146" y="15"/>
                </a:cubicBezTo>
                <a:cubicBezTo>
                  <a:pt x="147" y="16"/>
                  <a:pt x="152" y="16"/>
                  <a:pt x="153" y="15"/>
                </a:cubicBezTo>
                <a:cubicBezTo>
                  <a:pt x="148" y="15"/>
                  <a:pt x="141" y="15"/>
                  <a:pt x="136" y="16"/>
                </a:cubicBezTo>
                <a:cubicBezTo>
                  <a:pt x="136" y="15"/>
                  <a:pt x="135" y="15"/>
                  <a:pt x="135" y="15"/>
                </a:cubicBezTo>
                <a:cubicBezTo>
                  <a:pt x="134" y="15"/>
                  <a:pt x="131" y="16"/>
                  <a:pt x="130" y="15"/>
                </a:cubicBezTo>
                <a:cubicBezTo>
                  <a:pt x="129" y="16"/>
                  <a:pt x="130" y="16"/>
                  <a:pt x="129" y="16"/>
                </a:cubicBezTo>
                <a:cubicBezTo>
                  <a:pt x="129" y="16"/>
                  <a:pt x="129" y="15"/>
                  <a:pt x="129" y="15"/>
                </a:cubicBezTo>
                <a:cubicBezTo>
                  <a:pt x="129" y="16"/>
                  <a:pt x="127" y="15"/>
                  <a:pt x="128" y="16"/>
                </a:cubicBezTo>
                <a:cubicBezTo>
                  <a:pt x="132" y="18"/>
                  <a:pt x="139" y="15"/>
                  <a:pt x="145" y="16"/>
                </a:cubicBezTo>
                <a:close/>
                <a:moveTo>
                  <a:pt x="126" y="18"/>
                </a:moveTo>
                <a:cubicBezTo>
                  <a:pt x="127" y="17"/>
                  <a:pt x="127" y="19"/>
                  <a:pt x="128" y="19"/>
                </a:cubicBezTo>
                <a:cubicBezTo>
                  <a:pt x="127" y="17"/>
                  <a:pt x="131" y="19"/>
                  <a:pt x="131" y="17"/>
                </a:cubicBezTo>
                <a:cubicBezTo>
                  <a:pt x="130" y="18"/>
                  <a:pt x="128" y="17"/>
                  <a:pt x="126" y="18"/>
                </a:cubicBezTo>
                <a:cubicBezTo>
                  <a:pt x="126" y="18"/>
                  <a:pt x="126" y="18"/>
                  <a:pt x="126" y="18"/>
                </a:cubicBezTo>
                <a:cubicBezTo>
                  <a:pt x="126" y="18"/>
                  <a:pt x="126" y="18"/>
                  <a:pt x="126" y="18"/>
                </a:cubicBezTo>
                <a:close/>
                <a:moveTo>
                  <a:pt x="65" y="32"/>
                </a:moveTo>
                <a:cubicBezTo>
                  <a:pt x="65" y="32"/>
                  <a:pt x="63" y="33"/>
                  <a:pt x="64" y="32"/>
                </a:cubicBezTo>
                <a:cubicBezTo>
                  <a:pt x="63" y="32"/>
                  <a:pt x="61" y="32"/>
                  <a:pt x="61" y="33"/>
                </a:cubicBezTo>
                <a:cubicBezTo>
                  <a:pt x="69" y="32"/>
                  <a:pt x="75" y="32"/>
                  <a:pt x="82" y="32"/>
                </a:cubicBezTo>
                <a:cubicBezTo>
                  <a:pt x="84" y="32"/>
                  <a:pt x="87" y="32"/>
                  <a:pt x="89" y="30"/>
                </a:cubicBezTo>
                <a:cubicBezTo>
                  <a:pt x="82" y="31"/>
                  <a:pt x="73" y="31"/>
                  <a:pt x="65" y="32"/>
                </a:cubicBezTo>
                <a:close/>
                <a:moveTo>
                  <a:pt x="91" y="31"/>
                </a:moveTo>
                <a:cubicBezTo>
                  <a:pt x="90" y="31"/>
                  <a:pt x="90" y="30"/>
                  <a:pt x="89" y="30"/>
                </a:cubicBezTo>
                <a:cubicBezTo>
                  <a:pt x="89" y="31"/>
                  <a:pt x="91" y="31"/>
                  <a:pt x="91" y="31"/>
                </a:cubicBezTo>
                <a:close/>
                <a:moveTo>
                  <a:pt x="91" y="31"/>
                </a:moveTo>
                <a:cubicBezTo>
                  <a:pt x="93" y="31"/>
                  <a:pt x="94" y="31"/>
                  <a:pt x="95" y="31"/>
                </a:cubicBezTo>
                <a:cubicBezTo>
                  <a:pt x="94" y="30"/>
                  <a:pt x="92" y="30"/>
                  <a:pt x="91" y="31"/>
                </a:cubicBezTo>
                <a:close/>
                <a:moveTo>
                  <a:pt x="112" y="33"/>
                </a:moveTo>
                <a:cubicBezTo>
                  <a:pt x="112" y="32"/>
                  <a:pt x="117" y="33"/>
                  <a:pt x="118" y="32"/>
                </a:cubicBezTo>
                <a:cubicBezTo>
                  <a:pt x="116" y="32"/>
                  <a:pt x="107" y="31"/>
                  <a:pt x="109" y="32"/>
                </a:cubicBezTo>
                <a:cubicBezTo>
                  <a:pt x="107" y="33"/>
                  <a:pt x="106" y="32"/>
                  <a:pt x="105" y="32"/>
                </a:cubicBezTo>
                <a:cubicBezTo>
                  <a:pt x="102" y="32"/>
                  <a:pt x="98" y="33"/>
                  <a:pt x="95" y="32"/>
                </a:cubicBezTo>
                <a:cubicBezTo>
                  <a:pt x="95" y="33"/>
                  <a:pt x="94" y="33"/>
                  <a:pt x="93" y="33"/>
                </a:cubicBezTo>
                <a:cubicBezTo>
                  <a:pt x="93" y="33"/>
                  <a:pt x="94" y="33"/>
                  <a:pt x="94" y="33"/>
                </a:cubicBezTo>
                <a:cubicBezTo>
                  <a:pt x="92" y="34"/>
                  <a:pt x="89" y="32"/>
                  <a:pt x="86" y="34"/>
                </a:cubicBezTo>
                <a:cubicBezTo>
                  <a:pt x="87" y="34"/>
                  <a:pt x="88" y="34"/>
                  <a:pt x="88" y="34"/>
                </a:cubicBezTo>
                <a:cubicBezTo>
                  <a:pt x="89" y="34"/>
                  <a:pt x="90" y="34"/>
                  <a:pt x="91" y="34"/>
                </a:cubicBezTo>
                <a:cubicBezTo>
                  <a:pt x="91" y="34"/>
                  <a:pt x="91" y="34"/>
                  <a:pt x="91" y="34"/>
                </a:cubicBezTo>
                <a:cubicBezTo>
                  <a:pt x="91" y="34"/>
                  <a:pt x="92" y="34"/>
                  <a:pt x="92" y="34"/>
                </a:cubicBezTo>
                <a:cubicBezTo>
                  <a:pt x="92" y="34"/>
                  <a:pt x="92" y="35"/>
                  <a:pt x="92" y="36"/>
                </a:cubicBezTo>
                <a:cubicBezTo>
                  <a:pt x="92" y="35"/>
                  <a:pt x="93" y="35"/>
                  <a:pt x="93" y="35"/>
                </a:cubicBezTo>
                <a:cubicBezTo>
                  <a:pt x="92" y="35"/>
                  <a:pt x="93" y="34"/>
                  <a:pt x="92" y="34"/>
                </a:cubicBezTo>
                <a:cubicBezTo>
                  <a:pt x="93" y="34"/>
                  <a:pt x="94" y="34"/>
                  <a:pt x="94" y="34"/>
                </a:cubicBezTo>
                <a:cubicBezTo>
                  <a:pt x="94" y="34"/>
                  <a:pt x="95" y="34"/>
                  <a:pt x="95" y="35"/>
                </a:cubicBezTo>
                <a:cubicBezTo>
                  <a:pt x="95" y="34"/>
                  <a:pt x="95" y="34"/>
                  <a:pt x="96" y="34"/>
                </a:cubicBezTo>
                <a:cubicBezTo>
                  <a:pt x="96" y="34"/>
                  <a:pt x="95" y="34"/>
                  <a:pt x="96" y="34"/>
                </a:cubicBezTo>
                <a:cubicBezTo>
                  <a:pt x="96" y="33"/>
                  <a:pt x="96" y="34"/>
                  <a:pt x="97" y="34"/>
                </a:cubicBezTo>
                <a:cubicBezTo>
                  <a:pt x="97" y="33"/>
                  <a:pt x="99" y="34"/>
                  <a:pt x="99" y="34"/>
                </a:cubicBezTo>
                <a:cubicBezTo>
                  <a:pt x="102" y="32"/>
                  <a:pt x="108" y="34"/>
                  <a:pt x="112" y="33"/>
                </a:cubicBezTo>
                <a:close/>
                <a:moveTo>
                  <a:pt x="46" y="32"/>
                </a:moveTo>
                <a:cubicBezTo>
                  <a:pt x="48" y="33"/>
                  <a:pt x="49" y="32"/>
                  <a:pt x="50" y="33"/>
                </a:cubicBezTo>
                <a:cubicBezTo>
                  <a:pt x="50" y="32"/>
                  <a:pt x="51" y="32"/>
                  <a:pt x="51" y="32"/>
                </a:cubicBezTo>
                <a:cubicBezTo>
                  <a:pt x="50" y="31"/>
                  <a:pt x="48" y="32"/>
                  <a:pt x="46" y="32"/>
                </a:cubicBezTo>
                <a:close/>
                <a:moveTo>
                  <a:pt x="86" y="33"/>
                </a:moveTo>
                <a:cubicBezTo>
                  <a:pt x="88" y="33"/>
                  <a:pt x="91" y="33"/>
                  <a:pt x="93" y="32"/>
                </a:cubicBezTo>
                <a:cubicBezTo>
                  <a:pt x="82" y="32"/>
                  <a:pt x="74" y="33"/>
                  <a:pt x="63" y="34"/>
                </a:cubicBezTo>
                <a:cubicBezTo>
                  <a:pt x="63" y="35"/>
                  <a:pt x="63" y="35"/>
                  <a:pt x="63" y="35"/>
                </a:cubicBezTo>
                <a:cubicBezTo>
                  <a:pt x="62" y="36"/>
                  <a:pt x="57" y="35"/>
                  <a:pt x="58" y="36"/>
                </a:cubicBezTo>
                <a:cubicBezTo>
                  <a:pt x="60" y="36"/>
                  <a:pt x="63" y="36"/>
                  <a:pt x="64" y="36"/>
                </a:cubicBezTo>
                <a:cubicBezTo>
                  <a:pt x="63" y="36"/>
                  <a:pt x="63" y="35"/>
                  <a:pt x="63" y="35"/>
                </a:cubicBezTo>
                <a:cubicBezTo>
                  <a:pt x="64" y="34"/>
                  <a:pt x="67" y="34"/>
                  <a:pt x="68" y="35"/>
                </a:cubicBezTo>
                <a:cubicBezTo>
                  <a:pt x="67" y="36"/>
                  <a:pt x="64" y="34"/>
                  <a:pt x="64" y="36"/>
                </a:cubicBezTo>
                <a:cubicBezTo>
                  <a:pt x="66" y="35"/>
                  <a:pt x="68" y="36"/>
                  <a:pt x="71" y="36"/>
                </a:cubicBezTo>
                <a:cubicBezTo>
                  <a:pt x="69" y="36"/>
                  <a:pt x="69" y="36"/>
                  <a:pt x="68" y="37"/>
                </a:cubicBezTo>
                <a:cubicBezTo>
                  <a:pt x="68" y="37"/>
                  <a:pt x="70" y="37"/>
                  <a:pt x="71" y="36"/>
                </a:cubicBezTo>
                <a:cubicBezTo>
                  <a:pt x="71" y="37"/>
                  <a:pt x="71" y="36"/>
                  <a:pt x="72" y="36"/>
                </a:cubicBezTo>
                <a:cubicBezTo>
                  <a:pt x="71" y="35"/>
                  <a:pt x="73" y="36"/>
                  <a:pt x="73" y="35"/>
                </a:cubicBezTo>
                <a:cubicBezTo>
                  <a:pt x="71" y="35"/>
                  <a:pt x="70" y="35"/>
                  <a:pt x="69" y="34"/>
                </a:cubicBezTo>
                <a:cubicBezTo>
                  <a:pt x="74" y="34"/>
                  <a:pt x="78" y="33"/>
                  <a:pt x="82" y="35"/>
                </a:cubicBezTo>
                <a:cubicBezTo>
                  <a:pt x="82" y="35"/>
                  <a:pt x="82" y="35"/>
                  <a:pt x="83" y="34"/>
                </a:cubicBezTo>
                <a:cubicBezTo>
                  <a:pt x="82" y="34"/>
                  <a:pt x="82" y="34"/>
                  <a:pt x="82" y="34"/>
                </a:cubicBezTo>
                <a:cubicBezTo>
                  <a:pt x="83" y="35"/>
                  <a:pt x="82" y="33"/>
                  <a:pt x="83" y="33"/>
                </a:cubicBezTo>
                <a:cubicBezTo>
                  <a:pt x="84" y="34"/>
                  <a:pt x="83" y="34"/>
                  <a:pt x="83" y="34"/>
                </a:cubicBezTo>
                <a:cubicBezTo>
                  <a:pt x="85" y="33"/>
                  <a:pt x="88" y="36"/>
                  <a:pt x="86" y="33"/>
                </a:cubicBezTo>
                <a:close/>
                <a:moveTo>
                  <a:pt x="57" y="33"/>
                </a:moveTo>
                <a:cubicBezTo>
                  <a:pt x="58" y="33"/>
                  <a:pt x="60" y="33"/>
                  <a:pt x="61" y="33"/>
                </a:cubicBezTo>
                <a:cubicBezTo>
                  <a:pt x="60" y="32"/>
                  <a:pt x="58" y="32"/>
                  <a:pt x="57" y="33"/>
                </a:cubicBezTo>
                <a:close/>
                <a:moveTo>
                  <a:pt x="49" y="33"/>
                </a:moveTo>
                <a:cubicBezTo>
                  <a:pt x="50" y="34"/>
                  <a:pt x="51" y="33"/>
                  <a:pt x="52" y="33"/>
                </a:cubicBezTo>
                <a:cubicBezTo>
                  <a:pt x="52" y="32"/>
                  <a:pt x="50" y="33"/>
                  <a:pt x="49" y="33"/>
                </a:cubicBezTo>
                <a:close/>
                <a:moveTo>
                  <a:pt x="114" y="35"/>
                </a:moveTo>
                <a:cubicBezTo>
                  <a:pt x="114" y="35"/>
                  <a:pt x="115" y="36"/>
                  <a:pt x="115" y="35"/>
                </a:cubicBezTo>
                <a:cubicBezTo>
                  <a:pt x="115" y="35"/>
                  <a:pt x="114" y="34"/>
                  <a:pt x="114" y="35"/>
                </a:cubicBezTo>
                <a:close/>
                <a:moveTo>
                  <a:pt x="119" y="36"/>
                </a:moveTo>
                <a:cubicBezTo>
                  <a:pt x="120" y="37"/>
                  <a:pt x="122" y="36"/>
                  <a:pt x="123" y="36"/>
                </a:cubicBezTo>
                <a:cubicBezTo>
                  <a:pt x="127" y="35"/>
                  <a:pt x="134" y="36"/>
                  <a:pt x="138" y="35"/>
                </a:cubicBezTo>
                <a:cubicBezTo>
                  <a:pt x="132" y="35"/>
                  <a:pt x="126" y="35"/>
                  <a:pt x="119" y="36"/>
                </a:cubicBezTo>
                <a:close/>
                <a:moveTo>
                  <a:pt x="48" y="36"/>
                </a:moveTo>
                <a:cubicBezTo>
                  <a:pt x="48" y="35"/>
                  <a:pt x="50" y="36"/>
                  <a:pt x="49" y="35"/>
                </a:cubicBezTo>
                <a:cubicBezTo>
                  <a:pt x="49" y="35"/>
                  <a:pt x="47" y="34"/>
                  <a:pt x="48" y="36"/>
                </a:cubicBezTo>
                <a:close/>
                <a:moveTo>
                  <a:pt x="107" y="35"/>
                </a:moveTo>
                <a:cubicBezTo>
                  <a:pt x="109" y="36"/>
                  <a:pt x="111" y="36"/>
                  <a:pt x="113" y="35"/>
                </a:cubicBezTo>
                <a:cubicBezTo>
                  <a:pt x="110" y="34"/>
                  <a:pt x="109" y="35"/>
                  <a:pt x="107" y="35"/>
                </a:cubicBezTo>
                <a:close/>
                <a:moveTo>
                  <a:pt x="44" y="35"/>
                </a:moveTo>
                <a:cubicBezTo>
                  <a:pt x="44" y="35"/>
                  <a:pt x="43" y="35"/>
                  <a:pt x="42" y="36"/>
                </a:cubicBezTo>
                <a:cubicBezTo>
                  <a:pt x="43" y="36"/>
                  <a:pt x="43" y="35"/>
                  <a:pt x="43" y="36"/>
                </a:cubicBezTo>
                <a:cubicBezTo>
                  <a:pt x="45" y="36"/>
                  <a:pt x="47" y="37"/>
                  <a:pt x="49" y="36"/>
                </a:cubicBezTo>
                <a:cubicBezTo>
                  <a:pt x="47" y="36"/>
                  <a:pt x="47" y="35"/>
                  <a:pt x="46" y="35"/>
                </a:cubicBezTo>
                <a:cubicBezTo>
                  <a:pt x="47" y="35"/>
                  <a:pt x="46" y="36"/>
                  <a:pt x="46" y="36"/>
                </a:cubicBezTo>
                <a:cubicBezTo>
                  <a:pt x="45" y="35"/>
                  <a:pt x="45" y="36"/>
                  <a:pt x="44" y="35"/>
                </a:cubicBezTo>
                <a:close/>
                <a:moveTo>
                  <a:pt x="51" y="36"/>
                </a:moveTo>
                <a:cubicBezTo>
                  <a:pt x="48" y="36"/>
                  <a:pt x="51" y="37"/>
                  <a:pt x="54" y="36"/>
                </a:cubicBezTo>
                <a:cubicBezTo>
                  <a:pt x="53" y="35"/>
                  <a:pt x="52" y="36"/>
                  <a:pt x="51" y="36"/>
                </a:cubicBezTo>
                <a:close/>
                <a:moveTo>
                  <a:pt x="56" y="36"/>
                </a:moveTo>
                <a:cubicBezTo>
                  <a:pt x="56" y="35"/>
                  <a:pt x="55" y="36"/>
                  <a:pt x="54" y="36"/>
                </a:cubicBezTo>
                <a:cubicBezTo>
                  <a:pt x="54" y="36"/>
                  <a:pt x="56" y="36"/>
                  <a:pt x="56" y="36"/>
                </a:cubicBezTo>
                <a:close/>
                <a:moveTo>
                  <a:pt x="96" y="37"/>
                </a:moveTo>
                <a:cubicBezTo>
                  <a:pt x="96" y="35"/>
                  <a:pt x="100" y="37"/>
                  <a:pt x="101" y="36"/>
                </a:cubicBezTo>
                <a:cubicBezTo>
                  <a:pt x="100" y="36"/>
                  <a:pt x="96" y="35"/>
                  <a:pt x="96" y="37"/>
                </a:cubicBezTo>
                <a:close/>
                <a:moveTo>
                  <a:pt x="118" y="36"/>
                </a:moveTo>
                <a:cubicBezTo>
                  <a:pt x="117" y="36"/>
                  <a:pt x="115" y="36"/>
                  <a:pt x="114" y="36"/>
                </a:cubicBezTo>
                <a:cubicBezTo>
                  <a:pt x="115" y="36"/>
                  <a:pt x="117" y="37"/>
                  <a:pt x="118" y="36"/>
                </a:cubicBezTo>
                <a:close/>
                <a:moveTo>
                  <a:pt x="85" y="37"/>
                </a:moveTo>
                <a:cubicBezTo>
                  <a:pt x="86" y="37"/>
                  <a:pt x="88" y="37"/>
                  <a:pt x="88" y="36"/>
                </a:cubicBezTo>
                <a:cubicBezTo>
                  <a:pt x="87" y="36"/>
                  <a:pt x="85" y="36"/>
                  <a:pt x="85" y="37"/>
                </a:cubicBezTo>
                <a:close/>
                <a:moveTo>
                  <a:pt x="98" y="37"/>
                </a:moveTo>
                <a:cubicBezTo>
                  <a:pt x="98" y="37"/>
                  <a:pt x="102" y="37"/>
                  <a:pt x="102" y="37"/>
                </a:cubicBezTo>
                <a:cubicBezTo>
                  <a:pt x="101" y="37"/>
                  <a:pt x="98" y="36"/>
                  <a:pt x="98" y="37"/>
                </a:cubicBezTo>
                <a:close/>
                <a:moveTo>
                  <a:pt x="104" y="37"/>
                </a:moveTo>
                <a:cubicBezTo>
                  <a:pt x="106" y="37"/>
                  <a:pt x="107" y="37"/>
                  <a:pt x="107" y="37"/>
                </a:cubicBezTo>
                <a:cubicBezTo>
                  <a:pt x="106" y="37"/>
                  <a:pt x="105" y="36"/>
                  <a:pt x="104" y="37"/>
                </a:cubicBezTo>
                <a:close/>
                <a:moveTo>
                  <a:pt x="128" y="38"/>
                </a:moveTo>
                <a:cubicBezTo>
                  <a:pt x="129" y="37"/>
                  <a:pt x="130" y="37"/>
                  <a:pt x="130" y="37"/>
                </a:cubicBezTo>
                <a:cubicBezTo>
                  <a:pt x="130" y="37"/>
                  <a:pt x="130" y="37"/>
                  <a:pt x="130" y="37"/>
                </a:cubicBezTo>
                <a:cubicBezTo>
                  <a:pt x="130" y="37"/>
                  <a:pt x="128" y="37"/>
                  <a:pt x="128" y="38"/>
                </a:cubicBezTo>
                <a:close/>
                <a:moveTo>
                  <a:pt x="39" y="37"/>
                </a:moveTo>
                <a:cubicBezTo>
                  <a:pt x="39" y="36"/>
                  <a:pt x="38" y="37"/>
                  <a:pt x="37" y="37"/>
                </a:cubicBezTo>
                <a:cubicBezTo>
                  <a:pt x="37" y="38"/>
                  <a:pt x="39" y="37"/>
                  <a:pt x="39" y="37"/>
                </a:cubicBezTo>
                <a:close/>
                <a:moveTo>
                  <a:pt x="94" y="38"/>
                </a:moveTo>
                <a:cubicBezTo>
                  <a:pt x="95" y="37"/>
                  <a:pt x="97" y="38"/>
                  <a:pt x="97" y="37"/>
                </a:cubicBezTo>
                <a:cubicBezTo>
                  <a:pt x="96" y="38"/>
                  <a:pt x="95" y="36"/>
                  <a:pt x="94" y="38"/>
                </a:cubicBezTo>
                <a:close/>
                <a:moveTo>
                  <a:pt x="99" y="39"/>
                </a:moveTo>
                <a:cubicBezTo>
                  <a:pt x="107" y="38"/>
                  <a:pt x="115" y="39"/>
                  <a:pt x="123" y="37"/>
                </a:cubicBezTo>
                <a:cubicBezTo>
                  <a:pt x="115" y="38"/>
                  <a:pt x="105" y="37"/>
                  <a:pt x="99" y="39"/>
                </a:cubicBezTo>
                <a:close/>
                <a:moveTo>
                  <a:pt x="138" y="38"/>
                </a:moveTo>
                <a:cubicBezTo>
                  <a:pt x="142" y="38"/>
                  <a:pt x="145" y="38"/>
                  <a:pt x="149" y="38"/>
                </a:cubicBezTo>
                <a:cubicBezTo>
                  <a:pt x="145" y="37"/>
                  <a:pt x="142" y="37"/>
                  <a:pt x="138" y="38"/>
                </a:cubicBezTo>
                <a:close/>
                <a:moveTo>
                  <a:pt x="124" y="39"/>
                </a:moveTo>
                <a:cubicBezTo>
                  <a:pt x="124" y="39"/>
                  <a:pt x="125" y="40"/>
                  <a:pt x="126" y="39"/>
                </a:cubicBezTo>
                <a:cubicBezTo>
                  <a:pt x="125" y="38"/>
                  <a:pt x="123" y="39"/>
                  <a:pt x="124" y="39"/>
                </a:cubicBezTo>
                <a:close/>
                <a:moveTo>
                  <a:pt x="132" y="38"/>
                </a:moveTo>
                <a:cubicBezTo>
                  <a:pt x="131" y="39"/>
                  <a:pt x="128" y="38"/>
                  <a:pt x="126" y="39"/>
                </a:cubicBezTo>
                <a:cubicBezTo>
                  <a:pt x="128" y="38"/>
                  <a:pt x="131" y="40"/>
                  <a:pt x="132" y="38"/>
                </a:cubicBezTo>
                <a:close/>
                <a:moveTo>
                  <a:pt x="92" y="39"/>
                </a:moveTo>
                <a:cubicBezTo>
                  <a:pt x="93" y="40"/>
                  <a:pt x="95" y="40"/>
                  <a:pt x="96" y="39"/>
                </a:cubicBezTo>
                <a:cubicBezTo>
                  <a:pt x="94" y="39"/>
                  <a:pt x="93" y="39"/>
                  <a:pt x="92" y="39"/>
                </a:cubicBezTo>
                <a:cubicBezTo>
                  <a:pt x="93" y="39"/>
                  <a:pt x="92" y="39"/>
                  <a:pt x="92" y="39"/>
                </a:cubicBezTo>
                <a:close/>
                <a:moveTo>
                  <a:pt x="118" y="39"/>
                </a:moveTo>
                <a:cubicBezTo>
                  <a:pt x="119" y="39"/>
                  <a:pt x="120" y="40"/>
                  <a:pt x="120" y="39"/>
                </a:cubicBezTo>
                <a:cubicBezTo>
                  <a:pt x="119" y="38"/>
                  <a:pt x="118" y="39"/>
                  <a:pt x="118" y="39"/>
                </a:cubicBezTo>
                <a:close/>
                <a:moveTo>
                  <a:pt x="39" y="39"/>
                </a:moveTo>
                <a:cubicBezTo>
                  <a:pt x="39" y="39"/>
                  <a:pt x="42" y="40"/>
                  <a:pt x="43" y="39"/>
                </a:cubicBezTo>
                <a:cubicBezTo>
                  <a:pt x="42" y="40"/>
                  <a:pt x="40" y="39"/>
                  <a:pt x="39" y="39"/>
                </a:cubicBezTo>
                <a:close/>
                <a:moveTo>
                  <a:pt x="94" y="40"/>
                </a:moveTo>
                <a:cubicBezTo>
                  <a:pt x="94" y="40"/>
                  <a:pt x="95" y="40"/>
                  <a:pt x="95" y="41"/>
                </a:cubicBezTo>
                <a:cubicBezTo>
                  <a:pt x="91" y="40"/>
                  <a:pt x="87" y="41"/>
                  <a:pt x="85" y="42"/>
                </a:cubicBezTo>
                <a:cubicBezTo>
                  <a:pt x="85" y="42"/>
                  <a:pt x="85" y="43"/>
                  <a:pt x="86" y="43"/>
                </a:cubicBezTo>
                <a:cubicBezTo>
                  <a:pt x="85" y="42"/>
                  <a:pt x="87" y="42"/>
                  <a:pt x="87" y="42"/>
                </a:cubicBezTo>
                <a:cubicBezTo>
                  <a:pt x="93" y="43"/>
                  <a:pt x="97" y="41"/>
                  <a:pt x="102" y="42"/>
                </a:cubicBezTo>
                <a:cubicBezTo>
                  <a:pt x="102" y="42"/>
                  <a:pt x="104" y="42"/>
                  <a:pt x="104" y="42"/>
                </a:cubicBezTo>
                <a:cubicBezTo>
                  <a:pt x="104" y="42"/>
                  <a:pt x="104" y="42"/>
                  <a:pt x="104" y="43"/>
                </a:cubicBezTo>
                <a:cubicBezTo>
                  <a:pt x="107" y="40"/>
                  <a:pt x="112" y="41"/>
                  <a:pt x="117" y="41"/>
                </a:cubicBezTo>
                <a:cubicBezTo>
                  <a:pt x="114" y="40"/>
                  <a:pt x="112" y="41"/>
                  <a:pt x="108" y="40"/>
                </a:cubicBezTo>
                <a:cubicBezTo>
                  <a:pt x="110" y="40"/>
                  <a:pt x="114" y="40"/>
                  <a:pt x="115" y="39"/>
                </a:cubicBezTo>
                <a:cubicBezTo>
                  <a:pt x="108" y="40"/>
                  <a:pt x="101" y="39"/>
                  <a:pt x="94" y="40"/>
                </a:cubicBezTo>
                <a:close/>
                <a:moveTo>
                  <a:pt x="118" y="41"/>
                </a:moveTo>
                <a:cubicBezTo>
                  <a:pt x="119" y="41"/>
                  <a:pt x="122" y="41"/>
                  <a:pt x="121" y="41"/>
                </a:cubicBezTo>
                <a:cubicBezTo>
                  <a:pt x="120" y="41"/>
                  <a:pt x="120" y="40"/>
                  <a:pt x="119" y="40"/>
                </a:cubicBezTo>
                <a:cubicBezTo>
                  <a:pt x="120" y="41"/>
                  <a:pt x="118" y="40"/>
                  <a:pt x="118" y="41"/>
                </a:cubicBezTo>
                <a:close/>
                <a:moveTo>
                  <a:pt x="79" y="42"/>
                </a:moveTo>
                <a:cubicBezTo>
                  <a:pt x="80" y="42"/>
                  <a:pt x="82" y="43"/>
                  <a:pt x="82" y="42"/>
                </a:cubicBezTo>
                <a:cubicBezTo>
                  <a:pt x="81" y="42"/>
                  <a:pt x="80" y="41"/>
                  <a:pt x="79" y="42"/>
                </a:cubicBezTo>
                <a:close/>
                <a:moveTo>
                  <a:pt x="66" y="44"/>
                </a:moveTo>
                <a:cubicBezTo>
                  <a:pt x="66" y="44"/>
                  <a:pt x="66" y="43"/>
                  <a:pt x="66" y="43"/>
                </a:cubicBezTo>
                <a:cubicBezTo>
                  <a:pt x="61" y="44"/>
                  <a:pt x="58" y="43"/>
                  <a:pt x="54" y="44"/>
                </a:cubicBezTo>
                <a:cubicBezTo>
                  <a:pt x="54" y="45"/>
                  <a:pt x="55" y="44"/>
                  <a:pt x="55" y="45"/>
                </a:cubicBezTo>
                <a:cubicBezTo>
                  <a:pt x="52" y="45"/>
                  <a:pt x="49" y="45"/>
                  <a:pt x="45" y="46"/>
                </a:cubicBezTo>
                <a:cubicBezTo>
                  <a:pt x="47" y="46"/>
                  <a:pt x="48" y="45"/>
                  <a:pt x="50" y="46"/>
                </a:cubicBezTo>
                <a:cubicBezTo>
                  <a:pt x="50" y="46"/>
                  <a:pt x="52" y="45"/>
                  <a:pt x="52" y="46"/>
                </a:cubicBezTo>
                <a:cubicBezTo>
                  <a:pt x="52" y="46"/>
                  <a:pt x="51" y="45"/>
                  <a:pt x="51" y="46"/>
                </a:cubicBezTo>
                <a:cubicBezTo>
                  <a:pt x="52" y="46"/>
                  <a:pt x="55" y="46"/>
                  <a:pt x="56" y="47"/>
                </a:cubicBezTo>
                <a:cubicBezTo>
                  <a:pt x="52" y="47"/>
                  <a:pt x="47" y="46"/>
                  <a:pt x="44" y="48"/>
                </a:cubicBezTo>
                <a:cubicBezTo>
                  <a:pt x="50" y="49"/>
                  <a:pt x="55" y="48"/>
                  <a:pt x="61" y="48"/>
                </a:cubicBezTo>
                <a:cubicBezTo>
                  <a:pt x="60" y="48"/>
                  <a:pt x="61" y="49"/>
                  <a:pt x="60" y="49"/>
                </a:cubicBezTo>
                <a:cubicBezTo>
                  <a:pt x="60" y="49"/>
                  <a:pt x="60" y="49"/>
                  <a:pt x="60" y="48"/>
                </a:cubicBezTo>
                <a:cubicBezTo>
                  <a:pt x="58" y="49"/>
                  <a:pt x="56" y="48"/>
                  <a:pt x="54" y="49"/>
                </a:cubicBezTo>
                <a:cubicBezTo>
                  <a:pt x="55" y="49"/>
                  <a:pt x="56" y="49"/>
                  <a:pt x="56" y="50"/>
                </a:cubicBezTo>
                <a:cubicBezTo>
                  <a:pt x="56" y="49"/>
                  <a:pt x="57" y="49"/>
                  <a:pt x="58" y="49"/>
                </a:cubicBezTo>
                <a:cubicBezTo>
                  <a:pt x="57" y="50"/>
                  <a:pt x="59" y="49"/>
                  <a:pt x="59" y="50"/>
                </a:cubicBezTo>
                <a:cubicBezTo>
                  <a:pt x="58" y="50"/>
                  <a:pt x="56" y="50"/>
                  <a:pt x="56" y="51"/>
                </a:cubicBezTo>
                <a:cubicBezTo>
                  <a:pt x="57" y="50"/>
                  <a:pt x="58" y="51"/>
                  <a:pt x="59" y="50"/>
                </a:cubicBezTo>
                <a:cubicBezTo>
                  <a:pt x="59" y="51"/>
                  <a:pt x="62" y="51"/>
                  <a:pt x="62" y="50"/>
                </a:cubicBezTo>
                <a:cubicBezTo>
                  <a:pt x="62" y="51"/>
                  <a:pt x="62" y="51"/>
                  <a:pt x="62" y="51"/>
                </a:cubicBezTo>
                <a:cubicBezTo>
                  <a:pt x="67" y="50"/>
                  <a:pt x="71" y="51"/>
                  <a:pt x="76" y="50"/>
                </a:cubicBezTo>
                <a:cubicBezTo>
                  <a:pt x="76" y="49"/>
                  <a:pt x="73" y="51"/>
                  <a:pt x="74" y="50"/>
                </a:cubicBezTo>
                <a:cubicBezTo>
                  <a:pt x="72" y="50"/>
                  <a:pt x="70" y="50"/>
                  <a:pt x="67" y="50"/>
                </a:cubicBezTo>
                <a:cubicBezTo>
                  <a:pt x="70" y="49"/>
                  <a:pt x="70" y="50"/>
                  <a:pt x="71" y="49"/>
                </a:cubicBezTo>
                <a:cubicBezTo>
                  <a:pt x="69" y="48"/>
                  <a:pt x="65" y="49"/>
                  <a:pt x="63" y="49"/>
                </a:cubicBezTo>
                <a:cubicBezTo>
                  <a:pt x="64" y="49"/>
                  <a:pt x="65" y="49"/>
                  <a:pt x="65" y="48"/>
                </a:cubicBezTo>
                <a:cubicBezTo>
                  <a:pt x="64" y="48"/>
                  <a:pt x="62" y="48"/>
                  <a:pt x="61" y="49"/>
                </a:cubicBezTo>
                <a:cubicBezTo>
                  <a:pt x="61" y="48"/>
                  <a:pt x="61" y="48"/>
                  <a:pt x="61" y="48"/>
                </a:cubicBezTo>
                <a:cubicBezTo>
                  <a:pt x="72" y="47"/>
                  <a:pt x="84" y="46"/>
                  <a:pt x="96" y="46"/>
                </a:cubicBezTo>
                <a:cubicBezTo>
                  <a:pt x="99" y="46"/>
                  <a:pt x="103" y="45"/>
                  <a:pt x="105" y="45"/>
                </a:cubicBezTo>
                <a:cubicBezTo>
                  <a:pt x="106" y="45"/>
                  <a:pt x="108" y="45"/>
                  <a:pt x="107" y="44"/>
                </a:cubicBezTo>
                <a:cubicBezTo>
                  <a:pt x="103" y="44"/>
                  <a:pt x="99" y="45"/>
                  <a:pt x="97" y="44"/>
                </a:cubicBezTo>
                <a:cubicBezTo>
                  <a:pt x="98" y="44"/>
                  <a:pt x="98" y="43"/>
                  <a:pt x="98" y="42"/>
                </a:cubicBezTo>
                <a:cubicBezTo>
                  <a:pt x="98" y="43"/>
                  <a:pt x="96" y="44"/>
                  <a:pt x="95" y="43"/>
                </a:cubicBezTo>
                <a:cubicBezTo>
                  <a:pt x="95" y="43"/>
                  <a:pt x="94" y="44"/>
                  <a:pt x="94" y="44"/>
                </a:cubicBezTo>
                <a:cubicBezTo>
                  <a:pt x="84" y="46"/>
                  <a:pt x="69" y="46"/>
                  <a:pt x="59" y="46"/>
                </a:cubicBezTo>
                <a:cubicBezTo>
                  <a:pt x="59" y="46"/>
                  <a:pt x="58" y="47"/>
                  <a:pt x="57" y="46"/>
                </a:cubicBezTo>
                <a:cubicBezTo>
                  <a:pt x="60" y="45"/>
                  <a:pt x="62" y="46"/>
                  <a:pt x="64" y="44"/>
                </a:cubicBezTo>
                <a:cubicBezTo>
                  <a:pt x="65" y="46"/>
                  <a:pt x="68" y="44"/>
                  <a:pt x="69" y="44"/>
                </a:cubicBezTo>
                <a:cubicBezTo>
                  <a:pt x="67" y="44"/>
                  <a:pt x="68" y="43"/>
                  <a:pt x="68" y="43"/>
                </a:cubicBezTo>
                <a:cubicBezTo>
                  <a:pt x="68" y="43"/>
                  <a:pt x="67" y="43"/>
                  <a:pt x="66" y="44"/>
                </a:cubicBezTo>
                <a:close/>
                <a:moveTo>
                  <a:pt x="76" y="44"/>
                </a:moveTo>
                <a:cubicBezTo>
                  <a:pt x="78" y="44"/>
                  <a:pt x="78" y="43"/>
                  <a:pt x="77" y="43"/>
                </a:cubicBezTo>
                <a:cubicBezTo>
                  <a:pt x="77" y="43"/>
                  <a:pt x="77" y="44"/>
                  <a:pt x="76" y="44"/>
                </a:cubicBezTo>
                <a:close/>
                <a:moveTo>
                  <a:pt x="80" y="44"/>
                </a:moveTo>
                <a:cubicBezTo>
                  <a:pt x="79" y="44"/>
                  <a:pt x="78" y="43"/>
                  <a:pt x="77" y="44"/>
                </a:cubicBezTo>
                <a:cubicBezTo>
                  <a:pt x="80" y="45"/>
                  <a:pt x="83" y="45"/>
                  <a:pt x="84" y="44"/>
                </a:cubicBezTo>
                <a:cubicBezTo>
                  <a:pt x="82" y="44"/>
                  <a:pt x="84" y="43"/>
                  <a:pt x="85" y="43"/>
                </a:cubicBezTo>
                <a:cubicBezTo>
                  <a:pt x="83" y="43"/>
                  <a:pt x="81" y="43"/>
                  <a:pt x="80" y="44"/>
                </a:cubicBezTo>
                <a:close/>
                <a:moveTo>
                  <a:pt x="117" y="44"/>
                </a:moveTo>
                <a:cubicBezTo>
                  <a:pt x="119" y="46"/>
                  <a:pt x="122" y="43"/>
                  <a:pt x="124" y="44"/>
                </a:cubicBezTo>
                <a:cubicBezTo>
                  <a:pt x="123" y="42"/>
                  <a:pt x="119" y="44"/>
                  <a:pt x="117" y="44"/>
                </a:cubicBezTo>
                <a:close/>
                <a:moveTo>
                  <a:pt x="86" y="45"/>
                </a:moveTo>
                <a:cubicBezTo>
                  <a:pt x="86" y="44"/>
                  <a:pt x="89" y="45"/>
                  <a:pt x="89" y="44"/>
                </a:cubicBezTo>
                <a:cubicBezTo>
                  <a:pt x="88" y="43"/>
                  <a:pt x="85" y="44"/>
                  <a:pt x="86" y="45"/>
                </a:cubicBezTo>
                <a:close/>
                <a:moveTo>
                  <a:pt x="48" y="44"/>
                </a:moveTo>
                <a:cubicBezTo>
                  <a:pt x="49" y="45"/>
                  <a:pt x="50" y="45"/>
                  <a:pt x="51" y="44"/>
                </a:cubicBezTo>
                <a:cubicBezTo>
                  <a:pt x="51" y="44"/>
                  <a:pt x="49" y="44"/>
                  <a:pt x="48" y="44"/>
                </a:cubicBezTo>
                <a:close/>
                <a:moveTo>
                  <a:pt x="431" y="46"/>
                </a:moveTo>
                <a:cubicBezTo>
                  <a:pt x="430" y="47"/>
                  <a:pt x="429" y="49"/>
                  <a:pt x="431" y="49"/>
                </a:cubicBezTo>
                <a:cubicBezTo>
                  <a:pt x="432" y="49"/>
                  <a:pt x="432" y="48"/>
                  <a:pt x="433" y="48"/>
                </a:cubicBezTo>
                <a:cubicBezTo>
                  <a:pt x="432" y="46"/>
                  <a:pt x="432" y="45"/>
                  <a:pt x="431" y="46"/>
                </a:cubicBezTo>
                <a:close/>
                <a:moveTo>
                  <a:pt x="94" y="48"/>
                </a:moveTo>
                <a:cubicBezTo>
                  <a:pt x="95" y="49"/>
                  <a:pt x="97" y="48"/>
                  <a:pt x="99" y="48"/>
                </a:cubicBezTo>
                <a:cubicBezTo>
                  <a:pt x="97" y="47"/>
                  <a:pt x="95" y="47"/>
                  <a:pt x="94" y="48"/>
                </a:cubicBezTo>
                <a:close/>
                <a:moveTo>
                  <a:pt x="54" y="50"/>
                </a:moveTo>
                <a:cubicBezTo>
                  <a:pt x="54" y="50"/>
                  <a:pt x="53" y="49"/>
                  <a:pt x="53" y="48"/>
                </a:cubicBezTo>
                <a:cubicBezTo>
                  <a:pt x="51" y="49"/>
                  <a:pt x="50" y="49"/>
                  <a:pt x="48" y="50"/>
                </a:cubicBezTo>
                <a:cubicBezTo>
                  <a:pt x="49" y="50"/>
                  <a:pt x="48" y="50"/>
                  <a:pt x="49" y="50"/>
                </a:cubicBezTo>
                <a:cubicBezTo>
                  <a:pt x="50" y="49"/>
                  <a:pt x="50" y="51"/>
                  <a:pt x="51" y="50"/>
                </a:cubicBezTo>
                <a:cubicBezTo>
                  <a:pt x="51" y="50"/>
                  <a:pt x="51" y="50"/>
                  <a:pt x="51" y="50"/>
                </a:cubicBezTo>
                <a:cubicBezTo>
                  <a:pt x="52" y="51"/>
                  <a:pt x="52" y="49"/>
                  <a:pt x="53" y="49"/>
                </a:cubicBezTo>
                <a:cubicBezTo>
                  <a:pt x="53" y="49"/>
                  <a:pt x="53" y="50"/>
                  <a:pt x="54" y="50"/>
                </a:cubicBezTo>
                <a:close/>
                <a:moveTo>
                  <a:pt x="71" y="49"/>
                </a:moveTo>
                <a:cubicBezTo>
                  <a:pt x="76" y="49"/>
                  <a:pt x="80" y="50"/>
                  <a:pt x="81" y="48"/>
                </a:cubicBezTo>
                <a:cubicBezTo>
                  <a:pt x="77" y="49"/>
                  <a:pt x="74" y="48"/>
                  <a:pt x="71" y="49"/>
                </a:cubicBezTo>
                <a:close/>
                <a:moveTo>
                  <a:pt x="123" y="51"/>
                </a:moveTo>
                <a:cubicBezTo>
                  <a:pt x="124" y="51"/>
                  <a:pt x="124" y="51"/>
                  <a:pt x="124" y="51"/>
                </a:cubicBezTo>
                <a:cubicBezTo>
                  <a:pt x="124" y="51"/>
                  <a:pt x="125" y="50"/>
                  <a:pt x="124" y="50"/>
                </a:cubicBezTo>
                <a:cubicBezTo>
                  <a:pt x="124" y="50"/>
                  <a:pt x="124" y="51"/>
                  <a:pt x="124" y="51"/>
                </a:cubicBezTo>
                <a:cubicBezTo>
                  <a:pt x="124" y="50"/>
                  <a:pt x="123" y="51"/>
                  <a:pt x="123" y="51"/>
                </a:cubicBezTo>
                <a:close/>
                <a:moveTo>
                  <a:pt x="124" y="50"/>
                </a:moveTo>
                <a:cubicBezTo>
                  <a:pt x="122" y="50"/>
                  <a:pt x="120" y="49"/>
                  <a:pt x="119" y="50"/>
                </a:cubicBezTo>
                <a:cubicBezTo>
                  <a:pt x="121" y="50"/>
                  <a:pt x="122" y="52"/>
                  <a:pt x="124" y="50"/>
                </a:cubicBezTo>
                <a:close/>
                <a:moveTo>
                  <a:pt x="109" y="51"/>
                </a:moveTo>
                <a:cubicBezTo>
                  <a:pt x="109" y="51"/>
                  <a:pt x="108" y="51"/>
                  <a:pt x="108" y="52"/>
                </a:cubicBezTo>
                <a:cubicBezTo>
                  <a:pt x="109" y="52"/>
                  <a:pt x="110" y="51"/>
                  <a:pt x="110" y="52"/>
                </a:cubicBezTo>
                <a:cubicBezTo>
                  <a:pt x="109" y="53"/>
                  <a:pt x="106" y="51"/>
                  <a:pt x="105" y="53"/>
                </a:cubicBezTo>
                <a:cubicBezTo>
                  <a:pt x="105" y="53"/>
                  <a:pt x="106" y="53"/>
                  <a:pt x="107" y="53"/>
                </a:cubicBezTo>
                <a:cubicBezTo>
                  <a:pt x="106" y="53"/>
                  <a:pt x="109" y="52"/>
                  <a:pt x="108" y="53"/>
                </a:cubicBezTo>
                <a:cubicBezTo>
                  <a:pt x="110" y="52"/>
                  <a:pt x="113" y="53"/>
                  <a:pt x="114" y="53"/>
                </a:cubicBezTo>
                <a:cubicBezTo>
                  <a:pt x="113" y="53"/>
                  <a:pt x="115" y="52"/>
                  <a:pt x="115" y="53"/>
                </a:cubicBezTo>
                <a:cubicBezTo>
                  <a:pt x="116" y="53"/>
                  <a:pt x="116" y="52"/>
                  <a:pt x="116" y="52"/>
                </a:cubicBezTo>
                <a:cubicBezTo>
                  <a:pt x="115" y="51"/>
                  <a:pt x="114" y="52"/>
                  <a:pt x="114" y="52"/>
                </a:cubicBezTo>
                <a:cubicBezTo>
                  <a:pt x="113" y="53"/>
                  <a:pt x="112" y="51"/>
                  <a:pt x="111" y="52"/>
                </a:cubicBezTo>
                <a:cubicBezTo>
                  <a:pt x="111" y="52"/>
                  <a:pt x="110" y="52"/>
                  <a:pt x="110" y="51"/>
                </a:cubicBezTo>
                <a:cubicBezTo>
                  <a:pt x="111" y="51"/>
                  <a:pt x="111" y="51"/>
                  <a:pt x="112" y="51"/>
                </a:cubicBezTo>
                <a:cubicBezTo>
                  <a:pt x="112" y="51"/>
                  <a:pt x="112" y="50"/>
                  <a:pt x="111" y="50"/>
                </a:cubicBezTo>
                <a:cubicBezTo>
                  <a:pt x="106" y="50"/>
                  <a:pt x="98" y="50"/>
                  <a:pt x="95" y="50"/>
                </a:cubicBezTo>
                <a:cubicBezTo>
                  <a:pt x="96" y="51"/>
                  <a:pt x="91" y="50"/>
                  <a:pt x="90" y="51"/>
                </a:cubicBezTo>
                <a:cubicBezTo>
                  <a:pt x="91" y="51"/>
                  <a:pt x="91" y="51"/>
                  <a:pt x="90" y="52"/>
                </a:cubicBezTo>
                <a:cubicBezTo>
                  <a:pt x="92" y="52"/>
                  <a:pt x="93" y="52"/>
                  <a:pt x="93" y="51"/>
                </a:cubicBezTo>
                <a:cubicBezTo>
                  <a:pt x="93" y="52"/>
                  <a:pt x="94" y="52"/>
                  <a:pt x="95" y="52"/>
                </a:cubicBezTo>
                <a:cubicBezTo>
                  <a:pt x="92" y="52"/>
                  <a:pt x="91" y="52"/>
                  <a:pt x="90" y="54"/>
                </a:cubicBezTo>
                <a:cubicBezTo>
                  <a:pt x="90" y="54"/>
                  <a:pt x="91" y="54"/>
                  <a:pt x="91" y="54"/>
                </a:cubicBezTo>
                <a:cubicBezTo>
                  <a:pt x="91" y="54"/>
                  <a:pt x="91" y="53"/>
                  <a:pt x="91" y="53"/>
                </a:cubicBezTo>
                <a:cubicBezTo>
                  <a:pt x="92" y="54"/>
                  <a:pt x="97" y="53"/>
                  <a:pt x="98" y="53"/>
                </a:cubicBezTo>
                <a:cubicBezTo>
                  <a:pt x="98" y="54"/>
                  <a:pt x="99" y="53"/>
                  <a:pt x="98" y="54"/>
                </a:cubicBezTo>
                <a:cubicBezTo>
                  <a:pt x="97" y="54"/>
                  <a:pt x="96" y="54"/>
                  <a:pt x="95" y="54"/>
                </a:cubicBezTo>
                <a:cubicBezTo>
                  <a:pt x="96" y="54"/>
                  <a:pt x="95" y="55"/>
                  <a:pt x="96" y="55"/>
                </a:cubicBezTo>
                <a:cubicBezTo>
                  <a:pt x="96" y="54"/>
                  <a:pt x="97" y="54"/>
                  <a:pt x="98" y="54"/>
                </a:cubicBezTo>
                <a:cubicBezTo>
                  <a:pt x="98" y="55"/>
                  <a:pt x="99" y="55"/>
                  <a:pt x="99" y="55"/>
                </a:cubicBezTo>
                <a:cubicBezTo>
                  <a:pt x="98" y="55"/>
                  <a:pt x="98" y="55"/>
                  <a:pt x="99" y="56"/>
                </a:cubicBezTo>
                <a:cubicBezTo>
                  <a:pt x="97" y="56"/>
                  <a:pt x="91" y="56"/>
                  <a:pt x="89" y="56"/>
                </a:cubicBezTo>
                <a:cubicBezTo>
                  <a:pt x="87" y="57"/>
                  <a:pt x="84" y="57"/>
                  <a:pt x="82" y="57"/>
                </a:cubicBezTo>
                <a:cubicBezTo>
                  <a:pt x="82" y="57"/>
                  <a:pt x="83" y="57"/>
                  <a:pt x="83" y="56"/>
                </a:cubicBezTo>
                <a:cubicBezTo>
                  <a:pt x="78" y="55"/>
                  <a:pt x="75" y="57"/>
                  <a:pt x="71" y="56"/>
                </a:cubicBezTo>
                <a:cubicBezTo>
                  <a:pt x="71" y="57"/>
                  <a:pt x="71" y="57"/>
                  <a:pt x="71" y="57"/>
                </a:cubicBezTo>
                <a:cubicBezTo>
                  <a:pt x="73" y="57"/>
                  <a:pt x="76" y="57"/>
                  <a:pt x="77" y="57"/>
                </a:cubicBezTo>
                <a:cubicBezTo>
                  <a:pt x="75" y="57"/>
                  <a:pt x="71" y="58"/>
                  <a:pt x="70" y="58"/>
                </a:cubicBezTo>
                <a:cubicBezTo>
                  <a:pt x="70" y="57"/>
                  <a:pt x="71" y="57"/>
                  <a:pt x="71" y="57"/>
                </a:cubicBezTo>
                <a:cubicBezTo>
                  <a:pt x="71" y="56"/>
                  <a:pt x="70" y="57"/>
                  <a:pt x="70" y="56"/>
                </a:cubicBezTo>
                <a:cubicBezTo>
                  <a:pt x="70" y="57"/>
                  <a:pt x="69" y="58"/>
                  <a:pt x="69" y="57"/>
                </a:cubicBezTo>
                <a:cubicBezTo>
                  <a:pt x="69" y="58"/>
                  <a:pt x="69" y="58"/>
                  <a:pt x="69" y="58"/>
                </a:cubicBezTo>
                <a:cubicBezTo>
                  <a:pt x="68" y="58"/>
                  <a:pt x="68" y="57"/>
                  <a:pt x="68" y="57"/>
                </a:cubicBezTo>
                <a:cubicBezTo>
                  <a:pt x="67" y="57"/>
                  <a:pt x="68" y="57"/>
                  <a:pt x="66" y="57"/>
                </a:cubicBezTo>
                <a:cubicBezTo>
                  <a:pt x="66" y="58"/>
                  <a:pt x="68" y="58"/>
                  <a:pt x="67" y="58"/>
                </a:cubicBezTo>
                <a:cubicBezTo>
                  <a:pt x="66" y="58"/>
                  <a:pt x="66" y="57"/>
                  <a:pt x="66" y="57"/>
                </a:cubicBezTo>
                <a:cubicBezTo>
                  <a:pt x="65" y="58"/>
                  <a:pt x="65" y="58"/>
                  <a:pt x="64" y="57"/>
                </a:cubicBezTo>
                <a:cubicBezTo>
                  <a:pt x="64" y="58"/>
                  <a:pt x="64" y="58"/>
                  <a:pt x="64" y="58"/>
                </a:cubicBezTo>
                <a:cubicBezTo>
                  <a:pt x="64" y="58"/>
                  <a:pt x="63" y="58"/>
                  <a:pt x="64" y="58"/>
                </a:cubicBezTo>
                <a:cubicBezTo>
                  <a:pt x="62" y="58"/>
                  <a:pt x="59" y="58"/>
                  <a:pt x="57" y="58"/>
                </a:cubicBezTo>
                <a:cubicBezTo>
                  <a:pt x="58" y="58"/>
                  <a:pt x="59" y="59"/>
                  <a:pt x="58" y="59"/>
                </a:cubicBezTo>
                <a:cubicBezTo>
                  <a:pt x="57" y="58"/>
                  <a:pt x="56" y="58"/>
                  <a:pt x="56" y="59"/>
                </a:cubicBezTo>
                <a:cubicBezTo>
                  <a:pt x="56" y="58"/>
                  <a:pt x="55" y="58"/>
                  <a:pt x="55" y="58"/>
                </a:cubicBezTo>
                <a:cubicBezTo>
                  <a:pt x="55" y="59"/>
                  <a:pt x="53" y="58"/>
                  <a:pt x="53" y="59"/>
                </a:cubicBezTo>
                <a:cubicBezTo>
                  <a:pt x="53" y="59"/>
                  <a:pt x="53" y="58"/>
                  <a:pt x="53" y="58"/>
                </a:cubicBezTo>
                <a:cubicBezTo>
                  <a:pt x="52" y="60"/>
                  <a:pt x="49" y="58"/>
                  <a:pt x="47" y="60"/>
                </a:cubicBezTo>
                <a:cubicBezTo>
                  <a:pt x="47" y="59"/>
                  <a:pt x="45" y="59"/>
                  <a:pt x="45" y="60"/>
                </a:cubicBezTo>
                <a:cubicBezTo>
                  <a:pt x="47" y="60"/>
                  <a:pt x="50" y="61"/>
                  <a:pt x="51" y="60"/>
                </a:cubicBezTo>
                <a:cubicBezTo>
                  <a:pt x="51" y="61"/>
                  <a:pt x="50" y="60"/>
                  <a:pt x="50" y="61"/>
                </a:cubicBezTo>
                <a:cubicBezTo>
                  <a:pt x="51" y="61"/>
                  <a:pt x="53" y="61"/>
                  <a:pt x="52" y="62"/>
                </a:cubicBezTo>
                <a:cubicBezTo>
                  <a:pt x="53" y="62"/>
                  <a:pt x="53" y="61"/>
                  <a:pt x="54" y="61"/>
                </a:cubicBezTo>
                <a:cubicBezTo>
                  <a:pt x="54" y="61"/>
                  <a:pt x="55" y="61"/>
                  <a:pt x="54" y="62"/>
                </a:cubicBezTo>
                <a:cubicBezTo>
                  <a:pt x="55" y="62"/>
                  <a:pt x="55" y="62"/>
                  <a:pt x="56" y="62"/>
                </a:cubicBezTo>
                <a:cubicBezTo>
                  <a:pt x="56" y="61"/>
                  <a:pt x="55" y="61"/>
                  <a:pt x="55" y="61"/>
                </a:cubicBezTo>
                <a:cubicBezTo>
                  <a:pt x="56" y="60"/>
                  <a:pt x="57" y="61"/>
                  <a:pt x="59" y="61"/>
                </a:cubicBezTo>
                <a:cubicBezTo>
                  <a:pt x="58" y="61"/>
                  <a:pt x="58" y="61"/>
                  <a:pt x="58" y="62"/>
                </a:cubicBezTo>
                <a:cubicBezTo>
                  <a:pt x="63" y="61"/>
                  <a:pt x="66" y="61"/>
                  <a:pt x="70" y="61"/>
                </a:cubicBezTo>
                <a:cubicBezTo>
                  <a:pt x="70" y="60"/>
                  <a:pt x="68" y="61"/>
                  <a:pt x="68" y="60"/>
                </a:cubicBezTo>
                <a:cubicBezTo>
                  <a:pt x="69" y="60"/>
                  <a:pt x="72" y="60"/>
                  <a:pt x="73" y="60"/>
                </a:cubicBezTo>
                <a:cubicBezTo>
                  <a:pt x="72" y="61"/>
                  <a:pt x="71" y="60"/>
                  <a:pt x="71" y="60"/>
                </a:cubicBezTo>
                <a:cubicBezTo>
                  <a:pt x="72" y="60"/>
                  <a:pt x="72" y="61"/>
                  <a:pt x="72" y="61"/>
                </a:cubicBezTo>
                <a:cubicBezTo>
                  <a:pt x="76" y="61"/>
                  <a:pt x="77" y="61"/>
                  <a:pt x="80" y="60"/>
                </a:cubicBezTo>
                <a:cubicBezTo>
                  <a:pt x="80" y="61"/>
                  <a:pt x="80" y="61"/>
                  <a:pt x="80" y="61"/>
                </a:cubicBezTo>
                <a:cubicBezTo>
                  <a:pt x="81" y="60"/>
                  <a:pt x="83" y="60"/>
                  <a:pt x="85" y="60"/>
                </a:cubicBezTo>
                <a:cubicBezTo>
                  <a:pt x="85" y="60"/>
                  <a:pt x="86" y="60"/>
                  <a:pt x="86" y="59"/>
                </a:cubicBezTo>
                <a:cubicBezTo>
                  <a:pt x="84" y="59"/>
                  <a:pt x="84" y="60"/>
                  <a:pt x="83" y="59"/>
                </a:cubicBezTo>
                <a:cubicBezTo>
                  <a:pt x="83" y="59"/>
                  <a:pt x="83" y="60"/>
                  <a:pt x="83" y="60"/>
                </a:cubicBezTo>
                <a:cubicBezTo>
                  <a:pt x="82" y="60"/>
                  <a:pt x="81" y="60"/>
                  <a:pt x="82" y="59"/>
                </a:cubicBezTo>
                <a:cubicBezTo>
                  <a:pt x="84" y="60"/>
                  <a:pt x="88" y="57"/>
                  <a:pt x="90" y="59"/>
                </a:cubicBezTo>
                <a:cubicBezTo>
                  <a:pt x="91" y="58"/>
                  <a:pt x="92" y="58"/>
                  <a:pt x="93" y="59"/>
                </a:cubicBezTo>
                <a:cubicBezTo>
                  <a:pt x="93" y="58"/>
                  <a:pt x="94" y="58"/>
                  <a:pt x="95" y="58"/>
                </a:cubicBezTo>
                <a:cubicBezTo>
                  <a:pt x="96" y="59"/>
                  <a:pt x="96" y="59"/>
                  <a:pt x="96" y="60"/>
                </a:cubicBezTo>
                <a:cubicBezTo>
                  <a:pt x="99" y="60"/>
                  <a:pt x="100" y="59"/>
                  <a:pt x="102" y="59"/>
                </a:cubicBezTo>
                <a:cubicBezTo>
                  <a:pt x="102" y="59"/>
                  <a:pt x="102" y="59"/>
                  <a:pt x="103" y="59"/>
                </a:cubicBezTo>
                <a:cubicBezTo>
                  <a:pt x="103" y="59"/>
                  <a:pt x="105" y="58"/>
                  <a:pt x="105" y="59"/>
                </a:cubicBezTo>
                <a:cubicBezTo>
                  <a:pt x="104" y="59"/>
                  <a:pt x="104" y="60"/>
                  <a:pt x="106" y="60"/>
                </a:cubicBezTo>
                <a:cubicBezTo>
                  <a:pt x="105" y="59"/>
                  <a:pt x="105" y="59"/>
                  <a:pt x="106" y="58"/>
                </a:cubicBezTo>
                <a:cubicBezTo>
                  <a:pt x="104" y="58"/>
                  <a:pt x="103" y="59"/>
                  <a:pt x="102" y="58"/>
                </a:cubicBezTo>
                <a:cubicBezTo>
                  <a:pt x="104" y="58"/>
                  <a:pt x="106" y="58"/>
                  <a:pt x="108" y="57"/>
                </a:cubicBezTo>
                <a:cubicBezTo>
                  <a:pt x="107" y="59"/>
                  <a:pt x="108" y="59"/>
                  <a:pt x="106" y="59"/>
                </a:cubicBezTo>
                <a:cubicBezTo>
                  <a:pt x="106" y="60"/>
                  <a:pt x="108" y="59"/>
                  <a:pt x="109" y="58"/>
                </a:cubicBezTo>
                <a:cubicBezTo>
                  <a:pt x="109" y="58"/>
                  <a:pt x="108" y="58"/>
                  <a:pt x="109" y="59"/>
                </a:cubicBezTo>
                <a:cubicBezTo>
                  <a:pt x="111" y="58"/>
                  <a:pt x="110" y="59"/>
                  <a:pt x="112" y="59"/>
                </a:cubicBezTo>
                <a:cubicBezTo>
                  <a:pt x="112" y="58"/>
                  <a:pt x="111" y="59"/>
                  <a:pt x="111" y="58"/>
                </a:cubicBezTo>
                <a:cubicBezTo>
                  <a:pt x="112" y="58"/>
                  <a:pt x="113" y="58"/>
                  <a:pt x="114" y="58"/>
                </a:cubicBezTo>
                <a:cubicBezTo>
                  <a:pt x="113" y="58"/>
                  <a:pt x="113" y="60"/>
                  <a:pt x="113" y="59"/>
                </a:cubicBezTo>
                <a:cubicBezTo>
                  <a:pt x="113" y="59"/>
                  <a:pt x="114" y="59"/>
                  <a:pt x="114" y="59"/>
                </a:cubicBezTo>
                <a:cubicBezTo>
                  <a:pt x="114" y="59"/>
                  <a:pt x="115" y="59"/>
                  <a:pt x="115" y="58"/>
                </a:cubicBezTo>
                <a:cubicBezTo>
                  <a:pt x="116" y="60"/>
                  <a:pt x="120" y="59"/>
                  <a:pt x="121" y="58"/>
                </a:cubicBezTo>
                <a:cubicBezTo>
                  <a:pt x="120" y="58"/>
                  <a:pt x="120" y="57"/>
                  <a:pt x="119" y="57"/>
                </a:cubicBezTo>
                <a:cubicBezTo>
                  <a:pt x="120" y="57"/>
                  <a:pt x="120" y="57"/>
                  <a:pt x="121" y="57"/>
                </a:cubicBezTo>
                <a:cubicBezTo>
                  <a:pt x="121" y="58"/>
                  <a:pt x="120" y="57"/>
                  <a:pt x="121" y="58"/>
                </a:cubicBezTo>
                <a:cubicBezTo>
                  <a:pt x="123" y="58"/>
                  <a:pt x="125" y="57"/>
                  <a:pt x="127" y="58"/>
                </a:cubicBezTo>
                <a:cubicBezTo>
                  <a:pt x="127" y="58"/>
                  <a:pt x="128" y="59"/>
                  <a:pt x="128" y="58"/>
                </a:cubicBezTo>
                <a:cubicBezTo>
                  <a:pt x="128" y="58"/>
                  <a:pt x="128" y="57"/>
                  <a:pt x="129" y="58"/>
                </a:cubicBezTo>
                <a:cubicBezTo>
                  <a:pt x="129" y="58"/>
                  <a:pt x="129" y="58"/>
                  <a:pt x="129" y="59"/>
                </a:cubicBezTo>
                <a:cubicBezTo>
                  <a:pt x="130" y="58"/>
                  <a:pt x="131" y="59"/>
                  <a:pt x="132" y="59"/>
                </a:cubicBezTo>
                <a:cubicBezTo>
                  <a:pt x="131" y="58"/>
                  <a:pt x="133" y="58"/>
                  <a:pt x="133" y="57"/>
                </a:cubicBezTo>
                <a:cubicBezTo>
                  <a:pt x="130" y="56"/>
                  <a:pt x="127" y="58"/>
                  <a:pt x="126" y="57"/>
                </a:cubicBezTo>
                <a:cubicBezTo>
                  <a:pt x="128" y="57"/>
                  <a:pt x="129" y="55"/>
                  <a:pt x="131" y="57"/>
                </a:cubicBezTo>
                <a:cubicBezTo>
                  <a:pt x="131" y="56"/>
                  <a:pt x="131" y="56"/>
                  <a:pt x="131" y="56"/>
                </a:cubicBezTo>
                <a:cubicBezTo>
                  <a:pt x="135" y="55"/>
                  <a:pt x="140" y="56"/>
                  <a:pt x="145" y="56"/>
                </a:cubicBezTo>
                <a:cubicBezTo>
                  <a:pt x="150" y="56"/>
                  <a:pt x="155" y="55"/>
                  <a:pt x="158" y="56"/>
                </a:cubicBezTo>
                <a:cubicBezTo>
                  <a:pt x="156" y="56"/>
                  <a:pt x="154" y="56"/>
                  <a:pt x="153" y="56"/>
                </a:cubicBezTo>
                <a:cubicBezTo>
                  <a:pt x="154" y="58"/>
                  <a:pt x="157" y="57"/>
                  <a:pt x="156" y="59"/>
                </a:cubicBezTo>
                <a:cubicBezTo>
                  <a:pt x="156" y="58"/>
                  <a:pt x="156" y="58"/>
                  <a:pt x="156" y="58"/>
                </a:cubicBezTo>
                <a:cubicBezTo>
                  <a:pt x="155" y="58"/>
                  <a:pt x="153" y="58"/>
                  <a:pt x="152" y="59"/>
                </a:cubicBezTo>
                <a:cubicBezTo>
                  <a:pt x="154" y="59"/>
                  <a:pt x="155" y="59"/>
                  <a:pt x="157" y="59"/>
                </a:cubicBezTo>
                <a:cubicBezTo>
                  <a:pt x="157" y="58"/>
                  <a:pt x="161" y="58"/>
                  <a:pt x="163" y="59"/>
                </a:cubicBezTo>
                <a:cubicBezTo>
                  <a:pt x="163" y="58"/>
                  <a:pt x="165" y="59"/>
                  <a:pt x="165" y="59"/>
                </a:cubicBezTo>
                <a:cubicBezTo>
                  <a:pt x="166" y="59"/>
                  <a:pt x="166" y="58"/>
                  <a:pt x="166" y="58"/>
                </a:cubicBezTo>
                <a:cubicBezTo>
                  <a:pt x="166" y="58"/>
                  <a:pt x="167" y="58"/>
                  <a:pt x="167" y="58"/>
                </a:cubicBezTo>
                <a:cubicBezTo>
                  <a:pt x="168" y="58"/>
                  <a:pt x="167" y="57"/>
                  <a:pt x="167" y="57"/>
                </a:cubicBezTo>
                <a:cubicBezTo>
                  <a:pt x="168" y="57"/>
                  <a:pt x="167" y="59"/>
                  <a:pt x="168" y="58"/>
                </a:cubicBezTo>
                <a:cubicBezTo>
                  <a:pt x="168" y="58"/>
                  <a:pt x="169" y="58"/>
                  <a:pt x="170" y="58"/>
                </a:cubicBezTo>
                <a:cubicBezTo>
                  <a:pt x="170" y="59"/>
                  <a:pt x="169" y="58"/>
                  <a:pt x="169" y="59"/>
                </a:cubicBezTo>
                <a:cubicBezTo>
                  <a:pt x="170" y="59"/>
                  <a:pt x="170" y="59"/>
                  <a:pt x="169" y="59"/>
                </a:cubicBezTo>
                <a:cubicBezTo>
                  <a:pt x="170" y="59"/>
                  <a:pt x="170" y="58"/>
                  <a:pt x="170" y="58"/>
                </a:cubicBezTo>
                <a:cubicBezTo>
                  <a:pt x="170" y="57"/>
                  <a:pt x="169" y="58"/>
                  <a:pt x="169" y="57"/>
                </a:cubicBezTo>
                <a:cubicBezTo>
                  <a:pt x="169" y="57"/>
                  <a:pt x="169" y="57"/>
                  <a:pt x="169" y="57"/>
                </a:cubicBezTo>
                <a:cubicBezTo>
                  <a:pt x="169" y="57"/>
                  <a:pt x="168" y="57"/>
                  <a:pt x="168" y="57"/>
                </a:cubicBezTo>
                <a:cubicBezTo>
                  <a:pt x="169" y="57"/>
                  <a:pt x="169" y="56"/>
                  <a:pt x="169" y="56"/>
                </a:cubicBezTo>
                <a:cubicBezTo>
                  <a:pt x="170" y="56"/>
                  <a:pt x="169" y="57"/>
                  <a:pt x="171" y="57"/>
                </a:cubicBezTo>
                <a:cubicBezTo>
                  <a:pt x="171" y="57"/>
                  <a:pt x="170" y="56"/>
                  <a:pt x="171" y="56"/>
                </a:cubicBezTo>
                <a:cubicBezTo>
                  <a:pt x="171" y="56"/>
                  <a:pt x="171" y="57"/>
                  <a:pt x="171" y="57"/>
                </a:cubicBezTo>
                <a:cubicBezTo>
                  <a:pt x="170" y="55"/>
                  <a:pt x="166" y="56"/>
                  <a:pt x="164" y="56"/>
                </a:cubicBezTo>
                <a:cubicBezTo>
                  <a:pt x="164" y="57"/>
                  <a:pt x="165" y="57"/>
                  <a:pt x="165" y="57"/>
                </a:cubicBezTo>
                <a:cubicBezTo>
                  <a:pt x="164" y="57"/>
                  <a:pt x="165" y="57"/>
                  <a:pt x="163" y="58"/>
                </a:cubicBezTo>
                <a:cubicBezTo>
                  <a:pt x="164" y="57"/>
                  <a:pt x="163" y="57"/>
                  <a:pt x="162" y="57"/>
                </a:cubicBezTo>
                <a:cubicBezTo>
                  <a:pt x="162" y="58"/>
                  <a:pt x="163" y="57"/>
                  <a:pt x="163" y="58"/>
                </a:cubicBezTo>
                <a:cubicBezTo>
                  <a:pt x="162" y="58"/>
                  <a:pt x="162" y="58"/>
                  <a:pt x="161" y="58"/>
                </a:cubicBezTo>
                <a:cubicBezTo>
                  <a:pt x="161" y="57"/>
                  <a:pt x="162" y="57"/>
                  <a:pt x="162" y="57"/>
                </a:cubicBezTo>
                <a:cubicBezTo>
                  <a:pt x="160" y="57"/>
                  <a:pt x="160" y="57"/>
                  <a:pt x="159" y="57"/>
                </a:cubicBezTo>
                <a:cubicBezTo>
                  <a:pt x="158" y="57"/>
                  <a:pt x="159" y="58"/>
                  <a:pt x="158" y="58"/>
                </a:cubicBezTo>
                <a:cubicBezTo>
                  <a:pt x="156" y="58"/>
                  <a:pt x="157" y="58"/>
                  <a:pt x="156" y="57"/>
                </a:cubicBezTo>
                <a:cubicBezTo>
                  <a:pt x="156" y="56"/>
                  <a:pt x="157" y="57"/>
                  <a:pt x="158" y="57"/>
                </a:cubicBezTo>
                <a:cubicBezTo>
                  <a:pt x="158" y="57"/>
                  <a:pt x="158" y="57"/>
                  <a:pt x="158" y="57"/>
                </a:cubicBezTo>
                <a:cubicBezTo>
                  <a:pt x="158" y="56"/>
                  <a:pt x="159" y="57"/>
                  <a:pt x="159" y="57"/>
                </a:cubicBezTo>
                <a:cubicBezTo>
                  <a:pt x="159" y="56"/>
                  <a:pt x="158" y="56"/>
                  <a:pt x="158" y="55"/>
                </a:cubicBezTo>
                <a:cubicBezTo>
                  <a:pt x="159" y="55"/>
                  <a:pt x="161" y="55"/>
                  <a:pt x="160" y="56"/>
                </a:cubicBezTo>
                <a:cubicBezTo>
                  <a:pt x="161" y="56"/>
                  <a:pt x="162" y="56"/>
                  <a:pt x="162" y="56"/>
                </a:cubicBezTo>
                <a:cubicBezTo>
                  <a:pt x="163" y="54"/>
                  <a:pt x="168" y="56"/>
                  <a:pt x="170" y="54"/>
                </a:cubicBezTo>
                <a:cubicBezTo>
                  <a:pt x="165" y="54"/>
                  <a:pt x="161" y="54"/>
                  <a:pt x="157" y="54"/>
                </a:cubicBezTo>
                <a:cubicBezTo>
                  <a:pt x="157" y="54"/>
                  <a:pt x="158" y="54"/>
                  <a:pt x="158" y="54"/>
                </a:cubicBezTo>
                <a:cubicBezTo>
                  <a:pt x="156" y="54"/>
                  <a:pt x="154" y="54"/>
                  <a:pt x="153" y="54"/>
                </a:cubicBezTo>
                <a:cubicBezTo>
                  <a:pt x="153" y="55"/>
                  <a:pt x="152" y="54"/>
                  <a:pt x="152" y="54"/>
                </a:cubicBezTo>
                <a:cubicBezTo>
                  <a:pt x="151" y="55"/>
                  <a:pt x="152" y="55"/>
                  <a:pt x="151" y="55"/>
                </a:cubicBezTo>
                <a:cubicBezTo>
                  <a:pt x="151" y="54"/>
                  <a:pt x="150" y="55"/>
                  <a:pt x="149" y="54"/>
                </a:cubicBezTo>
                <a:cubicBezTo>
                  <a:pt x="149" y="55"/>
                  <a:pt x="150" y="55"/>
                  <a:pt x="149" y="55"/>
                </a:cubicBezTo>
                <a:cubicBezTo>
                  <a:pt x="146" y="55"/>
                  <a:pt x="139" y="53"/>
                  <a:pt x="135" y="55"/>
                </a:cubicBezTo>
                <a:cubicBezTo>
                  <a:pt x="135" y="55"/>
                  <a:pt x="136" y="55"/>
                  <a:pt x="136" y="55"/>
                </a:cubicBezTo>
                <a:cubicBezTo>
                  <a:pt x="133" y="54"/>
                  <a:pt x="125" y="55"/>
                  <a:pt x="121" y="55"/>
                </a:cubicBezTo>
                <a:cubicBezTo>
                  <a:pt x="118" y="55"/>
                  <a:pt x="113" y="55"/>
                  <a:pt x="111" y="55"/>
                </a:cubicBezTo>
                <a:cubicBezTo>
                  <a:pt x="111" y="55"/>
                  <a:pt x="111" y="55"/>
                  <a:pt x="110" y="55"/>
                </a:cubicBezTo>
                <a:cubicBezTo>
                  <a:pt x="110" y="55"/>
                  <a:pt x="110" y="55"/>
                  <a:pt x="110" y="55"/>
                </a:cubicBezTo>
                <a:cubicBezTo>
                  <a:pt x="107" y="54"/>
                  <a:pt x="101" y="57"/>
                  <a:pt x="99" y="54"/>
                </a:cubicBezTo>
                <a:cubicBezTo>
                  <a:pt x="100" y="54"/>
                  <a:pt x="101" y="55"/>
                  <a:pt x="101" y="54"/>
                </a:cubicBezTo>
                <a:cubicBezTo>
                  <a:pt x="100" y="54"/>
                  <a:pt x="99" y="54"/>
                  <a:pt x="99" y="54"/>
                </a:cubicBezTo>
                <a:cubicBezTo>
                  <a:pt x="100" y="54"/>
                  <a:pt x="99" y="53"/>
                  <a:pt x="100" y="53"/>
                </a:cubicBezTo>
                <a:cubicBezTo>
                  <a:pt x="101" y="54"/>
                  <a:pt x="103" y="53"/>
                  <a:pt x="105" y="53"/>
                </a:cubicBezTo>
                <a:cubicBezTo>
                  <a:pt x="105" y="52"/>
                  <a:pt x="103" y="52"/>
                  <a:pt x="102" y="52"/>
                </a:cubicBezTo>
                <a:cubicBezTo>
                  <a:pt x="102" y="52"/>
                  <a:pt x="102" y="52"/>
                  <a:pt x="102" y="52"/>
                </a:cubicBezTo>
                <a:cubicBezTo>
                  <a:pt x="104" y="52"/>
                  <a:pt x="107" y="52"/>
                  <a:pt x="108" y="51"/>
                </a:cubicBezTo>
                <a:cubicBezTo>
                  <a:pt x="108" y="51"/>
                  <a:pt x="108" y="51"/>
                  <a:pt x="108" y="51"/>
                </a:cubicBezTo>
                <a:cubicBezTo>
                  <a:pt x="108" y="51"/>
                  <a:pt x="108" y="50"/>
                  <a:pt x="109" y="50"/>
                </a:cubicBezTo>
                <a:cubicBezTo>
                  <a:pt x="109" y="51"/>
                  <a:pt x="109" y="51"/>
                  <a:pt x="109" y="51"/>
                </a:cubicBezTo>
                <a:close/>
                <a:moveTo>
                  <a:pt x="112" y="51"/>
                </a:moveTo>
                <a:cubicBezTo>
                  <a:pt x="112" y="51"/>
                  <a:pt x="113" y="51"/>
                  <a:pt x="113" y="51"/>
                </a:cubicBezTo>
                <a:cubicBezTo>
                  <a:pt x="112" y="51"/>
                  <a:pt x="113" y="49"/>
                  <a:pt x="112" y="50"/>
                </a:cubicBezTo>
                <a:cubicBezTo>
                  <a:pt x="112" y="51"/>
                  <a:pt x="112" y="50"/>
                  <a:pt x="112" y="51"/>
                </a:cubicBezTo>
                <a:close/>
                <a:moveTo>
                  <a:pt x="49" y="52"/>
                </a:moveTo>
                <a:cubicBezTo>
                  <a:pt x="50" y="51"/>
                  <a:pt x="53" y="52"/>
                  <a:pt x="54" y="51"/>
                </a:cubicBezTo>
                <a:cubicBezTo>
                  <a:pt x="52" y="52"/>
                  <a:pt x="50" y="50"/>
                  <a:pt x="49" y="52"/>
                </a:cubicBezTo>
                <a:close/>
                <a:moveTo>
                  <a:pt x="127" y="51"/>
                </a:moveTo>
                <a:cubicBezTo>
                  <a:pt x="127" y="51"/>
                  <a:pt x="125" y="52"/>
                  <a:pt x="124" y="52"/>
                </a:cubicBezTo>
                <a:cubicBezTo>
                  <a:pt x="125" y="52"/>
                  <a:pt x="127" y="53"/>
                  <a:pt x="127" y="51"/>
                </a:cubicBezTo>
                <a:close/>
                <a:moveTo>
                  <a:pt x="62" y="53"/>
                </a:moveTo>
                <a:cubicBezTo>
                  <a:pt x="61" y="53"/>
                  <a:pt x="59" y="53"/>
                  <a:pt x="59" y="54"/>
                </a:cubicBezTo>
                <a:cubicBezTo>
                  <a:pt x="60" y="54"/>
                  <a:pt x="61" y="54"/>
                  <a:pt x="62" y="53"/>
                </a:cubicBezTo>
                <a:close/>
                <a:moveTo>
                  <a:pt x="85" y="51"/>
                </a:moveTo>
                <a:cubicBezTo>
                  <a:pt x="84" y="52"/>
                  <a:pt x="74" y="51"/>
                  <a:pt x="70" y="53"/>
                </a:cubicBezTo>
                <a:cubicBezTo>
                  <a:pt x="68" y="52"/>
                  <a:pt x="64" y="52"/>
                  <a:pt x="63" y="53"/>
                </a:cubicBezTo>
                <a:cubicBezTo>
                  <a:pt x="65" y="54"/>
                  <a:pt x="67" y="53"/>
                  <a:pt x="68" y="54"/>
                </a:cubicBezTo>
                <a:cubicBezTo>
                  <a:pt x="65" y="53"/>
                  <a:pt x="63" y="54"/>
                  <a:pt x="62" y="53"/>
                </a:cubicBezTo>
                <a:cubicBezTo>
                  <a:pt x="59" y="55"/>
                  <a:pt x="56" y="54"/>
                  <a:pt x="53" y="54"/>
                </a:cubicBezTo>
                <a:cubicBezTo>
                  <a:pt x="53" y="54"/>
                  <a:pt x="52" y="53"/>
                  <a:pt x="51" y="54"/>
                </a:cubicBezTo>
                <a:cubicBezTo>
                  <a:pt x="52" y="54"/>
                  <a:pt x="52" y="54"/>
                  <a:pt x="52" y="54"/>
                </a:cubicBezTo>
                <a:cubicBezTo>
                  <a:pt x="52" y="54"/>
                  <a:pt x="51" y="54"/>
                  <a:pt x="51" y="54"/>
                </a:cubicBezTo>
                <a:cubicBezTo>
                  <a:pt x="52" y="54"/>
                  <a:pt x="52" y="54"/>
                  <a:pt x="52" y="54"/>
                </a:cubicBezTo>
                <a:cubicBezTo>
                  <a:pt x="52" y="54"/>
                  <a:pt x="52" y="55"/>
                  <a:pt x="52" y="55"/>
                </a:cubicBezTo>
                <a:cubicBezTo>
                  <a:pt x="52" y="54"/>
                  <a:pt x="50" y="55"/>
                  <a:pt x="51" y="55"/>
                </a:cubicBezTo>
                <a:cubicBezTo>
                  <a:pt x="51" y="54"/>
                  <a:pt x="52" y="54"/>
                  <a:pt x="51" y="54"/>
                </a:cubicBezTo>
                <a:cubicBezTo>
                  <a:pt x="50" y="53"/>
                  <a:pt x="47" y="54"/>
                  <a:pt x="47" y="53"/>
                </a:cubicBezTo>
                <a:cubicBezTo>
                  <a:pt x="47" y="54"/>
                  <a:pt x="46" y="54"/>
                  <a:pt x="45" y="54"/>
                </a:cubicBezTo>
                <a:cubicBezTo>
                  <a:pt x="46" y="56"/>
                  <a:pt x="48" y="54"/>
                  <a:pt x="50" y="54"/>
                </a:cubicBezTo>
                <a:cubicBezTo>
                  <a:pt x="50" y="55"/>
                  <a:pt x="50" y="55"/>
                  <a:pt x="50" y="55"/>
                </a:cubicBezTo>
                <a:cubicBezTo>
                  <a:pt x="50" y="56"/>
                  <a:pt x="51" y="55"/>
                  <a:pt x="51" y="55"/>
                </a:cubicBezTo>
                <a:cubicBezTo>
                  <a:pt x="50" y="55"/>
                  <a:pt x="50" y="56"/>
                  <a:pt x="50" y="56"/>
                </a:cubicBezTo>
                <a:cubicBezTo>
                  <a:pt x="49" y="56"/>
                  <a:pt x="50" y="55"/>
                  <a:pt x="49" y="55"/>
                </a:cubicBezTo>
                <a:cubicBezTo>
                  <a:pt x="49" y="55"/>
                  <a:pt x="48" y="55"/>
                  <a:pt x="48" y="55"/>
                </a:cubicBezTo>
                <a:cubicBezTo>
                  <a:pt x="48" y="56"/>
                  <a:pt x="48" y="56"/>
                  <a:pt x="48" y="56"/>
                </a:cubicBezTo>
                <a:cubicBezTo>
                  <a:pt x="47" y="57"/>
                  <a:pt x="46" y="56"/>
                  <a:pt x="45" y="57"/>
                </a:cubicBezTo>
                <a:cubicBezTo>
                  <a:pt x="46" y="57"/>
                  <a:pt x="49" y="57"/>
                  <a:pt x="49" y="56"/>
                </a:cubicBezTo>
                <a:cubicBezTo>
                  <a:pt x="49" y="56"/>
                  <a:pt x="50" y="56"/>
                  <a:pt x="50" y="56"/>
                </a:cubicBezTo>
                <a:cubicBezTo>
                  <a:pt x="50" y="56"/>
                  <a:pt x="49" y="56"/>
                  <a:pt x="49" y="57"/>
                </a:cubicBezTo>
                <a:cubicBezTo>
                  <a:pt x="50" y="58"/>
                  <a:pt x="52" y="56"/>
                  <a:pt x="54" y="57"/>
                </a:cubicBezTo>
                <a:cubicBezTo>
                  <a:pt x="54" y="57"/>
                  <a:pt x="54" y="56"/>
                  <a:pt x="54" y="56"/>
                </a:cubicBezTo>
                <a:cubicBezTo>
                  <a:pt x="54" y="57"/>
                  <a:pt x="55" y="57"/>
                  <a:pt x="55" y="57"/>
                </a:cubicBezTo>
                <a:cubicBezTo>
                  <a:pt x="55" y="57"/>
                  <a:pt x="55" y="56"/>
                  <a:pt x="56" y="56"/>
                </a:cubicBezTo>
                <a:cubicBezTo>
                  <a:pt x="56" y="57"/>
                  <a:pt x="58" y="56"/>
                  <a:pt x="60" y="57"/>
                </a:cubicBezTo>
                <a:cubicBezTo>
                  <a:pt x="60" y="55"/>
                  <a:pt x="65" y="56"/>
                  <a:pt x="65" y="55"/>
                </a:cubicBezTo>
                <a:cubicBezTo>
                  <a:pt x="67" y="54"/>
                  <a:pt x="67" y="55"/>
                  <a:pt x="69" y="55"/>
                </a:cubicBezTo>
                <a:cubicBezTo>
                  <a:pt x="69" y="55"/>
                  <a:pt x="69" y="54"/>
                  <a:pt x="70" y="54"/>
                </a:cubicBezTo>
                <a:cubicBezTo>
                  <a:pt x="70" y="55"/>
                  <a:pt x="76" y="54"/>
                  <a:pt x="75" y="53"/>
                </a:cubicBezTo>
                <a:cubicBezTo>
                  <a:pt x="78" y="53"/>
                  <a:pt x="81" y="53"/>
                  <a:pt x="83" y="53"/>
                </a:cubicBezTo>
                <a:cubicBezTo>
                  <a:pt x="83" y="52"/>
                  <a:pt x="82" y="53"/>
                  <a:pt x="82" y="52"/>
                </a:cubicBezTo>
                <a:cubicBezTo>
                  <a:pt x="85" y="53"/>
                  <a:pt x="87" y="52"/>
                  <a:pt x="89" y="52"/>
                </a:cubicBezTo>
                <a:cubicBezTo>
                  <a:pt x="88" y="50"/>
                  <a:pt x="85" y="53"/>
                  <a:pt x="85" y="51"/>
                </a:cubicBezTo>
                <a:close/>
                <a:moveTo>
                  <a:pt x="56" y="52"/>
                </a:moveTo>
                <a:cubicBezTo>
                  <a:pt x="58" y="53"/>
                  <a:pt x="60" y="51"/>
                  <a:pt x="59" y="52"/>
                </a:cubicBezTo>
                <a:cubicBezTo>
                  <a:pt x="58" y="52"/>
                  <a:pt x="56" y="51"/>
                  <a:pt x="56" y="52"/>
                </a:cubicBezTo>
                <a:close/>
                <a:moveTo>
                  <a:pt x="195" y="54"/>
                </a:moveTo>
                <a:cubicBezTo>
                  <a:pt x="195" y="54"/>
                  <a:pt x="195" y="54"/>
                  <a:pt x="195" y="55"/>
                </a:cubicBezTo>
                <a:cubicBezTo>
                  <a:pt x="196" y="55"/>
                  <a:pt x="196" y="54"/>
                  <a:pt x="197" y="54"/>
                </a:cubicBezTo>
                <a:cubicBezTo>
                  <a:pt x="196" y="53"/>
                  <a:pt x="196" y="55"/>
                  <a:pt x="195" y="54"/>
                </a:cubicBezTo>
                <a:close/>
                <a:moveTo>
                  <a:pt x="200" y="55"/>
                </a:moveTo>
                <a:cubicBezTo>
                  <a:pt x="201" y="55"/>
                  <a:pt x="200" y="54"/>
                  <a:pt x="201" y="54"/>
                </a:cubicBezTo>
                <a:cubicBezTo>
                  <a:pt x="201" y="55"/>
                  <a:pt x="202" y="54"/>
                  <a:pt x="202" y="54"/>
                </a:cubicBezTo>
                <a:cubicBezTo>
                  <a:pt x="201" y="54"/>
                  <a:pt x="200" y="54"/>
                  <a:pt x="200" y="54"/>
                </a:cubicBezTo>
                <a:cubicBezTo>
                  <a:pt x="200" y="54"/>
                  <a:pt x="200" y="54"/>
                  <a:pt x="200" y="55"/>
                </a:cubicBezTo>
                <a:close/>
                <a:moveTo>
                  <a:pt x="187" y="54"/>
                </a:moveTo>
                <a:cubicBezTo>
                  <a:pt x="188" y="54"/>
                  <a:pt x="189" y="55"/>
                  <a:pt x="189" y="55"/>
                </a:cubicBezTo>
                <a:cubicBezTo>
                  <a:pt x="190" y="54"/>
                  <a:pt x="188" y="54"/>
                  <a:pt x="187" y="54"/>
                </a:cubicBezTo>
                <a:close/>
                <a:moveTo>
                  <a:pt x="71" y="54"/>
                </a:moveTo>
                <a:cubicBezTo>
                  <a:pt x="69" y="55"/>
                  <a:pt x="76" y="55"/>
                  <a:pt x="73" y="54"/>
                </a:cubicBezTo>
                <a:cubicBezTo>
                  <a:pt x="72" y="54"/>
                  <a:pt x="72" y="54"/>
                  <a:pt x="71" y="54"/>
                </a:cubicBezTo>
                <a:close/>
                <a:moveTo>
                  <a:pt x="48" y="55"/>
                </a:moveTo>
                <a:cubicBezTo>
                  <a:pt x="47" y="55"/>
                  <a:pt x="47" y="56"/>
                  <a:pt x="46" y="55"/>
                </a:cubicBezTo>
                <a:cubicBezTo>
                  <a:pt x="46" y="56"/>
                  <a:pt x="48" y="56"/>
                  <a:pt x="48" y="55"/>
                </a:cubicBezTo>
                <a:close/>
                <a:moveTo>
                  <a:pt x="173" y="55"/>
                </a:moveTo>
                <a:cubicBezTo>
                  <a:pt x="173" y="56"/>
                  <a:pt x="175" y="56"/>
                  <a:pt x="174" y="57"/>
                </a:cubicBezTo>
                <a:cubicBezTo>
                  <a:pt x="175" y="57"/>
                  <a:pt x="175" y="57"/>
                  <a:pt x="176" y="57"/>
                </a:cubicBezTo>
                <a:cubicBezTo>
                  <a:pt x="176" y="56"/>
                  <a:pt x="175" y="56"/>
                  <a:pt x="176" y="56"/>
                </a:cubicBezTo>
                <a:cubicBezTo>
                  <a:pt x="177" y="56"/>
                  <a:pt x="178" y="56"/>
                  <a:pt x="179" y="55"/>
                </a:cubicBezTo>
                <a:cubicBezTo>
                  <a:pt x="176" y="55"/>
                  <a:pt x="175" y="55"/>
                  <a:pt x="173" y="55"/>
                </a:cubicBezTo>
                <a:close/>
                <a:moveTo>
                  <a:pt x="141" y="56"/>
                </a:moveTo>
                <a:cubicBezTo>
                  <a:pt x="141" y="57"/>
                  <a:pt x="141" y="57"/>
                  <a:pt x="141" y="57"/>
                </a:cubicBezTo>
                <a:cubicBezTo>
                  <a:pt x="141" y="57"/>
                  <a:pt x="140" y="58"/>
                  <a:pt x="140" y="57"/>
                </a:cubicBezTo>
                <a:cubicBezTo>
                  <a:pt x="140" y="57"/>
                  <a:pt x="141" y="57"/>
                  <a:pt x="141" y="57"/>
                </a:cubicBezTo>
                <a:cubicBezTo>
                  <a:pt x="140" y="56"/>
                  <a:pt x="140" y="57"/>
                  <a:pt x="139" y="58"/>
                </a:cubicBezTo>
                <a:cubicBezTo>
                  <a:pt x="141" y="58"/>
                  <a:pt x="141" y="58"/>
                  <a:pt x="144" y="58"/>
                </a:cubicBezTo>
                <a:cubicBezTo>
                  <a:pt x="144" y="58"/>
                  <a:pt x="144" y="58"/>
                  <a:pt x="144" y="58"/>
                </a:cubicBezTo>
                <a:cubicBezTo>
                  <a:pt x="144" y="58"/>
                  <a:pt x="143" y="59"/>
                  <a:pt x="143" y="59"/>
                </a:cubicBezTo>
                <a:cubicBezTo>
                  <a:pt x="144" y="59"/>
                  <a:pt x="144" y="59"/>
                  <a:pt x="144" y="59"/>
                </a:cubicBezTo>
                <a:cubicBezTo>
                  <a:pt x="143" y="60"/>
                  <a:pt x="145" y="60"/>
                  <a:pt x="145" y="60"/>
                </a:cubicBezTo>
                <a:cubicBezTo>
                  <a:pt x="144" y="60"/>
                  <a:pt x="144" y="60"/>
                  <a:pt x="143" y="60"/>
                </a:cubicBezTo>
                <a:cubicBezTo>
                  <a:pt x="143" y="60"/>
                  <a:pt x="142" y="60"/>
                  <a:pt x="143" y="59"/>
                </a:cubicBezTo>
                <a:cubicBezTo>
                  <a:pt x="141" y="60"/>
                  <a:pt x="141" y="59"/>
                  <a:pt x="141" y="60"/>
                </a:cubicBezTo>
                <a:cubicBezTo>
                  <a:pt x="139" y="59"/>
                  <a:pt x="139" y="60"/>
                  <a:pt x="138" y="60"/>
                </a:cubicBezTo>
                <a:cubicBezTo>
                  <a:pt x="138" y="60"/>
                  <a:pt x="138" y="60"/>
                  <a:pt x="138" y="59"/>
                </a:cubicBezTo>
                <a:cubicBezTo>
                  <a:pt x="138" y="59"/>
                  <a:pt x="137" y="59"/>
                  <a:pt x="137" y="59"/>
                </a:cubicBezTo>
                <a:cubicBezTo>
                  <a:pt x="137" y="61"/>
                  <a:pt x="138" y="59"/>
                  <a:pt x="138" y="60"/>
                </a:cubicBezTo>
                <a:cubicBezTo>
                  <a:pt x="135" y="60"/>
                  <a:pt x="132" y="59"/>
                  <a:pt x="131" y="61"/>
                </a:cubicBezTo>
                <a:cubicBezTo>
                  <a:pt x="130" y="61"/>
                  <a:pt x="130" y="60"/>
                  <a:pt x="130" y="60"/>
                </a:cubicBezTo>
                <a:cubicBezTo>
                  <a:pt x="128" y="61"/>
                  <a:pt x="125" y="60"/>
                  <a:pt x="123" y="60"/>
                </a:cubicBezTo>
                <a:cubicBezTo>
                  <a:pt x="124" y="61"/>
                  <a:pt x="123" y="61"/>
                  <a:pt x="123" y="61"/>
                </a:cubicBezTo>
                <a:cubicBezTo>
                  <a:pt x="129" y="62"/>
                  <a:pt x="136" y="61"/>
                  <a:pt x="142" y="60"/>
                </a:cubicBezTo>
                <a:cubicBezTo>
                  <a:pt x="144" y="60"/>
                  <a:pt x="146" y="61"/>
                  <a:pt x="147" y="60"/>
                </a:cubicBezTo>
                <a:cubicBezTo>
                  <a:pt x="146" y="60"/>
                  <a:pt x="146" y="60"/>
                  <a:pt x="147" y="59"/>
                </a:cubicBezTo>
                <a:cubicBezTo>
                  <a:pt x="146" y="59"/>
                  <a:pt x="146" y="60"/>
                  <a:pt x="146" y="60"/>
                </a:cubicBezTo>
                <a:cubicBezTo>
                  <a:pt x="146" y="59"/>
                  <a:pt x="147" y="59"/>
                  <a:pt x="147" y="58"/>
                </a:cubicBezTo>
                <a:cubicBezTo>
                  <a:pt x="146" y="58"/>
                  <a:pt x="146" y="59"/>
                  <a:pt x="145" y="59"/>
                </a:cubicBezTo>
                <a:cubicBezTo>
                  <a:pt x="145" y="58"/>
                  <a:pt x="146" y="58"/>
                  <a:pt x="146" y="58"/>
                </a:cubicBezTo>
                <a:cubicBezTo>
                  <a:pt x="146" y="58"/>
                  <a:pt x="146" y="57"/>
                  <a:pt x="147" y="57"/>
                </a:cubicBezTo>
                <a:cubicBezTo>
                  <a:pt x="147" y="56"/>
                  <a:pt x="145" y="57"/>
                  <a:pt x="144" y="56"/>
                </a:cubicBezTo>
                <a:cubicBezTo>
                  <a:pt x="144" y="57"/>
                  <a:pt x="144" y="57"/>
                  <a:pt x="144" y="57"/>
                </a:cubicBezTo>
                <a:cubicBezTo>
                  <a:pt x="143" y="56"/>
                  <a:pt x="143" y="57"/>
                  <a:pt x="141" y="56"/>
                </a:cubicBezTo>
                <a:close/>
                <a:moveTo>
                  <a:pt x="153" y="58"/>
                </a:moveTo>
                <a:cubicBezTo>
                  <a:pt x="153" y="58"/>
                  <a:pt x="153" y="58"/>
                  <a:pt x="153" y="58"/>
                </a:cubicBezTo>
                <a:cubicBezTo>
                  <a:pt x="154" y="57"/>
                  <a:pt x="153" y="57"/>
                  <a:pt x="153" y="56"/>
                </a:cubicBezTo>
                <a:cubicBezTo>
                  <a:pt x="151" y="57"/>
                  <a:pt x="149" y="56"/>
                  <a:pt x="148" y="57"/>
                </a:cubicBezTo>
                <a:cubicBezTo>
                  <a:pt x="149" y="57"/>
                  <a:pt x="152" y="58"/>
                  <a:pt x="152" y="57"/>
                </a:cubicBezTo>
                <a:cubicBezTo>
                  <a:pt x="152" y="57"/>
                  <a:pt x="152" y="58"/>
                  <a:pt x="153" y="58"/>
                </a:cubicBezTo>
                <a:close/>
                <a:moveTo>
                  <a:pt x="136" y="57"/>
                </a:moveTo>
                <a:cubicBezTo>
                  <a:pt x="137" y="57"/>
                  <a:pt x="137" y="57"/>
                  <a:pt x="137" y="57"/>
                </a:cubicBezTo>
                <a:cubicBezTo>
                  <a:pt x="136" y="57"/>
                  <a:pt x="134" y="56"/>
                  <a:pt x="133" y="57"/>
                </a:cubicBezTo>
                <a:cubicBezTo>
                  <a:pt x="134" y="57"/>
                  <a:pt x="133" y="58"/>
                  <a:pt x="133" y="58"/>
                </a:cubicBezTo>
                <a:cubicBezTo>
                  <a:pt x="135" y="59"/>
                  <a:pt x="135" y="57"/>
                  <a:pt x="135" y="57"/>
                </a:cubicBezTo>
                <a:cubicBezTo>
                  <a:pt x="136" y="57"/>
                  <a:pt x="136" y="59"/>
                  <a:pt x="136" y="59"/>
                </a:cubicBezTo>
                <a:cubicBezTo>
                  <a:pt x="136" y="58"/>
                  <a:pt x="137" y="59"/>
                  <a:pt x="138" y="59"/>
                </a:cubicBezTo>
                <a:cubicBezTo>
                  <a:pt x="138" y="59"/>
                  <a:pt x="138" y="58"/>
                  <a:pt x="138" y="58"/>
                </a:cubicBezTo>
                <a:cubicBezTo>
                  <a:pt x="136" y="59"/>
                  <a:pt x="137" y="58"/>
                  <a:pt x="136" y="57"/>
                </a:cubicBezTo>
                <a:close/>
                <a:moveTo>
                  <a:pt x="174" y="59"/>
                </a:moveTo>
                <a:cubicBezTo>
                  <a:pt x="175" y="59"/>
                  <a:pt x="175" y="59"/>
                  <a:pt x="176" y="59"/>
                </a:cubicBezTo>
                <a:cubicBezTo>
                  <a:pt x="176" y="57"/>
                  <a:pt x="174" y="59"/>
                  <a:pt x="174" y="58"/>
                </a:cubicBezTo>
                <a:cubicBezTo>
                  <a:pt x="174" y="58"/>
                  <a:pt x="174" y="58"/>
                  <a:pt x="174" y="59"/>
                </a:cubicBezTo>
                <a:close/>
                <a:moveTo>
                  <a:pt x="171" y="59"/>
                </a:moveTo>
                <a:cubicBezTo>
                  <a:pt x="171" y="58"/>
                  <a:pt x="172" y="59"/>
                  <a:pt x="172" y="59"/>
                </a:cubicBezTo>
                <a:cubicBezTo>
                  <a:pt x="172" y="58"/>
                  <a:pt x="172" y="58"/>
                  <a:pt x="174" y="59"/>
                </a:cubicBezTo>
                <a:cubicBezTo>
                  <a:pt x="174" y="58"/>
                  <a:pt x="174" y="58"/>
                  <a:pt x="174" y="58"/>
                </a:cubicBezTo>
                <a:cubicBezTo>
                  <a:pt x="173" y="58"/>
                  <a:pt x="172" y="58"/>
                  <a:pt x="171" y="58"/>
                </a:cubicBezTo>
                <a:cubicBezTo>
                  <a:pt x="171" y="59"/>
                  <a:pt x="170" y="58"/>
                  <a:pt x="171" y="59"/>
                </a:cubicBezTo>
                <a:close/>
                <a:moveTo>
                  <a:pt x="94" y="59"/>
                </a:moveTo>
                <a:cubicBezTo>
                  <a:pt x="94" y="59"/>
                  <a:pt x="95" y="59"/>
                  <a:pt x="95" y="59"/>
                </a:cubicBezTo>
                <a:cubicBezTo>
                  <a:pt x="95" y="59"/>
                  <a:pt x="94" y="58"/>
                  <a:pt x="94" y="59"/>
                </a:cubicBezTo>
                <a:cubicBezTo>
                  <a:pt x="94" y="59"/>
                  <a:pt x="94" y="59"/>
                  <a:pt x="94" y="59"/>
                </a:cubicBezTo>
                <a:cubicBezTo>
                  <a:pt x="94" y="59"/>
                  <a:pt x="94" y="60"/>
                  <a:pt x="94" y="59"/>
                </a:cubicBezTo>
                <a:close/>
                <a:moveTo>
                  <a:pt x="158" y="59"/>
                </a:moveTo>
                <a:cubicBezTo>
                  <a:pt x="159" y="60"/>
                  <a:pt x="159" y="60"/>
                  <a:pt x="159" y="60"/>
                </a:cubicBezTo>
                <a:cubicBezTo>
                  <a:pt x="160" y="59"/>
                  <a:pt x="158" y="59"/>
                  <a:pt x="158" y="59"/>
                </a:cubicBezTo>
                <a:close/>
                <a:moveTo>
                  <a:pt x="92" y="60"/>
                </a:moveTo>
                <a:cubicBezTo>
                  <a:pt x="92" y="61"/>
                  <a:pt x="93" y="59"/>
                  <a:pt x="92" y="59"/>
                </a:cubicBezTo>
                <a:cubicBezTo>
                  <a:pt x="92" y="60"/>
                  <a:pt x="92" y="59"/>
                  <a:pt x="91" y="59"/>
                </a:cubicBezTo>
                <a:cubicBezTo>
                  <a:pt x="91" y="60"/>
                  <a:pt x="91" y="60"/>
                  <a:pt x="91" y="60"/>
                </a:cubicBezTo>
                <a:cubicBezTo>
                  <a:pt x="92" y="60"/>
                  <a:pt x="92" y="61"/>
                  <a:pt x="92" y="60"/>
                </a:cubicBezTo>
                <a:close/>
                <a:moveTo>
                  <a:pt x="114" y="62"/>
                </a:moveTo>
                <a:cubicBezTo>
                  <a:pt x="115" y="62"/>
                  <a:pt x="116" y="62"/>
                  <a:pt x="117" y="61"/>
                </a:cubicBezTo>
                <a:cubicBezTo>
                  <a:pt x="115" y="62"/>
                  <a:pt x="114" y="61"/>
                  <a:pt x="114" y="62"/>
                </a:cubicBezTo>
                <a:close/>
                <a:moveTo>
                  <a:pt x="40" y="62"/>
                </a:moveTo>
                <a:cubicBezTo>
                  <a:pt x="40" y="62"/>
                  <a:pt x="38" y="61"/>
                  <a:pt x="37" y="62"/>
                </a:cubicBezTo>
                <a:cubicBezTo>
                  <a:pt x="38" y="61"/>
                  <a:pt x="41" y="63"/>
                  <a:pt x="40" y="62"/>
                </a:cubicBezTo>
                <a:close/>
                <a:moveTo>
                  <a:pt x="35" y="63"/>
                </a:moveTo>
                <a:cubicBezTo>
                  <a:pt x="35" y="62"/>
                  <a:pt x="36" y="63"/>
                  <a:pt x="37" y="62"/>
                </a:cubicBezTo>
                <a:cubicBezTo>
                  <a:pt x="37" y="61"/>
                  <a:pt x="34" y="62"/>
                  <a:pt x="35" y="63"/>
                </a:cubicBezTo>
                <a:close/>
                <a:moveTo>
                  <a:pt x="97" y="63"/>
                </a:moveTo>
                <a:cubicBezTo>
                  <a:pt x="100" y="63"/>
                  <a:pt x="102" y="63"/>
                  <a:pt x="104" y="63"/>
                </a:cubicBezTo>
                <a:cubicBezTo>
                  <a:pt x="102" y="62"/>
                  <a:pt x="99" y="62"/>
                  <a:pt x="97" y="63"/>
                </a:cubicBezTo>
                <a:close/>
                <a:moveTo>
                  <a:pt x="4" y="65"/>
                </a:moveTo>
                <a:cubicBezTo>
                  <a:pt x="5" y="65"/>
                  <a:pt x="6" y="64"/>
                  <a:pt x="6" y="65"/>
                </a:cubicBezTo>
                <a:cubicBezTo>
                  <a:pt x="6" y="64"/>
                  <a:pt x="5" y="64"/>
                  <a:pt x="4" y="65"/>
                </a:cubicBezTo>
                <a:close/>
                <a:moveTo>
                  <a:pt x="10" y="65"/>
                </a:moveTo>
                <a:cubicBezTo>
                  <a:pt x="11" y="65"/>
                  <a:pt x="11" y="65"/>
                  <a:pt x="11" y="65"/>
                </a:cubicBezTo>
                <a:cubicBezTo>
                  <a:pt x="10" y="65"/>
                  <a:pt x="10" y="65"/>
                  <a:pt x="10" y="65"/>
                </a:cubicBezTo>
                <a:cubicBezTo>
                  <a:pt x="10" y="65"/>
                  <a:pt x="10" y="65"/>
                  <a:pt x="10" y="65"/>
                </a:cubicBezTo>
                <a:close/>
                <a:moveTo>
                  <a:pt x="114" y="66"/>
                </a:moveTo>
                <a:cubicBezTo>
                  <a:pt x="114" y="67"/>
                  <a:pt x="116" y="67"/>
                  <a:pt x="115" y="66"/>
                </a:cubicBezTo>
                <a:cubicBezTo>
                  <a:pt x="115" y="66"/>
                  <a:pt x="114" y="66"/>
                  <a:pt x="114" y="66"/>
                </a:cubicBezTo>
                <a:close/>
                <a:moveTo>
                  <a:pt x="163" y="70"/>
                </a:moveTo>
                <a:cubicBezTo>
                  <a:pt x="165" y="69"/>
                  <a:pt x="167" y="71"/>
                  <a:pt x="169" y="69"/>
                </a:cubicBezTo>
                <a:cubicBezTo>
                  <a:pt x="166" y="70"/>
                  <a:pt x="162" y="69"/>
                  <a:pt x="163" y="70"/>
                </a:cubicBezTo>
                <a:close/>
                <a:moveTo>
                  <a:pt x="155" y="70"/>
                </a:moveTo>
                <a:cubicBezTo>
                  <a:pt x="156" y="71"/>
                  <a:pt x="157" y="71"/>
                  <a:pt x="158" y="70"/>
                </a:cubicBezTo>
                <a:cubicBezTo>
                  <a:pt x="157" y="70"/>
                  <a:pt x="155" y="70"/>
                  <a:pt x="155" y="70"/>
                </a:cubicBezTo>
                <a:close/>
                <a:moveTo>
                  <a:pt x="117" y="72"/>
                </a:moveTo>
                <a:cubicBezTo>
                  <a:pt x="118" y="72"/>
                  <a:pt x="120" y="72"/>
                  <a:pt x="121" y="72"/>
                </a:cubicBezTo>
                <a:cubicBezTo>
                  <a:pt x="120" y="71"/>
                  <a:pt x="119" y="72"/>
                  <a:pt x="119" y="71"/>
                </a:cubicBezTo>
                <a:cubicBezTo>
                  <a:pt x="119" y="72"/>
                  <a:pt x="117" y="71"/>
                  <a:pt x="117" y="72"/>
                </a:cubicBezTo>
                <a:close/>
                <a:moveTo>
                  <a:pt x="107" y="73"/>
                </a:moveTo>
                <a:cubicBezTo>
                  <a:pt x="108" y="73"/>
                  <a:pt x="108" y="72"/>
                  <a:pt x="108" y="72"/>
                </a:cubicBezTo>
                <a:cubicBezTo>
                  <a:pt x="107" y="72"/>
                  <a:pt x="108" y="71"/>
                  <a:pt x="107" y="72"/>
                </a:cubicBezTo>
                <a:cubicBezTo>
                  <a:pt x="107" y="72"/>
                  <a:pt x="107" y="72"/>
                  <a:pt x="107" y="73"/>
                </a:cubicBezTo>
                <a:close/>
                <a:moveTo>
                  <a:pt x="108" y="72"/>
                </a:moveTo>
                <a:cubicBezTo>
                  <a:pt x="109" y="72"/>
                  <a:pt x="111" y="73"/>
                  <a:pt x="111" y="72"/>
                </a:cubicBezTo>
                <a:cubicBezTo>
                  <a:pt x="110" y="72"/>
                  <a:pt x="109" y="71"/>
                  <a:pt x="108" y="72"/>
                </a:cubicBezTo>
                <a:close/>
                <a:moveTo>
                  <a:pt x="111" y="72"/>
                </a:moveTo>
                <a:cubicBezTo>
                  <a:pt x="112" y="72"/>
                  <a:pt x="112" y="73"/>
                  <a:pt x="113" y="72"/>
                </a:cubicBezTo>
                <a:cubicBezTo>
                  <a:pt x="112" y="72"/>
                  <a:pt x="112" y="72"/>
                  <a:pt x="111" y="72"/>
                </a:cubicBezTo>
                <a:cubicBezTo>
                  <a:pt x="111" y="72"/>
                  <a:pt x="111" y="72"/>
                  <a:pt x="111" y="72"/>
                </a:cubicBezTo>
                <a:close/>
                <a:moveTo>
                  <a:pt x="147" y="74"/>
                </a:moveTo>
                <a:cubicBezTo>
                  <a:pt x="147" y="74"/>
                  <a:pt x="147" y="74"/>
                  <a:pt x="148" y="73"/>
                </a:cubicBezTo>
                <a:cubicBezTo>
                  <a:pt x="148" y="74"/>
                  <a:pt x="148" y="74"/>
                  <a:pt x="148" y="74"/>
                </a:cubicBezTo>
                <a:cubicBezTo>
                  <a:pt x="148" y="73"/>
                  <a:pt x="148" y="73"/>
                  <a:pt x="146" y="73"/>
                </a:cubicBezTo>
                <a:cubicBezTo>
                  <a:pt x="147" y="74"/>
                  <a:pt x="146" y="74"/>
                  <a:pt x="147" y="74"/>
                </a:cubicBezTo>
                <a:close/>
                <a:moveTo>
                  <a:pt x="146" y="73"/>
                </a:moveTo>
                <a:cubicBezTo>
                  <a:pt x="145" y="73"/>
                  <a:pt x="144" y="73"/>
                  <a:pt x="144" y="73"/>
                </a:cubicBezTo>
                <a:cubicBezTo>
                  <a:pt x="144" y="73"/>
                  <a:pt x="143" y="73"/>
                  <a:pt x="143" y="74"/>
                </a:cubicBezTo>
                <a:cubicBezTo>
                  <a:pt x="145" y="73"/>
                  <a:pt x="145" y="74"/>
                  <a:pt x="146" y="73"/>
                </a:cubicBezTo>
                <a:cubicBezTo>
                  <a:pt x="146" y="73"/>
                  <a:pt x="146" y="73"/>
                  <a:pt x="146" y="73"/>
                </a:cubicBezTo>
                <a:close/>
                <a:moveTo>
                  <a:pt x="149" y="74"/>
                </a:moveTo>
                <a:cubicBezTo>
                  <a:pt x="149" y="74"/>
                  <a:pt x="151" y="73"/>
                  <a:pt x="150" y="73"/>
                </a:cubicBezTo>
                <a:cubicBezTo>
                  <a:pt x="150" y="73"/>
                  <a:pt x="150" y="73"/>
                  <a:pt x="149" y="73"/>
                </a:cubicBezTo>
                <a:cubicBezTo>
                  <a:pt x="149" y="73"/>
                  <a:pt x="148" y="74"/>
                  <a:pt x="149" y="74"/>
                </a:cubicBezTo>
                <a:close/>
                <a:moveTo>
                  <a:pt x="154" y="73"/>
                </a:moveTo>
                <a:cubicBezTo>
                  <a:pt x="153" y="74"/>
                  <a:pt x="153" y="73"/>
                  <a:pt x="153" y="73"/>
                </a:cubicBezTo>
                <a:cubicBezTo>
                  <a:pt x="153" y="74"/>
                  <a:pt x="152" y="74"/>
                  <a:pt x="151" y="75"/>
                </a:cubicBezTo>
                <a:cubicBezTo>
                  <a:pt x="153" y="75"/>
                  <a:pt x="154" y="75"/>
                  <a:pt x="156" y="75"/>
                </a:cubicBezTo>
                <a:cubicBezTo>
                  <a:pt x="156" y="74"/>
                  <a:pt x="156" y="74"/>
                  <a:pt x="155" y="74"/>
                </a:cubicBezTo>
                <a:cubicBezTo>
                  <a:pt x="156" y="75"/>
                  <a:pt x="157" y="73"/>
                  <a:pt x="157" y="74"/>
                </a:cubicBezTo>
                <a:cubicBezTo>
                  <a:pt x="157" y="74"/>
                  <a:pt x="156" y="74"/>
                  <a:pt x="156" y="74"/>
                </a:cubicBezTo>
                <a:cubicBezTo>
                  <a:pt x="158" y="75"/>
                  <a:pt x="161" y="75"/>
                  <a:pt x="162" y="74"/>
                </a:cubicBezTo>
                <a:cubicBezTo>
                  <a:pt x="161" y="74"/>
                  <a:pt x="161" y="74"/>
                  <a:pt x="161" y="73"/>
                </a:cubicBezTo>
                <a:cubicBezTo>
                  <a:pt x="159" y="75"/>
                  <a:pt x="156" y="73"/>
                  <a:pt x="154" y="73"/>
                </a:cubicBezTo>
                <a:close/>
                <a:moveTo>
                  <a:pt x="107" y="78"/>
                </a:moveTo>
                <a:cubicBezTo>
                  <a:pt x="106" y="77"/>
                  <a:pt x="105" y="77"/>
                  <a:pt x="104" y="77"/>
                </a:cubicBezTo>
                <a:cubicBezTo>
                  <a:pt x="103" y="79"/>
                  <a:pt x="97" y="77"/>
                  <a:pt x="96" y="78"/>
                </a:cubicBezTo>
                <a:cubicBezTo>
                  <a:pt x="96" y="79"/>
                  <a:pt x="99" y="78"/>
                  <a:pt x="101" y="78"/>
                </a:cubicBezTo>
                <a:cubicBezTo>
                  <a:pt x="102" y="78"/>
                  <a:pt x="106" y="79"/>
                  <a:pt x="107" y="78"/>
                </a:cubicBezTo>
                <a:cubicBezTo>
                  <a:pt x="107" y="77"/>
                  <a:pt x="106" y="77"/>
                  <a:pt x="106" y="76"/>
                </a:cubicBezTo>
                <a:cubicBezTo>
                  <a:pt x="105" y="77"/>
                  <a:pt x="107" y="77"/>
                  <a:pt x="107" y="78"/>
                </a:cubicBezTo>
                <a:close/>
                <a:moveTo>
                  <a:pt x="109" y="77"/>
                </a:moveTo>
                <a:cubicBezTo>
                  <a:pt x="109" y="77"/>
                  <a:pt x="108" y="77"/>
                  <a:pt x="108" y="78"/>
                </a:cubicBezTo>
                <a:cubicBezTo>
                  <a:pt x="111" y="78"/>
                  <a:pt x="113" y="78"/>
                  <a:pt x="115" y="78"/>
                </a:cubicBezTo>
                <a:cubicBezTo>
                  <a:pt x="115" y="78"/>
                  <a:pt x="115" y="78"/>
                  <a:pt x="115" y="78"/>
                </a:cubicBezTo>
                <a:cubicBezTo>
                  <a:pt x="116" y="78"/>
                  <a:pt x="119" y="78"/>
                  <a:pt x="120" y="77"/>
                </a:cubicBezTo>
                <a:cubicBezTo>
                  <a:pt x="116" y="76"/>
                  <a:pt x="112" y="78"/>
                  <a:pt x="110" y="77"/>
                </a:cubicBezTo>
                <a:cubicBezTo>
                  <a:pt x="110" y="77"/>
                  <a:pt x="110" y="75"/>
                  <a:pt x="109" y="77"/>
                </a:cubicBezTo>
                <a:cubicBezTo>
                  <a:pt x="110" y="77"/>
                  <a:pt x="109" y="77"/>
                  <a:pt x="109" y="77"/>
                </a:cubicBezTo>
                <a:close/>
                <a:moveTo>
                  <a:pt x="79" y="77"/>
                </a:moveTo>
                <a:cubicBezTo>
                  <a:pt x="80" y="77"/>
                  <a:pt x="81" y="78"/>
                  <a:pt x="82" y="77"/>
                </a:cubicBezTo>
                <a:cubicBezTo>
                  <a:pt x="81" y="77"/>
                  <a:pt x="80" y="77"/>
                  <a:pt x="79" y="77"/>
                </a:cubicBezTo>
                <a:close/>
                <a:moveTo>
                  <a:pt x="239" y="80"/>
                </a:moveTo>
                <a:cubicBezTo>
                  <a:pt x="243" y="82"/>
                  <a:pt x="247" y="81"/>
                  <a:pt x="253" y="80"/>
                </a:cubicBezTo>
                <a:cubicBezTo>
                  <a:pt x="248" y="80"/>
                  <a:pt x="244" y="81"/>
                  <a:pt x="239" y="80"/>
                </a:cubicBezTo>
                <a:close/>
                <a:moveTo>
                  <a:pt x="226" y="81"/>
                </a:moveTo>
                <a:cubicBezTo>
                  <a:pt x="225" y="80"/>
                  <a:pt x="217" y="80"/>
                  <a:pt x="217" y="82"/>
                </a:cubicBezTo>
                <a:cubicBezTo>
                  <a:pt x="219" y="81"/>
                  <a:pt x="223" y="82"/>
                  <a:pt x="225" y="81"/>
                </a:cubicBezTo>
                <a:cubicBezTo>
                  <a:pt x="226" y="82"/>
                  <a:pt x="232" y="82"/>
                  <a:pt x="234" y="81"/>
                </a:cubicBezTo>
                <a:cubicBezTo>
                  <a:pt x="232" y="80"/>
                  <a:pt x="229" y="80"/>
                  <a:pt x="226" y="81"/>
                </a:cubicBezTo>
                <a:close/>
                <a:moveTo>
                  <a:pt x="212" y="82"/>
                </a:moveTo>
                <a:cubicBezTo>
                  <a:pt x="213" y="82"/>
                  <a:pt x="216" y="82"/>
                  <a:pt x="216" y="81"/>
                </a:cubicBezTo>
                <a:cubicBezTo>
                  <a:pt x="215" y="82"/>
                  <a:pt x="213" y="80"/>
                  <a:pt x="212" y="82"/>
                </a:cubicBezTo>
                <a:close/>
                <a:moveTo>
                  <a:pt x="153" y="82"/>
                </a:moveTo>
                <a:cubicBezTo>
                  <a:pt x="154" y="81"/>
                  <a:pt x="155" y="82"/>
                  <a:pt x="155" y="81"/>
                </a:cubicBezTo>
                <a:cubicBezTo>
                  <a:pt x="154" y="81"/>
                  <a:pt x="154" y="81"/>
                  <a:pt x="153" y="82"/>
                </a:cubicBezTo>
                <a:close/>
                <a:moveTo>
                  <a:pt x="157" y="82"/>
                </a:moveTo>
                <a:cubicBezTo>
                  <a:pt x="161" y="82"/>
                  <a:pt x="158" y="80"/>
                  <a:pt x="157" y="82"/>
                </a:cubicBezTo>
                <a:close/>
                <a:moveTo>
                  <a:pt x="155" y="82"/>
                </a:moveTo>
                <a:cubicBezTo>
                  <a:pt x="151" y="82"/>
                  <a:pt x="145" y="82"/>
                  <a:pt x="140" y="82"/>
                </a:cubicBezTo>
                <a:cubicBezTo>
                  <a:pt x="141" y="83"/>
                  <a:pt x="140" y="82"/>
                  <a:pt x="141" y="82"/>
                </a:cubicBezTo>
                <a:cubicBezTo>
                  <a:pt x="151" y="82"/>
                  <a:pt x="159" y="83"/>
                  <a:pt x="167" y="82"/>
                </a:cubicBezTo>
                <a:cubicBezTo>
                  <a:pt x="170" y="82"/>
                  <a:pt x="174" y="83"/>
                  <a:pt x="175" y="82"/>
                </a:cubicBezTo>
                <a:cubicBezTo>
                  <a:pt x="170" y="82"/>
                  <a:pt x="164" y="82"/>
                  <a:pt x="161" y="82"/>
                </a:cubicBezTo>
                <a:cubicBezTo>
                  <a:pt x="161" y="82"/>
                  <a:pt x="162" y="81"/>
                  <a:pt x="162" y="81"/>
                </a:cubicBezTo>
                <a:cubicBezTo>
                  <a:pt x="160" y="82"/>
                  <a:pt x="159" y="82"/>
                  <a:pt x="155" y="82"/>
                </a:cubicBezTo>
                <a:close/>
                <a:moveTo>
                  <a:pt x="202" y="82"/>
                </a:moveTo>
                <a:cubicBezTo>
                  <a:pt x="203" y="82"/>
                  <a:pt x="205" y="81"/>
                  <a:pt x="206" y="82"/>
                </a:cubicBezTo>
                <a:cubicBezTo>
                  <a:pt x="206" y="81"/>
                  <a:pt x="210" y="83"/>
                  <a:pt x="211" y="81"/>
                </a:cubicBezTo>
                <a:cubicBezTo>
                  <a:pt x="206" y="81"/>
                  <a:pt x="204" y="81"/>
                  <a:pt x="202" y="82"/>
                </a:cubicBezTo>
                <a:close/>
                <a:moveTo>
                  <a:pt x="176" y="82"/>
                </a:moveTo>
                <a:cubicBezTo>
                  <a:pt x="176" y="83"/>
                  <a:pt x="178" y="82"/>
                  <a:pt x="178" y="82"/>
                </a:cubicBezTo>
                <a:cubicBezTo>
                  <a:pt x="182" y="82"/>
                  <a:pt x="185" y="82"/>
                  <a:pt x="189" y="82"/>
                </a:cubicBezTo>
                <a:cubicBezTo>
                  <a:pt x="187" y="81"/>
                  <a:pt x="180" y="82"/>
                  <a:pt x="176" y="82"/>
                </a:cubicBezTo>
                <a:close/>
                <a:moveTo>
                  <a:pt x="139" y="83"/>
                </a:moveTo>
                <a:cubicBezTo>
                  <a:pt x="139" y="82"/>
                  <a:pt x="140" y="83"/>
                  <a:pt x="140" y="82"/>
                </a:cubicBezTo>
                <a:cubicBezTo>
                  <a:pt x="139" y="82"/>
                  <a:pt x="138" y="82"/>
                  <a:pt x="138" y="82"/>
                </a:cubicBezTo>
                <a:cubicBezTo>
                  <a:pt x="138" y="83"/>
                  <a:pt x="139" y="83"/>
                  <a:pt x="139" y="83"/>
                </a:cubicBezTo>
                <a:close/>
                <a:moveTo>
                  <a:pt x="206" y="83"/>
                </a:moveTo>
                <a:cubicBezTo>
                  <a:pt x="207" y="83"/>
                  <a:pt x="211" y="83"/>
                  <a:pt x="212" y="83"/>
                </a:cubicBezTo>
                <a:cubicBezTo>
                  <a:pt x="210" y="82"/>
                  <a:pt x="207" y="82"/>
                  <a:pt x="206" y="83"/>
                </a:cubicBezTo>
                <a:close/>
                <a:moveTo>
                  <a:pt x="186" y="83"/>
                </a:moveTo>
                <a:cubicBezTo>
                  <a:pt x="186" y="83"/>
                  <a:pt x="186" y="83"/>
                  <a:pt x="186" y="83"/>
                </a:cubicBezTo>
                <a:cubicBezTo>
                  <a:pt x="186" y="83"/>
                  <a:pt x="187" y="83"/>
                  <a:pt x="187" y="83"/>
                </a:cubicBezTo>
                <a:cubicBezTo>
                  <a:pt x="186" y="83"/>
                  <a:pt x="185" y="83"/>
                  <a:pt x="184" y="83"/>
                </a:cubicBezTo>
                <a:cubicBezTo>
                  <a:pt x="186" y="83"/>
                  <a:pt x="186" y="84"/>
                  <a:pt x="186" y="83"/>
                </a:cubicBezTo>
                <a:close/>
                <a:moveTo>
                  <a:pt x="188" y="83"/>
                </a:moveTo>
                <a:cubicBezTo>
                  <a:pt x="189" y="84"/>
                  <a:pt x="189" y="83"/>
                  <a:pt x="190" y="83"/>
                </a:cubicBezTo>
                <a:cubicBezTo>
                  <a:pt x="190" y="83"/>
                  <a:pt x="190" y="83"/>
                  <a:pt x="190" y="83"/>
                </a:cubicBezTo>
                <a:cubicBezTo>
                  <a:pt x="189" y="83"/>
                  <a:pt x="188" y="82"/>
                  <a:pt x="188" y="83"/>
                </a:cubicBezTo>
                <a:close/>
                <a:moveTo>
                  <a:pt x="202" y="84"/>
                </a:moveTo>
                <a:cubicBezTo>
                  <a:pt x="202" y="83"/>
                  <a:pt x="201" y="83"/>
                  <a:pt x="201" y="83"/>
                </a:cubicBezTo>
                <a:cubicBezTo>
                  <a:pt x="201" y="83"/>
                  <a:pt x="201" y="83"/>
                  <a:pt x="202" y="84"/>
                </a:cubicBezTo>
                <a:close/>
                <a:moveTo>
                  <a:pt x="170" y="83"/>
                </a:moveTo>
                <a:cubicBezTo>
                  <a:pt x="167" y="83"/>
                  <a:pt x="165" y="83"/>
                  <a:pt x="163" y="84"/>
                </a:cubicBezTo>
                <a:cubicBezTo>
                  <a:pt x="164" y="84"/>
                  <a:pt x="168" y="84"/>
                  <a:pt x="169" y="83"/>
                </a:cubicBezTo>
                <a:cubicBezTo>
                  <a:pt x="169" y="83"/>
                  <a:pt x="169" y="84"/>
                  <a:pt x="170" y="83"/>
                </a:cubicBezTo>
                <a:close/>
                <a:moveTo>
                  <a:pt x="160" y="84"/>
                </a:moveTo>
                <a:cubicBezTo>
                  <a:pt x="161" y="83"/>
                  <a:pt x="161" y="84"/>
                  <a:pt x="162" y="84"/>
                </a:cubicBezTo>
                <a:cubicBezTo>
                  <a:pt x="163" y="83"/>
                  <a:pt x="159" y="83"/>
                  <a:pt x="160" y="84"/>
                </a:cubicBezTo>
                <a:close/>
                <a:moveTo>
                  <a:pt x="79" y="85"/>
                </a:moveTo>
                <a:cubicBezTo>
                  <a:pt x="80" y="84"/>
                  <a:pt x="83" y="86"/>
                  <a:pt x="83" y="84"/>
                </a:cubicBezTo>
                <a:cubicBezTo>
                  <a:pt x="82" y="85"/>
                  <a:pt x="80" y="84"/>
                  <a:pt x="79" y="84"/>
                </a:cubicBezTo>
                <a:cubicBezTo>
                  <a:pt x="80" y="84"/>
                  <a:pt x="78" y="85"/>
                  <a:pt x="79" y="85"/>
                </a:cubicBezTo>
                <a:close/>
                <a:moveTo>
                  <a:pt x="83" y="85"/>
                </a:moveTo>
                <a:cubicBezTo>
                  <a:pt x="84" y="85"/>
                  <a:pt x="84" y="85"/>
                  <a:pt x="85" y="85"/>
                </a:cubicBezTo>
                <a:cubicBezTo>
                  <a:pt x="85" y="84"/>
                  <a:pt x="83" y="84"/>
                  <a:pt x="83" y="84"/>
                </a:cubicBezTo>
                <a:cubicBezTo>
                  <a:pt x="83" y="84"/>
                  <a:pt x="83" y="85"/>
                  <a:pt x="83" y="85"/>
                </a:cubicBezTo>
                <a:close/>
                <a:moveTo>
                  <a:pt x="124" y="85"/>
                </a:moveTo>
                <a:cubicBezTo>
                  <a:pt x="125" y="84"/>
                  <a:pt x="126" y="85"/>
                  <a:pt x="126" y="84"/>
                </a:cubicBezTo>
                <a:cubicBezTo>
                  <a:pt x="125" y="85"/>
                  <a:pt x="124" y="84"/>
                  <a:pt x="124" y="85"/>
                </a:cubicBezTo>
                <a:close/>
                <a:moveTo>
                  <a:pt x="276" y="85"/>
                </a:moveTo>
                <a:cubicBezTo>
                  <a:pt x="276" y="85"/>
                  <a:pt x="277" y="85"/>
                  <a:pt x="277" y="84"/>
                </a:cubicBezTo>
                <a:cubicBezTo>
                  <a:pt x="277" y="84"/>
                  <a:pt x="277" y="84"/>
                  <a:pt x="276" y="84"/>
                </a:cubicBezTo>
                <a:cubicBezTo>
                  <a:pt x="277" y="85"/>
                  <a:pt x="276" y="84"/>
                  <a:pt x="276" y="85"/>
                </a:cubicBezTo>
                <a:close/>
                <a:moveTo>
                  <a:pt x="85" y="84"/>
                </a:moveTo>
                <a:cubicBezTo>
                  <a:pt x="85" y="85"/>
                  <a:pt x="88" y="85"/>
                  <a:pt x="88" y="84"/>
                </a:cubicBezTo>
                <a:cubicBezTo>
                  <a:pt x="87" y="84"/>
                  <a:pt x="85" y="85"/>
                  <a:pt x="85" y="84"/>
                </a:cubicBezTo>
                <a:close/>
                <a:moveTo>
                  <a:pt x="120" y="85"/>
                </a:moveTo>
                <a:cubicBezTo>
                  <a:pt x="122" y="85"/>
                  <a:pt x="122" y="85"/>
                  <a:pt x="123" y="85"/>
                </a:cubicBezTo>
                <a:cubicBezTo>
                  <a:pt x="123" y="84"/>
                  <a:pt x="120" y="84"/>
                  <a:pt x="120" y="85"/>
                </a:cubicBezTo>
                <a:close/>
                <a:moveTo>
                  <a:pt x="226" y="85"/>
                </a:moveTo>
                <a:cubicBezTo>
                  <a:pt x="228" y="85"/>
                  <a:pt x="228" y="86"/>
                  <a:pt x="230" y="85"/>
                </a:cubicBezTo>
                <a:cubicBezTo>
                  <a:pt x="230" y="84"/>
                  <a:pt x="227" y="84"/>
                  <a:pt x="226" y="85"/>
                </a:cubicBezTo>
                <a:close/>
                <a:moveTo>
                  <a:pt x="223" y="85"/>
                </a:moveTo>
                <a:cubicBezTo>
                  <a:pt x="223" y="84"/>
                  <a:pt x="220" y="85"/>
                  <a:pt x="220" y="85"/>
                </a:cubicBezTo>
                <a:cubicBezTo>
                  <a:pt x="221" y="85"/>
                  <a:pt x="221" y="85"/>
                  <a:pt x="223" y="85"/>
                </a:cubicBezTo>
                <a:close/>
                <a:moveTo>
                  <a:pt x="172" y="85"/>
                </a:moveTo>
                <a:cubicBezTo>
                  <a:pt x="173" y="86"/>
                  <a:pt x="174" y="86"/>
                  <a:pt x="175" y="85"/>
                </a:cubicBezTo>
                <a:cubicBezTo>
                  <a:pt x="174" y="85"/>
                  <a:pt x="173" y="84"/>
                  <a:pt x="172" y="85"/>
                </a:cubicBezTo>
                <a:close/>
                <a:moveTo>
                  <a:pt x="177" y="85"/>
                </a:moveTo>
                <a:cubicBezTo>
                  <a:pt x="178" y="85"/>
                  <a:pt x="176" y="85"/>
                  <a:pt x="176" y="85"/>
                </a:cubicBezTo>
                <a:cubicBezTo>
                  <a:pt x="176" y="85"/>
                  <a:pt x="177" y="85"/>
                  <a:pt x="177" y="85"/>
                </a:cubicBezTo>
                <a:close/>
                <a:moveTo>
                  <a:pt x="201" y="85"/>
                </a:moveTo>
                <a:cubicBezTo>
                  <a:pt x="201" y="85"/>
                  <a:pt x="205" y="86"/>
                  <a:pt x="204" y="85"/>
                </a:cubicBezTo>
                <a:cubicBezTo>
                  <a:pt x="203" y="86"/>
                  <a:pt x="201" y="84"/>
                  <a:pt x="201" y="85"/>
                </a:cubicBezTo>
                <a:close/>
                <a:moveTo>
                  <a:pt x="208" y="85"/>
                </a:moveTo>
                <a:cubicBezTo>
                  <a:pt x="208" y="84"/>
                  <a:pt x="205" y="85"/>
                  <a:pt x="204" y="85"/>
                </a:cubicBezTo>
                <a:cubicBezTo>
                  <a:pt x="204" y="86"/>
                  <a:pt x="207" y="85"/>
                  <a:pt x="208" y="85"/>
                </a:cubicBezTo>
                <a:close/>
                <a:moveTo>
                  <a:pt x="209" y="85"/>
                </a:moveTo>
                <a:cubicBezTo>
                  <a:pt x="209" y="85"/>
                  <a:pt x="209" y="86"/>
                  <a:pt x="209" y="86"/>
                </a:cubicBezTo>
                <a:cubicBezTo>
                  <a:pt x="210" y="86"/>
                  <a:pt x="210" y="85"/>
                  <a:pt x="211" y="85"/>
                </a:cubicBezTo>
                <a:cubicBezTo>
                  <a:pt x="211" y="85"/>
                  <a:pt x="211" y="85"/>
                  <a:pt x="211" y="85"/>
                </a:cubicBezTo>
                <a:cubicBezTo>
                  <a:pt x="210" y="85"/>
                  <a:pt x="210" y="85"/>
                  <a:pt x="209" y="85"/>
                </a:cubicBezTo>
                <a:close/>
                <a:moveTo>
                  <a:pt x="289" y="87"/>
                </a:moveTo>
                <a:cubicBezTo>
                  <a:pt x="290" y="87"/>
                  <a:pt x="290" y="86"/>
                  <a:pt x="290" y="86"/>
                </a:cubicBezTo>
                <a:cubicBezTo>
                  <a:pt x="290" y="86"/>
                  <a:pt x="290" y="85"/>
                  <a:pt x="289" y="86"/>
                </a:cubicBezTo>
                <a:cubicBezTo>
                  <a:pt x="291" y="86"/>
                  <a:pt x="288" y="86"/>
                  <a:pt x="289" y="87"/>
                </a:cubicBezTo>
                <a:close/>
                <a:moveTo>
                  <a:pt x="184" y="87"/>
                </a:moveTo>
                <a:cubicBezTo>
                  <a:pt x="183" y="87"/>
                  <a:pt x="183" y="87"/>
                  <a:pt x="182" y="87"/>
                </a:cubicBezTo>
                <a:cubicBezTo>
                  <a:pt x="181" y="88"/>
                  <a:pt x="184" y="88"/>
                  <a:pt x="184" y="87"/>
                </a:cubicBezTo>
                <a:close/>
                <a:moveTo>
                  <a:pt x="293" y="87"/>
                </a:moveTo>
                <a:cubicBezTo>
                  <a:pt x="293" y="87"/>
                  <a:pt x="293" y="87"/>
                  <a:pt x="292" y="87"/>
                </a:cubicBezTo>
                <a:cubicBezTo>
                  <a:pt x="292" y="88"/>
                  <a:pt x="293" y="88"/>
                  <a:pt x="293" y="88"/>
                </a:cubicBezTo>
                <a:cubicBezTo>
                  <a:pt x="293" y="88"/>
                  <a:pt x="294" y="88"/>
                  <a:pt x="293" y="87"/>
                </a:cubicBezTo>
                <a:close/>
                <a:moveTo>
                  <a:pt x="301" y="89"/>
                </a:moveTo>
                <a:cubicBezTo>
                  <a:pt x="301" y="88"/>
                  <a:pt x="302" y="88"/>
                  <a:pt x="302" y="87"/>
                </a:cubicBezTo>
                <a:cubicBezTo>
                  <a:pt x="300" y="88"/>
                  <a:pt x="299" y="88"/>
                  <a:pt x="297" y="87"/>
                </a:cubicBezTo>
                <a:cubicBezTo>
                  <a:pt x="297" y="89"/>
                  <a:pt x="295" y="88"/>
                  <a:pt x="294" y="87"/>
                </a:cubicBezTo>
                <a:cubicBezTo>
                  <a:pt x="295" y="90"/>
                  <a:pt x="300" y="87"/>
                  <a:pt x="301" y="89"/>
                </a:cubicBezTo>
                <a:close/>
                <a:moveTo>
                  <a:pt x="421" y="90"/>
                </a:moveTo>
                <a:cubicBezTo>
                  <a:pt x="422" y="90"/>
                  <a:pt x="426" y="91"/>
                  <a:pt x="426" y="89"/>
                </a:cubicBezTo>
                <a:cubicBezTo>
                  <a:pt x="425" y="90"/>
                  <a:pt x="423" y="89"/>
                  <a:pt x="421" y="90"/>
                </a:cubicBezTo>
                <a:close/>
                <a:moveTo>
                  <a:pt x="409" y="92"/>
                </a:moveTo>
                <a:cubicBezTo>
                  <a:pt x="411" y="90"/>
                  <a:pt x="418" y="92"/>
                  <a:pt x="419" y="90"/>
                </a:cubicBezTo>
                <a:cubicBezTo>
                  <a:pt x="420" y="90"/>
                  <a:pt x="420" y="90"/>
                  <a:pt x="419" y="90"/>
                </a:cubicBezTo>
                <a:cubicBezTo>
                  <a:pt x="411" y="91"/>
                  <a:pt x="406" y="90"/>
                  <a:pt x="399" y="92"/>
                </a:cubicBezTo>
                <a:cubicBezTo>
                  <a:pt x="401" y="92"/>
                  <a:pt x="406" y="92"/>
                  <a:pt x="409" y="92"/>
                </a:cubicBezTo>
                <a:close/>
              </a:path>
            </a:pathLst>
          </a:custGeom>
          <a:solidFill>
            <a:schemeClr val="tx1">
              <a:lumMod val="95000"/>
              <a:lumOff val="5000"/>
            </a:schemeClr>
          </a:solidFill>
          <a:ln>
            <a:noFill/>
          </a:ln>
        </p:spPr>
        <p:txBody>
          <a:bodyPr lIns="68580" tIns="34290" rIns="68580" bIns="34290" anchor="ctr" anchorCtr="1"/>
          <a:lstStyle/>
          <a:p>
            <a:endParaRPr lang="zh-CN" altLang="en-US"/>
          </a:p>
        </p:txBody>
      </p:sp>
      <p:sp>
        <p:nvSpPr>
          <p:cNvPr id="8" name="标题 9"/>
          <p:cNvSpPr>
            <a:spLocks noGrp="1"/>
          </p:cNvSpPr>
          <p:nvPr>
            <p:ph type="title"/>
          </p:nvPr>
        </p:nvSpPr>
        <p:spPr>
          <a:xfrm>
            <a:off x="2309495" y="189865"/>
            <a:ext cx="2342515" cy="450850"/>
          </a:xfrm>
        </p:spPr>
        <p:txBody>
          <a:bodyPr>
            <a:normAutofit/>
          </a:bodyPr>
          <a:lstStyle/>
          <a:p>
            <a:pPr algn="ctr" eaLnBrk="1" hangingPunct="1"/>
            <a:r>
              <a:rPr lang="zh-CN" altLang="en-US" sz="2700" spc="-113" dirty="0">
                <a:solidFill>
                  <a:schemeClr val="bg1"/>
                </a:solidFill>
                <a:latin typeface="李旭科书法" panose="02000603000000000000" pitchFamily="2" charset="-122"/>
                <a:ea typeface="李旭科书法" panose="02000603000000000000" pitchFamily="2" charset="-122"/>
                <a:sym typeface="+mn-ea"/>
              </a:rPr>
              <a:t>Contributions</a:t>
            </a:r>
            <a:endParaRPr lang="zh-CN" altLang="en-US" sz="2700" dirty="0">
              <a:solidFill>
                <a:schemeClr val="bg1"/>
              </a:solidFill>
              <a:latin typeface="李旭科书法" panose="02000603000000000000" pitchFamily="2" charset="-122"/>
              <a:ea typeface="李旭科书法" panose="02000603000000000000" pitchFamily="2" charset="-122"/>
            </a:endParaRPr>
          </a:p>
        </p:txBody>
      </p:sp>
      <p:sp>
        <p:nvSpPr>
          <p:cNvPr id="18" name="文本框 17"/>
          <p:cNvSpPr txBox="1"/>
          <p:nvPr/>
        </p:nvSpPr>
        <p:spPr>
          <a:xfrm>
            <a:off x="3842385" y="1336040"/>
            <a:ext cx="4893310" cy="2838450"/>
          </a:xfrm>
          <a:prstGeom prst="rect">
            <a:avLst/>
          </a:prstGeom>
          <a:noFill/>
        </p:spPr>
        <p:txBody>
          <a:bodyPr wrap="square" lIns="68580" tIns="34290" rIns="68580" bIns="34290" rtlCol="0">
            <a:spAutoFit/>
          </a:bodyPr>
          <a:lstStyle/>
          <a:p>
            <a:pPr algn="just"/>
            <a:r>
              <a:rPr lang="en-US" altLang="zh-CN" sz="2000" dirty="0">
                <a:latin typeface="Times New Roman" panose="02020603050405020304" charset="0"/>
                <a:ea typeface="李旭科书法" panose="02000603000000000000" pitchFamily="2" charset="-122"/>
                <a:cs typeface="Times New Roman" panose="02020603050405020304" charset="0"/>
              </a:rPr>
              <a:t>    </a:t>
            </a:r>
            <a:r>
              <a:rPr lang="zh-CN" altLang="en-US" sz="2000" dirty="0">
                <a:latin typeface="Times New Roman" panose="02020603050405020304" charset="0"/>
                <a:ea typeface="李旭科书法" panose="02000603000000000000" pitchFamily="2" charset="-122"/>
                <a:cs typeface="Times New Roman" panose="02020603050405020304" charset="0"/>
              </a:rPr>
              <a:t>Mei was the first to introduce </a:t>
            </a:r>
            <a:r>
              <a:rPr lang="en-US" altLang="zh-CN" sz="2000" dirty="0">
                <a:solidFill>
                  <a:srgbClr val="C00000"/>
                </a:solidFill>
                <a:latin typeface="Times New Roman" panose="02020603050405020304" charset="0"/>
                <a:ea typeface="李旭科书法" panose="02000603000000000000" pitchFamily="2" charset="-122"/>
                <a:cs typeface="Times New Roman" panose="02020603050405020304" charset="0"/>
              </a:rPr>
              <a:t>E</a:t>
            </a:r>
            <a:r>
              <a:rPr lang="zh-CN" altLang="en-US" sz="2000" dirty="0">
                <a:solidFill>
                  <a:srgbClr val="C00000"/>
                </a:solidFill>
                <a:latin typeface="Times New Roman" panose="02020603050405020304" charset="0"/>
                <a:ea typeface="李旭科书法" panose="02000603000000000000" pitchFamily="2" charset="-122"/>
                <a:cs typeface="Times New Roman" panose="02020603050405020304" charset="0"/>
              </a:rPr>
              <a:t>rhu</a:t>
            </a:r>
            <a:r>
              <a:rPr lang="en-US" altLang="zh-CN" sz="2000" dirty="0">
                <a:latin typeface="Times New Roman" panose="02020603050405020304" charset="0"/>
                <a:ea typeface="李旭科书法" panose="02000603000000000000" pitchFamily="2" charset="-122"/>
                <a:cs typeface="Times New Roman" panose="02020603050405020304" charset="0"/>
              </a:rPr>
              <a:t> </a:t>
            </a:r>
            <a:r>
              <a:rPr lang="zh-CN" altLang="en-US" sz="2000" dirty="0">
                <a:latin typeface="Times New Roman" panose="02020603050405020304" charset="0"/>
                <a:ea typeface="李旭科书法" panose="02000603000000000000" pitchFamily="2" charset="-122"/>
                <a:cs typeface="Times New Roman" panose="02020603050405020304" charset="0"/>
              </a:rPr>
              <a:t>into the Peking Opera orchestra. Today,</a:t>
            </a:r>
            <a:r>
              <a:rPr lang="en-US" altLang="zh-CN" sz="2000" dirty="0">
                <a:latin typeface="Times New Roman" panose="02020603050405020304" charset="0"/>
                <a:ea typeface="李旭科书法" panose="02000603000000000000" pitchFamily="2" charset="-122"/>
                <a:cs typeface="Times New Roman" panose="02020603050405020304" charset="0"/>
              </a:rPr>
              <a:t> E</a:t>
            </a:r>
            <a:r>
              <a:rPr lang="zh-CN" altLang="en-US" sz="2000" dirty="0">
                <a:latin typeface="Times New Roman" panose="02020603050405020304" charset="0"/>
                <a:ea typeface="李旭科书法" panose="02000603000000000000" pitchFamily="2" charset="-122"/>
                <a:cs typeface="Times New Roman" panose="02020603050405020304" charset="0"/>
              </a:rPr>
              <a:t>rhu has become one of the main orchestral instruments for Peking Opera. Under Mei</a:t>
            </a:r>
            <a:r>
              <a:rPr lang="en-US" altLang="zh-CN" sz="2000" dirty="0">
                <a:latin typeface="Times New Roman" panose="02020603050405020304" charset="0"/>
                <a:ea typeface="李旭科书法" panose="02000603000000000000" pitchFamily="2" charset="-122"/>
                <a:cs typeface="Times New Roman" panose="02020603050405020304" charset="0"/>
              </a:rPr>
              <a:t>’</a:t>
            </a:r>
            <a:r>
              <a:rPr lang="zh-CN" altLang="en-US" sz="2000" dirty="0">
                <a:latin typeface="Times New Roman" panose="02020603050405020304" charset="0"/>
                <a:ea typeface="李旭科书法" panose="02000603000000000000" pitchFamily="2" charset="-122"/>
                <a:cs typeface="Times New Roman" panose="02020603050405020304" charset="0"/>
              </a:rPr>
              <a:t>s direction, Western musical instruments were also used in the accompaniment for Peking Opera. His other stage innovations include changes in hair styles and colors of the costumes used in the opera.</a:t>
            </a:r>
            <a:endParaRPr lang="zh-CN" altLang="en-US" sz="2000" dirty="0">
              <a:latin typeface="Times New Roman" panose="02020603050405020304" charset="0"/>
              <a:ea typeface="李旭科书法" panose="02000603000000000000" pitchFamily="2" charset="-122"/>
              <a:cs typeface="Times New Roman" panose="02020603050405020304" charset="0"/>
            </a:endParaRPr>
          </a:p>
        </p:txBody>
      </p:sp>
      <p:pic>
        <p:nvPicPr>
          <p:cNvPr id="2" name="图片 1"/>
          <p:cNvPicPr>
            <a:picLocks noChangeAspect="1"/>
          </p:cNvPicPr>
          <p:nvPr/>
        </p:nvPicPr>
        <p:blipFill>
          <a:blip r:embed="rId1"/>
          <a:stretch>
            <a:fillRect/>
          </a:stretch>
        </p:blipFill>
        <p:spPr>
          <a:xfrm>
            <a:off x="323851" y="1336292"/>
            <a:ext cx="3239321" cy="313134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SO_Shape"/>
          <p:cNvSpPr/>
          <p:nvPr/>
        </p:nvSpPr>
        <p:spPr bwMode="auto">
          <a:xfrm>
            <a:off x="323850" y="-5258"/>
            <a:ext cx="4457700" cy="841121"/>
          </a:xfrm>
          <a:custGeom>
            <a:avLst/>
            <a:gdLst>
              <a:gd name="T0" fmla="*/ 1630715 w 442"/>
              <a:gd name="T1" fmla="*/ 239911 h 96"/>
              <a:gd name="T2" fmla="*/ 1517471 w 442"/>
              <a:gd name="T3" fmla="*/ 367605 h 96"/>
              <a:gd name="T4" fmla="*/ 1166414 w 442"/>
              <a:gd name="T5" fmla="*/ 344388 h 96"/>
              <a:gd name="T6" fmla="*/ 1038071 w 442"/>
              <a:gd name="T7" fmla="*/ 344388 h 96"/>
              <a:gd name="T8" fmla="*/ 1068269 w 442"/>
              <a:gd name="T9" fmla="*/ 332780 h 96"/>
              <a:gd name="T10" fmla="*/ 890854 w 442"/>
              <a:gd name="T11" fmla="*/ 332780 h 96"/>
              <a:gd name="T12" fmla="*/ 751186 w 442"/>
              <a:gd name="T13" fmla="*/ 336649 h 96"/>
              <a:gd name="T14" fmla="*/ 637942 w 442"/>
              <a:gd name="T15" fmla="*/ 332780 h 96"/>
              <a:gd name="T16" fmla="*/ 135893 w 442"/>
              <a:gd name="T17" fmla="*/ 332780 h 96"/>
              <a:gd name="T18" fmla="*/ 279335 w 442"/>
              <a:gd name="T19" fmla="*/ 321171 h 96"/>
              <a:gd name="T20" fmla="*/ 430328 w 442"/>
              <a:gd name="T21" fmla="*/ 325041 h 96"/>
              <a:gd name="T22" fmla="*/ 513373 w 442"/>
              <a:gd name="T23" fmla="*/ 313432 h 96"/>
              <a:gd name="T24" fmla="*/ 237813 w 442"/>
              <a:gd name="T25" fmla="*/ 301823 h 96"/>
              <a:gd name="T26" fmla="*/ 434102 w 442"/>
              <a:gd name="T27" fmla="*/ 290215 h 96"/>
              <a:gd name="T28" fmla="*/ 434102 w 442"/>
              <a:gd name="T29" fmla="*/ 286345 h 96"/>
              <a:gd name="T30" fmla="*/ 332183 w 442"/>
              <a:gd name="T31" fmla="*/ 282476 h 96"/>
              <a:gd name="T32" fmla="*/ 513373 w 442"/>
              <a:gd name="T33" fmla="*/ 274737 h 96"/>
              <a:gd name="T34" fmla="*/ 475625 w 442"/>
              <a:gd name="T35" fmla="*/ 263128 h 96"/>
              <a:gd name="T36" fmla="*/ 237813 w 442"/>
              <a:gd name="T37" fmla="*/ 259259 h 96"/>
              <a:gd name="T38" fmla="*/ 211389 w 442"/>
              <a:gd name="T39" fmla="*/ 251520 h 96"/>
              <a:gd name="T40" fmla="*/ 135893 w 442"/>
              <a:gd name="T41" fmla="*/ 228302 h 96"/>
              <a:gd name="T42" fmla="*/ 105694 w 442"/>
              <a:gd name="T43" fmla="*/ 201216 h 96"/>
              <a:gd name="T44" fmla="*/ 305759 w 442"/>
              <a:gd name="T45" fmla="*/ 147042 h 96"/>
              <a:gd name="T46" fmla="*/ 162317 w 442"/>
              <a:gd name="T47" fmla="*/ 139303 h 96"/>
              <a:gd name="T48" fmla="*/ 475625 w 442"/>
              <a:gd name="T49" fmla="*/ 96738 h 96"/>
              <a:gd name="T50" fmla="*/ 275561 w 442"/>
              <a:gd name="T51" fmla="*/ 85130 h 96"/>
              <a:gd name="T52" fmla="*/ 736087 w 442"/>
              <a:gd name="T53" fmla="*/ 46434 h 96"/>
              <a:gd name="T54" fmla="*/ 1170189 w 442"/>
              <a:gd name="T55" fmla="*/ 34826 h 96"/>
              <a:gd name="T56" fmla="*/ 981449 w 442"/>
              <a:gd name="T57" fmla="*/ 23217 h 96"/>
              <a:gd name="T58" fmla="*/ 1041846 w 442"/>
              <a:gd name="T59" fmla="*/ 7739 h 96"/>
              <a:gd name="T60" fmla="*/ 1192838 w 442"/>
              <a:gd name="T61" fmla="*/ 11609 h 96"/>
              <a:gd name="T62" fmla="*/ 1041846 w 442"/>
              <a:gd name="T63" fmla="*/ 27087 h 96"/>
              <a:gd name="T64" fmla="*/ 551121 w 442"/>
              <a:gd name="T65" fmla="*/ 58043 h 96"/>
              <a:gd name="T66" fmla="*/ 343507 w 442"/>
              <a:gd name="T67" fmla="*/ 119955 h 96"/>
              <a:gd name="T68" fmla="*/ 173641 w 442"/>
              <a:gd name="T69" fmla="*/ 123825 h 96"/>
              <a:gd name="T70" fmla="*/ 196290 w 442"/>
              <a:gd name="T71" fmla="*/ 127695 h 96"/>
              <a:gd name="T72" fmla="*/ 203839 w 442"/>
              <a:gd name="T73" fmla="*/ 139303 h 96"/>
              <a:gd name="T74" fmla="*/ 354831 w 442"/>
              <a:gd name="T75" fmla="*/ 147042 h 96"/>
              <a:gd name="T76" fmla="*/ 324633 w 442"/>
              <a:gd name="T77" fmla="*/ 166390 h 96"/>
              <a:gd name="T78" fmla="*/ 230263 w 442"/>
              <a:gd name="T79" fmla="*/ 185738 h 96"/>
              <a:gd name="T80" fmla="*/ 222713 w 442"/>
              <a:gd name="T81" fmla="*/ 177998 h 96"/>
              <a:gd name="T82" fmla="*/ 1626940 w 442"/>
              <a:gd name="T83" fmla="*/ 177998 h 96"/>
              <a:gd name="T84" fmla="*/ 396354 w 442"/>
              <a:gd name="T85" fmla="*/ 205085 h 96"/>
              <a:gd name="T86" fmla="*/ 335957 w 442"/>
              <a:gd name="T87" fmla="*/ 216694 h 96"/>
              <a:gd name="T88" fmla="*/ 192515 w 442"/>
              <a:gd name="T89" fmla="*/ 232172 h 96"/>
              <a:gd name="T90" fmla="*/ 388805 w 442"/>
              <a:gd name="T91" fmla="*/ 228302 h 96"/>
              <a:gd name="T92" fmla="*/ 494499 w 442"/>
              <a:gd name="T93" fmla="*/ 220563 h 96"/>
              <a:gd name="T94" fmla="*/ 619068 w 442"/>
              <a:gd name="T95" fmla="*/ 216694 h 96"/>
              <a:gd name="T96" fmla="*/ 456751 w 442"/>
              <a:gd name="T97" fmla="*/ 212824 h 96"/>
              <a:gd name="T98" fmla="*/ 222713 w 442"/>
              <a:gd name="T99" fmla="*/ 208955 h 96"/>
              <a:gd name="T100" fmla="*/ 188740 w 442"/>
              <a:gd name="T101" fmla="*/ 216694 h 96"/>
              <a:gd name="T102" fmla="*/ 754961 w 442"/>
              <a:gd name="T103" fmla="*/ 212824 h 96"/>
              <a:gd name="T104" fmla="*/ 539797 w 442"/>
              <a:gd name="T105" fmla="*/ 232172 h 96"/>
              <a:gd name="T106" fmla="*/ 573770 w 442"/>
              <a:gd name="T107" fmla="*/ 220563 h 96"/>
              <a:gd name="T108" fmla="*/ 596419 w 442"/>
              <a:gd name="T109" fmla="*/ 228302 h 96"/>
              <a:gd name="T110" fmla="*/ 37748 w 442"/>
              <a:gd name="T111" fmla="*/ 251520 h 96"/>
              <a:gd name="T112" fmla="*/ 558671 w 442"/>
              <a:gd name="T113" fmla="*/ 282476 h 96"/>
              <a:gd name="T114" fmla="*/ 381255 w 442"/>
              <a:gd name="T115" fmla="*/ 301823 h 96"/>
              <a:gd name="T116" fmla="*/ 577545 w 442"/>
              <a:gd name="T117" fmla="*/ 317302 h 96"/>
              <a:gd name="T118" fmla="*/ 800258 w 442"/>
              <a:gd name="T119" fmla="*/ 321171 h 96"/>
              <a:gd name="T120" fmla="*/ 320858 w 442"/>
              <a:gd name="T121" fmla="*/ 328910 h 96"/>
              <a:gd name="T122" fmla="*/ 664365 w 442"/>
              <a:gd name="T123" fmla="*/ 328910 h 96"/>
              <a:gd name="T124" fmla="*/ 1121117 w 442"/>
              <a:gd name="T125" fmla="*/ 336649 h 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2" h="96">
                <a:moveTo>
                  <a:pt x="348" y="6"/>
                </a:moveTo>
                <a:cubicBezTo>
                  <a:pt x="349" y="5"/>
                  <a:pt x="348" y="5"/>
                  <a:pt x="348" y="5"/>
                </a:cubicBezTo>
                <a:cubicBezTo>
                  <a:pt x="354" y="5"/>
                  <a:pt x="362" y="5"/>
                  <a:pt x="366" y="7"/>
                </a:cubicBezTo>
                <a:cubicBezTo>
                  <a:pt x="367" y="8"/>
                  <a:pt x="367" y="7"/>
                  <a:pt x="367" y="7"/>
                </a:cubicBezTo>
                <a:cubicBezTo>
                  <a:pt x="368" y="7"/>
                  <a:pt x="370" y="7"/>
                  <a:pt x="370" y="8"/>
                </a:cubicBezTo>
                <a:cubicBezTo>
                  <a:pt x="371" y="8"/>
                  <a:pt x="371" y="7"/>
                  <a:pt x="372" y="7"/>
                </a:cubicBezTo>
                <a:cubicBezTo>
                  <a:pt x="373" y="8"/>
                  <a:pt x="373" y="8"/>
                  <a:pt x="374" y="7"/>
                </a:cubicBezTo>
                <a:cubicBezTo>
                  <a:pt x="378" y="7"/>
                  <a:pt x="384" y="9"/>
                  <a:pt x="388" y="9"/>
                </a:cubicBezTo>
                <a:cubicBezTo>
                  <a:pt x="400" y="10"/>
                  <a:pt x="412" y="10"/>
                  <a:pt x="422" y="13"/>
                </a:cubicBezTo>
                <a:cubicBezTo>
                  <a:pt x="422" y="14"/>
                  <a:pt x="421" y="15"/>
                  <a:pt x="421" y="16"/>
                </a:cubicBezTo>
                <a:cubicBezTo>
                  <a:pt x="421" y="17"/>
                  <a:pt x="422" y="17"/>
                  <a:pt x="423" y="16"/>
                </a:cubicBezTo>
                <a:cubicBezTo>
                  <a:pt x="422" y="18"/>
                  <a:pt x="424" y="19"/>
                  <a:pt x="422" y="21"/>
                </a:cubicBezTo>
                <a:cubicBezTo>
                  <a:pt x="423" y="22"/>
                  <a:pt x="426" y="22"/>
                  <a:pt x="428" y="22"/>
                </a:cubicBezTo>
                <a:cubicBezTo>
                  <a:pt x="428" y="23"/>
                  <a:pt x="428" y="23"/>
                  <a:pt x="427" y="23"/>
                </a:cubicBezTo>
                <a:cubicBezTo>
                  <a:pt x="428" y="24"/>
                  <a:pt x="429" y="24"/>
                  <a:pt x="430" y="24"/>
                </a:cubicBezTo>
                <a:cubicBezTo>
                  <a:pt x="429" y="26"/>
                  <a:pt x="430" y="26"/>
                  <a:pt x="431" y="26"/>
                </a:cubicBezTo>
                <a:cubicBezTo>
                  <a:pt x="431" y="27"/>
                  <a:pt x="431" y="27"/>
                  <a:pt x="432" y="27"/>
                </a:cubicBezTo>
                <a:cubicBezTo>
                  <a:pt x="432" y="28"/>
                  <a:pt x="431" y="28"/>
                  <a:pt x="431" y="29"/>
                </a:cubicBezTo>
                <a:cubicBezTo>
                  <a:pt x="431" y="30"/>
                  <a:pt x="432" y="30"/>
                  <a:pt x="433" y="31"/>
                </a:cubicBezTo>
                <a:cubicBezTo>
                  <a:pt x="432" y="32"/>
                  <a:pt x="433" y="32"/>
                  <a:pt x="434" y="33"/>
                </a:cubicBezTo>
                <a:cubicBezTo>
                  <a:pt x="431" y="35"/>
                  <a:pt x="435" y="37"/>
                  <a:pt x="436" y="38"/>
                </a:cubicBezTo>
                <a:cubicBezTo>
                  <a:pt x="437" y="40"/>
                  <a:pt x="435" y="41"/>
                  <a:pt x="435" y="43"/>
                </a:cubicBezTo>
                <a:cubicBezTo>
                  <a:pt x="435" y="46"/>
                  <a:pt x="438" y="46"/>
                  <a:pt x="439" y="49"/>
                </a:cubicBezTo>
                <a:cubicBezTo>
                  <a:pt x="437" y="49"/>
                  <a:pt x="439" y="52"/>
                  <a:pt x="436" y="52"/>
                </a:cubicBezTo>
                <a:cubicBezTo>
                  <a:pt x="436" y="54"/>
                  <a:pt x="437" y="54"/>
                  <a:pt x="436" y="56"/>
                </a:cubicBezTo>
                <a:cubicBezTo>
                  <a:pt x="433" y="55"/>
                  <a:pt x="433" y="60"/>
                  <a:pt x="432" y="62"/>
                </a:cubicBezTo>
                <a:cubicBezTo>
                  <a:pt x="430" y="61"/>
                  <a:pt x="429" y="62"/>
                  <a:pt x="428" y="62"/>
                </a:cubicBezTo>
                <a:cubicBezTo>
                  <a:pt x="428" y="67"/>
                  <a:pt x="433" y="68"/>
                  <a:pt x="437" y="66"/>
                </a:cubicBezTo>
                <a:cubicBezTo>
                  <a:pt x="437" y="65"/>
                  <a:pt x="437" y="64"/>
                  <a:pt x="437" y="64"/>
                </a:cubicBezTo>
                <a:cubicBezTo>
                  <a:pt x="437" y="63"/>
                  <a:pt x="438" y="65"/>
                  <a:pt x="438" y="65"/>
                </a:cubicBezTo>
                <a:cubicBezTo>
                  <a:pt x="438" y="67"/>
                  <a:pt x="441" y="68"/>
                  <a:pt x="441" y="70"/>
                </a:cubicBezTo>
                <a:cubicBezTo>
                  <a:pt x="441" y="70"/>
                  <a:pt x="440" y="71"/>
                  <a:pt x="441" y="71"/>
                </a:cubicBezTo>
                <a:cubicBezTo>
                  <a:pt x="441" y="72"/>
                  <a:pt x="441" y="73"/>
                  <a:pt x="439" y="74"/>
                </a:cubicBezTo>
                <a:cubicBezTo>
                  <a:pt x="440" y="74"/>
                  <a:pt x="441" y="75"/>
                  <a:pt x="441" y="76"/>
                </a:cubicBezTo>
                <a:cubicBezTo>
                  <a:pt x="440" y="76"/>
                  <a:pt x="441" y="78"/>
                  <a:pt x="442" y="78"/>
                </a:cubicBezTo>
                <a:cubicBezTo>
                  <a:pt x="440" y="78"/>
                  <a:pt x="441" y="79"/>
                  <a:pt x="439" y="79"/>
                </a:cubicBezTo>
                <a:cubicBezTo>
                  <a:pt x="439" y="80"/>
                  <a:pt x="440" y="80"/>
                  <a:pt x="440" y="81"/>
                </a:cubicBezTo>
                <a:cubicBezTo>
                  <a:pt x="439" y="81"/>
                  <a:pt x="439" y="81"/>
                  <a:pt x="439" y="82"/>
                </a:cubicBezTo>
                <a:cubicBezTo>
                  <a:pt x="439" y="82"/>
                  <a:pt x="440" y="82"/>
                  <a:pt x="441" y="83"/>
                </a:cubicBezTo>
                <a:cubicBezTo>
                  <a:pt x="440" y="84"/>
                  <a:pt x="437" y="82"/>
                  <a:pt x="437" y="85"/>
                </a:cubicBezTo>
                <a:cubicBezTo>
                  <a:pt x="437" y="85"/>
                  <a:pt x="439" y="85"/>
                  <a:pt x="439" y="85"/>
                </a:cubicBezTo>
                <a:cubicBezTo>
                  <a:pt x="439" y="86"/>
                  <a:pt x="438" y="87"/>
                  <a:pt x="438" y="87"/>
                </a:cubicBezTo>
                <a:cubicBezTo>
                  <a:pt x="438" y="88"/>
                  <a:pt x="437" y="87"/>
                  <a:pt x="437" y="88"/>
                </a:cubicBezTo>
                <a:cubicBezTo>
                  <a:pt x="437" y="88"/>
                  <a:pt x="437" y="88"/>
                  <a:pt x="438" y="88"/>
                </a:cubicBezTo>
                <a:cubicBezTo>
                  <a:pt x="437" y="89"/>
                  <a:pt x="435" y="89"/>
                  <a:pt x="434" y="89"/>
                </a:cubicBezTo>
                <a:cubicBezTo>
                  <a:pt x="434" y="90"/>
                  <a:pt x="435" y="90"/>
                  <a:pt x="435" y="90"/>
                </a:cubicBezTo>
                <a:cubicBezTo>
                  <a:pt x="434" y="92"/>
                  <a:pt x="433" y="93"/>
                  <a:pt x="432" y="94"/>
                </a:cubicBezTo>
                <a:cubicBezTo>
                  <a:pt x="431" y="95"/>
                  <a:pt x="433" y="94"/>
                  <a:pt x="433" y="95"/>
                </a:cubicBezTo>
                <a:cubicBezTo>
                  <a:pt x="424" y="95"/>
                  <a:pt x="416" y="96"/>
                  <a:pt x="409" y="94"/>
                </a:cubicBezTo>
                <a:cubicBezTo>
                  <a:pt x="408" y="95"/>
                  <a:pt x="407" y="95"/>
                  <a:pt x="405" y="95"/>
                </a:cubicBezTo>
                <a:cubicBezTo>
                  <a:pt x="405" y="95"/>
                  <a:pt x="406" y="95"/>
                  <a:pt x="406" y="94"/>
                </a:cubicBezTo>
                <a:cubicBezTo>
                  <a:pt x="405" y="95"/>
                  <a:pt x="404" y="95"/>
                  <a:pt x="402" y="95"/>
                </a:cubicBezTo>
                <a:cubicBezTo>
                  <a:pt x="402" y="93"/>
                  <a:pt x="397" y="94"/>
                  <a:pt x="395" y="93"/>
                </a:cubicBezTo>
                <a:cubicBezTo>
                  <a:pt x="396" y="93"/>
                  <a:pt x="397" y="93"/>
                  <a:pt x="397" y="93"/>
                </a:cubicBezTo>
                <a:cubicBezTo>
                  <a:pt x="398" y="92"/>
                  <a:pt x="395" y="93"/>
                  <a:pt x="396" y="92"/>
                </a:cubicBezTo>
                <a:cubicBezTo>
                  <a:pt x="397" y="92"/>
                  <a:pt x="397" y="92"/>
                  <a:pt x="398" y="92"/>
                </a:cubicBezTo>
                <a:cubicBezTo>
                  <a:pt x="382" y="91"/>
                  <a:pt x="366" y="90"/>
                  <a:pt x="351" y="89"/>
                </a:cubicBezTo>
                <a:cubicBezTo>
                  <a:pt x="354" y="91"/>
                  <a:pt x="355" y="89"/>
                  <a:pt x="357" y="91"/>
                </a:cubicBezTo>
                <a:cubicBezTo>
                  <a:pt x="358" y="90"/>
                  <a:pt x="359" y="90"/>
                  <a:pt x="361" y="91"/>
                </a:cubicBezTo>
                <a:cubicBezTo>
                  <a:pt x="355" y="91"/>
                  <a:pt x="350" y="90"/>
                  <a:pt x="346" y="90"/>
                </a:cubicBezTo>
                <a:cubicBezTo>
                  <a:pt x="347" y="90"/>
                  <a:pt x="347" y="90"/>
                  <a:pt x="347" y="90"/>
                </a:cubicBezTo>
                <a:cubicBezTo>
                  <a:pt x="346" y="89"/>
                  <a:pt x="346" y="90"/>
                  <a:pt x="345" y="90"/>
                </a:cubicBezTo>
                <a:cubicBezTo>
                  <a:pt x="345" y="90"/>
                  <a:pt x="346" y="90"/>
                  <a:pt x="345" y="89"/>
                </a:cubicBezTo>
                <a:cubicBezTo>
                  <a:pt x="342" y="89"/>
                  <a:pt x="341" y="88"/>
                  <a:pt x="338" y="88"/>
                </a:cubicBezTo>
                <a:cubicBezTo>
                  <a:pt x="338" y="88"/>
                  <a:pt x="338" y="88"/>
                  <a:pt x="338" y="88"/>
                </a:cubicBezTo>
                <a:cubicBezTo>
                  <a:pt x="337" y="88"/>
                  <a:pt x="335" y="87"/>
                  <a:pt x="336" y="88"/>
                </a:cubicBezTo>
                <a:cubicBezTo>
                  <a:pt x="335" y="87"/>
                  <a:pt x="334" y="87"/>
                  <a:pt x="333" y="88"/>
                </a:cubicBezTo>
                <a:cubicBezTo>
                  <a:pt x="333" y="88"/>
                  <a:pt x="332" y="88"/>
                  <a:pt x="332" y="87"/>
                </a:cubicBezTo>
                <a:cubicBezTo>
                  <a:pt x="331" y="88"/>
                  <a:pt x="330" y="87"/>
                  <a:pt x="329" y="88"/>
                </a:cubicBezTo>
                <a:cubicBezTo>
                  <a:pt x="328" y="88"/>
                  <a:pt x="329" y="88"/>
                  <a:pt x="329" y="87"/>
                </a:cubicBezTo>
                <a:cubicBezTo>
                  <a:pt x="328" y="87"/>
                  <a:pt x="328" y="88"/>
                  <a:pt x="328" y="88"/>
                </a:cubicBezTo>
                <a:cubicBezTo>
                  <a:pt x="329" y="89"/>
                  <a:pt x="326" y="87"/>
                  <a:pt x="325" y="88"/>
                </a:cubicBezTo>
                <a:cubicBezTo>
                  <a:pt x="325" y="88"/>
                  <a:pt x="324" y="87"/>
                  <a:pt x="325" y="87"/>
                </a:cubicBezTo>
                <a:cubicBezTo>
                  <a:pt x="324" y="87"/>
                  <a:pt x="323" y="88"/>
                  <a:pt x="324" y="88"/>
                </a:cubicBezTo>
                <a:cubicBezTo>
                  <a:pt x="320" y="87"/>
                  <a:pt x="312" y="87"/>
                  <a:pt x="308" y="88"/>
                </a:cubicBezTo>
                <a:cubicBezTo>
                  <a:pt x="307" y="86"/>
                  <a:pt x="305" y="88"/>
                  <a:pt x="304" y="87"/>
                </a:cubicBezTo>
                <a:cubicBezTo>
                  <a:pt x="304" y="88"/>
                  <a:pt x="303" y="88"/>
                  <a:pt x="303" y="88"/>
                </a:cubicBezTo>
                <a:cubicBezTo>
                  <a:pt x="304" y="89"/>
                  <a:pt x="308" y="87"/>
                  <a:pt x="309" y="89"/>
                </a:cubicBezTo>
                <a:cubicBezTo>
                  <a:pt x="312" y="87"/>
                  <a:pt x="318" y="89"/>
                  <a:pt x="321" y="88"/>
                </a:cubicBezTo>
                <a:cubicBezTo>
                  <a:pt x="323" y="89"/>
                  <a:pt x="319" y="90"/>
                  <a:pt x="319" y="89"/>
                </a:cubicBezTo>
                <a:cubicBezTo>
                  <a:pt x="318" y="89"/>
                  <a:pt x="318" y="89"/>
                  <a:pt x="316" y="89"/>
                </a:cubicBezTo>
                <a:cubicBezTo>
                  <a:pt x="316" y="90"/>
                  <a:pt x="317" y="89"/>
                  <a:pt x="317" y="90"/>
                </a:cubicBezTo>
                <a:cubicBezTo>
                  <a:pt x="317" y="90"/>
                  <a:pt x="316" y="89"/>
                  <a:pt x="314" y="90"/>
                </a:cubicBezTo>
                <a:cubicBezTo>
                  <a:pt x="314" y="90"/>
                  <a:pt x="315" y="90"/>
                  <a:pt x="315" y="90"/>
                </a:cubicBezTo>
                <a:cubicBezTo>
                  <a:pt x="311" y="88"/>
                  <a:pt x="309" y="90"/>
                  <a:pt x="305" y="89"/>
                </a:cubicBezTo>
                <a:cubicBezTo>
                  <a:pt x="305" y="90"/>
                  <a:pt x="305" y="90"/>
                  <a:pt x="305" y="90"/>
                </a:cubicBezTo>
                <a:cubicBezTo>
                  <a:pt x="306" y="90"/>
                  <a:pt x="304" y="90"/>
                  <a:pt x="304" y="90"/>
                </a:cubicBezTo>
                <a:cubicBezTo>
                  <a:pt x="305" y="88"/>
                  <a:pt x="302" y="90"/>
                  <a:pt x="299" y="89"/>
                </a:cubicBezTo>
                <a:cubicBezTo>
                  <a:pt x="300" y="90"/>
                  <a:pt x="300" y="90"/>
                  <a:pt x="298" y="90"/>
                </a:cubicBezTo>
                <a:cubicBezTo>
                  <a:pt x="299" y="90"/>
                  <a:pt x="299" y="90"/>
                  <a:pt x="299" y="89"/>
                </a:cubicBezTo>
                <a:cubicBezTo>
                  <a:pt x="296" y="89"/>
                  <a:pt x="292" y="89"/>
                  <a:pt x="288" y="89"/>
                </a:cubicBezTo>
                <a:cubicBezTo>
                  <a:pt x="289" y="88"/>
                  <a:pt x="288" y="88"/>
                  <a:pt x="290" y="88"/>
                </a:cubicBezTo>
                <a:cubicBezTo>
                  <a:pt x="288" y="87"/>
                  <a:pt x="286" y="90"/>
                  <a:pt x="283" y="89"/>
                </a:cubicBezTo>
                <a:cubicBezTo>
                  <a:pt x="282" y="89"/>
                  <a:pt x="284" y="89"/>
                  <a:pt x="285" y="89"/>
                </a:cubicBezTo>
                <a:cubicBezTo>
                  <a:pt x="285" y="88"/>
                  <a:pt x="285" y="88"/>
                  <a:pt x="284" y="88"/>
                </a:cubicBezTo>
                <a:cubicBezTo>
                  <a:pt x="284" y="88"/>
                  <a:pt x="285" y="89"/>
                  <a:pt x="283" y="89"/>
                </a:cubicBezTo>
                <a:cubicBezTo>
                  <a:pt x="284" y="88"/>
                  <a:pt x="282" y="88"/>
                  <a:pt x="281" y="88"/>
                </a:cubicBezTo>
                <a:cubicBezTo>
                  <a:pt x="281" y="89"/>
                  <a:pt x="282" y="88"/>
                  <a:pt x="283" y="88"/>
                </a:cubicBezTo>
                <a:cubicBezTo>
                  <a:pt x="283" y="89"/>
                  <a:pt x="281" y="89"/>
                  <a:pt x="281" y="89"/>
                </a:cubicBezTo>
                <a:cubicBezTo>
                  <a:pt x="279" y="89"/>
                  <a:pt x="279" y="89"/>
                  <a:pt x="279" y="89"/>
                </a:cubicBezTo>
                <a:cubicBezTo>
                  <a:pt x="279" y="88"/>
                  <a:pt x="280" y="89"/>
                  <a:pt x="280" y="88"/>
                </a:cubicBezTo>
                <a:cubicBezTo>
                  <a:pt x="279" y="87"/>
                  <a:pt x="279" y="88"/>
                  <a:pt x="277" y="88"/>
                </a:cubicBezTo>
                <a:cubicBezTo>
                  <a:pt x="279" y="89"/>
                  <a:pt x="277" y="89"/>
                  <a:pt x="277" y="88"/>
                </a:cubicBezTo>
                <a:cubicBezTo>
                  <a:pt x="277" y="88"/>
                  <a:pt x="276" y="89"/>
                  <a:pt x="275" y="89"/>
                </a:cubicBezTo>
                <a:cubicBezTo>
                  <a:pt x="275" y="88"/>
                  <a:pt x="275" y="89"/>
                  <a:pt x="275" y="88"/>
                </a:cubicBezTo>
                <a:cubicBezTo>
                  <a:pt x="275" y="88"/>
                  <a:pt x="274" y="89"/>
                  <a:pt x="274" y="89"/>
                </a:cubicBezTo>
                <a:cubicBezTo>
                  <a:pt x="273" y="89"/>
                  <a:pt x="274" y="89"/>
                  <a:pt x="274" y="88"/>
                </a:cubicBezTo>
                <a:cubicBezTo>
                  <a:pt x="272" y="88"/>
                  <a:pt x="268" y="88"/>
                  <a:pt x="265" y="88"/>
                </a:cubicBezTo>
                <a:cubicBezTo>
                  <a:pt x="265" y="89"/>
                  <a:pt x="265" y="89"/>
                  <a:pt x="266" y="89"/>
                </a:cubicBezTo>
                <a:cubicBezTo>
                  <a:pt x="265" y="90"/>
                  <a:pt x="265" y="88"/>
                  <a:pt x="264" y="88"/>
                </a:cubicBezTo>
                <a:cubicBezTo>
                  <a:pt x="264" y="88"/>
                  <a:pt x="265" y="89"/>
                  <a:pt x="264" y="89"/>
                </a:cubicBezTo>
                <a:cubicBezTo>
                  <a:pt x="262" y="89"/>
                  <a:pt x="265" y="89"/>
                  <a:pt x="264" y="88"/>
                </a:cubicBezTo>
                <a:cubicBezTo>
                  <a:pt x="263" y="89"/>
                  <a:pt x="261" y="88"/>
                  <a:pt x="261" y="89"/>
                </a:cubicBezTo>
                <a:cubicBezTo>
                  <a:pt x="260" y="89"/>
                  <a:pt x="261" y="89"/>
                  <a:pt x="261" y="88"/>
                </a:cubicBezTo>
                <a:cubicBezTo>
                  <a:pt x="259" y="89"/>
                  <a:pt x="259" y="88"/>
                  <a:pt x="257" y="88"/>
                </a:cubicBezTo>
                <a:cubicBezTo>
                  <a:pt x="257" y="89"/>
                  <a:pt x="257" y="89"/>
                  <a:pt x="256" y="89"/>
                </a:cubicBezTo>
                <a:cubicBezTo>
                  <a:pt x="256" y="89"/>
                  <a:pt x="257" y="88"/>
                  <a:pt x="256" y="88"/>
                </a:cubicBezTo>
                <a:cubicBezTo>
                  <a:pt x="255" y="88"/>
                  <a:pt x="255" y="89"/>
                  <a:pt x="253" y="88"/>
                </a:cubicBezTo>
                <a:cubicBezTo>
                  <a:pt x="253" y="88"/>
                  <a:pt x="253" y="89"/>
                  <a:pt x="254" y="89"/>
                </a:cubicBezTo>
                <a:cubicBezTo>
                  <a:pt x="254" y="89"/>
                  <a:pt x="252" y="89"/>
                  <a:pt x="253" y="88"/>
                </a:cubicBezTo>
                <a:cubicBezTo>
                  <a:pt x="251" y="88"/>
                  <a:pt x="252" y="89"/>
                  <a:pt x="250" y="89"/>
                </a:cubicBezTo>
                <a:cubicBezTo>
                  <a:pt x="249" y="89"/>
                  <a:pt x="251" y="90"/>
                  <a:pt x="250" y="89"/>
                </a:cubicBezTo>
                <a:cubicBezTo>
                  <a:pt x="250" y="88"/>
                  <a:pt x="248" y="88"/>
                  <a:pt x="248" y="89"/>
                </a:cubicBezTo>
                <a:cubicBezTo>
                  <a:pt x="248" y="89"/>
                  <a:pt x="248" y="89"/>
                  <a:pt x="247" y="88"/>
                </a:cubicBezTo>
                <a:cubicBezTo>
                  <a:pt x="246" y="88"/>
                  <a:pt x="247" y="90"/>
                  <a:pt x="246" y="89"/>
                </a:cubicBezTo>
                <a:cubicBezTo>
                  <a:pt x="246" y="89"/>
                  <a:pt x="247" y="89"/>
                  <a:pt x="247" y="89"/>
                </a:cubicBezTo>
                <a:cubicBezTo>
                  <a:pt x="245" y="89"/>
                  <a:pt x="243" y="88"/>
                  <a:pt x="243" y="89"/>
                </a:cubicBezTo>
                <a:cubicBezTo>
                  <a:pt x="242" y="90"/>
                  <a:pt x="242" y="88"/>
                  <a:pt x="241" y="88"/>
                </a:cubicBezTo>
                <a:cubicBezTo>
                  <a:pt x="249" y="88"/>
                  <a:pt x="256" y="87"/>
                  <a:pt x="264" y="87"/>
                </a:cubicBezTo>
                <a:cubicBezTo>
                  <a:pt x="271" y="87"/>
                  <a:pt x="278" y="88"/>
                  <a:pt x="283" y="86"/>
                </a:cubicBezTo>
                <a:cubicBezTo>
                  <a:pt x="283" y="86"/>
                  <a:pt x="281" y="87"/>
                  <a:pt x="281" y="86"/>
                </a:cubicBezTo>
                <a:cubicBezTo>
                  <a:pt x="280" y="86"/>
                  <a:pt x="279" y="87"/>
                  <a:pt x="278" y="85"/>
                </a:cubicBezTo>
                <a:cubicBezTo>
                  <a:pt x="278" y="86"/>
                  <a:pt x="278" y="86"/>
                  <a:pt x="278" y="86"/>
                </a:cubicBezTo>
                <a:cubicBezTo>
                  <a:pt x="277" y="86"/>
                  <a:pt x="274" y="87"/>
                  <a:pt x="275" y="85"/>
                </a:cubicBezTo>
                <a:cubicBezTo>
                  <a:pt x="274" y="86"/>
                  <a:pt x="273" y="86"/>
                  <a:pt x="271" y="86"/>
                </a:cubicBezTo>
                <a:cubicBezTo>
                  <a:pt x="271" y="85"/>
                  <a:pt x="272" y="86"/>
                  <a:pt x="272" y="86"/>
                </a:cubicBezTo>
                <a:cubicBezTo>
                  <a:pt x="272" y="85"/>
                  <a:pt x="270" y="86"/>
                  <a:pt x="270" y="85"/>
                </a:cubicBezTo>
                <a:cubicBezTo>
                  <a:pt x="271" y="86"/>
                  <a:pt x="269" y="86"/>
                  <a:pt x="269" y="86"/>
                </a:cubicBezTo>
                <a:cubicBezTo>
                  <a:pt x="268" y="86"/>
                  <a:pt x="268" y="85"/>
                  <a:pt x="267" y="86"/>
                </a:cubicBezTo>
                <a:cubicBezTo>
                  <a:pt x="268" y="86"/>
                  <a:pt x="264" y="87"/>
                  <a:pt x="263" y="85"/>
                </a:cubicBezTo>
                <a:cubicBezTo>
                  <a:pt x="262" y="85"/>
                  <a:pt x="263" y="86"/>
                  <a:pt x="262" y="86"/>
                </a:cubicBezTo>
                <a:cubicBezTo>
                  <a:pt x="260" y="84"/>
                  <a:pt x="258" y="87"/>
                  <a:pt x="255" y="86"/>
                </a:cubicBezTo>
                <a:cubicBezTo>
                  <a:pt x="255" y="86"/>
                  <a:pt x="255" y="86"/>
                  <a:pt x="256" y="86"/>
                </a:cubicBezTo>
                <a:cubicBezTo>
                  <a:pt x="255" y="87"/>
                  <a:pt x="255" y="86"/>
                  <a:pt x="253" y="86"/>
                </a:cubicBezTo>
                <a:cubicBezTo>
                  <a:pt x="253" y="87"/>
                  <a:pt x="252" y="86"/>
                  <a:pt x="252" y="86"/>
                </a:cubicBezTo>
                <a:cubicBezTo>
                  <a:pt x="251" y="86"/>
                  <a:pt x="252" y="86"/>
                  <a:pt x="252" y="86"/>
                </a:cubicBezTo>
                <a:cubicBezTo>
                  <a:pt x="251" y="86"/>
                  <a:pt x="251" y="86"/>
                  <a:pt x="250" y="86"/>
                </a:cubicBezTo>
                <a:cubicBezTo>
                  <a:pt x="251" y="86"/>
                  <a:pt x="251" y="86"/>
                  <a:pt x="251" y="86"/>
                </a:cubicBezTo>
                <a:cubicBezTo>
                  <a:pt x="248" y="86"/>
                  <a:pt x="246" y="87"/>
                  <a:pt x="242" y="86"/>
                </a:cubicBezTo>
                <a:cubicBezTo>
                  <a:pt x="243" y="86"/>
                  <a:pt x="243" y="86"/>
                  <a:pt x="243" y="86"/>
                </a:cubicBezTo>
                <a:cubicBezTo>
                  <a:pt x="242" y="87"/>
                  <a:pt x="242" y="87"/>
                  <a:pt x="242" y="86"/>
                </a:cubicBezTo>
                <a:cubicBezTo>
                  <a:pt x="241" y="86"/>
                  <a:pt x="240" y="86"/>
                  <a:pt x="240" y="87"/>
                </a:cubicBezTo>
                <a:cubicBezTo>
                  <a:pt x="239" y="87"/>
                  <a:pt x="239" y="85"/>
                  <a:pt x="238" y="86"/>
                </a:cubicBezTo>
                <a:cubicBezTo>
                  <a:pt x="238" y="87"/>
                  <a:pt x="239" y="86"/>
                  <a:pt x="239" y="86"/>
                </a:cubicBezTo>
                <a:cubicBezTo>
                  <a:pt x="239" y="87"/>
                  <a:pt x="236" y="87"/>
                  <a:pt x="238" y="86"/>
                </a:cubicBezTo>
                <a:cubicBezTo>
                  <a:pt x="237" y="86"/>
                  <a:pt x="237" y="86"/>
                  <a:pt x="236" y="86"/>
                </a:cubicBezTo>
                <a:cubicBezTo>
                  <a:pt x="236" y="87"/>
                  <a:pt x="237" y="86"/>
                  <a:pt x="237" y="87"/>
                </a:cubicBezTo>
                <a:cubicBezTo>
                  <a:pt x="236" y="87"/>
                  <a:pt x="236" y="87"/>
                  <a:pt x="235" y="86"/>
                </a:cubicBezTo>
                <a:cubicBezTo>
                  <a:pt x="235" y="87"/>
                  <a:pt x="234" y="86"/>
                  <a:pt x="233" y="87"/>
                </a:cubicBezTo>
                <a:cubicBezTo>
                  <a:pt x="233" y="86"/>
                  <a:pt x="233" y="87"/>
                  <a:pt x="233" y="86"/>
                </a:cubicBezTo>
                <a:cubicBezTo>
                  <a:pt x="232" y="86"/>
                  <a:pt x="231" y="86"/>
                  <a:pt x="229" y="86"/>
                </a:cubicBezTo>
                <a:cubicBezTo>
                  <a:pt x="230" y="87"/>
                  <a:pt x="229" y="88"/>
                  <a:pt x="228" y="86"/>
                </a:cubicBezTo>
                <a:cubicBezTo>
                  <a:pt x="227" y="87"/>
                  <a:pt x="227" y="86"/>
                  <a:pt x="226" y="86"/>
                </a:cubicBezTo>
                <a:cubicBezTo>
                  <a:pt x="226" y="87"/>
                  <a:pt x="226" y="87"/>
                  <a:pt x="226" y="87"/>
                </a:cubicBezTo>
                <a:cubicBezTo>
                  <a:pt x="226" y="87"/>
                  <a:pt x="225" y="87"/>
                  <a:pt x="225" y="86"/>
                </a:cubicBezTo>
                <a:cubicBezTo>
                  <a:pt x="221" y="86"/>
                  <a:pt x="218" y="86"/>
                  <a:pt x="215" y="86"/>
                </a:cubicBezTo>
                <a:cubicBezTo>
                  <a:pt x="214" y="86"/>
                  <a:pt x="216" y="86"/>
                  <a:pt x="215" y="85"/>
                </a:cubicBezTo>
                <a:cubicBezTo>
                  <a:pt x="213" y="88"/>
                  <a:pt x="210" y="86"/>
                  <a:pt x="208" y="87"/>
                </a:cubicBezTo>
                <a:cubicBezTo>
                  <a:pt x="207" y="86"/>
                  <a:pt x="206" y="88"/>
                  <a:pt x="205" y="87"/>
                </a:cubicBezTo>
                <a:cubicBezTo>
                  <a:pt x="204" y="86"/>
                  <a:pt x="206" y="87"/>
                  <a:pt x="206" y="87"/>
                </a:cubicBezTo>
                <a:cubicBezTo>
                  <a:pt x="205" y="86"/>
                  <a:pt x="204" y="87"/>
                  <a:pt x="203" y="86"/>
                </a:cubicBezTo>
                <a:cubicBezTo>
                  <a:pt x="203" y="86"/>
                  <a:pt x="203" y="87"/>
                  <a:pt x="204" y="87"/>
                </a:cubicBezTo>
                <a:cubicBezTo>
                  <a:pt x="203" y="88"/>
                  <a:pt x="202" y="87"/>
                  <a:pt x="202" y="88"/>
                </a:cubicBezTo>
                <a:cubicBezTo>
                  <a:pt x="202" y="87"/>
                  <a:pt x="201" y="87"/>
                  <a:pt x="203" y="87"/>
                </a:cubicBezTo>
                <a:cubicBezTo>
                  <a:pt x="203" y="86"/>
                  <a:pt x="202" y="87"/>
                  <a:pt x="201" y="86"/>
                </a:cubicBezTo>
                <a:cubicBezTo>
                  <a:pt x="201" y="87"/>
                  <a:pt x="202" y="87"/>
                  <a:pt x="201" y="87"/>
                </a:cubicBezTo>
                <a:cubicBezTo>
                  <a:pt x="201" y="87"/>
                  <a:pt x="201" y="87"/>
                  <a:pt x="201" y="86"/>
                </a:cubicBezTo>
                <a:cubicBezTo>
                  <a:pt x="200" y="86"/>
                  <a:pt x="200" y="87"/>
                  <a:pt x="199" y="87"/>
                </a:cubicBezTo>
                <a:cubicBezTo>
                  <a:pt x="199" y="87"/>
                  <a:pt x="201" y="87"/>
                  <a:pt x="200" y="88"/>
                </a:cubicBezTo>
                <a:cubicBezTo>
                  <a:pt x="199" y="88"/>
                  <a:pt x="199" y="87"/>
                  <a:pt x="199" y="86"/>
                </a:cubicBezTo>
                <a:cubicBezTo>
                  <a:pt x="199" y="86"/>
                  <a:pt x="198" y="86"/>
                  <a:pt x="198" y="86"/>
                </a:cubicBezTo>
                <a:cubicBezTo>
                  <a:pt x="198" y="87"/>
                  <a:pt x="199" y="87"/>
                  <a:pt x="199" y="87"/>
                </a:cubicBezTo>
                <a:cubicBezTo>
                  <a:pt x="199" y="88"/>
                  <a:pt x="198" y="88"/>
                  <a:pt x="197" y="88"/>
                </a:cubicBezTo>
                <a:cubicBezTo>
                  <a:pt x="197" y="88"/>
                  <a:pt x="198" y="88"/>
                  <a:pt x="198" y="87"/>
                </a:cubicBezTo>
                <a:cubicBezTo>
                  <a:pt x="197" y="88"/>
                  <a:pt x="195" y="88"/>
                  <a:pt x="195" y="87"/>
                </a:cubicBezTo>
                <a:cubicBezTo>
                  <a:pt x="194" y="87"/>
                  <a:pt x="194" y="87"/>
                  <a:pt x="194" y="87"/>
                </a:cubicBezTo>
                <a:cubicBezTo>
                  <a:pt x="193" y="87"/>
                  <a:pt x="193" y="88"/>
                  <a:pt x="192" y="88"/>
                </a:cubicBezTo>
                <a:cubicBezTo>
                  <a:pt x="193" y="87"/>
                  <a:pt x="193" y="88"/>
                  <a:pt x="193" y="88"/>
                </a:cubicBezTo>
                <a:cubicBezTo>
                  <a:pt x="193" y="86"/>
                  <a:pt x="190" y="88"/>
                  <a:pt x="190" y="86"/>
                </a:cubicBezTo>
                <a:cubicBezTo>
                  <a:pt x="190" y="86"/>
                  <a:pt x="190" y="87"/>
                  <a:pt x="188" y="87"/>
                </a:cubicBezTo>
                <a:cubicBezTo>
                  <a:pt x="189" y="88"/>
                  <a:pt x="188" y="87"/>
                  <a:pt x="188" y="88"/>
                </a:cubicBezTo>
                <a:cubicBezTo>
                  <a:pt x="187" y="88"/>
                  <a:pt x="188" y="87"/>
                  <a:pt x="187" y="86"/>
                </a:cubicBezTo>
                <a:cubicBezTo>
                  <a:pt x="187" y="86"/>
                  <a:pt x="186" y="87"/>
                  <a:pt x="187" y="88"/>
                </a:cubicBezTo>
                <a:cubicBezTo>
                  <a:pt x="184" y="88"/>
                  <a:pt x="181" y="88"/>
                  <a:pt x="179" y="87"/>
                </a:cubicBezTo>
                <a:cubicBezTo>
                  <a:pt x="180" y="88"/>
                  <a:pt x="181" y="87"/>
                  <a:pt x="182" y="87"/>
                </a:cubicBezTo>
                <a:cubicBezTo>
                  <a:pt x="182" y="86"/>
                  <a:pt x="178" y="87"/>
                  <a:pt x="178" y="86"/>
                </a:cubicBezTo>
                <a:cubicBezTo>
                  <a:pt x="176" y="87"/>
                  <a:pt x="174" y="87"/>
                  <a:pt x="173" y="86"/>
                </a:cubicBezTo>
                <a:cubicBezTo>
                  <a:pt x="169" y="88"/>
                  <a:pt x="163" y="86"/>
                  <a:pt x="158" y="87"/>
                </a:cubicBezTo>
                <a:cubicBezTo>
                  <a:pt x="157" y="87"/>
                  <a:pt x="158" y="86"/>
                  <a:pt x="157" y="86"/>
                </a:cubicBezTo>
                <a:cubicBezTo>
                  <a:pt x="156" y="87"/>
                  <a:pt x="152" y="87"/>
                  <a:pt x="149" y="86"/>
                </a:cubicBezTo>
                <a:cubicBezTo>
                  <a:pt x="146" y="87"/>
                  <a:pt x="143" y="86"/>
                  <a:pt x="140" y="86"/>
                </a:cubicBezTo>
                <a:cubicBezTo>
                  <a:pt x="140" y="85"/>
                  <a:pt x="142" y="85"/>
                  <a:pt x="142" y="86"/>
                </a:cubicBezTo>
                <a:cubicBezTo>
                  <a:pt x="142" y="86"/>
                  <a:pt x="142" y="85"/>
                  <a:pt x="142" y="85"/>
                </a:cubicBezTo>
                <a:cubicBezTo>
                  <a:pt x="143" y="85"/>
                  <a:pt x="143" y="86"/>
                  <a:pt x="143" y="86"/>
                </a:cubicBezTo>
                <a:cubicBezTo>
                  <a:pt x="144" y="86"/>
                  <a:pt x="144" y="86"/>
                  <a:pt x="143" y="86"/>
                </a:cubicBezTo>
                <a:cubicBezTo>
                  <a:pt x="147" y="84"/>
                  <a:pt x="154" y="86"/>
                  <a:pt x="157" y="86"/>
                </a:cubicBezTo>
                <a:cubicBezTo>
                  <a:pt x="157" y="86"/>
                  <a:pt x="157" y="85"/>
                  <a:pt x="158" y="85"/>
                </a:cubicBezTo>
                <a:cubicBezTo>
                  <a:pt x="162" y="85"/>
                  <a:pt x="166" y="86"/>
                  <a:pt x="169" y="86"/>
                </a:cubicBezTo>
                <a:cubicBezTo>
                  <a:pt x="169" y="85"/>
                  <a:pt x="168" y="85"/>
                  <a:pt x="168" y="85"/>
                </a:cubicBezTo>
                <a:cubicBezTo>
                  <a:pt x="158" y="84"/>
                  <a:pt x="144" y="85"/>
                  <a:pt x="136" y="85"/>
                </a:cubicBezTo>
                <a:cubicBezTo>
                  <a:pt x="136" y="85"/>
                  <a:pt x="136" y="85"/>
                  <a:pt x="136" y="84"/>
                </a:cubicBezTo>
                <a:cubicBezTo>
                  <a:pt x="133" y="85"/>
                  <a:pt x="130" y="84"/>
                  <a:pt x="130" y="85"/>
                </a:cubicBezTo>
                <a:cubicBezTo>
                  <a:pt x="129" y="85"/>
                  <a:pt x="129" y="85"/>
                  <a:pt x="129" y="84"/>
                </a:cubicBezTo>
                <a:cubicBezTo>
                  <a:pt x="129" y="84"/>
                  <a:pt x="128" y="86"/>
                  <a:pt x="128" y="84"/>
                </a:cubicBezTo>
                <a:cubicBezTo>
                  <a:pt x="127" y="84"/>
                  <a:pt x="127" y="85"/>
                  <a:pt x="128" y="85"/>
                </a:cubicBezTo>
                <a:cubicBezTo>
                  <a:pt x="125" y="85"/>
                  <a:pt x="120" y="86"/>
                  <a:pt x="119" y="84"/>
                </a:cubicBezTo>
                <a:cubicBezTo>
                  <a:pt x="118" y="84"/>
                  <a:pt x="119" y="85"/>
                  <a:pt x="119" y="85"/>
                </a:cubicBezTo>
                <a:cubicBezTo>
                  <a:pt x="118" y="84"/>
                  <a:pt x="117" y="85"/>
                  <a:pt x="117" y="84"/>
                </a:cubicBezTo>
                <a:cubicBezTo>
                  <a:pt x="116" y="85"/>
                  <a:pt x="114" y="85"/>
                  <a:pt x="112" y="84"/>
                </a:cubicBezTo>
                <a:cubicBezTo>
                  <a:pt x="112" y="86"/>
                  <a:pt x="112" y="84"/>
                  <a:pt x="111" y="85"/>
                </a:cubicBezTo>
                <a:cubicBezTo>
                  <a:pt x="111" y="85"/>
                  <a:pt x="110" y="84"/>
                  <a:pt x="110" y="85"/>
                </a:cubicBezTo>
                <a:cubicBezTo>
                  <a:pt x="107" y="83"/>
                  <a:pt x="102" y="85"/>
                  <a:pt x="97" y="85"/>
                </a:cubicBezTo>
                <a:cubicBezTo>
                  <a:pt x="99" y="83"/>
                  <a:pt x="95" y="85"/>
                  <a:pt x="95" y="84"/>
                </a:cubicBezTo>
                <a:cubicBezTo>
                  <a:pt x="95" y="85"/>
                  <a:pt x="90" y="85"/>
                  <a:pt x="90" y="84"/>
                </a:cubicBezTo>
                <a:cubicBezTo>
                  <a:pt x="90" y="84"/>
                  <a:pt x="90" y="85"/>
                  <a:pt x="89" y="85"/>
                </a:cubicBezTo>
                <a:cubicBezTo>
                  <a:pt x="91" y="86"/>
                  <a:pt x="94" y="86"/>
                  <a:pt x="96" y="85"/>
                </a:cubicBezTo>
                <a:cubicBezTo>
                  <a:pt x="96" y="85"/>
                  <a:pt x="96" y="86"/>
                  <a:pt x="96" y="86"/>
                </a:cubicBezTo>
                <a:cubicBezTo>
                  <a:pt x="96" y="86"/>
                  <a:pt x="96" y="86"/>
                  <a:pt x="96" y="86"/>
                </a:cubicBezTo>
                <a:cubicBezTo>
                  <a:pt x="89" y="86"/>
                  <a:pt x="84" y="86"/>
                  <a:pt x="77" y="86"/>
                </a:cubicBezTo>
                <a:cubicBezTo>
                  <a:pt x="77" y="87"/>
                  <a:pt x="77" y="87"/>
                  <a:pt x="77" y="87"/>
                </a:cubicBezTo>
                <a:cubicBezTo>
                  <a:pt x="77" y="87"/>
                  <a:pt x="76" y="87"/>
                  <a:pt x="77" y="86"/>
                </a:cubicBezTo>
                <a:cubicBezTo>
                  <a:pt x="76" y="87"/>
                  <a:pt x="75" y="87"/>
                  <a:pt x="75" y="87"/>
                </a:cubicBezTo>
                <a:cubicBezTo>
                  <a:pt x="74" y="86"/>
                  <a:pt x="73" y="86"/>
                  <a:pt x="73" y="86"/>
                </a:cubicBezTo>
                <a:cubicBezTo>
                  <a:pt x="59" y="86"/>
                  <a:pt x="49" y="88"/>
                  <a:pt x="36" y="86"/>
                </a:cubicBezTo>
                <a:cubicBezTo>
                  <a:pt x="34" y="87"/>
                  <a:pt x="35" y="87"/>
                  <a:pt x="32" y="87"/>
                </a:cubicBezTo>
                <a:cubicBezTo>
                  <a:pt x="32" y="87"/>
                  <a:pt x="32" y="87"/>
                  <a:pt x="32" y="87"/>
                </a:cubicBezTo>
                <a:cubicBezTo>
                  <a:pt x="29" y="87"/>
                  <a:pt x="24" y="87"/>
                  <a:pt x="20" y="87"/>
                </a:cubicBezTo>
                <a:cubicBezTo>
                  <a:pt x="20" y="86"/>
                  <a:pt x="21" y="87"/>
                  <a:pt x="22" y="86"/>
                </a:cubicBezTo>
                <a:cubicBezTo>
                  <a:pt x="20" y="86"/>
                  <a:pt x="20" y="86"/>
                  <a:pt x="17" y="86"/>
                </a:cubicBezTo>
                <a:cubicBezTo>
                  <a:pt x="19" y="85"/>
                  <a:pt x="24" y="86"/>
                  <a:pt x="27" y="85"/>
                </a:cubicBezTo>
                <a:cubicBezTo>
                  <a:pt x="28" y="85"/>
                  <a:pt x="26" y="85"/>
                  <a:pt x="28" y="85"/>
                </a:cubicBezTo>
                <a:cubicBezTo>
                  <a:pt x="27" y="84"/>
                  <a:pt x="26" y="85"/>
                  <a:pt x="25" y="85"/>
                </a:cubicBezTo>
                <a:cubicBezTo>
                  <a:pt x="26" y="84"/>
                  <a:pt x="29" y="83"/>
                  <a:pt x="31" y="84"/>
                </a:cubicBezTo>
                <a:cubicBezTo>
                  <a:pt x="30" y="84"/>
                  <a:pt x="29" y="84"/>
                  <a:pt x="28" y="84"/>
                </a:cubicBezTo>
                <a:cubicBezTo>
                  <a:pt x="28" y="85"/>
                  <a:pt x="29" y="85"/>
                  <a:pt x="29" y="85"/>
                </a:cubicBezTo>
                <a:cubicBezTo>
                  <a:pt x="29" y="85"/>
                  <a:pt x="30" y="84"/>
                  <a:pt x="31" y="85"/>
                </a:cubicBezTo>
                <a:cubicBezTo>
                  <a:pt x="30" y="86"/>
                  <a:pt x="32" y="85"/>
                  <a:pt x="32" y="85"/>
                </a:cubicBezTo>
                <a:cubicBezTo>
                  <a:pt x="32" y="85"/>
                  <a:pt x="32" y="85"/>
                  <a:pt x="32" y="85"/>
                </a:cubicBezTo>
                <a:cubicBezTo>
                  <a:pt x="34" y="86"/>
                  <a:pt x="37" y="84"/>
                  <a:pt x="38" y="85"/>
                </a:cubicBezTo>
                <a:cubicBezTo>
                  <a:pt x="39" y="85"/>
                  <a:pt x="39" y="84"/>
                  <a:pt x="39" y="84"/>
                </a:cubicBezTo>
                <a:cubicBezTo>
                  <a:pt x="39" y="85"/>
                  <a:pt x="41" y="85"/>
                  <a:pt x="42" y="85"/>
                </a:cubicBezTo>
                <a:cubicBezTo>
                  <a:pt x="40" y="84"/>
                  <a:pt x="42" y="84"/>
                  <a:pt x="42" y="84"/>
                </a:cubicBezTo>
                <a:cubicBezTo>
                  <a:pt x="42" y="84"/>
                  <a:pt x="42" y="84"/>
                  <a:pt x="42" y="85"/>
                </a:cubicBezTo>
                <a:cubicBezTo>
                  <a:pt x="43" y="85"/>
                  <a:pt x="43" y="84"/>
                  <a:pt x="44" y="85"/>
                </a:cubicBezTo>
                <a:cubicBezTo>
                  <a:pt x="44" y="85"/>
                  <a:pt x="44" y="84"/>
                  <a:pt x="45" y="84"/>
                </a:cubicBezTo>
                <a:cubicBezTo>
                  <a:pt x="45" y="84"/>
                  <a:pt x="45" y="84"/>
                  <a:pt x="44" y="84"/>
                </a:cubicBezTo>
                <a:cubicBezTo>
                  <a:pt x="48" y="85"/>
                  <a:pt x="55" y="85"/>
                  <a:pt x="59" y="84"/>
                </a:cubicBezTo>
                <a:cubicBezTo>
                  <a:pt x="60" y="84"/>
                  <a:pt x="63" y="83"/>
                  <a:pt x="65" y="84"/>
                </a:cubicBezTo>
                <a:cubicBezTo>
                  <a:pt x="66" y="84"/>
                  <a:pt x="70" y="84"/>
                  <a:pt x="72" y="84"/>
                </a:cubicBezTo>
                <a:cubicBezTo>
                  <a:pt x="72" y="83"/>
                  <a:pt x="73" y="83"/>
                  <a:pt x="74" y="83"/>
                </a:cubicBezTo>
                <a:cubicBezTo>
                  <a:pt x="74" y="84"/>
                  <a:pt x="76" y="83"/>
                  <a:pt x="77" y="84"/>
                </a:cubicBezTo>
                <a:cubicBezTo>
                  <a:pt x="78" y="84"/>
                  <a:pt x="78" y="83"/>
                  <a:pt x="79" y="83"/>
                </a:cubicBezTo>
                <a:cubicBezTo>
                  <a:pt x="80" y="83"/>
                  <a:pt x="79" y="83"/>
                  <a:pt x="78" y="83"/>
                </a:cubicBezTo>
                <a:cubicBezTo>
                  <a:pt x="79" y="84"/>
                  <a:pt x="79" y="83"/>
                  <a:pt x="80" y="84"/>
                </a:cubicBezTo>
                <a:cubicBezTo>
                  <a:pt x="80" y="83"/>
                  <a:pt x="80" y="82"/>
                  <a:pt x="81" y="83"/>
                </a:cubicBezTo>
                <a:cubicBezTo>
                  <a:pt x="81" y="83"/>
                  <a:pt x="81" y="83"/>
                  <a:pt x="80" y="83"/>
                </a:cubicBezTo>
                <a:cubicBezTo>
                  <a:pt x="80" y="84"/>
                  <a:pt x="82" y="83"/>
                  <a:pt x="82" y="84"/>
                </a:cubicBezTo>
                <a:cubicBezTo>
                  <a:pt x="82" y="84"/>
                  <a:pt x="82" y="83"/>
                  <a:pt x="82" y="83"/>
                </a:cubicBezTo>
                <a:cubicBezTo>
                  <a:pt x="83" y="83"/>
                  <a:pt x="82" y="83"/>
                  <a:pt x="83" y="84"/>
                </a:cubicBezTo>
                <a:cubicBezTo>
                  <a:pt x="83" y="83"/>
                  <a:pt x="83" y="82"/>
                  <a:pt x="84" y="84"/>
                </a:cubicBezTo>
                <a:cubicBezTo>
                  <a:pt x="84" y="83"/>
                  <a:pt x="84" y="83"/>
                  <a:pt x="84" y="83"/>
                </a:cubicBezTo>
                <a:cubicBezTo>
                  <a:pt x="86" y="83"/>
                  <a:pt x="87" y="83"/>
                  <a:pt x="90" y="83"/>
                </a:cubicBezTo>
                <a:cubicBezTo>
                  <a:pt x="90" y="83"/>
                  <a:pt x="90" y="83"/>
                  <a:pt x="90" y="82"/>
                </a:cubicBezTo>
                <a:cubicBezTo>
                  <a:pt x="90" y="83"/>
                  <a:pt x="94" y="84"/>
                  <a:pt x="94" y="83"/>
                </a:cubicBezTo>
                <a:cubicBezTo>
                  <a:pt x="94" y="83"/>
                  <a:pt x="94" y="83"/>
                  <a:pt x="95" y="84"/>
                </a:cubicBezTo>
                <a:cubicBezTo>
                  <a:pt x="95" y="84"/>
                  <a:pt x="95" y="83"/>
                  <a:pt x="95" y="83"/>
                </a:cubicBezTo>
                <a:cubicBezTo>
                  <a:pt x="98" y="83"/>
                  <a:pt x="101" y="82"/>
                  <a:pt x="102" y="84"/>
                </a:cubicBezTo>
                <a:cubicBezTo>
                  <a:pt x="102" y="84"/>
                  <a:pt x="102" y="83"/>
                  <a:pt x="102" y="83"/>
                </a:cubicBezTo>
                <a:cubicBezTo>
                  <a:pt x="105" y="84"/>
                  <a:pt x="108" y="83"/>
                  <a:pt x="109" y="84"/>
                </a:cubicBezTo>
                <a:cubicBezTo>
                  <a:pt x="110" y="84"/>
                  <a:pt x="109" y="83"/>
                  <a:pt x="109" y="83"/>
                </a:cubicBezTo>
                <a:cubicBezTo>
                  <a:pt x="110" y="83"/>
                  <a:pt x="110" y="83"/>
                  <a:pt x="110" y="84"/>
                </a:cubicBezTo>
                <a:cubicBezTo>
                  <a:pt x="110" y="84"/>
                  <a:pt x="110" y="83"/>
                  <a:pt x="110" y="83"/>
                </a:cubicBezTo>
                <a:cubicBezTo>
                  <a:pt x="111" y="83"/>
                  <a:pt x="111" y="83"/>
                  <a:pt x="112" y="83"/>
                </a:cubicBezTo>
                <a:cubicBezTo>
                  <a:pt x="112" y="84"/>
                  <a:pt x="112" y="84"/>
                  <a:pt x="112" y="84"/>
                </a:cubicBezTo>
                <a:cubicBezTo>
                  <a:pt x="113" y="84"/>
                  <a:pt x="112" y="84"/>
                  <a:pt x="113" y="84"/>
                </a:cubicBezTo>
                <a:cubicBezTo>
                  <a:pt x="113" y="83"/>
                  <a:pt x="113" y="83"/>
                  <a:pt x="114" y="84"/>
                </a:cubicBezTo>
                <a:cubicBezTo>
                  <a:pt x="114" y="84"/>
                  <a:pt x="114" y="83"/>
                  <a:pt x="114" y="83"/>
                </a:cubicBezTo>
                <a:cubicBezTo>
                  <a:pt x="115" y="84"/>
                  <a:pt x="119" y="83"/>
                  <a:pt x="122" y="83"/>
                </a:cubicBezTo>
                <a:cubicBezTo>
                  <a:pt x="122" y="83"/>
                  <a:pt x="121" y="82"/>
                  <a:pt x="121" y="82"/>
                </a:cubicBezTo>
                <a:cubicBezTo>
                  <a:pt x="121" y="82"/>
                  <a:pt x="123" y="82"/>
                  <a:pt x="124" y="82"/>
                </a:cubicBezTo>
                <a:cubicBezTo>
                  <a:pt x="124" y="83"/>
                  <a:pt x="124" y="83"/>
                  <a:pt x="125" y="83"/>
                </a:cubicBezTo>
                <a:cubicBezTo>
                  <a:pt x="126" y="83"/>
                  <a:pt x="125" y="83"/>
                  <a:pt x="125" y="82"/>
                </a:cubicBezTo>
                <a:cubicBezTo>
                  <a:pt x="125" y="82"/>
                  <a:pt x="126" y="83"/>
                  <a:pt x="126" y="82"/>
                </a:cubicBezTo>
                <a:cubicBezTo>
                  <a:pt x="126" y="82"/>
                  <a:pt x="125" y="83"/>
                  <a:pt x="126" y="84"/>
                </a:cubicBezTo>
                <a:cubicBezTo>
                  <a:pt x="127" y="84"/>
                  <a:pt x="126" y="82"/>
                  <a:pt x="126" y="82"/>
                </a:cubicBezTo>
                <a:cubicBezTo>
                  <a:pt x="128" y="82"/>
                  <a:pt x="129" y="82"/>
                  <a:pt x="130" y="82"/>
                </a:cubicBezTo>
                <a:cubicBezTo>
                  <a:pt x="130" y="83"/>
                  <a:pt x="129" y="82"/>
                  <a:pt x="128" y="82"/>
                </a:cubicBezTo>
                <a:cubicBezTo>
                  <a:pt x="128" y="83"/>
                  <a:pt x="128" y="83"/>
                  <a:pt x="128" y="83"/>
                </a:cubicBezTo>
                <a:cubicBezTo>
                  <a:pt x="129" y="83"/>
                  <a:pt x="129" y="83"/>
                  <a:pt x="130" y="83"/>
                </a:cubicBezTo>
                <a:cubicBezTo>
                  <a:pt x="131" y="83"/>
                  <a:pt x="131" y="82"/>
                  <a:pt x="131" y="82"/>
                </a:cubicBezTo>
                <a:cubicBezTo>
                  <a:pt x="131" y="82"/>
                  <a:pt x="131" y="83"/>
                  <a:pt x="132" y="82"/>
                </a:cubicBezTo>
                <a:cubicBezTo>
                  <a:pt x="132" y="83"/>
                  <a:pt x="132" y="83"/>
                  <a:pt x="131" y="83"/>
                </a:cubicBezTo>
                <a:cubicBezTo>
                  <a:pt x="131" y="83"/>
                  <a:pt x="132" y="84"/>
                  <a:pt x="132" y="84"/>
                </a:cubicBezTo>
                <a:cubicBezTo>
                  <a:pt x="133" y="84"/>
                  <a:pt x="133" y="83"/>
                  <a:pt x="133" y="83"/>
                </a:cubicBezTo>
                <a:cubicBezTo>
                  <a:pt x="133" y="83"/>
                  <a:pt x="133" y="83"/>
                  <a:pt x="132" y="83"/>
                </a:cubicBezTo>
                <a:cubicBezTo>
                  <a:pt x="133" y="82"/>
                  <a:pt x="133" y="83"/>
                  <a:pt x="134" y="83"/>
                </a:cubicBezTo>
                <a:cubicBezTo>
                  <a:pt x="135" y="83"/>
                  <a:pt x="134" y="83"/>
                  <a:pt x="134" y="82"/>
                </a:cubicBezTo>
                <a:cubicBezTo>
                  <a:pt x="135" y="82"/>
                  <a:pt x="136" y="83"/>
                  <a:pt x="137" y="83"/>
                </a:cubicBezTo>
                <a:cubicBezTo>
                  <a:pt x="137" y="83"/>
                  <a:pt x="136" y="82"/>
                  <a:pt x="136" y="82"/>
                </a:cubicBezTo>
                <a:cubicBezTo>
                  <a:pt x="136" y="82"/>
                  <a:pt x="136" y="82"/>
                  <a:pt x="136" y="82"/>
                </a:cubicBezTo>
                <a:cubicBezTo>
                  <a:pt x="139" y="81"/>
                  <a:pt x="147" y="82"/>
                  <a:pt x="153" y="82"/>
                </a:cubicBezTo>
                <a:cubicBezTo>
                  <a:pt x="146" y="81"/>
                  <a:pt x="140" y="81"/>
                  <a:pt x="136" y="81"/>
                </a:cubicBezTo>
                <a:cubicBezTo>
                  <a:pt x="136" y="81"/>
                  <a:pt x="134" y="80"/>
                  <a:pt x="135" y="80"/>
                </a:cubicBezTo>
                <a:cubicBezTo>
                  <a:pt x="135" y="80"/>
                  <a:pt x="135" y="80"/>
                  <a:pt x="134" y="80"/>
                </a:cubicBezTo>
                <a:cubicBezTo>
                  <a:pt x="133" y="80"/>
                  <a:pt x="134" y="81"/>
                  <a:pt x="134" y="81"/>
                </a:cubicBezTo>
                <a:cubicBezTo>
                  <a:pt x="134" y="82"/>
                  <a:pt x="133" y="81"/>
                  <a:pt x="132" y="81"/>
                </a:cubicBezTo>
                <a:cubicBezTo>
                  <a:pt x="133" y="80"/>
                  <a:pt x="127" y="80"/>
                  <a:pt x="128" y="81"/>
                </a:cubicBezTo>
                <a:cubicBezTo>
                  <a:pt x="127" y="81"/>
                  <a:pt x="127" y="81"/>
                  <a:pt x="127" y="80"/>
                </a:cubicBezTo>
                <a:cubicBezTo>
                  <a:pt x="124" y="80"/>
                  <a:pt x="120" y="82"/>
                  <a:pt x="119" y="81"/>
                </a:cubicBezTo>
                <a:cubicBezTo>
                  <a:pt x="110" y="82"/>
                  <a:pt x="99" y="81"/>
                  <a:pt x="91" y="81"/>
                </a:cubicBezTo>
                <a:cubicBezTo>
                  <a:pt x="91" y="80"/>
                  <a:pt x="91" y="80"/>
                  <a:pt x="91" y="80"/>
                </a:cubicBezTo>
                <a:cubicBezTo>
                  <a:pt x="88" y="80"/>
                  <a:pt x="85" y="79"/>
                  <a:pt x="83" y="80"/>
                </a:cubicBezTo>
                <a:cubicBezTo>
                  <a:pt x="86" y="78"/>
                  <a:pt x="93" y="79"/>
                  <a:pt x="95" y="78"/>
                </a:cubicBezTo>
                <a:cubicBezTo>
                  <a:pt x="90" y="77"/>
                  <a:pt x="87" y="79"/>
                  <a:pt x="83" y="78"/>
                </a:cubicBezTo>
                <a:cubicBezTo>
                  <a:pt x="82" y="79"/>
                  <a:pt x="82" y="79"/>
                  <a:pt x="83" y="79"/>
                </a:cubicBezTo>
                <a:cubicBezTo>
                  <a:pt x="82" y="80"/>
                  <a:pt x="81" y="80"/>
                  <a:pt x="79" y="80"/>
                </a:cubicBezTo>
                <a:cubicBezTo>
                  <a:pt x="79" y="79"/>
                  <a:pt x="79" y="79"/>
                  <a:pt x="79" y="79"/>
                </a:cubicBezTo>
                <a:cubicBezTo>
                  <a:pt x="80" y="79"/>
                  <a:pt x="79" y="79"/>
                  <a:pt x="81" y="79"/>
                </a:cubicBezTo>
                <a:cubicBezTo>
                  <a:pt x="81" y="78"/>
                  <a:pt x="81" y="79"/>
                  <a:pt x="80" y="79"/>
                </a:cubicBezTo>
                <a:cubicBezTo>
                  <a:pt x="80" y="78"/>
                  <a:pt x="81" y="79"/>
                  <a:pt x="82" y="79"/>
                </a:cubicBezTo>
                <a:cubicBezTo>
                  <a:pt x="79" y="78"/>
                  <a:pt x="77" y="77"/>
                  <a:pt x="75" y="78"/>
                </a:cubicBezTo>
                <a:cubicBezTo>
                  <a:pt x="75" y="77"/>
                  <a:pt x="74" y="78"/>
                  <a:pt x="74" y="77"/>
                </a:cubicBezTo>
                <a:cubicBezTo>
                  <a:pt x="73" y="77"/>
                  <a:pt x="74" y="77"/>
                  <a:pt x="74" y="78"/>
                </a:cubicBezTo>
                <a:cubicBezTo>
                  <a:pt x="73" y="78"/>
                  <a:pt x="73" y="78"/>
                  <a:pt x="73" y="77"/>
                </a:cubicBezTo>
                <a:cubicBezTo>
                  <a:pt x="70" y="77"/>
                  <a:pt x="67" y="77"/>
                  <a:pt x="64" y="78"/>
                </a:cubicBezTo>
                <a:cubicBezTo>
                  <a:pt x="63" y="79"/>
                  <a:pt x="62" y="79"/>
                  <a:pt x="60" y="79"/>
                </a:cubicBezTo>
                <a:cubicBezTo>
                  <a:pt x="60" y="78"/>
                  <a:pt x="62" y="78"/>
                  <a:pt x="63" y="78"/>
                </a:cubicBezTo>
                <a:cubicBezTo>
                  <a:pt x="63" y="78"/>
                  <a:pt x="63" y="78"/>
                  <a:pt x="63" y="78"/>
                </a:cubicBezTo>
                <a:cubicBezTo>
                  <a:pt x="62" y="77"/>
                  <a:pt x="60" y="78"/>
                  <a:pt x="58" y="78"/>
                </a:cubicBezTo>
                <a:cubicBezTo>
                  <a:pt x="58" y="78"/>
                  <a:pt x="58" y="79"/>
                  <a:pt x="57" y="79"/>
                </a:cubicBezTo>
                <a:cubicBezTo>
                  <a:pt x="57" y="79"/>
                  <a:pt x="57" y="79"/>
                  <a:pt x="57" y="79"/>
                </a:cubicBezTo>
                <a:cubicBezTo>
                  <a:pt x="57" y="78"/>
                  <a:pt x="54" y="78"/>
                  <a:pt x="54" y="78"/>
                </a:cubicBezTo>
                <a:cubicBezTo>
                  <a:pt x="54" y="79"/>
                  <a:pt x="54" y="79"/>
                  <a:pt x="54" y="79"/>
                </a:cubicBezTo>
                <a:cubicBezTo>
                  <a:pt x="55" y="80"/>
                  <a:pt x="53" y="78"/>
                  <a:pt x="53" y="78"/>
                </a:cubicBezTo>
                <a:cubicBezTo>
                  <a:pt x="53" y="78"/>
                  <a:pt x="51" y="79"/>
                  <a:pt x="52" y="79"/>
                </a:cubicBezTo>
                <a:cubicBezTo>
                  <a:pt x="52" y="79"/>
                  <a:pt x="50" y="77"/>
                  <a:pt x="49" y="79"/>
                </a:cubicBezTo>
                <a:cubicBezTo>
                  <a:pt x="38" y="79"/>
                  <a:pt x="24" y="80"/>
                  <a:pt x="13" y="80"/>
                </a:cubicBezTo>
                <a:cubicBezTo>
                  <a:pt x="13" y="80"/>
                  <a:pt x="11" y="80"/>
                  <a:pt x="9" y="80"/>
                </a:cubicBezTo>
                <a:cubicBezTo>
                  <a:pt x="11" y="80"/>
                  <a:pt x="15" y="79"/>
                  <a:pt x="16" y="79"/>
                </a:cubicBezTo>
                <a:cubicBezTo>
                  <a:pt x="19" y="78"/>
                  <a:pt x="22" y="79"/>
                  <a:pt x="23" y="78"/>
                </a:cubicBezTo>
                <a:cubicBezTo>
                  <a:pt x="22" y="79"/>
                  <a:pt x="25" y="79"/>
                  <a:pt x="25" y="78"/>
                </a:cubicBezTo>
                <a:cubicBezTo>
                  <a:pt x="26" y="78"/>
                  <a:pt x="25" y="79"/>
                  <a:pt x="26" y="79"/>
                </a:cubicBezTo>
                <a:cubicBezTo>
                  <a:pt x="27" y="79"/>
                  <a:pt x="27" y="78"/>
                  <a:pt x="27" y="78"/>
                </a:cubicBezTo>
                <a:cubicBezTo>
                  <a:pt x="30" y="79"/>
                  <a:pt x="33" y="77"/>
                  <a:pt x="34" y="78"/>
                </a:cubicBezTo>
                <a:cubicBezTo>
                  <a:pt x="35" y="78"/>
                  <a:pt x="34" y="78"/>
                  <a:pt x="34" y="77"/>
                </a:cubicBezTo>
                <a:cubicBezTo>
                  <a:pt x="35" y="77"/>
                  <a:pt x="39" y="77"/>
                  <a:pt x="41" y="77"/>
                </a:cubicBezTo>
                <a:cubicBezTo>
                  <a:pt x="42" y="78"/>
                  <a:pt x="46" y="77"/>
                  <a:pt x="49" y="77"/>
                </a:cubicBezTo>
                <a:cubicBezTo>
                  <a:pt x="51" y="77"/>
                  <a:pt x="51" y="77"/>
                  <a:pt x="52" y="77"/>
                </a:cubicBezTo>
                <a:cubicBezTo>
                  <a:pt x="54" y="77"/>
                  <a:pt x="61" y="76"/>
                  <a:pt x="64" y="76"/>
                </a:cubicBezTo>
                <a:cubicBezTo>
                  <a:pt x="64" y="76"/>
                  <a:pt x="65" y="77"/>
                  <a:pt x="65" y="77"/>
                </a:cubicBezTo>
                <a:cubicBezTo>
                  <a:pt x="69" y="77"/>
                  <a:pt x="73" y="76"/>
                  <a:pt x="77" y="76"/>
                </a:cubicBezTo>
                <a:cubicBezTo>
                  <a:pt x="82" y="76"/>
                  <a:pt x="88" y="76"/>
                  <a:pt x="92" y="75"/>
                </a:cubicBezTo>
                <a:cubicBezTo>
                  <a:pt x="100" y="76"/>
                  <a:pt x="108" y="75"/>
                  <a:pt x="115" y="76"/>
                </a:cubicBezTo>
                <a:cubicBezTo>
                  <a:pt x="115" y="76"/>
                  <a:pt x="115" y="75"/>
                  <a:pt x="115" y="75"/>
                </a:cubicBezTo>
                <a:cubicBezTo>
                  <a:pt x="117" y="75"/>
                  <a:pt x="119" y="76"/>
                  <a:pt x="121" y="75"/>
                </a:cubicBezTo>
                <a:cubicBezTo>
                  <a:pt x="120" y="76"/>
                  <a:pt x="121" y="76"/>
                  <a:pt x="121" y="76"/>
                </a:cubicBezTo>
                <a:cubicBezTo>
                  <a:pt x="122" y="74"/>
                  <a:pt x="127" y="76"/>
                  <a:pt x="128" y="75"/>
                </a:cubicBezTo>
                <a:cubicBezTo>
                  <a:pt x="129" y="75"/>
                  <a:pt x="138" y="75"/>
                  <a:pt x="141" y="75"/>
                </a:cubicBezTo>
                <a:cubicBezTo>
                  <a:pt x="144" y="75"/>
                  <a:pt x="147" y="75"/>
                  <a:pt x="150" y="75"/>
                </a:cubicBezTo>
                <a:cubicBezTo>
                  <a:pt x="148" y="73"/>
                  <a:pt x="141" y="76"/>
                  <a:pt x="138" y="74"/>
                </a:cubicBezTo>
                <a:cubicBezTo>
                  <a:pt x="140" y="74"/>
                  <a:pt x="142" y="74"/>
                  <a:pt x="143" y="73"/>
                </a:cubicBezTo>
                <a:cubicBezTo>
                  <a:pt x="141" y="72"/>
                  <a:pt x="137" y="73"/>
                  <a:pt x="134" y="73"/>
                </a:cubicBezTo>
                <a:cubicBezTo>
                  <a:pt x="134" y="74"/>
                  <a:pt x="135" y="74"/>
                  <a:pt x="136" y="74"/>
                </a:cubicBezTo>
                <a:cubicBezTo>
                  <a:pt x="134" y="75"/>
                  <a:pt x="133" y="74"/>
                  <a:pt x="132" y="74"/>
                </a:cubicBezTo>
                <a:cubicBezTo>
                  <a:pt x="132" y="73"/>
                  <a:pt x="133" y="74"/>
                  <a:pt x="133" y="73"/>
                </a:cubicBezTo>
                <a:cubicBezTo>
                  <a:pt x="131" y="73"/>
                  <a:pt x="125" y="73"/>
                  <a:pt x="124" y="73"/>
                </a:cubicBezTo>
                <a:cubicBezTo>
                  <a:pt x="124" y="74"/>
                  <a:pt x="125" y="73"/>
                  <a:pt x="126" y="74"/>
                </a:cubicBezTo>
                <a:cubicBezTo>
                  <a:pt x="127" y="74"/>
                  <a:pt x="124" y="74"/>
                  <a:pt x="125" y="74"/>
                </a:cubicBezTo>
                <a:cubicBezTo>
                  <a:pt x="125" y="75"/>
                  <a:pt x="124" y="73"/>
                  <a:pt x="124" y="74"/>
                </a:cubicBezTo>
                <a:cubicBezTo>
                  <a:pt x="123" y="74"/>
                  <a:pt x="124" y="74"/>
                  <a:pt x="123" y="74"/>
                </a:cubicBezTo>
                <a:cubicBezTo>
                  <a:pt x="123" y="74"/>
                  <a:pt x="123" y="74"/>
                  <a:pt x="123" y="74"/>
                </a:cubicBezTo>
                <a:cubicBezTo>
                  <a:pt x="123" y="73"/>
                  <a:pt x="123" y="73"/>
                  <a:pt x="123" y="73"/>
                </a:cubicBezTo>
                <a:cubicBezTo>
                  <a:pt x="122" y="73"/>
                  <a:pt x="122" y="74"/>
                  <a:pt x="122" y="74"/>
                </a:cubicBezTo>
                <a:cubicBezTo>
                  <a:pt x="122" y="74"/>
                  <a:pt x="121" y="74"/>
                  <a:pt x="121" y="73"/>
                </a:cubicBezTo>
                <a:cubicBezTo>
                  <a:pt x="120" y="74"/>
                  <a:pt x="119" y="74"/>
                  <a:pt x="119" y="75"/>
                </a:cubicBezTo>
                <a:cubicBezTo>
                  <a:pt x="119" y="74"/>
                  <a:pt x="120" y="74"/>
                  <a:pt x="119" y="73"/>
                </a:cubicBezTo>
                <a:cubicBezTo>
                  <a:pt x="119" y="73"/>
                  <a:pt x="119" y="74"/>
                  <a:pt x="118" y="74"/>
                </a:cubicBezTo>
                <a:cubicBezTo>
                  <a:pt x="117" y="74"/>
                  <a:pt x="118" y="74"/>
                  <a:pt x="117" y="74"/>
                </a:cubicBezTo>
                <a:cubicBezTo>
                  <a:pt x="117" y="74"/>
                  <a:pt x="117" y="74"/>
                  <a:pt x="117" y="73"/>
                </a:cubicBezTo>
                <a:cubicBezTo>
                  <a:pt x="116" y="73"/>
                  <a:pt x="116" y="74"/>
                  <a:pt x="115" y="74"/>
                </a:cubicBezTo>
                <a:cubicBezTo>
                  <a:pt x="115" y="73"/>
                  <a:pt x="116" y="74"/>
                  <a:pt x="116" y="74"/>
                </a:cubicBezTo>
                <a:cubicBezTo>
                  <a:pt x="116" y="73"/>
                  <a:pt x="114" y="74"/>
                  <a:pt x="114" y="73"/>
                </a:cubicBezTo>
                <a:cubicBezTo>
                  <a:pt x="114" y="75"/>
                  <a:pt x="110" y="74"/>
                  <a:pt x="111" y="75"/>
                </a:cubicBezTo>
                <a:cubicBezTo>
                  <a:pt x="109" y="74"/>
                  <a:pt x="107" y="75"/>
                  <a:pt x="106" y="73"/>
                </a:cubicBezTo>
                <a:cubicBezTo>
                  <a:pt x="106" y="74"/>
                  <a:pt x="103" y="74"/>
                  <a:pt x="104" y="75"/>
                </a:cubicBezTo>
                <a:cubicBezTo>
                  <a:pt x="103" y="75"/>
                  <a:pt x="101" y="74"/>
                  <a:pt x="100" y="75"/>
                </a:cubicBezTo>
                <a:cubicBezTo>
                  <a:pt x="100" y="75"/>
                  <a:pt x="100" y="74"/>
                  <a:pt x="100" y="74"/>
                </a:cubicBezTo>
                <a:cubicBezTo>
                  <a:pt x="99" y="74"/>
                  <a:pt x="100" y="75"/>
                  <a:pt x="98" y="75"/>
                </a:cubicBezTo>
                <a:cubicBezTo>
                  <a:pt x="99" y="75"/>
                  <a:pt x="99" y="75"/>
                  <a:pt x="99" y="74"/>
                </a:cubicBezTo>
                <a:cubicBezTo>
                  <a:pt x="98" y="74"/>
                  <a:pt x="98" y="75"/>
                  <a:pt x="98" y="75"/>
                </a:cubicBezTo>
                <a:cubicBezTo>
                  <a:pt x="98" y="75"/>
                  <a:pt x="98" y="74"/>
                  <a:pt x="98" y="74"/>
                </a:cubicBezTo>
                <a:cubicBezTo>
                  <a:pt x="97" y="74"/>
                  <a:pt x="97" y="75"/>
                  <a:pt x="97" y="75"/>
                </a:cubicBezTo>
                <a:cubicBezTo>
                  <a:pt x="96" y="75"/>
                  <a:pt x="96" y="75"/>
                  <a:pt x="94" y="75"/>
                </a:cubicBezTo>
                <a:cubicBezTo>
                  <a:pt x="94" y="75"/>
                  <a:pt x="95" y="75"/>
                  <a:pt x="95" y="74"/>
                </a:cubicBezTo>
                <a:cubicBezTo>
                  <a:pt x="94" y="74"/>
                  <a:pt x="93" y="74"/>
                  <a:pt x="93" y="75"/>
                </a:cubicBezTo>
                <a:cubicBezTo>
                  <a:pt x="93" y="74"/>
                  <a:pt x="92" y="74"/>
                  <a:pt x="91" y="74"/>
                </a:cubicBezTo>
                <a:cubicBezTo>
                  <a:pt x="91" y="75"/>
                  <a:pt x="93" y="74"/>
                  <a:pt x="92" y="75"/>
                </a:cubicBezTo>
                <a:cubicBezTo>
                  <a:pt x="91" y="75"/>
                  <a:pt x="89" y="75"/>
                  <a:pt x="88" y="75"/>
                </a:cubicBezTo>
                <a:cubicBezTo>
                  <a:pt x="88" y="75"/>
                  <a:pt x="88" y="74"/>
                  <a:pt x="88" y="74"/>
                </a:cubicBezTo>
                <a:cubicBezTo>
                  <a:pt x="87" y="75"/>
                  <a:pt x="85" y="75"/>
                  <a:pt x="84" y="75"/>
                </a:cubicBezTo>
                <a:cubicBezTo>
                  <a:pt x="84" y="75"/>
                  <a:pt x="84" y="75"/>
                  <a:pt x="84" y="74"/>
                </a:cubicBezTo>
                <a:cubicBezTo>
                  <a:pt x="81" y="75"/>
                  <a:pt x="77" y="74"/>
                  <a:pt x="75" y="74"/>
                </a:cubicBezTo>
                <a:cubicBezTo>
                  <a:pt x="76" y="73"/>
                  <a:pt x="82" y="74"/>
                  <a:pt x="84" y="74"/>
                </a:cubicBezTo>
                <a:cubicBezTo>
                  <a:pt x="84" y="73"/>
                  <a:pt x="84" y="73"/>
                  <a:pt x="84" y="73"/>
                </a:cubicBezTo>
                <a:cubicBezTo>
                  <a:pt x="84" y="73"/>
                  <a:pt x="87" y="73"/>
                  <a:pt x="87" y="74"/>
                </a:cubicBezTo>
                <a:cubicBezTo>
                  <a:pt x="88" y="74"/>
                  <a:pt x="87" y="73"/>
                  <a:pt x="88" y="73"/>
                </a:cubicBezTo>
                <a:cubicBezTo>
                  <a:pt x="88" y="73"/>
                  <a:pt x="92" y="73"/>
                  <a:pt x="93" y="73"/>
                </a:cubicBezTo>
                <a:cubicBezTo>
                  <a:pt x="93" y="72"/>
                  <a:pt x="91" y="73"/>
                  <a:pt x="92" y="71"/>
                </a:cubicBezTo>
                <a:cubicBezTo>
                  <a:pt x="93" y="71"/>
                  <a:pt x="95" y="71"/>
                  <a:pt x="97" y="72"/>
                </a:cubicBezTo>
                <a:cubicBezTo>
                  <a:pt x="96" y="73"/>
                  <a:pt x="95" y="72"/>
                  <a:pt x="94" y="72"/>
                </a:cubicBezTo>
                <a:cubicBezTo>
                  <a:pt x="95" y="73"/>
                  <a:pt x="97" y="73"/>
                  <a:pt x="98" y="73"/>
                </a:cubicBezTo>
                <a:cubicBezTo>
                  <a:pt x="98" y="72"/>
                  <a:pt x="97" y="73"/>
                  <a:pt x="97" y="72"/>
                </a:cubicBezTo>
                <a:cubicBezTo>
                  <a:pt x="97" y="72"/>
                  <a:pt x="100" y="71"/>
                  <a:pt x="100" y="72"/>
                </a:cubicBezTo>
                <a:cubicBezTo>
                  <a:pt x="100" y="72"/>
                  <a:pt x="99" y="72"/>
                  <a:pt x="98" y="72"/>
                </a:cubicBezTo>
                <a:cubicBezTo>
                  <a:pt x="99" y="73"/>
                  <a:pt x="104" y="72"/>
                  <a:pt x="104" y="73"/>
                </a:cubicBezTo>
                <a:cubicBezTo>
                  <a:pt x="105" y="73"/>
                  <a:pt x="106" y="72"/>
                  <a:pt x="106" y="72"/>
                </a:cubicBezTo>
                <a:cubicBezTo>
                  <a:pt x="108" y="71"/>
                  <a:pt x="111" y="71"/>
                  <a:pt x="113" y="72"/>
                </a:cubicBezTo>
                <a:cubicBezTo>
                  <a:pt x="114" y="70"/>
                  <a:pt x="116" y="72"/>
                  <a:pt x="118" y="70"/>
                </a:cubicBezTo>
                <a:cubicBezTo>
                  <a:pt x="118" y="71"/>
                  <a:pt x="118" y="71"/>
                  <a:pt x="118" y="71"/>
                </a:cubicBezTo>
                <a:cubicBezTo>
                  <a:pt x="119" y="71"/>
                  <a:pt x="119" y="70"/>
                  <a:pt x="119" y="70"/>
                </a:cubicBezTo>
                <a:cubicBezTo>
                  <a:pt x="120" y="71"/>
                  <a:pt x="122" y="70"/>
                  <a:pt x="124" y="70"/>
                </a:cubicBezTo>
                <a:cubicBezTo>
                  <a:pt x="123" y="71"/>
                  <a:pt x="120" y="70"/>
                  <a:pt x="119" y="71"/>
                </a:cubicBezTo>
                <a:cubicBezTo>
                  <a:pt x="120" y="71"/>
                  <a:pt x="121" y="71"/>
                  <a:pt x="122" y="71"/>
                </a:cubicBezTo>
                <a:cubicBezTo>
                  <a:pt x="122" y="71"/>
                  <a:pt x="122" y="72"/>
                  <a:pt x="121" y="72"/>
                </a:cubicBezTo>
                <a:cubicBezTo>
                  <a:pt x="122" y="72"/>
                  <a:pt x="123" y="72"/>
                  <a:pt x="123" y="71"/>
                </a:cubicBezTo>
                <a:cubicBezTo>
                  <a:pt x="123" y="71"/>
                  <a:pt x="123" y="72"/>
                  <a:pt x="123" y="72"/>
                </a:cubicBezTo>
                <a:cubicBezTo>
                  <a:pt x="124" y="72"/>
                  <a:pt x="124" y="72"/>
                  <a:pt x="124" y="71"/>
                </a:cubicBezTo>
                <a:cubicBezTo>
                  <a:pt x="124" y="72"/>
                  <a:pt x="125" y="72"/>
                  <a:pt x="126" y="72"/>
                </a:cubicBezTo>
                <a:cubicBezTo>
                  <a:pt x="126" y="72"/>
                  <a:pt x="125" y="71"/>
                  <a:pt x="125" y="71"/>
                </a:cubicBezTo>
                <a:cubicBezTo>
                  <a:pt x="126" y="72"/>
                  <a:pt x="126" y="71"/>
                  <a:pt x="127" y="72"/>
                </a:cubicBezTo>
                <a:cubicBezTo>
                  <a:pt x="128" y="71"/>
                  <a:pt x="127" y="71"/>
                  <a:pt x="127" y="71"/>
                </a:cubicBezTo>
                <a:cubicBezTo>
                  <a:pt x="129" y="72"/>
                  <a:pt x="134" y="70"/>
                  <a:pt x="136" y="71"/>
                </a:cubicBezTo>
                <a:cubicBezTo>
                  <a:pt x="139" y="70"/>
                  <a:pt x="145" y="71"/>
                  <a:pt x="150" y="70"/>
                </a:cubicBezTo>
                <a:cubicBezTo>
                  <a:pt x="150" y="69"/>
                  <a:pt x="149" y="70"/>
                  <a:pt x="148" y="70"/>
                </a:cubicBezTo>
                <a:cubicBezTo>
                  <a:pt x="148" y="69"/>
                  <a:pt x="150" y="70"/>
                  <a:pt x="150" y="69"/>
                </a:cubicBezTo>
                <a:cubicBezTo>
                  <a:pt x="148" y="68"/>
                  <a:pt x="146" y="69"/>
                  <a:pt x="143" y="69"/>
                </a:cubicBezTo>
                <a:cubicBezTo>
                  <a:pt x="144" y="70"/>
                  <a:pt x="145" y="70"/>
                  <a:pt x="147" y="69"/>
                </a:cubicBezTo>
                <a:cubicBezTo>
                  <a:pt x="141" y="71"/>
                  <a:pt x="132" y="70"/>
                  <a:pt x="127" y="70"/>
                </a:cubicBezTo>
                <a:cubicBezTo>
                  <a:pt x="127" y="69"/>
                  <a:pt x="127" y="70"/>
                  <a:pt x="127" y="69"/>
                </a:cubicBezTo>
                <a:cubicBezTo>
                  <a:pt x="126" y="69"/>
                  <a:pt x="126" y="69"/>
                  <a:pt x="126" y="70"/>
                </a:cubicBezTo>
                <a:cubicBezTo>
                  <a:pt x="121" y="68"/>
                  <a:pt x="115" y="70"/>
                  <a:pt x="112" y="70"/>
                </a:cubicBezTo>
                <a:cubicBezTo>
                  <a:pt x="112" y="70"/>
                  <a:pt x="111" y="70"/>
                  <a:pt x="111" y="70"/>
                </a:cubicBezTo>
                <a:cubicBezTo>
                  <a:pt x="103" y="69"/>
                  <a:pt x="94" y="71"/>
                  <a:pt x="88" y="70"/>
                </a:cubicBezTo>
                <a:cubicBezTo>
                  <a:pt x="92" y="70"/>
                  <a:pt x="97" y="70"/>
                  <a:pt x="102" y="69"/>
                </a:cubicBezTo>
                <a:cubicBezTo>
                  <a:pt x="104" y="69"/>
                  <a:pt x="109" y="69"/>
                  <a:pt x="108" y="69"/>
                </a:cubicBezTo>
                <a:cubicBezTo>
                  <a:pt x="108" y="68"/>
                  <a:pt x="110" y="68"/>
                  <a:pt x="109" y="69"/>
                </a:cubicBezTo>
                <a:cubicBezTo>
                  <a:pt x="110" y="69"/>
                  <a:pt x="110" y="69"/>
                  <a:pt x="110" y="68"/>
                </a:cubicBezTo>
                <a:cubicBezTo>
                  <a:pt x="111" y="68"/>
                  <a:pt x="111" y="69"/>
                  <a:pt x="111" y="69"/>
                </a:cubicBezTo>
                <a:cubicBezTo>
                  <a:pt x="111" y="69"/>
                  <a:pt x="112" y="69"/>
                  <a:pt x="112" y="68"/>
                </a:cubicBezTo>
                <a:cubicBezTo>
                  <a:pt x="112" y="68"/>
                  <a:pt x="112" y="69"/>
                  <a:pt x="112" y="69"/>
                </a:cubicBezTo>
                <a:cubicBezTo>
                  <a:pt x="113" y="69"/>
                  <a:pt x="114" y="68"/>
                  <a:pt x="114" y="69"/>
                </a:cubicBezTo>
                <a:cubicBezTo>
                  <a:pt x="115" y="69"/>
                  <a:pt x="115" y="67"/>
                  <a:pt x="116" y="69"/>
                </a:cubicBezTo>
                <a:cubicBezTo>
                  <a:pt x="117" y="69"/>
                  <a:pt x="116" y="68"/>
                  <a:pt x="117" y="68"/>
                </a:cubicBezTo>
                <a:cubicBezTo>
                  <a:pt x="117" y="68"/>
                  <a:pt x="117" y="69"/>
                  <a:pt x="117" y="69"/>
                </a:cubicBezTo>
                <a:cubicBezTo>
                  <a:pt x="118" y="68"/>
                  <a:pt x="119" y="68"/>
                  <a:pt x="120" y="68"/>
                </a:cubicBezTo>
                <a:cubicBezTo>
                  <a:pt x="120" y="69"/>
                  <a:pt x="121" y="68"/>
                  <a:pt x="122" y="68"/>
                </a:cubicBezTo>
                <a:cubicBezTo>
                  <a:pt x="123" y="69"/>
                  <a:pt x="125" y="68"/>
                  <a:pt x="125" y="69"/>
                </a:cubicBezTo>
                <a:cubicBezTo>
                  <a:pt x="125" y="68"/>
                  <a:pt x="126" y="69"/>
                  <a:pt x="126" y="68"/>
                </a:cubicBezTo>
                <a:cubicBezTo>
                  <a:pt x="129" y="69"/>
                  <a:pt x="134" y="67"/>
                  <a:pt x="138" y="67"/>
                </a:cubicBezTo>
                <a:cubicBezTo>
                  <a:pt x="136" y="66"/>
                  <a:pt x="134" y="67"/>
                  <a:pt x="132" y="67"/>
                </a:cubicBezTo>
                <a:cubicBezTo>
                  <a:pt x="130" y="67"/>
                  <a:pt x="127" y="67"/>
                  <a:pt x="125" y="67"/>
                </a:cubicBezTo>
                <a:cubicBezTo>
                  <a:pt x="124" y="67"/>
                  <a:pt x="123" y="67"/>
                  <a:pt x="122" y="67"/>
                </a:cubicBezTo>
                <a:cubicBezTo>
                  <a:pt x="117" y="68"/>
                  <a:pt x="112" y="67"/>
                  <a:pt x="108" y="67"/>
                </a:cubicBezTo>
                <a:cubicBezTo>
                  <a:pt x="107" y="67"/>
                  <a:pt x="107" y="68"/>
                  <a:pt x="106" y="67"/>
                </a:cubicBezTo>
                <a:cubicBezTo>
                  <a:pt x="105" y="68"/>
                  <a:pt x="104" y="68"/>
                  <a:pt x="104" y="68"/>
                </a:cubicBezTo>
                <a:cubicBezTo>
                  <a:pt x="103" y="68"/>
                  <a:pt x="105" y="68"/>
                  <a:pt x="104" y="67"/>
                </a:cubicBezTo>
                <a:cubicBezTo>
                  <a:pt x="101" y="67"/>
                  <a:pt x="99" y="68"/>
                  <a:pt x="95" y="67"/>
                </a:cubicBezTo>
                <a:cubicBezTo>
                  <a:pt x="95" y="67"/>
                  <a:pt x="95" y="68"/>
                  <a:pt x="95" y="68"/>
                </a:cubicBezTo>
                <a:cubicBezTo>
                  <a:pt x="92" y="68"/>
                  <a:pt x="89" y="68"/>
                  <a:pt x="85" y="68"/>
                </a:cubicBezTo>
                <a:cubicBezTo>
                  <a:pt x="85" y="68"/>
                  <a:pt x="87" y="68"/>
                  <a:pt x="87" y="67"/>
                </a:cubicBezTo>
                <a:cubicBezTo>
                  <a:pt x="87" y="67"/>
                  <a:pt x="84" y="67"/>
                  <a:pt x="85" y="68"/>
                </a:cubicBezTo>
                <a:cubicBezTo>
                  <a:pt x="84" y="68"/>
                  <a:pt x="85" y="67"/>
                  <a:pt x="85" y="67"/>
                </a:cubicBezTo>
                <a:cubicBezTo>
                  <a:pt x="80" y="68"/>
                  <a:pt x="77" y="67"/>
                  <a:pt x="75" y="68"/>
                </a:cubicBezTo>
                <a:cubicBezTo>
                  <a:pt x="75" y="68"/>
                  <a:pt x="74" y="68"/>
                  <a:pt x="75" y="67"/>
                </a:cubicBezTo>
                <a:cubicBezTo>
                  <a:pt x="74" y="67"/>
                  <a:pt x="74" y="69"/>
                  <a:pt x="73" y="67"/>
                </a:cubicBezTo>
                <a:cubicBezTo>
                  <a:pt x="73" y="67"/>
                  <a:pt x="73" y="68"/>
                  <a:pt x="73" y="68"/>
                </a:cubicBezTo>
                <a:cubicBezTo>
                  <a:pt x="72" y="68"/>
                  <a:pt x="72" y="67"/>
                  <a:pt x="71" y="68"/>
                </a:cubicBezTo>
                <a:cubicBezTo>
                  <a:pt x="71" y="67"/>
                  <a:pt x="72" y="67"/>
                  <a:pt x="73" y="67"/>
                </a:cubicBezTo>
                <a:cubicBezTo>
                  <a:pt x="73" y="67"/>
                  <a:pt x="72" y="67"/>
                  <a:pt x="72" y="67"/>
                </a:cubicBezTo>
                <a:cubicBezTo>
                  <a:pt x="72" y="66"/>
                  <a:pt x="70" y="67"/>
                  <a:pt x="69" y="67"/>
                </a:cubicBezTo>
                <a:cubicBezTo>
                  <a:pt x="69" y="67"/>
                  <a:pt x="69" y="67"/>
                  <a:pt x="69" y="67"/>
                </a:cubicBezTo>
                <a:cubicBezTo>
                  <a:pt x="69" y="68"/>
                  <a:pt x="68" y="68"/>
                  <a:pt x="67" y="68"/>
                </a:cubicBezTo>
                <a:cubicBezTo>
                  <a:pt x="67" y="67"/>
                  <a:pt x="68" y="67"/>
                  <a:pt x="68" y="68"/>
                </a:cubicBezTo>
                <a:cubicBezTo>
                  <a:pt x="68" y="65"/>
                  <a:pt x="64" y="68"/>
                  <a:pt x="63" y="67"/>
                </a:cubicBezTo>
                <a:cubicBezTo>
                  <a:pt x="63" y="67"/>
                  <a:pt x="59" y="68"/>
                  <a:pt x="60" y="67"/>
                </a:cubicBezTo>
                <a:cubicBezTo>
                  <a:pt x="59" y="67"/>
                  <a:pt x="58" y="67"/>
                  <a:pt x="57" y="68"/>
                </a:cubicBezTo>
                <a:cubicBezTo>
                  <a:pt x="58" y="67"/>
                  <a:pt x="57" y="67"/>
                  <a:pt x="57" y="67"/>
                </a:cubicBezTo>
                <a:cubicBezTo>
                  <a:pt x="56" y="68"/>
                  <a:pt x="55" y="68"/>
                  <a:pt x="53" y="68"/>
                </a:cubicBezTo>
                <a:cubicBezTo>
                  <a:pt x="53" y="68"/>
                  <a:pt x="53" y="67"/>
                  <a:pt x="53" y="68"/>
                </a:cubicBezTo>
                <a:cubicBezTo>
                  <a:pt x="52" y="67"/>
                  <a:pt x="51" y="68"/>
                  <a:pt x="50" y="68"/>
                </a:cubicBezTo>
                <a:cubicBezTo>
                  <a:pt x="50" y="68"/>
                  <a:pt x="50" y="68"/>
                  <a:pt x="50" y="68"/>
                </a:cubicBezTo>
                <a:cubicBezTo>
                  <a:pt x="49" y="68"/>
                  <a:pt x="47" y="68"/>
                  <a:pt x="45" y="68"/>
                </a:cubicBezTo>
                <a:cubicBezTo>
                  <a:pt x="45" y="68"/>
                  <a:pt x="45" y="68"/>
                  <a:pt x="45" y="68"/>
                </a:cubicBezTo>
                <a:cubicBezTo>
                  <a:pt x="44" y="68"/>
                  <a:pt x="43" y="68"/>
                  <a:pt x="42" y="68"/>
                </a:cubicBezTo>
                <a:cubicBezTo>
                  <a:pt x="42" y="68"/>
                  <a:pt x="42" y="69"/>
                  <a:pt x="43" y="69"/>
                </a:cubicBezTo>
                <a:cubicBezTo>
                  <a:pt x="43" y="69"/>
                  <a:pt x="42" y="69"/>
                  <a:pt x="42" y="69"/>
                </a:cubicBezTo>
                <a:cubicBezTo>
                  <a:pt x="42" y="69"/>
                  <a:pt x="42" y="69"/>
                  <a:pt x="42" y="68"/>
                </a:cubicBezTo>
                <a:cubicBezTo>
                  <a:pt x="41" y="68"/>
                  <a:pt x="41" y="68"/>
                  <a:pt x="40" y="68"/>
                </a:cubicBezTo>
                <a:cubicBezTo>
                  <a:pt x="40" y="68"/>
                  <a:pt x="41" y="68"/>
                  <a:pt x="41" y="68"/>
                </a:cubicBezTo>
                <a:cubicBezTo>
                  <a:pt x="40" y="69"/>
                  <a:pt x="36" y="68"/>
                  <a:pt x="34" y="69"/>
                </a:cubicBezTo>
                <a:cubicBezTo>
                  <a:pt x="33" y="68"/>
                  <a:pt x="34" y="68"/>
                  <a:pt x="34" y="68"/>
                </a:cubicBezTo>
                <a:cubicBezTo>
                  <a:pt x="36" y="67"/>
                  <a:pt x="40" y="68"/>
                  <a:pt x="44" y="67"/>
                </a:cubicBezTo>
                <a:cubicBezTo>
                  <a:pt x="44" y="67"/>
                  <a:pt x="44" y="67"/>
                  <a:pt x="44" y="66"/>
                </a:cubicBezTo>
                <a:cubicBezTo>
                  <a:pt x="45" y="66"/>
                  <a:pt x="45" y="67"/>
                  <a:pt x="45" y="67"/>
                </a:cubicBezTo>
                <a:cubicBezTo>
                  <a:pt x="50" y="66"/>
                  <a:pt x="58" y="66"/>
                  <a:pt x="63" y="65"/>
                </a:cubicBezTo>
                <a:cubicBezTo>
                  <a:pt x="62" y="65"/>
                  <a:pt x="61" y="65"/>
                  <a:pt x="60" y="65"/>
                </a:cubicBezTo>
                <a:cubicBezTo>
                  <a:pt x="65" y="64"/>
                  <a:pt x="74" y="64"/>
                  <a:pt x="80" y="63"/>
                </a:cubicBezTo>
                <a:cubicBezTo>
                  <a:pt x="77" y="62"/>
                  <a:pt x="74" y="63"/>
                  <a:pt x="72" y="63"/>
                </a:cubicBezTo>
                <a:cubicBezTo>
                  <a:pt x="71" y="64"/>
                  <a:pt x="64" y="64"/>
                  <a:pt x="59" y="64"/>
                </a:cubicBezTo>
                <a:cubicBezTo>
                  <a:pt x="59" y="65"/>
                  <a:pt x="57" y="64"/>
                  <a:pt x="56" y="65"/>
                </a:cubicBezTo>
                <a:cubicBezTo>
                  <a:pt x="59" y="64"/>
                  <a:pt x="56" y="66"/>
                  <a:pt x="56" y="65"/>
                </a:cubicBezTo>
                <a:cubicBezTo>
                  <a:pt x="54" y="65"/>
                  <a:pt x="53" y="65"/>
                  <a:pt x="52" y="66"/>
                </a:cubicBezTo>
                <a:cubicBezTo>
                  <a:pt x="52" y="66"/>
                  <a:pt x="52" y="65"/>
                  <a:pt x="51" y="65"/>
                </a:cubicBezTo>
                <a:cubicBezTo>
                  <a:pt x="43" y="65"/>
                  <a:pt x="35" y="67"/>
                  <a:pt x="28" y="65"/>
                </a:cubicBezTo>
                <a:cubicBezTo>
                  <a:pt x="29" y="65"/>
                  <a:pt x="30" y="65"/>
                  <a:pt x="31" y="65"/>
                </a:cubicBezTo>
                <a:cubicBezTo>
                  <a:pt x="23" y="64"/>
                  <a:pt x="12" y="66"/>
                  <a:pt x="4" y="66"/>
                </a:cubicBezTo>
                <a:cubicBezTo>
                  <a:pt x="5" y="65"/>
                  <a:pt x="4" y="65"/>
                  <a:pt x="4" y="64"/>
                </a:cubicBezTo>
                <a:cubicBezTo>
                  <a:pt x="4" y="64"/>
                  <a:pt x="3" y="64"/>
                  <a:pt x="3" y="64"/>
                </a:cubicBezTo>
                <a:cubicBezTo>
                  <a:pt x="3" y="65"/>
                  <a:pt x="3" y="65"/>
                  <a:pt x="4" y="65"/>
                </a:cubicBezTo>
                <a:cubicBezTo>
                  <a:pt x="4" y="65"/>
                  <a:pt x="3" y="65"/>
                  <a:pt x="3" y="65"/>
                </a:cubicBezTo>
                <a:cubicBezTo>
                  <a:pt x="3" y="65"/>
                  <a:pt x="3" y="65"/>
                  <a:pt x="4" y="65"/>
                </a:cubicBezTo>
                <a:cubicBezTo>
                  <a:pt x="4" y="66"/>
                  <a:pt x="2" y="66"/>
                  <a:pt x="2" y="66"/>
                </a:cubicBezTo>
                <a:cubicBezTo>
                  <a:pt x="2" y="65"/>
                  <a:pt x="2" y="65"/>
                  <a:pt x="2" y="64"/>
                </a:cubicBezTo>
                <a:cubicBezTo>
                  <a:pt x="1" y="64"/>
                  <a:pt x="1" y="65"/>
                  <a:pt x="1" y="65"/>
                </a:cubicBezTo>
                <a:cubicBezTo>
                  <a:pt x="1" y="64"/>
                  <a:pt x="4" y="64"/>
                  <a:pt x="4" y="63"/>
                </a:cubicBezTo>
                <a:cubicBezTo>
                  <a:pt x="10" y="64"/>
                  <a:pt x="15" y="63"/>
                  <a:pt x="20" y="63"/>
                </a:cubicBezTo>
                <a:cubicBezTo>
                  <a:pt x="21" y="62"/>
                  <a:pt x="22" y="63"/>
                  <a:pt x="23" y="63"/>
                </a:cubicBezTo>
                <a:cubicBezTo>
                  <a:pt x="23" y="63"/>
                  <a:pt x="22" y="63"/>
                  <a:pt x="22" y="63"/>
                </a:cubicBezTo>
                <a:cubicBezTo>
                  <a:pt x="27" y="63"/>
                  <a:pt x="31" y="63"/>
                  <a:pt x="34" y="62"/>
                </a:cubicBezTo>
                <a:cubicBezTo>
                  <a:pt x="35" y="61"/>
                  <a:pt x="33" y="62"/>
                  <a:pt x="34" y="61"/>
                </a:cubicBezTo>
                <a:cubicBezTo>
                  <a:pt x="34" y="61"/>
                  <a:pt x="36" y="62"/>
                  <a:pt x="37" y="60"/>
                </a:cubicBezTo>
                <a:cubicBezTo>
                  <a:pt x="37" y="61"/>
                  <a:pt x="39" y="62"/>
                  <a:pt x="39" y="60"/>
                </a:cubicBezTo>
                <a:cubicBezTo>
                  <a:pt x="39" y="61"/>
                  <a:pt x="40" y="60"/>
                  <a:pt x="42" y="60"/>
                </a:cubicBezTo>
                <a:cubicBezTo>
                  <a:pt x="41" y="60"/>
                  <a:pt x="40" y="60"/>
                  <a:pt x="39" y="59"/>
                </a:cubicBezTo>
                <a:cubicBezTo>
                  <a:pt x="39" y="60"/>
                  <a:pt x="40" y="60"/>
                  <a:pt x="39" y="60"/>
                </a:cubicBezTo>
                <a:cubicBezTo>
                  <a:pt x="38" y="59"/>
                  <a:pt x="37" y="61"/>
                  <a:pt x="36" y="59"/>
                </a:cubicBezTo>
                <a:cubicBezTo>
                  <a:pt x="35" y="60"/>
                  <a:pt x="36" y="60"/>
                  <a:pt x="34" y="60"/>
                </a:cubicBezTo>
                <a:cubicBezTo>
                  <a:pt x="35" y="60"/>
                  <a:pt x="35" y="60"/>
                  <a:pt x="35" y="60"/>
                </a:cubicBezTo>
                <a:cubicBezTo>
                  <a:pt x="33" y="60"/>
                  <a:pt x="32" y="60"/>
                  <a:pt x="30" y="60"/>
                </a:cubicBezTo>
                <a:cubicBezTo>
                  <a:pt x="31" y="60"/>
                  <a:pt x="31" y="60"/>
                  <a:pt x="31" y="59"/>
                </a:cubicBezTo>
                <a:cubicBezTo>
                  <a:pt x="32" y="59"/>
                  <a:pt x="31" y="60"/>
                  <a:pt x="32" y="60"/>
                </a:cubicBezTo>
                <a:cubicBezTo>
                  <a:pt x="33" y="59"/>
                  <a:pt x="29" y="59"/>
                  <a:pt x="27" y="59"/>
                </a:cubicBezTo>
                <a:cubicBezTo>
                  <a:pt x="21" y="59"/>
                  <a:pt x="10" y="60"/>
                  <a:pt x="2" y="60"/>
                </a:cubicBezTo>
                <a:cubicBezTo>
                  <a:pt x="2" y="60"/>
                  <a:pt x="2" y="60"/>
                  <a:pt x="2" y="60"/>
                </a:cubicBezTo>
                <a:cubicBezTo>
                  <a:pt x="1" y="60"/>
                  <a:pt x="0" y="60"/>
                  <a:pt x="0" y="60"/>
                </a:cubicBezTo>
                <a:cubicBezTo>
                  <a:pt x="4" y="60"/>
                  <a:pt x="9" y="59"/>
                  <a:pt x="12" y="59"/>
                </a:cubicBezTo>
                <a:cubicBezTo>
                  <a:pt x="19" y="58"/>
                  <a:pt x="23" y="58"/>
                  <a:pt x="32" y="58"/>
                </a:cubicBezTo>
                <a:cubicBezTo>
                  <a:pt x="30" y="57"/>
                  <a:pt x="28" y="57"/>
                  <a:pt x="31" y="57"/>
                </a:cubicBezTo>
                <a:cubicBezTo>
                  <a:pt x="33" y="57"/>
                  <a:pt x="37" y="56"/>
                  <a:pt x="39" y="57"/>
                </a:cubicBezTo>
                <a:cubicBezTo>
                  <a:pt x="39" y="55"/>
                  <a:pt x="42" y="56"/>
                  <a:pt x="44" y="56"/>
                </a:cubicBezTo>
                <a:cubicBezTo>
                  <a:pt x="43" y="55"/>
                  <a:pt x="39" y="56"/>
                  <a:pt x="38" y="55"/>
                </a:cubicBezTo>
                <a:cubicBezTo>
                  <a:pt x="37" y="56"/>
                  <a:pt x="36" y="55"/>
                  <a:pt x="35" y="55"/>
                </a:cubicBezTo>
                <a:cubicBezTo>
                  <a:pt x="33" y="56"/>
                  <a:pt x="29" y="56"/>
                  <a:pt x="32" y="55"/>
                </a:cubicBezTo>
                <a:cubicBezTo>
                  <a:pt x="36" y="55"/>
                  <a:pt x="40" y="55"/>
                  <a:pt x="43" y="54"/>
                </a:cubicBezTo>
                <a:cubicBezTo>
                  <a:pt x="40" y="54"/>
                  <a:pt x="35" y="54"/>
                  <a:pt x="30" y="55"/>
                </a:cubicBezTo>
                <a:cubicBezTo>
                  <a:pt x="31" y="54"/>
                  <a:pt x="30" y="54"/>
                  <a:pt x="29" y="54"/>
                </a:cubicBezTo>
                <a:cubicBezTo>
                  <a:pt x="29" y="55"/>
                  <a:pt x="29" y="54"/>
                  <a:pt x="30" y="54"/>
                </a:cubicBezTo>
                <a:cubicBezTo>
                  <a:pt x="29" y="55"/>
                  <a:pt x="28" y="55"/>
                  <a:pt x="27" y="55"/>
                </a:cubicBezTo>
                <a:cubicBezTo>
                  <a:pt x="29" y="54"/>
                  <a:pt x="30" y="53"/>
                  <a:pt x="32" y="54"/>
                </a:cubicBezTo>
                <a:cubicBezTo>
                  <a:pt x="32" y="54"/>
                  <a:pt x="32" y="53"/>
                  <a:pt x="32" y="53"/>
                </a:cubicBezTo>
                <a:cubicBezTo>
                  <a:pt x="31" y="54"/>
                  <a:pt x="28" y="53"/>
                  <a:pt x="25" y="53"/>
                </a:cubicBezTo>
                <a:cubicBezTo>
                  <a:pt x="26" y="53"/>
                  <a:pt x="28" y="53"/>
                  <a:pt x="28" y="52"/>
                </a:cubicBezTo>
                <a:cubicBezTo>
                  <a:pt x="28" y="52"/>
                  <a:pt x="27" y="52"/>
                  <a:pt x="26" y="52"/>
                </a:cubicBezTo>
                <a:cubicBezTo>
                  <a:pt x="28" y="51"/>
                  <a:pt x="32" y="52"/>
                  <a:pt x="35" y="51"/>
                </a:cubicBezTo>
                <a:cubicBezTo>
                  <a:pt x="34" y="51"/>
                  <a:pt x="31" y="51"/>
                  <a:pt x="30" y="51"/>
                </a:cubicBezTo>
                <a:cubicBezTo>
                  <a:pt x="27" y="51"/>
                  <a:pt x="32" y="50"/>
                  <a:pt x="34" y="50"/>
                </a:cubicBezTo>
                <a:cubicBezTo>
                  <a:pt x="31" y="49"/>
                  <a:pt x="28" y="50"/>
                  <a:pt x="25" y="50"/>
                </a:cubicBezTo>
                <a:cubicBezTo>
                  <a:pt x="30" y="48"/>
                  <a:pt x="39" y="49"/>
                  <a:pt x="44" y="48"/>
                </a:cubicBezTo>
                <a:cubicBezTo>
                  <a:pt x="41" y="46"/>
                  <a:pt x="38" y="48"/>
                  <a:pt x="35" y="47"/>
                </a:cubicBezTo>
                <a:cubicBezTo>
                  <a:pt x="36" y="48"/>
                  <a:pt x="41" y="46"/>
                  <a:pt x="43" y="46"/>
                </a:cubicBezTo>
                <a:cubicBezTo>
                  <a:pt x="43" y="45"/>
                  <a:pt x="38" y="45"/>
                  <a:pt x="41" y="45"/>
                </a:cubicBezTo>
                <a:cubicBezTo>
                  <a:pt x="42" y="45"/>
                  <a:pt x="43" y="45"/>
                  <a:pt x="44" y="45"/>
                </a:cubicBezTo>
                <a:cubicBezTo>
                  <a:pt x="42" y="44"/>
                  <a:pt x="39" y="44"/>
                  <a:pt x="36" y="44"/>
                </a:cubicBezTo>
                <a:cubicBezTo>
                  <a:pt x="32" y="44"/>
                  <a:pt x="31" y="44"/>
                  <a:pt x="35" y="43"/>
                </a:cubicBezTo>
                <a:cubicBezTo>
                  <a:pt x="35" y="43"/>
                  <a:pt x="34" y="44"/>
                  <a:pt x="34" y="43"/>
                </a:cubicBezTo>
                <a:cubicBezTo>
                  <a:pt x="37" y="44"/>
                  <a:pt x="40" y="41"/>
                  <a:pt x="41" y="43"/>
                </a:cubicBezTo>
                <a:cubicBezTo>
                  <a:pt x="48" y="42"/>
                  <a:pt x="51" y="41"/>
                  <a:pt x="59" y="42"/>
                </a:cubicBezTo>
                <a:cubicBezTo>
                  <a:pt x="59" y="42"/>
                  <a:pt x="59" y="42"/>
                  <a:pt x="59" y="42"/>
                </a:cubicBezTo>
                <a:cubicBezTo>
                  <a:pt x="64" y="41"/>
                  <a:pt x="71" y="41"/>
                  <a:pt x="76" y="41"/>
                </a:cubicBezTo>
                <a:cubicBezTo>
                  <a:pt x="73" y="40"/>
                  <a:pt x="67" y="40"/>
                  <a:pt x="66" y="41"/>
                </a:cubicBezTo>
                <a:cubicBezTo>
                  <a:pt x="60" y="40"/>
                  <a:pt x="53" y="41"/>
                  <a:pt x="51" y="41"/>
                </a:cubicBezTo>
                <a:cubicBezTo>
                  <a:pt x="50" y="41"/>
                  <a:pt x="47" y="42"/>
                  <a:pt x="45" y="41"/>
                </a:cubicBezTo>
                <a:cubicBezTo>
                  <a:pt x="43" y="43"/>
                  <a:pt x="37" y="41"/>
                  <a:pt x="35" y="42"/>
                </a:cubicBezTo>
                <a:cubicBezTo>
                  <a:pt x="55" y="39"/>
                  <a:pt x="74" y="40"/>
                  <a:pt x="94" y="37"/>
                </a:cubicBezTo>
                <a:cubicBezTo>
                  <a:pt x="90" y="37"/>
                  <a:pt x="86" y="38"/>
                  <a:pt x="82" y="38"/>
                </a:cubicBezTo>
                <a:cubicBezTo>
                  <a:pt x="81" y="38"/>
                  <a:pt x="81" y="37"/>
                  <a:pt x="81" y="37"/>
                </a:cubicBezTo>
                <a:cubicBezTo>
                  <a:pt x="80" y="37"/>
                  <a:pt x="80" y="37"/>
                  <a:pt x="79" y="37"/>
                </a:cubicBezTo>
                <a:cubicBezTo>
                  <a:pt x="79" y="38"/>
                  <a:pt x="81" y="37"/>
                  <a:pt x="81" y="38"/>
                </a:cubicBezTo>
                <a:cubicBezTo>
                  <a:pt x="80" y="39"/>
                  <a:pt x="74" y="38"/>
                  <a:pt x="73" y="39"/>
                </a:cubicBezTo>
                <a:cubicBezTo>
                  <a:pt x="73" y="37"/>
                  <a:pt x="76" y="38"/>
                  <a:pt x="78" y="37"/>
                </a:cubicBezTo>
                <a:cubicBezTo>
                  <a:pt x="76" y="37"/>
                  <a:pt x="73" y="37"/>
                  <a:pt x="70" y="38"/>
                </a:cubicBezTo>
                <a:cubicBezTo>
                  <a:pt x="70" y="37"/>
                  <a:pt x="70" y="37"/>
                  <a:pt x="70" y="37"/>
                </a:cubicBezTo>
                <a:cubicBezTo>
                  <a:pt x="69" y="37"/>
                  <a:pt x="68" y="37"/>
                  <a:pt x="68" y="38"/>
                </a:cubicBezTo>
                <a:cubicBezTo>
                  <a:pt x="67" y="37"/>
                  <a:pt x="66" y="37"/>
                  <a:pt x="64" y="37"/>
                </a:cubicBezTo>
                <a:cubicBezTo>
                  <a:pt x="63" y="37"/>
                  <a:pt x="64" y="38"/>
                  <a:pt x="63" y="38"/>
                </a:cubicBezTo>
                <a:cubicBezTo>
                  <a:pt x="61" y="38"/>
                  <a:pt x="60" y="39"/>
                  <a:pt x="59" y="38"/>
                </a:cubicBezTo>
                <a:cubicBezTo>
                  <a:pt x="61" y="38"/>
                  <a:pt x="61" y="38"/>
                  <a:pt x="63" y="37"/>
                </a:cubicBezTo>
                <a:cubicBezTo>
                  <a:pt x="55" y="37"/>
                  <a:pt x="48" y="38"/>
                  <a:pt x="41" y="37"/>
                </a:cubicBezTo>
                <a:cubicBezTo>
                  <a:pt x="41" y="38"/>
                  <a:pt x="41" y="38"/>
                  <a:pt x="40" y="38"/>
                </a:cubicBezTo>
                <a:cubicBezTo>
                  <a:pt x="42" y="38"/>
                  <a:pt x="44" y="38"/>
                  <a:pt x="47" y="39"/>
                </a:cubicBezTo>
                <a:cubicBezTo>
                  <a:pt x="48" y="38"/>
                  <a:pt x="46" y="39"/>
                  <a:pt x="45" y="39"/>
                </a:cubicBezTo>
                <a:cubicBezTo>
                  <a:pt x="48" y="40"/>
                  <a:pt x="49" y="39"/>
                  <a:pt x="52" y="39"/>
                </a:cubicBezTo>
                <a:cubicBezTo>
                  <a:pt x="47" y="40"/>
                  <a:pt x="41" y="40"/>
                  <a:pt x="34" y="40"/>
                </a:cubicBezTo>
                <a:cubicBezTo>
                  <a:pt x="35" y="39"/>
                  <a:pt x="37" y="40"/>
                  <a:pt x="39" y="39"/>
                </a:cubicBezTo>
                <a:cubicBezTo>
                  <a:pt x="38" y="39"/>
                  <a:pt x="37" y="40"/>
                  <a:pt x="37" y="39"/>
                </a:cubicBezTo>
                <a:cubicBezTo>
                  <a:pt x="37" y="38"/>
                  <a:pt x="37" y="39"/>
                  <a:pt x="37" y="38"/>
                </a:cubicBezTo>
                <a:cubicBezTo>
                  <a:pt x="38" y="39"/>
                  <a:pt x="39" y="37"/>
                  <a:pt x="40" y="38"/>
                </a:cubicBezTo>
                <a:cubicBezTo>
                  <a:pt x="40" y="39"/>
                  <a:pt x="39" y="38"/>
                  <a:pt x="39" y="39"/>
                </a:cubicBezTo>
                <a:cubicBezTo>
                  <a:pt x="40" y="39"/>
                  <a:pt x="41" y="39"/>
                  <a:pt x="42" y="39"/>
                </a:cubicBezTo>
                <a:cubicBezTo>
                  <a:pt x="41" y="38"/>
                  <a:pt x="41" y="38"/>
                  <a:pt x="41" y="39"/>
                </a:cubicBezTo>
                <a:cubicBezTo>
                  <a:pt x="40" y="39"/>
                  <a:pt x="40" y="38"/>
                  <a:pt x="40" y="38"/>
                </a:cubicBezTo>
                <a:cubicBezTo>
                  <a:pt x="36" y="37"/>
                  <a:pt x="33" y="38"/>
                  <a:pt x="30" y="38"/>
                </a:cubicBezTo>
                <a:cubicBezTo>
                  <a:pt x="30" y="38"/>
                  <a:pt x="31" y="37"/>
                  <a:pt x="29" y="37"/>
                </a:cubicBezTo>
                <a:cubicBezTo>
                  <a:pt x="31" y="37"/>
                  <a:pt x="39" y="36"/>
                  <a:pt x="43" y="36"/>
                </a:cubicBezTo>
                <a:cubicBezTo>
                  <a:pt x="42" y="35"/>
                  <a:pt x="40" y="35"/>
                  <a:pt x="39" y="36"/>
                </a:cubicBezTo>
                <a:cubicBezTo>
                  <a:pt x="38" y="36"/>
                  <a:pt x="38" y="36"/>
                  <a:pt x="38" y="35"/>
                </a:cubicBezTo>
                <a:cubicBezTo>
                  <a:pt x="34" y="36"/>
                  <a:pt x="32" y="35"/>
                  <a:pt x="28" y="36"/>
                </a:cubicBezTo>
                <a:cubicBezTo>
                  <a:pt x="30" y="35"/>
                  <a:pt x="32" y="34"/>
                  <a:pt x="34" y="35"/>
                </a:cubicBezTo>
                <a:cubicBezTo>
                  <a:pt x="34" y="34"/>
                  <a:pt x="38" y="34"/>
                  <a:pt x="37" y="35"/>
                </a:cubicBezTo>
                <a:cubicBezTo>
                  <a:pt x="38" y="34"/>
                  <a:pt x="39" y="36"/>
                  <a:pt x="40" y="34"/>
                </a:cubicBezTo>
                <a:cubicBezTo>
                  <a:pt x="43" y="34"/>
                  <a:pt x="45" y="34"/>
                  <a:pt x="48" y="34"/>
                </a:cubicBezTo>
                <a:cubicBezTo>
                  <a:pt x="48" y="34"/>
                  <a:pt x="48" y="34"/>
                  <a:pt x="49" y="33"/>
                </a:cubicBezTo>
                <a:cubicBezTo>
                  <a:pt x="46" y="33"/>
                  <a:pt x="42" y="33"/>
                  <a:pt x="39" y="33"/>
                </a:cubicBezTo>
                <a:cubicBezTo>
                  <a:pt x="39" y="33"/>
                  <a:pt x="40" y="33"/>
                  <a:pt x="40" y="33"/>
                </a:cubicBezTo>
                <a:cubicBezTo>
                  <a:pt x="39" y="33"/>
                  <a:pt x="36" y="32"/>
                  <a:pt x="34" y="33"/>
                </a:cubicBezTo>
                <a:cubicBezTo>
                  <a:pt x="37" y="32"/>
                  <a:pt x="42" y="32"/>
                  <a:pt x="44" y="32"/>
                </a:cubicBezTo>
                <a:cubicBezTo>
                  <a:pt x="44" y="32"/>
                  <a:pt x="44" y="32"/>
                  <a:pt x="43" y="32"/>
                </a:cubicBezTo>
                <a:cubicBezTo>
                  <a:pt x="63" y="31"/>
                  <a:pt x="84" y="30"/>
                  <a:pt x="104" y="29"/>
                </a:cubicBezTo>
                <a:cubicBezTo>
                  <a:pt x="104" y="28"/>
                  <a:pt x="103" y="29"/>
                  <a:pt x="102" y="28"/>
                </a:cubicBezTo>
                <a:cubicBezTo>
                  <a:pt x="110" y="27"/>
                  <a:pt x="119" y="28"/>
                  <a:pt x="124" y="27"/>
                </a:cubicBezTo>
                <a:cubicBezTo>
                  <a:pt x="124" y="28"/>
                  <a:pt x="125" y="27"/>
                  <a:pt x="125" y="28"/>
                </a:cubicBezTo>
                <a:cubicBezTo>
                  <a:pt x="126" y="28"/>
                  <a:pt x="125" y="27"/>
                  <a:pt x="125" y="27"/>
                </a:cubicBezTo>
                <a:cubicBezTo>
                  <a:pt x="126" y="27"/>
                  <a:pt x="126" y="28"/>
                  <a:pt x="127" y="27"/>
                </a:cubicBezTo>
                <a:cubicBezTo>
                  <a:pt x="127" y="27"/>
                  <a:pt x="127" y="27"/>
                  <a:pt x="126" y="27"/>
                </a:cubicBezTo>
                <a:cubicBezTo>
                  <a:pt x="130" y="26"/>
                  <a:pt x="135" y="26"/>
                  <a:pt x="140" y="26"/>
                </a:cubicBezTo>
                <a:cubicBezTo>
                  <a:pt x="138" y="24"/>
                  <a:pt x="135" y="25"/>
                  <a:pt x="133" y="25"/>
                </a:cubicBezTo>
                <a:cubicBezTo>
                  <a:pt x="131" y="25"/>
                  <a:pt x="129" y="25"/>
                  <a:pt x="127" y="25"/>
                </a:cubicBezTo>
                <a:cubicBezTo>
                  <a:pt x="127" y="24"/>
                  <a:pt x="128" y="25"/>
                  <a:pt x="128" y="25"/>
                </a:cubicBezTo>
                <a:cubicBezTo>
                  <a:pt x="127" y="23"/>
                  <a:pt x="126" y="24"/>
                  <a:pt x="124" y="24"/>
                </a:cubicBezTo>
                <a:cubicBezTo>
                  <a:pt x="124" y="25"/>
                  <a:pt x="126" y="24"/>
                  <a:pt x="126" y="25"/>
                </a:cubicBezTo>
                <a:cubicBezTo>
                  <a:pt x="126" y="26"/>
                  <a:pt x="125" y="24"/>
                  <a:pt x="124" y="25"/>
                </a:cubicBezTo>
                <a:cubicBezTo>
                  <a:pt x="124" y="25"/>
                  <a:pt x="123" y="25"/>
                  <a:pt x="124" y="24"/>
                </a:cubicBezTo>
                <a:cubicBezTo>
                  <a:pt x="122" y="24"/>
                  <a:pt x="121" y="24"/>
                  <a:pt x="119" y="24"/>
                </a:cubicBezTo>
                <a:cubicBezTo>
                  <a:pt x="122" y="23"/>
                  <a:pt x="123" y="24"/>
                  <a:pt x="126" y="23"/>
                </a:cubicBezTo>
                <a:cubicBezTo>
                  <a:pt x="126" y="22"/>
                  <a:pt x="126" y="23"/>
                  <a:pt x="128" y="23"/>
                </a:cubicBezTo>
                <a:cubicBezTo>
                  <a:pt x="124" y="21"/>
                  <a:pt x="120" y="24"/>
                  <a:pt x="116" y="22"/>
                </a:cubicBezTo>
                <a:cubicBezTo>
                  <a:pt x="113" y="23"/>
                  <a:pt x="109" y="23"/>
                  <a:pt x="106" y="24"/>
                </a:cubicBezTo>
                <a:cubicBezTo>
                  <a:pt x="105" y="24"/>
                  <a:pt x="108" y="24"/>
                  <a:pt x="107" y="22"/>
                </a:cubicBezTo>
                <a:cubicBezTo>
                  <a:pt x="111" y="23"/>
                  <a:pt x="114" y="21"/>
                  <a:pt x="117" y="22"/>
                </a:cubicBezTo>
                <a:cubicBezTo>
                  <a:pt x="117" y="21"/>
                  <a:pt x="119" y="23"/>
                  <a:pt x="119" y="22"/>
                </a:cubicBezTo>
                <a:cubicBezTo>
                  <a:pt x="122" y="22"/>
                  <a:pt x="124" y="22"/>
                  <a:pt x="126" y="21"/>
                </a:cubicBezTo>
                <a:cubicBezTo>
                  <a:pt x="124" y="20"/>
                  <a:pt x="120" y="21"/>
                  <a:pt x="118" y="21"/>
                </a:cubicBezTo>
                <a:cubicBezTo>
                  <a:pt x="112" y="22"/>
                  <a:pt x="106" y="21"/>
                  <a:pt x="98" y="22"/>
                </a:cubicBezTo>
                <a:cubicBezTo>
                  <a:pt x="92" y="23"/>
                  <a:pt x="86" y="22"/>
                  <a:pt x="82" y="23"/>
                </a:cubicBezTo>
                <a:cubicBezTo>
                  <a:pt x="82" y="23"/>
                  <a:pt x="82" y="23"/>
                  <a:pt x="82" y="23"/>
                </a:cubicBezTo>
                <a:cubicBezTo>
                  <a:pt x="79" y="23"/>
                  <a:pt x="74" y="23"/>
                  <a:pt x="70" y="24"/>
                </a:cubicBezTo>
                <a:cubicBezTo>
                  <a:pt x="65" y="24"/>
                  <a:pt x="60" y="24"/>
                  <a:pt x="56" y="24"/>
                </a:cubicBezTo>
                <a:cubicBezTo>
                  <a:pt x="55" y="24"/>
                  <a:pt x="53" y="25"/>
                  <a:pt x="53" y="25"/>
                </a:cubicBezTo>
                <a:cubicBezTo>
                  <a:pt x="46" y="26"/>
                  <a:pt x="38" y="25"/>
                  <a:pt x="30" y="26"/>
                </a:cubicBezTo>
                <a:cubicBezTo>
                  <a:pt x="29" y="25"/>
                  <a:pt x="31" y="26"/>
                  <a:pt x="32" y="26"/>
                </a:cubicBezTo>
                <a:cubicBezTo>
                  <a:pt x="40" y="24"/>
                  <a:pt x="49" y="25"/>
                  <a:pt x="58" y="23"/>
                </a:cubicBezTo>
                <a:cubicBezTo>
                  <a:pt x="58" y="24"/>
                  <a:pt x="59" y="23"/>
                  <a:pt x="59" y="24"/>
                </a:cubicBezTo>
                <a:cubicBezTo>
                  <a:pt x="60" y="24"/>
                  <a:pt x="61" y="24"/>
                  <a:pt x="61" y="23"/>
                </a:cubicBezTo>
                <a:cubicBezTo>
                  <a:pt x="61" y="24"/>
                  <a:pt x="62" y="23"/>
                  <a:pt x="62" y="24"/>
                </a:cubicBezTo>
                <a:cubicBezTo>
                  <a:pt x="63" y="24"/>
                  <a:pt x="63" y="23"/>
                  <a:pt x="63" y="23"/>
                </a:cubicBezTo>
                <a:cubicBezTo>
                  <a:pt x="65" y="24"/>
                  <a:pt x="69" y="21"/>
                  <a:pt x="73" y="22"/>
                </a:cubicBezTo>
                <a:cubicBezTo>
                  <a:pt x="74" y="22"/>
                  <a:pt x="82" y="21"/>
                  <a:pt x="85" y="21"/>
                </a:cubicBezTo>
                <a:cubicBezTo>
                  <a:pt x="96" y="20"/>
                  <a:pt x="109" y="20"/>
                  <a:pt x="119" y="19"/>
                </a:cubicBezTo>
                <a:cubicBezTo>
                  <a:pt x="121" y="19"/>
                  <a:pt x="124" y="19"/>
                  <a:pt x="126" y="18"/>
                </a:cubicBezTo>
                <a:cubicBezTo>
                  <a:pt x="126" y="17"/>
                  <a:pt x="124" y="19"/>
                  <a:pt x="124" y="17"/>
                </a:cubicBezTo>
                <a:cubicBezTo>
                  <a:pt x="124" y="18"/>
                  <a:pt x="124" y="18"/>
                  <a:pt x="124" y="18"/>
                </a:cubicBezTo>
                <a:cubicBezTo>
                  <a:pt x="123" y="18"/>
                  <a:pt x="122" y="19"/>
                  <a:pt x="122" y="18"/>
                </a:cubicBezTo>
                <a:cubicBezTo>
                  <a:pt x="108" y="19"/>
                  <a:pt x="92" y="19"/>
                  <a:pt x="76" y="21"/>
                </a:cubicBezTo>
                <a:cubicBezTo>
                  <a:pt x="87" y="19"/>
                  <a:pt x="102" y="19"/>
                  <a:pt x="112" y="17"/>
                </a:cubicBezTo>
                <a:cubicBezTo>
                  <a:pt x="112" y="16"/>
                  <a:pt x="109" y="18"/>
                  <a:pt x="110" y="17"/>
                </a:cubicBezTo>
                <a:cubicBezTo>
                  <a:pt x="107" y="18"/>
                  <a:pt x="105" y="17"/>
                  <a:pt x="101" y="17"/>
                </a:cubicBezTo>
                <a:cubicBezTo>
                  <a:pt x="106" y="16"/>
                  <a:pt x="113" y="16"/>
                  <a:pt x="118" y="15"/>
                </a:cubicBezTo>
                <a:cubicBezTo>
                  <a:pt x="121" y="15"/>
                  <a:pt x="124" y="15"/>
                  <a:pt x="127" y="14"/>
                </a:cubicBezTo>
                <a:cubicBezTo>
                  <a:pt x="127" y="15"/>
                  <a:pt x="129" y="15"/>
                  <a:pt x="130" y="14"/>
                </a:cubicBezTo>
                <a:cubicBezTo>
                  <a:pt x="133" y="15"/>
                  <a:pt x="137" y="13"/>
                  <a:pt x="139" y="14"/>
                </a:cubicBezTo>
                <a:cubicBezTo>
                  <a:pt x="140" y="13"/>
                  <a:pt x="143" y="12"/>
                  <a:pt x="144" y="14"/>
                </a:cubicBezTo>
                <a:cubicBezTo>
                  <a:pt x="145" y="13"/>
                  <a:pt x="147" y="14"/>
                  <a:pt x="148" y="13"/>
                </a:cubicBezTo>
                <a:cubicBezTo>
                  <a:pt x="148" y="13"/>
                  <a:pt x="148" y="13"/>
                  <a:pt x="148" y="13"/>
                </a:cubicBezTo>
                <a:cubicBezTo>
                  <a:pt x="148" y="13"/>
                  <a:pt x="148" y="13"/>
                  <a:pt x="148" y="13"/>
                </a:cubicBezTo>
                <a:cubicBezTo>
                  <a:pt x="149" y="13"/>
                  <a:pt x="150" y="13"/>
                  <a:pt x="151" y="12"/>
                </a:cubicBezTo>
                <a:cubicBezTo>
                  <a:pt x="155" y="12"/>
                  <a:pt x="160" y="12"/>
                  <a:pt x="164" y="12"/>
                </a:cubicBezTo>
                <a:cubicBezTo>
                  <a:pt x="170" y="11"/>
                  <a:pt x="173" y="13"/>
                  <a:pt x="176" y="12"/>
                </a:cubicBezTo>
                <a:cubicBezTo>
                  <a:pt x="176" y="12"/>
                  <a:pt x="175" y="12"/>
                  <a:pt x="174" y="12"/>
                </a:cubicBezTo>
                <a:cubicBezTo>
                  <a:pt x="174" y="12"/>
                  <a:pt x="175" y="11"/>
                  <a:pt x="175" y="11"/>
                </a:cubicBezTo>
                <a:cubicBezTo>
                  <a:pt x="176" y="12"/>
                  <a:pt x="180" y="13"/>
                  <a:pt x="182" y="11"/>
                </a:cubicBezTo>
                <a:cubicBezTo>
                  <a:pt x="185" y="12"/>
                  <a:pt x="190" y="12"/>
                  <a:pt x="192" y="11"/>
                </a:cubicBezTo>
                <a:cubicBezTo>
                  <a:pt x="192" y="12"/>
                  <a:pt x="195" y="11"/>
                  <a:pt x="195" y="12"/>
                </a:cubicBezTo>
                <a:cubicBezTo>
                  <a:pt x="197" y="9"/>
                  <a:pt x="202" y="12"/>
                  <a:pt x="204" y="10"/>
                </a:cubicBezTo>
                <a:cubicBezTo>
                  <a:pt x="204" y="10"/>
                  <a:pt x="205" y="11"/>
                  <a:pt x="206" y="10"/>
                </a:cubicBezTo>
                <a:cubicBezTo>
                  <a:pt x="205" y="9"/>
                  <a:pt x="212" y="10"/>
                  <a:pt x="214" y="10"/>
                </a:cubicBezTo>
                <a:cubicBezTo>
                  <a:pt x="217" y="10"/>
                  <a:pt x="223" y="9"/>
                  <a:pt x="226" y="10"/>
                </a:cubicBezTo>
                <a:cubicBezTo>
                  <a:pt x="227" y="9"/>
                  <a:pt x="225" y="9"/>
                  <a:pt x="225" y="9"/>
                </a:cubicBezTo>
                <a:cubicBezTo>
                  <a:pt x="226" y="7"/>
                  <a:pt x="229" y="9"/>
                  <a:pt x="229" y="9"/>
                </a:cubicBezTo>
                <a:cubicBezTo>
                  <a:pt x="231" y="10"/>
                  <a:pt x="234" y="10"/>
                  <a:pt x="235" y="9"/>
                </a:cubicBezTo>
                <a:cubicBezTo>
                  <a:pt x="236" y="9"/>
                  <a:pt x="235" y="10"/>
                  <a:pt x="236" y="10"/>
                </a:cubicBezTo>
                <a:cubicBezTo>
                  <a:pt x="237" y="10"/>
                  <a:pt x="237" y="9"/>
                  <a:pt x="237" y="8"/>
                </a:cubicBezTo>
                <a:cubicBezTo>
                  <a:pt x="238" y="8"/>
                  <a:pt x="237" y="9"/>
                  <a:pt x="238" y="10"/>
                </a:cubicBezTo>
                <a:cubicBezTo>
                  <a:pt x="240" y="10"/>
                  <a:pt x="243" y="10"/>
                  <a:pt x="244" y="9"/>
                </a:cubicBezTo>
                <a:cubicBezTo>
                  <a:pt x="243" y="10"/>
                  <a:pt x="243" y="10"/>
                  <a:pt x="244" y="10"/>
                </a:cubicBezTo>
                <a:cubicBezTo>
                  <a:pt x="245" y="9"/>
                  <a:pt x="245" y="9"/>
                  <a:pt x="245" y="8"/>
                </a:cubicBezTo>
                <a:cubicBezTo>
                  <a:pt x="246" y="8"/>
                  <a:pt x="246" y="9"/>
                  <a:pt x="248" y="8"/>
                </a:cubicBezTo>
                <a:cubicBezTo>
                  <a:pt x="247" y="9"/>
                  <a:pt x="248" y="10"/>
                  <a:pt x="248" y="9"/>
                </a:cubicBezTo>
                <a:cubicBezTo>
                  <a:pt x="249" y="9"/>
                  <a:pt x="248" y="9"/>
                  <a:pt x="248" y="8"/>
                </a:cubicBezTo>
                <a:cubicBezTo>
                  <a:pt x="249" y="8"/>
                  <a:pt x="249" y="9"/>
                  <a:pt x="249" y="9"/>
                </a:cubicBezTo>
                <a:cubicBezTo>
                  <a:pt x="250" y="9"/>
                  <a:pt x="249" y="8"/>
                  <a:pt x="250" y="8"/>
                </a:cubicBezTo>
                <a:cubicBezTo>
                  <a:pt x="251" y="9"/>
                  <a:pt x="253" y="8"/>
                  <a:pt x="255" y="8"/>
                </a:cubicBezTo>
                <a:cubicBezTo>
                  <a:pt x="255" y="9"/>
                  <a:pt x="255" y="9"/>
                  <a:pt x="255" y="9"/>
                </a:cubicBezTo>
                <a:cubicBezTo>
                  <a:pt x="256" y="9"/>
                  <a:pt x="256" y="9"/>
                  <a:pt x="256" y="8"/>
                </a:cubicBezTo>
                <a:cubicBezTo>
                  <a:pt x="256" y="9"/>
                  <a:pt x="256" y="9"/>
                  <a:pt x="256" y="9"/>
                </a:cubicBezTo>
                <a:cubicBezTo>
                  <a:pt x="257" y="9"/>
                  <a:pt x="257" y="9"/>
                  <a:pt x="257" y="8"/>
                </a:cubicBezTo>
                <a:cubicBezTo>
                  <a:pt x="273" y="9"/>
                  <a:pt x="285" y="8"/>
                  <a:pt x="299" y="10"/>
                </a:cubicBezTo>
                <a:cubicBezTo>
                  <a:pt x="302" y="9"/>
                  <a:pt x="308" y="9"/>
                  <a:pt x="310" y="10"/>
                </a:cubicBezTo>
                <a:cubicBezTo>
                  <a:pt x="311" y="10"/>
                  <a:pt x="310" y="10"/>
                  <a:pt x="310" y="9"/>
                </a:cubicBezTo>
                <a:cubicBezTo>
                  <a:pt x="311" y="10"/>
                  <a:pt x="313" y="9"/>
                  <a:pt x="313" y="10"/>
                </a:cubicBezTo>
                <a:cubicBezTo>
                  <a:pt x="314" y="9"/>
                  <a:pt x="316" y="10"/>
                  <a:pt x="316" y="9"/>
                </a:cubicBezTo>
                <a:cubicBezTo>
                  <a:pt x="313" y="9"/>
                  <a:pt x="312" y="8"/>
                  <a:pt x="310" y="8"/>
                </a:cubicBezTo>
                <a:cubicBezTo>
                  <a:pt x="310" y="8"/>
                  <a:pt x="310" y="8"/>
                  <a:pt x="310" y="7"/>
                </a:cubicBezTo>
                <a:cubicBezTo>
                  <a:pt x="309" y="8"/>
                  <a:pt x="308" y="7"/>
                  <a:pt x="307" y="7"/>
                </a:cubicBezTo>
                <a:cubicBezTo>
                  <a:pt x="306" y="8"/>
                  <a:pt x="308" y="7"/>
                  <a:pt x="308" y="8"/>
                </a:cubicBezTo>
                <a:cubicBezTo>
                  <a:pt x="308" y="8"/>
                  <a:pt x="307" y="8"/>
                  <a:pt x="307" y="8"/>
                </a:cubicBezTo>
                <a:cubicBezTo>
                  <a:pt x="307" y="8"/>
                  <a:pt x="306" y="8"/>
                  <a:pt x="306" y="7"/>
                </a:cubicBezTo>
                <a:cubicBezTo>
                  <a:pt x="306" y="7"/>
                  <a:pt x="306" y="8"/>
                  <a:pt x="305" y="8"/>
                </a:cubicBezTo>
                <a:cubicBezTo>
                  <a:pt x="304" y="8"/>
                  <a:pt x="304" y="8"/>
                  <a:pt x="303" y="8"/>
                </a:cubicBezTo>
                <a:cubicBezTo>
                  <a:pt x="302" y="8"/>
                  <a:pt x="302" y="9"/>
                  <a:pt x="302" y="9"/>
                </a:cubicBezTo>
                <a:cubicBezTo>
                  <a:pt x="300" y="8"/>
                  <a:pt x="299" y="9"/>
                  <a:pt x="298" y="7"/>
                </a:cubicBezTo>
                <a:cubicBezTo>
                  <a:pt x="296" y="8"/>
                  <a:pt x="294" y="8"/>
                  <a:pt x="291" y="8"/>
                </a:cubicBezTo>
                <a:cubicBezTo>
                  <a:pt x="292" y="7"/>
                  <a:pt x="289" y="7"/>
                  <a:pt x="289" y="7"/>
                </a:cubicBezTo>
                <a:cubicBezTo>
                  <a:pt x="289" y="7"/>
                  <a:pt x="289" y="7"/>
                  <a:pt x="289" y="8"/>
                </a:cubicBezTo>
                <a:cubicBezTo>
                  <a:pt x="288" y="8"/>
                  <a:pt x="288" y="6"/>
                  <a:pt x="288" y="8"/>
                </a:cubicBezTo>
                <a:cubicBezTo>
                  <a:pt x="286" y="8"/>
                  <a:pt x="285" y="8"/>
                  <a:pt x="284" y="8"/>
                </a:cubicBezTo>
                <a:cubicBezTo>
                  <a:pt x="284" y="7"/>
                  <a:pt x="284" y="7"/>
                  <a:pt x="284" y="7"/>
                </a:cubicBezTo>
                <a:cubicBezTo>
                  <a:pt x="282" y="6"/>
                  <a:pt x="280" y="6"/>
                  <a:pt x="276" y="6"/>
                </a:cubicBezTo>
                <a:cubicBezTo>
                  <a:pt x="276" y="6"/>
                  <a:pt x="276" y="7"/>
                  <a:pt x="276" y="7"/>
                </a:cubicBezTo>
                <a:cubicBezTo>
                  <a:pt x="277" y="7"/>
                  <a:pt x="278" y="7"/>
                  <a:pt x="278" y="7"/>
                </a:cubicBezTo>
                <a:cubicBezTo>
                  <a:pt x="274" y="8"/>
                  <a:pt x="271" y="7"/>
                  <a:pt x="267" y="8"/>
                </a:cubicBezTo>
                <a:cubicBezTo>
                  <a:pt x="267" y="7"/>
                  <a:pt x="267" y="7"/>
                  <a:pt x="267" y="6"/>
                </a:cubicBezTo>
                <a:cubicBezTo>
                  <a:pt x="269" y="7"/>
                  <a:pt x="273" y="7"/>
                  <a:pt x="275" y="7"/>
                </a:cubicBezTo>
                <a:cubicBezTo>
                  <a:pt x="272" y="5"/>
                  <a:pt x="268" y="6"/>
                  <a:pt x="264" y="6"/>
                </a:cubicBezTo>
                <a:cubicBezTo>
                  <a:pt x="263" y="6"/>
                  <a:pt x="261" y="5"/>
                  <a:pt x="260" y="6"/>
                </a:cubicBezTo>
                <a:cubicBezTo>
                  <a:pt x="259" y="6"/>
                  <a:pt x="261" y="7"/>
                  <a:pt x="259" y="6"/>
                </a:cubicBezTo>
                <a:cubicBezTo>
                  <a:pt x="258" y="5"/>
                  <a:pt x="254" y="7"/>
                  <a:pt x="252" y="5"/>
                </a:cubicBezTo>
                <a:cubicBezTo>
                  <a:pt x="251" y="7"/>
                  <a:pt x="249" y="4"/>
                  <a:pt x="248" y="6"/>
                </a:cubicBezTo>
                <a:cubicBezTo>
                  <a:pt x="248" y="5"/>
                  <a:pt x="248" y="5"/>
                  <a:pt x="247" y="5"/>
                </a:cubicBezTo>
                <a:cubicBezTo>
                  <a:pt x="247" y="5"/>
                  <a:pt x="247" y="5"/>
                  <a:pt x="247" y="5"/>
                </a:cubicBezTo>
                <a:cubicBezTo>
                  <a:pt x="245" y="6"/>
                  <a:pt x="239" y="5"/>
                  <a:pt x="237" y="6"/>
                </a:cubicBezTo>
                <a:cubicBezTo>
                  <a:pt x="236" y="5"/>
                  <a:pt x="233" y="7"/>
                  <a:pt x="230" y="6"/>
                </a:cubicBezTo>
                <a:cubicBezTo>
                  <a:pt x="228" y="3"/>
                  <a:pt x="224" y="5"/>
                  <a:pt x="220" y="4"/>
                </a:cubicBezTo>
                <a:cubicBezTo>
                  <a:pt x="220" y="4"/>
                  <a:pt x="218" y="5"/>
                  <a:pt x="218" y="4"/>
                </a:cubicBezTo>
                <a:cubicBezTo>
                  <a:pt x="224" y="4"/>
                  <a:pt x="230" y="4"/>
                  <a:pt x="234" y="3"/>
                </a:cubicBezTo>
                <a:cubicBezTo>
                  <a:pt x="237" y="5"/>
                  <a:pt x="244" y="3"/>
                  <a:pt x="246" y="4"/>
                </a:cubicBezTo>
                <a:cubicBezTo>
                  <a:pt x="248" y="4"/>
                  <a:pt x="250" y="4"/>
                  <a:pt x="251" y="4"/>
                </a:cubicBezTo>
                <a:cubicBezTo>
                  <a:pt x="251" y="5"/>
                  <a:pt x="250" y="4"/>
                  <a:pt x="250" y="4"/>
                </a:cubicBezTo>
                <a:cubicBezTo>
                  <a:pt x="250" y="5"/>
                  <a:pt x="250" y="5"/>
                  <a:pt x="250" y="5"/>
                </a:cubicBezTo>
                <a:cubicBezTo>
                  <a:pt x="252" y="5"/>
                  <a:pt x="252" y="4"/>
                  <a:pt x="252" y="3"/>
                </a:cubicBezTo>
                <a:cubicBezTo>
                  <a:pt x="249" y="2"/>
                  <a:pt x="247" y="3"/>
                  <a:pt x="244" y="3"/>
                </a:cubicBezTo>
                <a:cubicBezTo>
                  <a:pt x="244" y="2"/>
                  <a:pt x="244" y="2"/>
                  <a:pt x="244" y="1"/>
                </a:cubicBezTo>
                <a:cubicBezTo>
                  <a:pt x="246" y="2"/>
                  <a:pt x="249" y="1"/>
                  <a:pt x="251" y="2"/>
                </a:cubicBezTo>
                <a:cubicBezTo>
                  <a:pt x="251" y="0"/>
                  <a:pt x="248" y="2"/>
                  <a:pt x="248" y="0"/>
                </a:cubicBezTo>
                <a:cubicBezTo>
                  <a:pt x="250" y="1"/>
                  <a:pt x="251" y="0"/>
                  <a:pt x="253" y="1"/>
                </a:cubicBezTo>
                <a:cubicBezTo>
                  <a:pt x="254" y="1"/>
                  <a:pt x="254" y="0"/>
                  <a:pt x="254" y="0"/>
                </a:cubicBezTo>
                <a:cubicBezTo>
                  <a:pt x="255" y="0"/>
                  <a:pt x="254" y="1"/>
                  <a:pt x="254" y="2"/>
                </a:cubicBezTo>
                <a:cubicBezTo>
                  <a:pt x="257" y="1"/>
                  <a:pt x="258" y="2"/>
                  <a:pt x="260" y="1"/>
                </a:cubicBezTo>
                <a:cubicBezTo>
                  <a:pt x="263" y="2"/>
                  <a:pt x="268" y="2"/>
                  <a:pt x="271" y="1"/>
                </a:cubicBezTo>
                <a:cubicBezTo>
                  <a:pt x="273" y="3"/>
                  <a:pt x="274" y="2"/>
                  <a:pt x="276" y="1"/>
                </a:cubicBezTo>
                <a:cubicBezTo>
                  <a:pt x="276" y="2"/>
                  <a:pt x="276" y="2"/>
                  <a:pt x="276" y="2"/>
                </a:cubicBezTo>
                <a:cubicBezTo>
                  <a:pt x="285" y="1"/>
                  <a:pt x="292" y="3"/>
                  <a:pt x="302" y="2"/>
                </a:cubicBezTo>
                <a:cubicBezTo>
                  <a:pt x="302" y="3"/>
                  <a:pt x="305" y="2"/>
                  <a:pt x="306" y="2"/>
                </a:cubicBezTo>
                <a:cubicBezTo>
                  <a:pt x="305" y="2"/>
                  <a:pt x="303" y="2"/>
                  <a:pt x="302" y="2"/>
                </a:cubicBezTo>
                <a:cubicBezTo>
                  <a:pt x="307" y="1"/>
                  <a:pt x="314" y="1"/>
                  <a:pt x="320" y="3"/>
                </a:cubicBezTo>
                <a:cubicBezTo>
                  <a:pt x="321" y="2"/>
                  <a:pt x="328" y="2"/>
                  <a:pt x="330" y="3"/>
                </a:cubicBezTo>
                <a:cubicBezTo>
                  <a:pt x="333" y="3"/>
                  <a:pt x="334" y="3"/>
                  <a:pt x="335" y="3"/>
                </a:cubicBezTo>
                <a:cubicBezTo>
                  <a:pt x="337" y="3"/>
                  <a:pt x="341" y="5"/>
                  <a:pt x="343" y="5"/>
                </a:cubicBezTo>
                <a:cubicBezTo>
                  <a:pt x="345" y="5"/>
                  <a:pt x="347" y="5"/>
                  <a:pt x="348" y="6"/>
                </a:cubicBezTo>
                <a:close/>
                <a:moveTo>
                  <a:pt x="330" y="3"/>
                </a:moveTo>
                <a:cubicBezTo>
                  <a:pt x="329" y="3"/>
                  <a:pt x="329" y="3"/>
                  <a:pt x="329" y="3"/>
                </a:cubicBezTo>
                <a:cubicBezTo>
                  <a:pt x="330" y="4"/>
                  <a:pt x="331" y="5"/>
                  <a:pt x="331" y="3"/>
                </a:cubicBezTo>
                <a:cubicBezTo>
                  <a:pt x="330" y="3"/>
                  <a:pt x="330" y="3"/>
                  <a:pt x="330" y="3"/>
                </a:cubicBezTo>
                <a:close/>
                <a:moveTo>
                  <a:pt x="26" y="87"/>
                </a:moveTo>
                <a:cubicBezTo>
                  <a:pt x="26" y="86"/>
                  <a:pt x="27" y="87"/>
                  <a:pt x="27" y="86"/>
                </a:cubicBezTo>
                <a:cubicBezTo>
                  <a:pt x="26" y="86"/>
                  <a:pt x="26" y="85"/>
                  <a:pt x="25" y="86"/>
                </a:cubicBezTo>
                <a:cubicBezTo>
                  <a:pt x="26" y="87"/>
                  <a:pt x="23" y="85"/>
                  <a:pt x="22" y="86"/>
                </a:cubicBezTo>
                <a:cubicBezTo>
                  <a:pt x="23" y="86"/>
                  <a:pt x="23" y="86"/>
                  <a:pt x="24" y="87"/>
                </a:cubicBezTo>
                <a:cubicBezTo>
                  <a:pt x="25" y="86"/>
                  <a:pt x="26" y="86"/>
                  <a:pt x="26" y="87"/>
                </a:cubicBezTo>
                <a:close/>
                <a:moveTo>
                  <a:pt x="121" y="28"/>
                </a:moveTo>
                <a:cubicBezTo>
                  <a:pt x="122" y="28"/>
                  <a:pt x="124" y="29"/>
                  <a:pt x="124" y="27"/>
                </a:cubicBezTo>
                <a:cubicBezTo>
                  <a:pt x="123" y="27"/>
                  <a:pt x="122" y="27"/>
                  <a:pt x="121" y="28"/>
                </a:cubicBezTo>
                <a:close/>
                <a:moveTo>
                  <a:pt x="259" y="5"/>
                </a:moveTo>
                <a:cubicBezTo>
                  <a:pt x="259" y="5"/>
                  <a:pt x="260" y="5"/>
                  <a:pt x="260" y="4"/>
                </a:cubicBezTo>
                <a:cubicBezTo>
                  <a:pt x="260" y="4"/>
                  <a:pt x="259" y="3"/>
                  <a:pt x="259" y="3"/>
                </a:cubicBezTo>
                <a:cubicBezTo>
                  <a:pt x="259" y="4"/>
                  <a:pt x="260" y="4"/>
                  <a:pt x="259" y="5"/>
                </a:cubicBezTo>
                <a:close/>
                <a:moveTo>
                  <a:pt x="316" y="3"/>
                </a:moveTo>
                <a:cubicBezTo>
                  <a:pt x="316" y="2"/>
                  <a:pt x="315" y="3"/>
                  <a:pt x="314" y="3"/>
                </a:cubicBezTo>
                <a:cubicBezTo>
                  <a:pt x="314" y="4"/>
                  <a:pt x="315" y="3"/>
                  <a:pt x="316" y="3"/>
                </a:cubicBezTo>
                <a:close/>
                <a:moveTo>
                  <a:pt x="324" y="3"/>
                </a:moveTo>
                <a:cubicBezTo>
                  <a:pt x="325" y="3"/>
                  <a:pt x="326" y="4"/>
                  <a:pt x="327" y="4"/>
                </a:cubicBezTo>
                <a:cubicBezTo>
                  <a:pt x="327" y="3"/>
                  <a:pt x="328" y="4"/>
                  <a:pt x="328" y="3"/>
                </a:cubicBezTo>
                <a:cubicBezTo>
                  <a:pt x="327" y="4"/>
                  <a:pt x="326" y="2"/>
                  <a:pt x="324" y="3"/>
                </a:cubicBezTo>
                <a:close/>
                <a:moveTo>
                  <a:pt x="318" y="4"/>
                </a:moveTo>
                <a:cubicBezTo>
                  <a:pt x="319" y="3"/>
                  <a:pt x="318" y="3"/>
                  <a:pt x="317" y="3"/>
                </a:cubicBezTo>
                <a:cubicBezTo>
                  <a:pt x="317" y="4"/>
                  <a:pt x="318" y="3"/>
                  <a:pt x="318" y="4"/>
                </a:cubicBezTo>
                <a:close/>
                <a:moveTo>
                  <a:pt x="323" y="4"/>
                </a:moveTo>
                <a:cubicBezTo>
                  <a:pt x="323" y="3"/>
                  <a:pt x="322" y="3"/>
                  <a:pt x="321" y="3"/>
                </a:cubicBezTo>
                <a:cubicBezTo>
                  <a:pt x="321" y="4"/>
                  <a:pt x="323" y="3"/>
                  <a:pt x="323" y="4"/>
                </a:cubicBezTo>
                <a:close/>
                <a:moveTo>
                  <a:pt x="311" y="5"/>
                </a:moveTo>
                <a:cubicBezTo>
                  <a:pt x="311" y="5"/>
                  <a:pt x="311" y="4"/>
                  <a:pt x="311" y="4"/>
                </a:cubicBezTo>
                <a:cubicBezTo>
                  <a:pt x="311" y="4"/>
                  <a:pt x="310" y="4"/>
                  <a:pt x="310" y="4"/>
                </a:cubicBezTo>
                <a:cubicBezTo>
                  <a:pt x="310" y="5"/>
                  <a:pt x="310" y="5"/>
                  <a:pt x="311" y="5"/>
                </a:cubicBezTo>
                <a:close/>
                <a:moveTo>
                  <a:pt x="322" y="5"/>
                </a:moveTo>
                <a:cubicBezTo>
                  <a:pt x="321" y="5"/>
                  <a:pt x="321" y="4"/>
                  <a:pt x="320" y="5"/>
                </a:cubicBezTo>
                <a:cubicBezTo>
                  <a:pt x="320" y="5"/>
                  <a:pt x="322" y="6"/>
                  <a:pt x="322" y="5"/>
                </a:cubicBezTo>
                <a:close/>
                <a:moveTo>
                  <a:pt x="327" y="6"/>
                </a:moveTo>
                <a:cubicBezTo>
                  <a:pt x="327" y="6"/>
                  <a:pt x="329" y="6"/>
                  <a:pt x="329" y="5"/>
                </a:cubicBezTo>
                <a:cubicBezTo>
                  <a:pt x="329" y="5"/>
                  <a:pt x="327" y="5"/>
                  <a:pt x="327" y="6"/>
                </a:cubicBezTo>
                <a:close/>
                <a:moveTo>
                  <a:pt x="333" y="6"/>
                </a:moveTo>
                <a:cubicBezTo>
                  <a:pt x="334" y="6"/>
                  <a:pt x="334" y="6"/>
                  <a:pt x="334" y="6"/>
                </a:cubicBezTo>
                <a:cubicBezTo>
                  <a:pt x="335" y="5"/>
                  <a:pt x="333" y="5"/>
                  <a:pt x="333" y="6"/>
                </a:cubicBezTo>
                <a:close/>
                <a:moveTo>
                  <a:pt x="276" y="7"/>
                </a:moveTo>
                <a:cubicBezTo>
                  <a:pt x="276" y="6"/>
                  <a:pt x="276" y="6"/>
                  <a:pt x="275" y="6"/>
                </a:cubicBezTo>
                <a:cubicBezTo>
                  <a:pt x="275" y="7"/>
                  <a:pt x="275" y="7"/>
                  <a:pt x="276" y="7"/>
                </a:cubicBezTo>
                <a:close/>
                <a:moveTo>
                  <a:pt x="347" y="7"/>
                </a:moveTo>
                <a:cubicBezTo>
                  <a:pt x="347" y="7"/>
                  <a:pt x="348" y="7"/>
                  <a:pt x="348" y="7"/>
                </a:cubicBezTo>
                <a:cubicBezTo>
                  <a:pt x="348" y="6"/>
                  <a:pt x="347" y="6"/>
                  <a:pt x="347" y="7"/>
                </a:cubicBezTo>
                <a:close/>
                <a:moveTo>
                  <a:pt x="325" y="9"/>
                </a:moveTo>
                <a:cubicBezTo>
                  <a:pt x="326" y="9"/>
                  <a:pt x="327" y="9"/>
                  <a:pt x="326" y="10"/>
                </a:cubicBezTo>
                <a:cubicBezTo>
                  <a:pt x="329" y="10"/>
                  <a:pt x="327" y="8"/>
                  <a:pt x="326" y="8"/>
                </a:cubicBezTo>
                <a:cubicBezTo>
                  <a:pt x="326" y="9"/>
                  <a:pt x="325" y="8"/>
                  <a:pt x="325" y="9"/>
                </a:cubicBezTo>
                <a:close/>
                <a:moveTo>
                  <a:pt x="333" y="10"/>
                </a:moveTo>
                <a:cubicBezTo>
                  <a:pt x="333" y="10"/>
                  <a:pt x="333" y="10"/>
                  <a:pt x="333" y="11"/>
                </a:cubicBezTo>
                <a:cubicBezTo>
                  <a:pt x="334" y="11"/>
                  <a:pt x="335" y="11"/>
                  <a:pt x="335" y="11"/>
                </a:cubicBezTo>
                <a:cubicBezTo>
                  <a:pt x="336" y="10"/>
                  <a:pt x="335" y="10"/>
                  <a:pt x="335" y="9"/>
                </a:cubicBezTo>
                <a:cubicBezTo>
                  <a:pt x="334" y="9"/>
                  <a:pt x="333" y="9"/>
                  <a:pt x="333" y="10"/>
                </a:cubicBezTo>
                <a:close/>
                <a:moveTo>
                  <a:pt x="336" y="11"/>
                </a:moveTo>
                <a:cubicBezTo>
                  <a:pt x="336" y="11"/>
                  <a:pt x="336" y="12"/>
                  <a:pt x="337" y="11"/>
                </a:cubicBezTo>
                <a:cubicBezTo>
                  <a:pt x="337" y="11"/>
                  <a:pt x="337" y="10"/>
                  <a:pt x="336" y="9"/>
                </a:cubicBezTo>
                <a:cubicBezTo>
                  <a:pt x="336" y="10"/>
                  <a:pt x="335" y="10"/>
                  <a:pt x="336" y="11"/>
                </a:cubicBezTo>
                <a:close/>
                <a:moveTo>
                  <a:pt x="343" y="11"/>
                </a:moveTo>
                <a:cubicBezTo>
                  <a:pt x="342" y="11"/>
                  <a:pt x="342" y="10"/>
                  <a:pt x="341" y="10"/>
                </a:cubicBezTo>
                <a:cubicBezTo>
                  <a:pt x="341" y="11"/>
                  <a:pt x="342" y="12"/>
                  <a:pt x="343" y="11"/>
                </a:cubicBezTo>
                <a:close/>
                <a:moveTo>
                  <a:pt x="340" y="11"/>
                </a:moveTo>
                <a:cubicBezTo>
                  <a:pt x="340" y="10"/>
                  <a:pt x="340" y="10"/>
                  <a:pt x="339" y="10"/>
                </a:cubicBezTo>
                <a:cubicBezTo>
                  <a:pt x="339" y="10"/>
                  <a:pt x="339" y="11"/>
                  <a:pt x="340" y="11"/>
                </a:cubicBezTo>
                <a:close/>
                <a:moveTo>
                  <a:pt x="145" y="16"/>
                </a:moveTo>
                <a:cubicBezTo>
                  <a:pt x="144" y="15"/>
                  <a:pt x="146" y="16"/>
                  <a:pt x="146" y="15"/>
                </a:cubicBezTo>
                <a:cubicBezTo>
                  <a:pt x="147" y="16"/>
                  <a:pt x="152" y="16"/>
                  <a:pt x="153" y="15"/>
                </a:cubicBezTo>
                <a:cubicBezTo>
                  <a:pt x="148" y="15"/>
                  <a:pt x="141" y="15"/>
                  <a:pt x="136" y="16"/>
                </a:cubicBezTo>
                <a:cubicBezTo>
                  <a:pt x="136" y="15"/>
                  <a:pt x="135" y="15"/>
                  <a:pt x="135" y="15"/>
                </a:cubicBezTo>
                <a:cubicBezTo>
                  <a:pt x="134" y="15"/>
                  <a:pt x="131" y="16"/>
                  <a:pt x="130" y="15"/>
                </a:cubicBezTo>
                <a:cubicBezTo>
                  <a:pt x="129" y="16"/>
                  <a:pt x="130" y="16"/>
                  <a:pt x="129" y="16"/>
                </a:cubicBezTo>
                <a:cubicBezTo>
                  <a:pt x="129" y="16"/>
                  <a:pt x="129" y="15"/>
                  <a:pt x="129" y="15"/>
                </a:cubicBezTo>
                <a:cubicBezTo>
                  <a:pt x="129" y="16"/>
                  <a:pt x="127" y="15"/>
                  <a:pt x="128" y="16"/>
                </a:cubicBezTo>
                <a:cubicBezTo>
                  <a:pt x="132" y="18"/>
                  <a:pt x="139" y="15"/>
                  <a:pt x="145" y="16"/>
                </a:cubicBezTo>
                <a:close/>
                <a:moveTo>
                  <a:pt x="126" y="18"/>
                </a:moveTo>
                <a:cubicBezTo>
                  <a:pt x="127" y="17"/>
                  <a:pt x="127" y="19"/>
                  <a:pt x="128" y="19"/>
                </a:cubicBezTo>
                <a:cubicBezTo>
                  <a:pt x="127" y="17"/>
                  <a:pt x="131" y="19"/>
                  <a:pt x="131" y="17"/>
                </a:cubicBezTo>
                <a:cubicBezTo>
                  <a:pt x="130" y="18"/>
                  <a:pt x="128" y="17"/>
                  <a:pt x="126" y="18"/>
                </a:cubicBezTo>
                <a:cubicBezTo>
                  <a:pt x="126" y="18"/>
                  <a:pt x="126" y="18"/>
                  <a:pt x="126" y="18"/>
                </a:cubicBezTo>
                <a:cubicBezTo>
                  <a:pt x="126" y="18"/>
                  <a:pt x="126" y="18"/>
                  <a:pt x="126" y="18"/>
                </a:cubicBezTo>
                <a:close/>
                <a:moveTo>
                  <a:pt x="65" y="32"/>
                </a:moveTo>
                <a:cubicBezTo>
                  <a:pt x="65" y="32"/>
                  <a:pt x="63" y="33"/>
                  <a:pt x="64" y="32"/>
                </a:cubicBezTo>
                <a:cubicBezTo>
                  <a:pt x="63" y="32"/>
                  <a:pt x="61" y="32"/>
                  <a:pt x="61" y="33"/>
                </a:cubicBezTo>
                <a:cubicBezTo>
                  <a:pt x="69" y="32"/>
                  <a:pt x="75" y="32"/>
                  <a:pt x="82" y="32"/>
                </a:cubicBezTo>
                <a:cubicBezTo>
                  <a:pt x="84" y="32"/>
                  <a:pt x="87" y="32"/>
                  <a:pt x="89" y="30"/>
                </a:cubicBezTo>
                <a:cubicBezTo>
                  <a:pt x="82" y="31"/>
                  <a:pt x="73" y="31"/>
                  <a:pt x="65" y="32"/>
                </a:cubicBezTo>
                <a:close/>
                <a:moveTo>
                  <a:pt x="91" y="31"/>
                </a:moveTo>
                <a:cubicBezTo>
                  <a:pt x="90" y="31"/>
                  <a:pt x="90" y="30"/>
                  <a:pt x="89" y="30"/>
                </a:cubicBezTo>
                <a:cubicBezTo>
                  <a:pt x="89" y="31"/>
                  <a:pt x="91" y="31"/>
                  <a:pt x="91" y="31"/>
                </a:cubicBezTo>
                <a:close/>
                <a:moveTo>
                  <a:pt x="91" y="31"/>
                </a:moveTo>
                <a:cubicBezTo>
                  <a:pt x="93" y="31"/>
                  <a:pt x="94" y="31"/>
                  <a:pt x="95" y="31"/>
                </a:cubicBezTo>
                <a:cubicBezTo>
                  <a:pt x="94" y="30"/>
                  <a:pt x="92" y="30"/>
                  <a:pt x="91" y="31"/>
                </a:cubicBezTo>
                <a:close/>
                <a:moveTo>
                  <a:pt x="112" y="33"/>
                </a:moveTo>
                <a:cubicBezTo>
                  <a:pt x="112" y="32"/>
                  <a:pt x="117" y="33"/>
                  <a:pt x="118" y="32"/>
                </a:cubicBezTo>
                <a:cubicBezTo>
                  <a:pt x="116" y="32"/>
                  <a:pt x="107" y="31"/>
                  <a:pt x="109" y="32"/>
                </a:cubicBezTo>
                <a:cubicBezTo>
                  <a:pt x="107" y="33"/>
                  <a:pt x="106" y="32"/>
                  <a:pt x="105" y="32"/>
                </a:cubicBezTo>
                <a:cubicBezTo>
                  <a:pt x="102" y="32"/>
                  <a:pt x="98" y="33"/>
                  <a:pt x="95" y="32"/>
                </a:cubicBezTo>
                <a:cubicBezTo>
                  <a:pt x="95" y="33"/>
                  <a:pt x="94" y="33"/>
                  <a:pt x="93" y="33"/>
                </a:cubicBezTo>
                <a:cubicBezTo>
                  <a:pt x="93" y="33"/>
                  <a:pt x="94" y="33"/>
                  <a:pt x="94" y="33"/>
                </a:cubicBezTo>
                <a:cubicBezTo>
                  <a:pt x="92" y="34"/>
                  <a:pt x="89" y="32"/>
                  <a:pt x="86" y="34"/>
                </a:cubicBezTo>
                <a:cubicBezTo>
                  <a:pt x="87" y="34"/>
                  <a:pt x="88" y="34"/>
                  <a:pt x="88" y="34"/>
                </a:cubicBezTo>
                <a:cubicBezTo>
                  <a:pt x="89" y="34"/>
                  <a:pt x="90" y="34"/>
                  <a:pt x="91" y="34"/>
                </a:cubicBezTo>
                <a:cubicBezTo>
                  <a:pt x="91" y="34"/>
                  <a:pt x="91" y="34"/>
                  <a:pt x="91" y="34"/>
                </a:cubicBezTo>
                <a:cubicBezTo>
                  <a:pt x="91" y="34"/>
                  <a:pt x="92" y="34"/>
                  <a:pt x="92" y="34"/>
                </a:cubicBezTo>
                <a:cubicBezTo>
                  <a:pt x="92" y="34"/>
                  <a:pt x="92" y="35"/>
                  <a:pt x="92" y="36"/>
                </a:cubicBezTo>
                <a:cubicBezTo>
                  <a:pt x="92" y="35"/>
                  <a:pt x="93" y="35"/>
                  <a:pt x="93" y="35"/>
                </a:cubicBezTo>
                <a:cubicBezTo>
                  <a:pt x="92" y="35"/>
                  <a:pt x="93" y="34"/>
                  <a:pt x="92" y="34"/>
                </a:cubicBezTo>
                <a:cubicBezTo>
                  <a:pt x="93" y="34"/>
                  <a:pt x="94" y="34"/>
                  <a:pt x="94" y="34"/>
                </a:cubicBezTo>
                <a:cubicBezTo>
                  <a:pt x="94" y="34"/>
                  <a:pt x="95" y="34"/>
                  <a:pt x="95" y="35"/>
                </a:cubicBezTo>
                <a:cubicBezTo>
                  <a:pt x="95" y="34"/>
                  <a:pt x="95" y="34"/>
                  <a:pt x="96" y="34"/>
                </a:cubicBezTo>
                <a:cubicBezTo>
                  <a:pt x="96" y="34"/>
                  <a:pt x="95" y="34"/>
                  <a:pt x="96" y="34"/>
                </a:cubicBezTo>
                <a:cubicBezTo>
                  <a:pt x="96" y="33"/>
                  <a:pt x="96" y="34"/>
                  <a:pt x="97" y="34"/>
                </a:cubicBezTo>
                <a:cubicBezTo>
                  <a:pt x="97" y="33"/>
                  <a:pt x="99" y="34"/>
                  <a:pt x="99" y="34"/>
                </a:cubicBezTo>
                <a:cubicBezTo>
                  <a:pt x="102" y="32"/>
                  <a:pt x="108" y="34"/>
                  <a:pt x="112" y="33"/>
                </a:cubicBezTo>
                <a:close/>
                <a:moveTo>
                  <a:pt x="46" y="32"/>
                </a:moveTo>
                <a:cubicBezTo>
                  <a:pt x="48" y="33"/>
                  <a:pt x="49" y="32"/>
                  <a:pt x="50" y="33"/>
                </a:cubicBezTo>
                <a:cubicBezTo>
                  <a:pt x="50" y="32"/>
                  <a:pt x="51" y="32"/>
                  <a:pt x="51" y="32"/>
                </a:cubicBezTo>
                <a:cubicBezTo>
                  <a:pt x="50" y="31"/>
                  <a:pt x="48" y="32"/>
                  <a:pt x="46" y="32"/>
                </a:cubicBezTo>
                <a:close/>
                <a:moveTo>
                  <a:pt x="86" y="33"/>
                </a:moveTo>
                <a:cubicBezTo>
                  <a:pt x="88" y="33"/>
                  <a:pt x="91" y="33"/>
                  <a:pt x="93" y="32"/>
                </a:cubicBezTo>
                <a:cubicBezTo>
                  <a:pt x="82" y="32"/>
                  <a:pt x="74" y="33"/>
                  <a:pt x="63" y="34"/>
                </a:cubicBezTo>
                <a:cubicBezTo>
                  <a:pt x="63" y="35"/>
                  <a:pt x="63" y="35"/>
                  <a:pt x="63" y="35"/>
                </a:cubicBezTo>
                <a:cubicBezTo>
                  <a:pt x="62" y="36"/>
                  <a:pt x="57" y="35"/>
                  <a:pt x="58" y="36"/>
                </a:cubicBezTo>
                <a:cubicBezTo>
                  <a:pt x="60" y="36"/>
                  <a:pt x="63" y="36"/>
                  <a:pt x="64" y="36"/>
                </a:cubicBezTo>
                <a:cubicBezTo>
                  <a:pt x="63" y="36"/>
                  <a:pt x="63" y="35"/>
                  <a:pt x="63" y="35"/>
                </a:cubicBezTo>
                <a:cubicBezTo>
                  <a:pt x="64" y="34"/>
                  <a:pt x="67" y="34"/>
                  <a:pt x="68" y="35"/>
                </a:cubicBezTo>
                <a:cubicBezTo>
                  <a:pt x="67" y="36"/>
                  <a:pt x="64" y="34"/>
                  <a:pt x="64" y="36"/>
                </a:cubicBezTo>
                <a:cubicBezTo>
                  <a:pt x="66" y="35"/>
                  <a:pt x="68" y="36"/>
                  <a:pt x="71" y="36"/>
                </a:cubicBezTo>
                <a:cubicBezTo>
                  <a:pt x="69" y="36"/>
                  <a:pt x="69" y="36"/>
                  <a:pt x="68" y="37"/>
                </a:cubicBezTo>
                <a:cubicBezTo>
                  <a:pt x="68" y="37"/>
                  <a:pt x="70" y="37"/>
                  <a:pt x="71" y="36"/>
                </a:cubicBezTo>
                <a:cubicBezTo>
                  <a:pt x="71" y="37"/>
                  <a:pt x="71" y="36"/>
                  <a:pt x="72" y="36"/>
                </a:cubicBezTo>
                <a:cubicBezTo>
                  <a:pt x="71" y="35"/>
                  <a:pt x="73" y="36"/>
                  <a:pt x="73" y="35"/>
                </a:cubicBezTo>
                <a:cubicBezTo>
                  <a:pt x="71" y="35"/>
                  <a:pt x="70" y="35"/>
                  <a:pt x="69" y="34"/>
                </a:cubicBezTo>
                <a:cubicBezTo>
                  <a:pt x="74" y="34"/>
                  <a:pt x="78" y="33"/>
                  <a:pt x="82" y="35"/>
                </a:cubicBezTo>
                <a:cubicBezTo>
                  <a:pt x="82" y="35"/>
                  <a:pt x="82" y="35"/>
                  <a:pt x="83" y="34"/>
                </a:cubicBezTo>
                <a:cubicBezTo>
                  <a:pt x="82" y="34"/>
                  <a:pt x="82" y="34"/>
                  <a:pt x="82" y="34"/>
                </a:cubicBezTo>
                <a:cubicBezTo>
                  <a:pt x="83" y="35"/>
                  <a:pt x="82" y="33"/>
                  <a:pt x="83" y="33"/>
                </a:cubicBezTo>
                <a:cubicBezTo>
                  <a:pt x="84" y="34"/>
                  <a:pt x="83" y="34"/>
                  <a:pt x="83" y="34"/>
                </a:cubicBezTo>
                <a:cubicBezTo>
                  <a:pt x="85" y="33"/>
                  <a:pt x="88" y="36"/>
                  <a:pt x="86" y="33"/>
                </a:cubicBezTo>
                <a:close/>
                <a:moveTo>
                  <a:pt x="57" y="33"/>
                </a:moveTo>
                <a:cubicBezTo>
                  <a:pt x="58" y="33"/>
                  <a:pt x="60" y="33"/>
                  <a:pt x="61" y="33"/>
                </a:cubicBezTo>
                <a:cubicBezTo>
                  <a:pt x="60" y="32"/>
                  <a:pt x="58" y="32"/>
                  <a:pt x="57" y="33"/>
                </a:cubicBezTo>
                <a:close/>
                <a:moveTo>
                  <a:pt x="49" y="33"/>
                </a:moveTo>
                <a:cubicBezTo>
                  <a:pt x="50" y="34"/>
                  <a:pt x="51" y="33"/>
                  <a:pt x="52" y="33"/>
                </a:cubicBezTo>
                <a:cubicBezTo>
                  <a:pt x="52" y="32"/>
                  <a:pt x="50" y="33"/>
                  <a:pt x="49" y="33"/>
                </a:cubicBezTo>
                <a:close/>
                <a:moveTo>
                  <a:pt x="114" y="35"/>
                </a:moveTo>
                <a:cubicBezTo>
                  <a:pt x="114" y="35"/>
                  <a:pt x="115" y="36"/>
                  <a:pt x="115" y="35"/>
                </a:cubicBezTo>
                <a:cubicBezTo>
                  <a:pt x="115" y="35"/>
                  <a:pt x="114" y="34"/>
                  <a:pt x="114" y="35"/>
                </a:cubicBezTo>
                <a:close/>
                <a:moveTo>
                  <a:pt x="119" y="36"/>
                </a:moveTo>
                <a:cubicBezTo>
                  <a:pt x="120" y="37"/>
                  <a:pt x="122" y="36"/>
                  <a:pt x="123" y="36"/>
                </a:cubicBezTo>
                <a:cubicBezTo>
                  <a:pt x="127" y="35"/>
                  <a:pt x="134" y="36"/>
                  <a:pt x="138" y="35"/>
                </a:cubicBezTo>
                <a:cubicBezTo>
                  <a:pt x="132" y="35"/>
                  <a:pt x="126" y="35"/>
                  <a:pt x="119" y="36"/>
                </a:cubicBezTo>
                <a:close/>
                <a:moveTo>
                  <a:pt x="48" y="36"/>
                </a:moveTo>
                <a:cubicBezTo>
                  <a:pt x="48" y="35"/>
                  <a:pt x="50" y="36"/>
                  <a:pt x="49" y="35"/>
                </a:cubicBezTo>
                <a:cubicBezTo>
                  <a:pt x="49" y="35"/>
                  <a:pt x="47" y="34"/>
                  <a:pt x="48" y="36"/>
                </a:cubicBezTo>
                <a:close/>
                <a:moveTo>
                  <a:pt x="107" y="35"/>
                </a:moveTo>
                <a:cubicBezTo>
                  <a:pt x="109" y="36"/>
                  <a:pt x="111" y="36"/>
                  <a:pt x="113" y="35"/>
                </a:cubicBezTo>
                <a:cubicBezTo>
                  <a:pt x="110" y="34"/>
                  <a:pt x="109" y="35"/>
                  <a:pt x="107" y="35"/>
                </a:cubicBezTo>
                <a:close/>
                <a:moveTo>
                  <a:pt x="44" y="35"/>
                </a:moveTo>
                <a:cubicBezTo>
                  <a:pt x="44" y="35"/>
                  <a:pt x="43" y="35"/>
                  <a:pt x="42" y="36"/>
                </a:cubicBezTo>
                <a:cubicBezTo>
                  <a:pt x="43" y="36"/>
                  <a:pt x="43" y="35"/>
                  <a:pt x="43" y="36"/>
                </a:cubicBezTo>
                <a:cubicBezTo>
                  <a:pt x="45" y="36"/>
                  <a:pt x="47" y="37"/>
                  <a:pt x="49" y="36"/>
                </a:cubicBezTo>
                <a:cubicBezTo>
                  <a:pt x="47" y="36"/>
                  <a:pt x="47" y="35"/>
                  <a:pt x="46" y="35"/>
                </a:cubicBezTo>
                <a:cubicBezTo>
                  <a:pt x="47" y="35"/>
                  <a:pt x="46" y="36"/>
                  <a:pt x="46" y="36"/>
                </a:cubicBezTo>
                <a:cubicBezTo>
                  <a:pt x="45" y="35"/>
                  <a:pt x="45" y="36"/>
                  <a:pt x="44" y="35"/>
                </a:cubicBezTo>
                <a:close/>
                <a:moveTo>
                  <a:pt x="51" y="36"/>
                </a:moveTo>
                <a:cubicBezTo>
                  <a:pt x="48" y="36"/>
                  <a:pt x="51" y="37"/>
                  <a:pt x="54" y="36"/>
                </a:cubicBezTo>
                <a:cubicBezTo>
                  <a:pt x="53" y="35"/>
                  <a:pt x="52" y="36"/>
                  <a:pt x="51" y="36"/>
                </a:cubicBezTo>
                <a:close/>
                <a:moveTo>
                  <a:pt x="56" y="36"/>
                </a:moveTo>
                <a:cubicBezTo>
                  <a:pt x="56" y="35"/>
                  <a:pt x="55" y="36"/>
                  <a:pt x="54" y="36"/>
                </a:cubicBezTo>
                <a:cubicBezTo>
                  <a:pt x="54" y="36"/>
                  <a:pt x="56" y="36"/>
                  <a:pt x="56" y="36"/>
                </a:cubicBezTo>
                <a:close/>
                <a:moveTo>
                  <a:pt x="96" y="37"/>
                </a:moveTo>
                <a:cubicBezTo>
                  <a:pt x="96" y="35"/>
                  <a:pt x="100" y="37"/>
                  <a:pt x="101" y="36"/>
                </a:cubicBezTo>
                <a:cubicBezTo>
                  <a:pt x="100" y="36"/>
                  <a:pt x="96" y="35"/>
                  <a:pt x="96" y="37"/>
                </a:cubicBezTo>
                <a:close/>
                <a:moveTo>
                  <a:pt x="118" y="36"/>
                </a:moveTo>
                <a:cubicBezTo>
                  <a:pt x="117" y="36"/>
                  <a:pt x="115" y="36"/>
                  <a:pt x="114" y="36"/>
                </a:cubicBezTo>
                <a:cubicBezTo>
                  <a:pt x="115" y="36"/>
                  <a:pt x="117" y="37"/>
                  <a:pt x="118" y="36"/>
                </a:cubicBezTo>
                <a:close/>
                <a:moveTo>
                  <a:pt x="85" y="37"/>
                </a:moveTo>
                <a:cubicBezTo>
                  <a:pt x="86" y="37"/>
                  <a:pt x="88" y="37"/>
                  <a:pt x="88" y="36"/>
                </a:cubicBezTo>
                <a:cubicBezTo>
                  <a:pt x="87" y="36"/>
                  <a:pt x="85" y="36"/>
                  <a:pt x="85" y="37"/>
                </a:cubicBezTo>
                <a:close/>
                <a:moveTo>
                  <a:pt x="98" y="37"/>
                </a:moveTo>
                <a:cubicBezTo>
                  <a:pt x="98" y="37"/>
                  <a:pt x="102" y="37"/>
                  <a:pt x="102" y="37"/>
                </a:cubicBezTo>
                <a:cubicBezTo>
                  <a:pt x="101" y="37"/>
                  <a:pt x="98" y="36"/>
                  <a:pt x="98" y="37"/>
                </a:cubicBezTo>
                <a:close/>
                <a:moveTo>
                  <a:pt x="104" y="37"/>
                </a:moveTo>
                <a:cubicBezTo>
                  <a:pt x="106" y="37"/>
                  <a:pt x="107" y="37"/>
                  <a:pt x="107" y="37"/>
                </a:cubicBezTo>
                <a:cubicBezTo>
                  <a:pt x="106" y="37"/>
                  <a:pt x="105" y="36"/>
                  <a:pt x="104" y="37"/>
                </a:cubicBezTo>
                <a:close/>
                <a:moveTo>
                  <a:pt x="128" y="38"/>
                </a:moveTo>
                <a:cubicBezTo>
                  <a:pt x="129" y="37"/>
                  <a:pt x="130" y="37"/>
                  <a:pt x="130" y="37"/>
                </a:cubicBezTo>
                <a:cubicBezTo>
                  <a:pt x="130" y="37"/>
                  <a:pt x="130" y="37"/>
                  <a:pt x="130" y="37"/>
                </a:cubicBezTo>
                <a:cubicBezTo>
                  <a:pt x="130" y="37"/>
                  <a:pt x="128" y="37"/>
                  <a:pt x="128" y="38"/>
                </a:cubicBezTo>
                <a:close/>
                <a:moveTo>
                  <a:pt x="39" y="37"/>
                </a:moveTo>
                <a:cubicBezTo>
                  <a:pt x="39" y="36"/>
                  <a:pt x="38" y="37"/>
                  <a:pt x="37" y="37"/>
                </a:cubicBezTo>
                <a:cubicBezTo>
                  <a:pt x="37" y="38"/>
                  <a:pt x="39" y="37"/>
                  <a:pt x="39" y="37"/>
                </a:cubicBezTo>
                <a:close/>
                <a:moveTo>
                  <a:pt x="94" y="38"/>
                </a:moveTo>
                <a:cubicBezTo>
                  <a:pt x="95" y="37"/>
                  <a:pt x="97" y="38"/>
                  <a:pt x="97" y="37"/>
                </a:cubicBezTo>
                <a:cubicBezTo>
                  <a:pt x="96" y="38"/>
                  <a:pt x="95" y="36"/>
                  <a:pt x="94" y="38"/>
                </a:cubicBezTo>
                <a:close/>
                <a:moveTo>
                  <a:pt x="99" y="39"/>
                </a:moveTo>
                <a:cubicBezTo>
                  <a:pt x="107" y="38"/>
                  <a:pt x="115" y="39"/>
                  <a:pt x="123" y="37"/>
                </a:cubicBezTo>
                <a:cubicBezTo>
                  <a:pt x="115" y="38"/>
                  <a:pt x="105" y="37"/>
                  <a:pt x="99" y="39"/>
                </a:cubicBezTo>
                <a:close/>
                <a:moveTo>
                  <a:pt x="138" y="38"/>
                </a:moveTo>
                <a:cubicBezTo>
                  <a:pt x="142" y="38"/>
                  <a:pt x="145" y="38"/>
                  <a:pt x="149" y="38"/>
                </a:cubicBezTo>
                <a:cubicBezTo>
                  <a:pt x="145" y="37"/>
                  <a:pt x="142" y="37"/>
                  <a:pt x="138" y="38"/>
                </a:cubicBezTo>
                <a:close/>
                <a:moveTo>
                  <a:pt x="124" y="39"/>
                </a:moveTo>
                <a:cubicBezTo>
                  <a:pt x="124" y="39"/>
                  <a:pt x="125" y="40"/>
                  <a:pt x="126" y="39"/>
                </a:cubicBezTo>
                <a:cubicBezTo>
                  <a:pt x="125" y="38"/>
                  <a:pt x="123" y="39"/>
                  <a:pt x="124" y="39"/>
                </a:cubicBezTo>
                <a:close/>
                <a:moveTo>
                  <a:pt x="132" y="38"/>
                </a:moveTo>
                <a:cubicBezTo>
                  <a:pt x="131" y="39"/>
                  <a:pt x="128" y="38"/>
                  <a:pt x="126" y="39"/>
                </a:cubicBezTo>
                <a:cubicBezTo>
                  <a:pt x="128" y="38"/>
                  <a:pt x="131" y="40"/>
                  <a:pt x="132" y="38"/>
                </a:cubicBezTo>
                <a:close/>
                <a:moveTo>
                  <a:pt x="92" y="39"/>
                </a:moveTo>
                <a:cubicBezTo>
                  <a:pt x="93" y="40"/>
                  <a:pt x="95" y="40"/>
                  <a:pt x="96" y="39"/>
                </a:cubicBezTo>
                <a:cubicBezTo>
                  <a:pt x="94" y="39"/>
                  <a:pt x="93" y="39"/>
                  <a:pt x="92" y="39"/>
                </a:cubicBezTo>
                <a:cubicBezTo>
                  <a:pt x="93" y="39"/>
                  <a:pt x="92" y="39"/>
                  <a:pt x="92" y="39"/>
                </a:cubicBezTo>
                <a:close/>
                <a:moveTo>
                  <a:pt x="118" y="39"/>
                </a:moveTo>
                <a:cubicBezTo>
                  <a:pt x="119" y="39"/>
                  <a:pt x="120" y="40"/>
                  <a:pt x="120" y="39"/>
                </a:cubicBezTo>
                <a:cubicBezTo>
                  <a:pt x="119" y="38"/>
                  <a:pt x="118" y="39"/>
                  <a:pt x="118" y="39"/>
                </a:cubicBezTo>
                <a:close/>
                <a:moveTo>
                  <a:pt x="39" y="39"/>
                </a:moveTo>
                <a:cubicBezTo>
                  <a:pt x="39" y="39"/>
                  <a:pt x="42" y="40"/>
                  <a:pt x="43" y="39"/>
                </a:cubicBezTo>
                <a:cubicBezTo>
                  <a:pt x="42" y="40"/>
                  <a:pt x="40" y="39"/>
                  <a:pt x="39" y="39"/>
                </a:cubicBezTo>
                <a:close/>
                <a:moveTo>
                  <a:pt x="94" y="40"/>
                </a:moveTo>
                <a:cubicBezTo>
                  <a:pt x="94" y="40"/>
                  <a:pt x="95" y="40"/>
                  <a:pt x="95" y="41"/>
                </a:cubicBezTo>
                <a:cubicBezTo>
                  <a:pt x="91" y="40"/>
                  <a:pt x="87" y="41"/>
                  <a:pt x="85" y="42"/>
                </a:cubicBezTo>
                <a:cubicBezTo>
                  <a:pt x="85" y="42"/>
                  <a:pt x="85" y="43"/>
                  <a:pt x="86" y="43"/>
                </a:cubicBezTo>
                <a:cubicBezTo>
                  <a:pt x="85" y="42"/>
                  <a:pt x="87" y="42"/>
                  <a:pt x="87" y="42"/>
                </a:cubicBezTo>
                <a:cubicBezTo>
                  <a:pt x="93" y="43"/>
                  <a:pt x="97" y="41"/>
                  <a:pt x="102" y="42"/>
                </a:cubicBezTo>
                <a:cubicBezTo>
                  <a:pt x="102" y="42"/>
                  <a:pt x="104" y="42"/>
                  <a:pt x="104" y="42"/>
                </a:cubicBezTo>
                <a:cubicBezTo>
                  <a:pt x="104" y="42"/>
                  <a:pt x="104" y="42"/>
                  <a:pt x="104" y="43"/>
                </a:cubicBezTo>
                <a:cubicBezTo>
                  <a:pt x="107" y="40"/>
                  <a:pt x="112" y="41"/>
                  <a:pt x="117" y="41"/>
                </a:cubicBezTo>
                <a:cubicBezTo>
                  <a:pt x="114" y="40"/>
                  <a:pt x="112" y="41"/>
                  <a:pt x="108" y="40"/>
                </a:cubicBezTo>
                <a:cubicBezTo>
                  <a:pt x="110" y="40"/>
                  <a:pt x="114" y="40"/>
                  <a:pt x="115" y="39"/>
                </a:cubicBezTo>
                <a:cubicBezTo>
                  <a:pt x="108" y="40"/>
                  <a:pt x="101" y="39"/>
                  <a:pt x="94" y="40"/>
                </a:cubicBezTo>
                <a:close/>
                <a:moveTo>
                  <a:pt x="118" y="41"/>
                </a:moveTo>
                <a:cubicBezTo>
                  <a:pt x="119" y="41"/>
                  <a:pt x="122" y="41"/>
                  <a:pt x="121" y="41"/>
                </a:cubicBezTo>
                <a:cubicBezTo>
                  <a:pt x="120" y="41"/>
                  <a:pt x="120" y="40"/>
                  <a:pt x="119" y="40"/>
                </a:cubicBezTo>
                <a:cubicBezTo>
                  <a:pt x="120" y="41"/>
                  <a:pt x="118" y="40"/>
                  <a:pt x="118" y="41"/>
                </a:cubicBezTo>
                <a:close/>
                <a:moveTo>
                  <a:pt x="79" y="42"/>
                </a:moveTo>
                <a:cubicBezTo>
                  <a:pt x="80" y="42"/>
                  <a:pt x="82" y="43"/>
                  <a:pt x="82" y="42"/>
                </a:cubicBezTo>
                <a:cubicBezTo>
                  <a:pt x="81" y="42"/>
                  <a:pt x="80" y="41"/>
                  <a:pt x="79" y="42"/>
                </a:cubicBezTo>
                <a:close/>
                <a:moveTo>
                  <a:pt x="66" y="44"/>
                </a:moveTo>
                <a:cubicBezTo>
                  <a:pt x="66" y="44"/>
                  <a:pt x="66" y="43"/>
                  <a:pt x="66" y="43"/>
                </a:cubicBezTo>
                <a:cubicBezTo>
                  <a:pt x="61" y="44"/>
                  <a:pt x="58" y="43"/>
                  <a:pt x="54" y="44"/>
                </a:cubicBezTo>
                <a:cubicBezTo>
                  <a:pt x="54" y="45"/>
                  <a:pt x="55" y="44"/>
                  <a:pt x="55" y="45"/>
                </a:cubicBezTo>
                <a:cubicBezTo>
                  <a:pt x="52" y="45"/>
                  <a:pt x="49" y="45"/>
                  <a:pt x="45" y="46"/>
                </a:cubicBezTo>
                <a:cubicBezTo>
                  <a:pt x="47" y="46"/>
                  <a:pt x="48" y="45"/>
                  <a:pt x="50" y="46"/>
                </a:cubicBezTo>
                <a:cubicBezTo>
                  <a:pt x="50" y="46"/>
                  <a:pt x="52" y="45"/>
                  <a:pt x="52" y="46"/>
                </a:cubicBezTo>
                <a:cubicBezTo>
                  <a:pt x="52" y="46"/>
                  <a:pt x="51" y="45"/>
                  <a:pt x="51" y="46"/>
                </a:cubicBezTo>
                <a:cubicBezTo>
                  <a:pt x="52" y="46"/>
                  <a:pt x="55" y="46"/>
                  <a:pt x="56" y="47"/>
                </a:cubicBezTo>
                <a:cubicBezTo>
                  <a:pt x="52" y="47"/>
                  <a:pt x="47" y="46"/>
                  <a:pt x="44" y="48"/>
                </a:cubicBezTo>
                <a:cubicBezTo>
                  <a:pt x="50" y="49"/>
                  <a:pt x="55" y="48"/>
                  <a:pt x="61" y="48"/>
                </a:cubicBezTo>
                <a:cubicBezTo>
                  <a:pt x="60" y="48"/>
                  <a:pt x="61" y="49"/>
                  <a:pt x="60" y="49"/>
                </a:cubicBezTo>
                <a:cubicBezTo>
                  <a:pt x="60" y="49"/>
                  <a:pt x="60" y="49"/>
                  <a:pt x="60" y="48"/>
                </a:cubicBezTo>
                <a:cubicBezTo>
                  <a:pt x="58" y="49"/>
                  <a:pt x="56" y="48"/>
                  <a:pt x="54" y="49"/>
                </a:cubicBezTo>
                <a:cubicBezTo>
                  <a:pt x="55" y="49"/>
                  <a:pt x="56" y="49"/>
                  <a:pt x="56" y="50"/>
                </a:cubicBezTo>
                <a:cubicBezTo>
                  <a:pt x="56" y="49"/>
                  <a:pt x="57" y="49"/>
                  <a:pt x="58" y="49"/>
                </a:cubicBezTo>
                <a:cubicBezTo>
                  <a:pt x="57" y="50"/>
                  <a:pt x="59" y="49"/>
                  <a:pt x="59" y="50"/>
                </a:cubicBezTo>
                <a:cubicBezTo>
                  <a:pt x="58" y="50"/>
                  <a:pt x="56" y="50"/>
                  <a:pt x="56" y="51"/>
                </a:cubicBezTo>
                <a:cubicBezTo>
                  <a:pt x="57" y="50"/>
                  <a:pt x="58" y="51"/>
                  <a:pt x="59" y="50"/>
                </a:cubicBezTo>
                <a:cubicBezTo>
                  <a:pt x="59" y="51"/>
                  <a:pt x="62" y="51"/>
                  <a:pt x="62" y="50"/>
                </a:cubicBezTo>
                <a:cubicBezTo>
                  <a:pt x="62" y="51"/>
                  <a:pt x="62" y="51"/>
                  <a:pt x="62" y="51"/>
                </a:cubicBezTo>
                <a:cubicBezTo>
                  <a:pt x="67" y="50"/>
                  <a:pt x="71" y="51"/>
                  <a:pt x="76" y="50"/>
                </a:cubicBezTo>
                <a:cubicBezTo>
                  <a:pt x="76" y="49"/>
                  <a:pt x="73" y="51"/>
                  <a:pt x="74" y="50"/>
                </a:cubicBezTo>
                <a:cubicBezTo>
                  <a:pt x="72" y="50"/>
                  <a:pt x="70" y="50"/>
                  <a:pt x="67" y="50"/>
                </a:cubicBezTo>
                <a:cubicBezTo>
                  <a:pt x="70" y="49"/>
                  <a:pt x="70" y="50"/>
                  <a:pt x="71" y="49"/>
                </a:cubicBezTo>
                <a:cubicBezTo>
                  <a:pt x="69" y="48"/>
                  <a:pt x="65" y="49"/>
                  <a:pt x="63" y="49"/>
                </a:cubicBezTo>
                <a:cubicBezTo>
                  <a:pt x="64" y="49"/>
                  <a:pt x="65" y="49"/>
                  <a:pt x="65" y="48"/>
                </a:cubicBezTo>
                <a:cubicBezTo>
                  <a:pt x="64" y="48"/>
                  <a:pt x="62" y="48"/>
                  <a:pt x="61" y="49"/>
                </a:cubicBezTo>
                <a:cubicBezTo>
                  <a:pt x="61" y="48"/>
                  <a:pt x="61" y="48"/>
                  <a:pt x="61" y="48"/>
                </a:cubicBezTo>
                <a:cubicBezTo>
                  <a:pt x="72" y="47"/>
                  <a:pt x="84" y="46"/>
                  <a:pt x="96" y="46"/>
                </a:cubicBezTo>
                <a:cubicBezTo>
                  <a:pt x="99" y="46"/>
                  <a:pt x="103" y="45"/>
                  <a:pt x="105" y="45"/>
                </a:cubicBezTo>
                <a:cubicBezTo>
                  <a:pt x="106" y="45"/>
                  <a:pt x="108" y="45"/>
                  <a:pt x="107" y="44"/>
                </a:cubicBezTo>
                <a:cubicBezTo>
                  <a:pt x="103" y="44"/>
                  <a:pt x="99" y="45"/>
                  <a:pt x="97" y="44"/>
                </a:cubicBezTo>
                <a:cubicBezTo>
                  <a:pt x="98" y="44"/>
                  <a:pt x="98" y="43"/>
                  <a:pt x="98" y="42"/>
                </a:cubicBezTo>
                <a:cubicBezTo>
                  <a:pt x="98" y="43"/>
                  <a:pt x="96" y="44"/>
                  <a:pt x="95" y="43"/>
                </a:cubicBezTo>
                <a:cubicBezTo>
                  <a:pt x="95" y="43"/>
                  <a:pt x="94" y="44"/>
                  <a:pt x="94" y="44"/>
                </a:cubicBezTo>
                <a:cubicBezTo>
                  <a:pt x="84" y="46"/>
                  <a:pt x="69" y="46"/>
                  <a:pt x="59" y="46"/>
                </a:cubicBezTo>
                <a:cubicBezTo>
                  <a:pt x="59" y="46"/>
                  <a:pt x="58" y="47"/>
                  <a:pt x="57" y="46"/>
                </a:cubicBezTo>
                <a:cubicBezTo>
                  <a:pt x="60" y="45"/>
                  <a:pt x="62" y="46"/>
                  <a:pt x="64" y="44"/>
                </a:cubicBezTo>
                <a:cubicBezTo>
                  <a:pt x="65" y="46"/>
                  <a:pt x="68" y="44"/>
                  <a:pt x="69" y="44"/>
                </a:cubicBezTo>
                <a:cubicBezTo>
                  <a:pt x="67" y="44"/>
                  <a:pt x="68" y="43"/>
                  <a:pt x="68" y="43"/>
                </a:cubicBezTo>
                <a:cubicBezTo>
                  <a:pt x="68" y="43"/>
                  <a:pt x="67" y="43"/>
                  <a:pt x="66" y="44"/>
                </a:cubicBezTo>
                <a:close/>
                <a:moveTo>
                  <a:pt x="76" y="44"/>
                </a:moveTo>
                <a:cubicBezTo>
                  <a:pt x="78" y="44"/>
                  <a:pt x="78" y="43"/>
                  <a:pt x="77" y="43"/>
                </a:cubicBezTo>
                <a:cubicBezTo>
                  <a:pt x="77" y="43"/>
                  <a:pt x="77" y="44"/>
                  <a:pt x="76" y="44"/>
                </a:cubicBezTo>
                <a:close/>
                <a:moveTo>
                  <a:pt x="80" y="44"/>
                </a:moveTo>
                <a:cubicBezTo>
                  <a:pt x="79" y="44"/>
                  <a:pt x="78" y="43"/>
                  <a:pt x="77" y="44"/>
                </a:cubicBezTo>
                <a:cubicBezTo>
                  <a:pt x="80" y="45"/>
                  <a:pt x="83" y="45"/>
                  <a:pt x="84" y="44"/>
                </a:cubicBezTo>
                <a:cubicBezTo>
                  <a:pt x="82" y="44"/>
                  <a:pt x="84" y="43"/>
                  <a:pt x="85" y="43"/>
                </a:cubicBezTo>
                <a:cubicBezTo>
                  <a:pt x="83" y="43"/>
                  <a:pt x="81" y="43"/>
                  <a:pt x="80" y="44"/>
                </a:cubicBezTo>
                <a:close/>
                <a:moveTo>
                  <a:pt x="117" y="44"/>
                </a:moveTo>
                <a:cubicBezTo>
                  <a:pt x="119" y="46"/>
                  <a:pt x="122" y="43"/>
                  <a:pt x="124" y="44"/>
                </a:cubicBezTo>
                <a:cubicBezTo>
                  <a:pt x="123" y="42"/>
                  <a:pt x="119" y="44"/>
                  <a:pt x="117" y="44"/>
                </a:cubicBezTo>
                <a:close/>
                <a:moveTo>
                  <a:pt x="86" y="45"/>
                </a:moveTo>
                <a:cubicBezTo>
                  <a:pt x="86" y="44"/>
                  <a:pt x="89" y="45"/>
                  <a:pt x="89" y="44"/>
                </a:cubicBezTo>
                <a:cubicBezTo>
                  <a:pt x="88" y="43"/>
                  <a:pt x="85" y="44"/>
                  <a:pt x="86" y="45"/>
                </a:cubicBezTo>
                <a:close/>
                <a:moveTo>
                  <a:pt x="48" y="44"/>
                </a:moveTo>
                <a:cubicBezTo>
                  <a:pt x="49" y="45"/>
                  <a:pt x="50" y="45"/>
                  <a:pt x="51" y="44"/>
                </a:cubicBezTo>
                <a:cubicBezTo>
                  <a:pt x="51" y="44"/>
                  <a:pt x="49" y="44"/>
                  <a:pt x="48" y="44"/>
                </a:cubicBezTo>
                <a:close/>
                <a:moveTo>
                  <a:pt x="431" y="46"/>
                </a:moveTo>
                <a:cubicBezTo>
                  <a:pt x="430" y="47"/>
                  <a:pt x="429" y="49"/>
                  <a:pt x="431" y="49"/>
                </a:cubicBezTo>
                <a:cubicBezTo>
                  <a:pt x="432" y="49"/>
                  <a:pt x="432" y="48"/>
                  <a:pt x="433" y="48"/>
                </a:cubicBezTo>
                <a:cubicBezTo>
                  <a:pt x="432" y="46"/>
                  <a:pt x="432" y="45"/>
                  <a:pt x="431" y="46"/>
                </a:cubicBezTo>
                <a:close/>
                <a:moveTo>
                  <a:pt x="94" y="48"/>
                </a:moveTo>
                <a:cubicBezTo>
                  <a:pt x="95" y="49"/>
                  <a:pt x="97" y="48"/>
                  <a:pt x="99" y="48"/>
                </a:cubicBezTo>
                <a:cubicBezTo>
                  <a:pt x="97" y="47"/>
                  <a:pt x="95" y="47"/>
                  <a:pt x="94" y="48"/>
                </a:cubicBezTo>
                <a:close/>
                <a:moveTo>
                  <a:pt x="54" y="50"/>
                </a:moveTo>
                <a:cubicBezTo>
                  <a:pt x="54" y="50"/>
                  <a:pt x="53" y="49"/>
                  <a:pt x="53" y="48"/>
                </a:cubicBezTo>
                <a:cubicBezTo>
                  <a:pt x="51" y="49"/>
                  <a:pt x="50" y="49"/>
                  <a:pt x="48" y="50"/>
                </a:cubicBezTo>
                <a:cubicBezTo>
                  <a:pt x="49" y="50"/>
                  <a:pt x="48" y="50"/>
                  <a:pt x="49" y="50"/>
                </a:cubicBezTo>
                <a:cubicBezTo>
                  <a:pt x="50" y="49"/>
                  <a:pt x="50" y="51"/>
                  <a:pt x="51" y="50"/>
                </a:cubicBezTo>
                <a:cubicBezTo>
                  <a:pt x="51" y="50"/>
                  <a:pt x="51" y="50"/>
                  <a:pt x="51" y="50"/>
                </a:cubicBezTo>
                <a:cubicBezTo>
                  <a:pt x="52" y="51"/>
                  <a:pt x="52" y="49"/>
                  <a:pt x="53" y="49"/>
                </a:cubicBezTo>
                <a:cubicBezTo>
                  <a:pt x="53" y="49"/>
                  <a:pt x="53" y="50"/>
                  <a:pt x="54" y="50"/>
                </a:cubicBezTo>
                <a:close/>
                <a:moveTo>
                  <a:pt x="71" y="49"/>
                </a:moveTo>
                <a:cubicBezTo>
                  <a:pt x="76" y="49"/>
                  <a:pt x="80" y="50"/>
                  <a:pt x="81" y="48"/>
                </a:cubicBezTo>
                <a:cubicBezTo>
                  <a:pt x="77" y="49"/>
                  <a:pt x="74" y="48"/>
                  <a:pt x="71" y="49"/>
                </a:cubicBezTo>
                <a:close/>
                <a:moveTo>
                  <a:pt x="123" y="51"/>
                </a:moveTo>
                <a:cubicBezTo>
                  <a:pt x="124" y="51"/>
                  <a:pt x="124" y="51"/>
                  <a:pt x="124" y="51"/>
                </a:cubicBezTo>
                <a:cubicBezTo>
                  <a:pt x="124" y="51"/>
                  <a:pt x="125" y="50"/>
                  <a:pt x="124" y="50"/>
                </a:cubicBezTo>
                <a:cubicBezTo>
                  <a:pt x="124" y="50"/>
                  <a:pt x="124" y="51"/>
                  <a:pt x="124" y="51"/>
                </a:cubicBezTo>
                <a:cubicBezTo>
                  <a:pt x="124" y="50"/>
                  <a:pt x="123" y="51"/>
                  <a:pt x="123" y="51"/>
                </a:cubicBezTo>
                <a:close/>
                <a:moveTo>
                  <a:pt x="124" y="50"/>
                </a:moveTo>
                <a:cubicBezTo>
                  <a:pt x="122" y="50"/>
                  <a:pt x="120" y="49"/>
                  <a:pt x="119" y="50"/>
                </a:cubicBezTo>
                <a:cubicBezTo>
                  <a:pt x="121" y="50"/>
                  <a:pt x="122" y="52"/>
                  <a:pt x="124" y="50"/>
                </a:cubicBezTo>
                <a:close/>
                <a:moveTo>
                  <a:pt x="109" y="51"/>
                </a:moveTo>
                <a:cubicBezTo>
                  <a:pt x="109" y="51"/>
                  <a:pt x="108" y="51"/>
                  <a:pt x="108" y="52"/>
                </a:cubicBezTo>
                <a:cubicBezTo>
                  <a:pt x="109" y="52"/>
                  <a:pt x="110" y="51"/>
                  <a:pt x="110" y="52"/>
                </a:cubicBezTo>
                <a:cubicBezTo>
                  <a:pt x="109" y="53"/>
                  <a:pt x="106" y="51"/>
                  <a:pt x="105" y="53"/>
                </a:cubicBezTo>
                <a:cubicBezTo>
                  <a:pt x="105" y="53"/>
                  <a:pt x="106" y="53"/>
                  <a:pt x="107" y="53"/>
                </a:cubicBezTo>
                <a:cubicBezTo>
                  <a:pt x="106" y="53"/>
                  <a:pt x="109" y="52"/>
                  <a:pt x="108" y="53"/>
                </a:cubicBezTo>
                <a:cubicBezTo>
                  <a:pt x="110" y="52"/>
                  <a:pt x="113" y="53"/>
                  <a:pt x="114" y="53"/>
                </a:cubicBezTo>
                <a:cubicBezTo>
                  <a:pt x="113" y="53"/>
                  <a:pt x="115" y="52"/>
                  <a:pt x="115" y="53"/>
                </a:cubicBezTo>
                <a:cubicBezTo>
                  <a:pt x="116" y="53"/>
                  <a:pt x="116" y="52"/>
                  <a:pt x="116" y="52"/>
                </a:cubicBezTo>
                <a:cubicBezTo>
                  <a:pt x="115" y="51"/>
                  <a:pt x="114" y="52"/>
                  <a:pt x="114" y="52"/>
                </a:cubicBezTo>
                <a:cubicBezTo>
                  <a:pt x="113" y="53"/>
                  <a:pt x="112" y="51"/>
                  <a:pt x="111" y="52"/>
                </a:cubicBezTo>
                <a:cubicBezTo>
                  <a:pt x="111" y="52"/>
                  <a:pt x="110" y="52"/>
                  <a:pt x="110" y="51"/>
                </a:cubicBezTo>
                <a:cubicBezTo>
                  <a:pt x="111" y="51"/>
                  <a:pt x="111" y="51"/>
                  <a:pt x="112" y="51"/>
                </a:cubicBezTo>
                <a:cubicBezTo>
                  <a:pt x="112" y="51"/>
                  <a:pt x="112" y="50"/>
                  <a:pt x="111" y="50"/>
                </a:cubicBezTo>
                <a:cubicBezTo>
                  <a:pt x="106" y="50"/>
                  <a:pt x="98" y="50"/>
                  <a:pt x="95" y="50"/>
                </a:cubicBezTo>
                <a:cubicBezTo>
                  <a:pt x="96" y="51"/>
                  <a:pt x="91" y="50"/>
                  <a:pt x="90" y="51"/>
                </a:cubicBezTo>
                <a:cubicBezTo>
                  <a:pt x="91" y="51"/>
                  <a:pt x="91" y="51"/>
                  <a:pt x="90" y="52"/>
                </a:cubicBezTo>
                <a:cubicBezTo>
                  <a:pt x="92" y="52"/>
                  <a:pt x="93" y="52"/>
                  <a:pt x="93" y="51"/>
                </a:cubicBezTo>
                <a:cubicBezTo>
                  <a:pt x="93" y="52"/>
                  <a:pt x="94" y="52"/>
                  <a:pt x="95" y="52"/>
                </a:cubicBezTo>
                <a:cubicBezTo>
                  <a:pt x="92" y="52"/>
                  <a:pt x="91" y="52"/>
                  <a:pt x="90" y="54"/>
                </a:cubicBezTo>
                <a:cubicBezTo>
                  <a:pt x="90" y="54"/>
                  <a:pt x="91" y="54"/>
                  <a:pt x="91" y="54"/>
                </a:cubicBezTo>
                <a:cubicBezTo>
                  <a:pt x="91" y="54"/>
                  <a:pt x="91" y="53"/>
                  <a:pt x="91" y="53"/>
                </a:cubicBezTo>
                <a:cubicBezTo>
                  <a:pt x="92" y="54"/>
                  <a:pt x="97" y="53"/>
                  <a:pt x="98" y="53"/>
                </a:cubicBezTo>
                <a:cubicBezTo>
                  <a:pt x="98" y="54"/>
                  <a:pt x="99" y="53"/>
                  <a:pt x="98" y="54"/>
                </a:cubicBezTo>
                <a:cubicBezTo>
                  <a:pt x="97" y="54"/>
                  <a:pt x="96" y="54"/>
                  <a:pt x="95" y="54"/>
                </a:cubicBezTo>
                <a:cubicBezTo>
                  <a:pt x="96" y="54"/>
                  <a:pt x="95" y="55"/>
                  <a:pt x="96" y="55"/>
                </a:cubicBezTo>
                <a:cubicBezTo>
                  <a:pt x="96" y="54"/>
                  <a:pt x="97" y="54"/>
                  <a:pt x="98" y="54"/>
                </a:cubicBezTo>
                <a:cubicBezTo>
                  <a:pt x="98" y="55"/>
                  <a:pt x="99" y="55"/>
                  <a:pt x="99" y="55"/>
                </a:cubicBezTo>
                <a:cubicBezTo>
                  <a:pt x="98" y="55"/>
                  <a:pt x="98" y="55"/>
                  <a:pt x="99" y="56"/>
                </a:cubicBezTo>
                <a:cubicBezTo>
                  <a:pt x="97" y="56"/>
                  <a:pt x="91" y="56"/>
                  <a:pt x="89" y="56"/>
                </a:cubicBezTo>
                <a:cubicBezTo>
                  <a:pt x="87" y="57"/>
                  <a:pt x="84" y="57"/>
                  <a:pt x="82" y="57"/>
                </a:cubicBezTo>
                <a:cubicBezTo>
                  <a:pt x="82" y="57"/>
                  <a:pt x="83" y="57"/>
                  <a:pt x="83" y="56"/>
                </a:cubicBezTo>
                <a:cubicBezTo>
                  <a:pt x="78" y="55"/>
                  <a:pt x="75" y="57"/>
                  <a:pt x="71" y="56"/>
                </a:cubicBezTo>
                <a:cubicBezTo>
                  <a:pt x="71" y="57"/>
                  <a:pt x="71" y="57"/>
                  <a:pt x="71" y="57"/>
                </a:cubicBezTo>
                <a:cubicBezTo>
                  <a:pt x="73" y="57"/>
                  <a:pt x="76" y="57"/>
                  <a:pt x="77" y="57"/>
                </a:cubicBezTo>
                <a:cubicBezTo>
                  <a:pt x="75" y="57"/>
                  <a:pt x="71" y="58"/>
                  <a:pt x="70" y="58"/>
                </a:cubicBezTo>
                <a:cubicBezTo>
                  <a:pt x="70" y="57"/>
                  <a:pt x="71" y="57"/>
                  <a:pt x="71" y="57"/>
                </a:cubicBezTo>
                <a:cubicBezTo>
                  <a:pt x="71" y="56"/>
                  <a:pt x="70" y="57"/>
                  <a:pt x="70" y="56"/>
                </a:cubicBezTo>
                <a:cubicBezTo>
                  <a:pt x="70" y="57"/>
                  <a:pt x="69" y="58"/>
                  <a:pt x="69" y="57"/>
                </a:cubicBezTo>
                <a:cubicBezTo>
                  <a:pt x="69" y="58"/>
                  <a:pt x="69" y="58"/>
                  <a:pt x="69" y="58"/>
                </a:cubicBezTo>
                <a:cubicBezTo>
                  <a:pt x="68" y="58"/>
                  <a:pt x="68" y="57"/>
                  <a:pt x="68" y="57"/>
                </a:cubicBezTo>
                <a:cubicBezTo>
                  <a:pt x="67" y="57"/>
                  <a:pt x="68" y="57"/>
                  <a:pt x="66" y="57"/>
                </a:cubicBezTo>
                <a:cubicBezTo>
                  <a:pt x="66" y="58"/>
                  <a:pt x="68" y="58"/>
                  <a:pt x="67" y="58"/>
                </a:cubicBezTo>
                <a:cubicBezTo>
                  <a:pt x="66" y="58"/>
                  <a:pt x="66" y="57"/>
                  <a:pt x="66" y="57"/>
                </a:cubicBezTo>
                <a:cubicBezTo>
                  <a:pt x="65" y="58"/>
                  <a:pt x="65" y="58"/>
                  <a:pt x="64" y="57"/>
                </a:cubicBezTo>
                <a:cubicBezTo>
                  <a:pt x="64" y="58"/>
                  <a:pt x="64" y="58"/>
                  <a:pt x="64" y="58"/>
                </a:cubicBezTo>
                <a:cubicBezTo>
                  <a:pt x="64" y="58"/>
                  <a:pt x="63" y="58"/>
                  <a:pt x="64" y="58"/>
                </a:cubicBezTo>
                <a:cubicBezTo>
                  <a:pt x="62" y="58"/>
                  <a:pt x="59" y="58"/>
                  <a:pt x="57" y="58"/>
                </a:cubicBezTo>
                <a:cubicBezTo>
                  <a:pt x="58" y="58"/>
                  <a:pt x="59" y="59"/>
                  <a:pt x="58" y="59"/>
                </a:cubicBezTo>
                <a:cubicBezTo>
                  <a:pt x="57" y="58"/>
                  <a:pt x="56" y="58"/>
                  <a:pt x="56" y="59"/>
                </a:cubicBezTo>
                <a:cubicBezTo>
                  <a:pt x="56" y="58"/>
                  <a:pt x="55" y="58"/>
                  <a:pt x="55" y="58"/>
                </a:cubicBezTo>
                <a:cubicBezTo>
                  <a:pt x="55" y="59"/>
                  <a:pt x="53" y="58"/>
                  <a:pt x="53" y="59"/>
                </a:cubicBezTo>
                <a:cubicBezTo>
                  <a:pt x="53" y="59"/>
                  <a:pt x="53" y="58"/>
                  <a:pt x="53" y="58"/>
                </a:cubicBezTo>
                <a:cubicBezTo>
                  <a:pt x="52" y="60"/>
                  <a:pt x="49" y="58"/>
                  <a:pt x="47" y="60"/>
                </a:cubicBezTo>
                <a:cubicBezTo>
                  <a:pt x="47" y="59"/>
                  <a:pt x="45" y="59"/>
                  <a:pt x="45" y="60"/>
                </a:cubicBezTo>
                <a:cubicBezTo>
                  <a:pt x="47" y="60"/>
                  <a:pt x="50" y="61"/>
                  <a:pt x="51" y="60"/>
                </a:cubicBezTo>
                <a:cubicBezTo>
                  <a:pt x="51" y="61"/>
                  <a:pt x="50" y="60"/>
                  <a:pt x="50" y="61"/>
                </a:cubicBezTo>
                <a:cubicBezTo>
                  <a:pt x="51" y="61"/>
                  <a:pt x="53" y="61"/>
                  <a:pt x="52" y="62"/>
                </a:cubicBezTo>
                <a:cubicBezTo>
                  <a:pt x="53" y="62"/>
                  <a:pt x="53" y="61"/>
                  <a:pt x="54" y="61"/>
                </a:cubicBezTo>
                <a:cubicBezTo>
                  <a:pt x="54" y="61"/>
                  <a:pt x="55" y="61"/>
                  <a:pt x="54" y="62"/>
                </a:cubicBezTo>
                <a:cubicBezTo>
                  <a:pt x="55" y="62"/>
                  <a:pt x="55" y="62"/>
                  <a:pt x="56" y="62"/>
                </a:cubicBezTo>
                <a:cubicBezTo>
                  <a:pt x="56" y="61"/>
                  <a:pt x="55" y="61"/>
                  <a:pt x="55" y="61"/>
                </a:cubicBezTo>
                <a:cubicBezTo>
                  <a:pt x="56" y="60"/>
                  <a:pt x="57" y="61"/>
                  <a:pt x="59" y="61"/>
                </a:cubicBezTo>
                <a:cubicBezTo>
                  <a:pt x="58" y="61"/>
                  <a:pt x="58" y="61"/>
                  <a:pt x="58" y="62"/>
                </a:cubicBezTo>
                <a:cubicBezTo>
                  <a:pt x="63" y="61"/>
                  <a:pt x="66" y="61"/>
                  <a:pt x="70" y="61"/>
                </a:cubicBezTo>
                <a:cubicBezTo>
                  <a:pt x="70" y="60"/>
                  <a:pt x="68" y="61"/>
                  <a:pt x="68" y="60"/>
                </a:cubicBezTo>
                <a:cubicBezTo>
                  <a:pt x="69" y="60"/>
                  <a:pt x="72" y="60"/>
                  <a:pt x="73" y="60"/>
                </a:cubicBezTo>
                <a:cubicBezTo>
                  <a:pt x="72" y="61"/>
                  <a:pt x="71" y="60"/>
                  <a:pt x="71" y="60"/>
                </a:cubicBezTo>
                <a:cubicBezTo>
                  <a:pt x="72" y="60"/>
                  <a:pt x="72" y="61"/>
                  <a:pt x="72" y="61"/>
                </a:cubicBezTo>
                <a:cubicBezTo>
                  <a:pt x="76" y="61"/>
                  <a:pt x="77" y="61"/>
                  <a:pt x="80" y="60"/>
                </a:cubicBezTo>
                <a:cubicBezTo>
                  <a:pt x="80" y="61"/>
                  <a:pt x="80" y="61"/>
                  <a:pt x="80" y="61"/>
                </a:cubicBezTo>
                <a:cubicBezTo>
                  <a:pt x="81" y="60"/>
                  <a:pt x="83" y="60"/>
                  <a:pt x="85" y="60"/>
                </a:cubicBezTo>
                <a:cubicBezTo>
                  <a:pt x="85" y="60"/>
                  <a:pt x="86" y="60"/>
                  <a:pt x="86" y="59"/>
                </a:cubicBezTo>
                <a:cubicBezTo>
                  <a:pt x="84" y="59"/>
                  <a:pt x="84" y="60"/>
                  <a:pt x="83" y="59"/>
                </a:cubicBezTo>
                <a:cubicBezTo>
                  <a:pt x="83" y="59"/>
                  <a:pt x="83" y="60"/>
                  <a:pt x="83" y="60"/>
                </a:cubicBezTo>
                <a:cubicBezTo>
                  <a:pt x="82" y="60"/>
                  <a:pt x="81" y="60"/>
                  <a:pt x="82" y="59"/>
                </a:cubicBezTo>
                <a:cubicBezTo>
                  <a:pt x="84" y="60"/>
                  <a:pt x="88" y="57"/>
                  <a:pt x="90" y="59"/>
                </a:cubicBezTo>
                <a:cubicBezTo>
                  <a:pt x="91" y="58"/>
                  <a:pt x="92" y="58"/>
                  <a:pt x="93" y="59"/>
                </a:cubicBezTo>
                <a:cubicBezTo>
                  <a:pt x="93" y="58"/>
                  <a:pt x="94" y="58"/>
                  <a:pt x="95" y="58"/>
                </a:cubicBezTo>
                <a:cubicBezTo>
                  <a:pt x="96" y="59"/>
                  <a:pt x="96" y="59"/>
                  <a:pt x="96" y="60"/>
                </a:cubicBezTo>
                <a:cubicBezTo>
                  <a:pt x="99" y="60"/>
                  <a:pt x="100" y="59"/>
                  <a:pt x="102" y="59"/>
                </a:cubicBezTo>
                <a:cubicBezTo>
                  <a:pt x="102" y="59"/>
                  <a:pt x="102" y="59"/>
                  <a:pt x="103" y="59"/>
                </a:cubicBezTo>
                <a:cubicBezTo>
                  <a:pt x="103" y="59"/>
                  <a:pt x="105" y="58"/>
                  <a:pt x="105" y="59"/>
                </a:cubicBezTo>
                <a:cubicBezTo>
                  <a:pt x="104" y="59"/>
                  <a:pt x="104" y="60"/>
                  <a:pt x="106" y="60"/>
                </a:cubicBezTo>
                <a:cubicBezTo>
                  <a:pt x="105" y="59"/>
                  <a:pt x="105" y="59"/>
                  <a:pt x="106" y="58"/>
                </a:cubicBezTo>
                <a:cubicBezTo>
                  <a:pt x="104" y="58"/>
                  <a:pt x="103" y="59"/>
                  <a:pt x="102" y="58"/>
                </a:cubicBezTo>
                <a:cubicBezTo>
                  <a:pt x="104" y="58"/>
                  <a:pt x="106" y="58"/>
                  <a:pt x="108" y="57"/>
                </a:cubicBezTo>
                <a:cubicBezTo>
                  <a:pt x="107" y="59"/>
                  <a:pt x="108" y="59"/>
                  <a:pt x="106" y="59"/>
                </a:cubicBezTo>
                <a:cubicBezTo>
                  <a:pt x="106" y="60"/>
                  <a:pt x="108" y="59"/>
                  <a:pt x="109" y="58"/>
                </a:cubicBezTo>
                <a:cubicBezTo>
                  <a:pt x="109" y="58"/>
                  <a:pt x="108" y="58"/>
                  <a:pt x="109" y="59"/>
                </a:cubicBezTo>
                <a:cubicBezTo>
                  <a:pt x="111" y="58"/>
                  <a:pt x="110" y="59"/>
                  <a:pt x="112" y="59"/>
                </a:cubicBezTo>
                <a:cubicBezTo>
                  <a:pt x="112" y="58"/>
                  <a:pt x="111" y="59"/>
                  <a:pt x="111" y="58"/>
                </a:cubicBezTo>
                <a:cubicBezTo>
                  <a:pt x="112" y="58"/>
                  <a:pt x="113" y="58"/>
                  <a:pt x="114" y="58"/>
                </a:cubicBezTo>
                <a:cubicBezTo>
                  <a:pt x="113" y="58"/>
                  <a:pt x="113" y="60"/>
                  <a:pt x="113" y="59"/>
                </a:cubicBezTo>
                <a:cubicBezTo>
                  <a:pt x="113" y="59"/>
                  <a:pt x="114" y="59"/>
                  <a:pt x="114" y="59"/>
                </a:cubicBezTo>
                <a:cubicBezTo>
                  <a:pt x="114" y="59"/>
                  <a:pt x="115" y="59"/>
                  <a:pt x="115" y="58"/>
                </a:cubicBezTo>
                <a:cubicBezTo>
                  <a:pt x="116" y="60"/>
                  <a:pt x="120" y="59"/>
                  <a:pt x="121" y="58"/>
                </a:cubicBezTo>
                <a:cubicBezTo>
                  <a:pt x="120" y="58"/>
                  <a:pt x="120" y="57"/>
                  <a:pt x="119" y="57"/>
                </a:cubicBezTo>
                <a:cubicBezTo>
                  <a:pt x="120" y="57"/>
                  <a:pt x="120" y="57"/>
                  <a:pt x="121" y="57"/>
                </a:cubicBezTo>
                <a:cubicBezTo>
                  <a:pt x="121" y="58"/>
                  <a:pt x="120" y="57"/>
                  <a:pt x="121" y="58"/>
                </a:cubicBezTo>
                <a:cubicBezTo>
                  <a:pt x="123" y="58"/>
                  <a:pt x="125" y="57"/>
                  <a:pt x="127" y="58"/>
                </a:cubicBezTo>
                <a:cubicBezTo>
                  <a:pt x="127" y="58"/>
                  <a:pt x="128" y="59"/>
                  <a:pt x="128" y="58"/>
                </a:cubicBezTo>
                <a:cubicBezTo>
                  <a:pt x="128" y="58"/>
                  <a:pt x="128" y="57"/>
                  <a:pt x="129" y="58"/>
                </a:cubicBezTo>
                <a:cubicBezTo>
                  <a:pt x="129" y="58"/>
                  <a:pt x="129" y="58"/>
                  <a:pt x="129" y="59"/>
                </a:cubicBezTo>
                <a:cubicBezTo>
                  <a:pt x="130" y="58"/>
                  <a:pt x="131" y="59"/>
                  <a:pt x="132" y="59"/>
                </a:cubicBezTo>
                <a:cubicBezTo>
                  <a:pt x="131" y="58"/>
                  <a:pt x="133" y="58"/>
                  <a:pt x="133" y="57"/>
                </a:cubicBezTo>
                <a:cubicBezTo>
                  <a:pt x="130" y="56"/>
                  <a:pt x="127" y="58"/>
                  <a:pt x="126" y="57"/>
                </a:cubicBezTo>
                <a:cubicBezTo>
                  <a:pt x="128" y="57"/>
                  <a:pt x="129" y="55"/>
                  <a:pt x="131" y="57"/>
                </a:cubicBezTo>
                <a:cubicBezTo>
                  <a:pt x="131" y="56"/>
                  <a:pt x="131" y="56"/>
                  <a:pt x="131" y="56"/>
                </a:cubicBezTo>
                <a:cubicBezTo>
                  <a:pt x="135" y="55"/>
                  <a:pt x="140" y="56"/>
                  <a:pt x="145" y="56"/>
                </a:cubicBezTo>
                <a:cubicBezTo>
                  <a:pt x="150" y="56"/>
                  <a:pt x="155" y="55"/>
                  <a:pt x="158" y="56"/>
                </a:cubicBezTo>
                <a:cubicBezTo>
                  <a:pt x="156" y="56"/>
                  <a:pt x="154" y="56"/>
                  <a:pt x="153" y="56"/>
                </a:cubicBezTo>
                <a:cubicBezTo>
                  <a:pt x="154" y="58"/>
                  <a:pt x="157" y="57"/>
                  <a:pt x="156" y="59"/>
                </a:cubicBezTo>
                <a:cubicBezTo>
                  <a:pt x="156" y="58"/>
                  <a:pt x="156" y="58"/>
                  <a:pt x="156" y="58"/>
                </a:cubicBezTo>
                <a:cubicBezTo>
                  <a:pt x="155" y="58"/>
                  <a:pt x="153" y="58"/>
                  <a:pt x="152" y="59"/>
                </a:cubicBezTo>
                <a:cubicBezTo>
                  <a:pt x="154" y="59"/>
                  <a:pt x="155" y="59"/>
                  <a:pt x="157" y="59"/>
                </a:cubicBezTo>
                <a:cubicBezTo>
                  <a:pt x="157" y="58"/>
                  <a:pt x="161" y="58"/>
                  <a:pt x="163" y="59"/>
                </a:cubicBezTo>
                <a:cubicBezTo>
                  <a:pt x="163" y="58"/>
                  <a:pt x="165" y="59"/>
                  <a:pt x="165" y="59"/>
                </a:cubicBezTo>
                <a:cubicBezTo>
                  <a:pt x="166" y="59"/>
                  <a:pt x="166" y="58"/>
                  <a:pt x="166" y="58"/>
                </a:cubicBezTo>
                <a:cubicBezTo>
                  <a:pt x="166" y="58"/>
                  <a:pt x="167" y="58"/>
                  <a:pt x="167" y="58"/>
                </a:cubicBezTo>
                <a:cubicBezTo>
                  <a:pt x="168" y="58"/>
                  <a:pt x="167" y="57"/>
                  <a:pt x="167" y="57"/>
                </a:cubicBezTo>
                <a:cubicBezTo>
                  <a:pt x="168" y="57"/>
                  <a:pt x="167" y="59"/>
                  <a:pt x="168" y="58"/>
                </a:cubicBezTo>
                <a:cubicBezTo>
                  <a:pt x="168" y="58"/>
                  <a:pt x="169" y="58"/>
                  <a:pt x="170" y="58"/>
                </a:cubicBezTo>
                <a:cubicBezTo>
                  <a:pt x="170" y="59"/>
                  <a:pt x="169" y="58"/>
                  <a:pt x="169" y="59"/>
                </a:cubicBezTo>
                <a:cubicBezTo>
                  <a:pt x="170" y="59"/>
                  <a:pt x="170" y="59"/>
                  <a:pt x="169" y="59"/>
                </a:cubicBezTo>
                <a:cubicBezTo>
                  <a:pt x="170" y="59"/>
                  <a:pt x="170" y="58"/>
                  <a:pt x="170" y="58"/>
                </a:cubicBezTo>
                <a:cubicBezTo>
                  <a:pt x="170" y="57"/>
                  <a:pt x="169" y="58"/>
                  <a:pt x="169" y="57"/>
                </a:cubicBezTo>
                <a:cubicBezTo>
                  <a:pt x="169" y="57"/>
                  <a:pt x="169" y="57"/>
                  <a:pt x="169" y="57"/>
                </a:cubicBezTo>
                <a:cubicBezTo>
                  <a:pt x="169" y="57"/>
                  <a:pt x="168" y="57"/>
                  <a:pt x="168" y="57"/>
                </a:cubicBezTo>
                <a:cubicBezTo>
                  <a:pt x="169" y="57"/>
                  <a:pt x="169" y="56"/>
                  <a:pt x="169" y="56"/>
                </a:cubicBezTo>
                <a:cubicBezTo>
                  <a:pt x="170" y="56"/>
                  <a:pt x="169" y="57"/>
                  <a:pt x="171" y="57"/>
                </a:cubicBezTo>
                <a:cubicBezTo>
                  <a:pt x="171" y="57"/>
                  <a:pt x="170" y="56"/>
                  <a:pt x="171" y="56"/>
                </a:cubicBezTo>
                <a:cubicBezTo>
                  <a:pt x="171" y="56"/>
                  <a:pt x="171" y="57"/>
                  <a:pt x="171" y="57"/>
                </a:cubicBezTo>
                <a:cubicBezTo>
                  <a:pt x="170" y="55"/>
                  <a:pt x="166" y="56"/>
                  <a:pt x="164" y="56"/>
                </a:cubicBezTo>
                <a:cubicBezTo>
                  <a:pt x="164" y="57"/>
                  <a:pt x="165" y="57"/>
                  <a:pt x="165" y="57"/>
                </a:cubicBezTo>
                <a:cubicBezTo>
                  <a:pt x="164" y="57"/>
                  <a:pt x="165" y="57"/>
                  <a:pt x="163" y="58"/>
                </a:cubicBezTo>
                <a:cubicBezTo>
                  <a:pt x="164" y="57"/>
                  <a:pt x="163" y="57"/>
                  <a:pt x="162" y="57"/>
                </a:cubicBezTo>
                <a:cubicBezTo>
                  <a:pt x="162" y="58"/>
                  <a:pt x="163" y="57"/>
                  <a:pt x="163" y="58"/>
                </a:cubicBezTo>
                <a:cubicBezTo>
                  <a:pt x="162" y="58"/>
                  <a:pt x="162" y="58"/>
                  <a:pt x="161" y="58"/>
                </a:cubicBezTo>
                <a:cubicBezTo>
                  <a:pt x="161" y="57"/>
                  <a:pt x="162" y="57"/>
                  <a:pt x="162" y="57"/>
                </a:cubicBezTo>
                <a:cubicBezTo>
                  <a:pt x="160" y="57"/>
                  <a:pt x="160" y="57"/>
                  <a:pt x="159" y="57"/>
                </a:cubicBezTo>
                <a:cubicBezTo>
                  <a:pt x="158" y="57"/>
                  <a:pt x="159" y="58"/>
                  <a:pt x="158" y="58"/>
                </a:cubicBezTo>
                <a:cubicBezTo>
                  <a:pt x="156" y="58"/>
                  <a:pt x="157" y="58"/>
                  <a:pt x="156" y="57"/>
                </a:cubicBezTo>
                <a:cubicBezTo>
                  <a:pt x="156" y="56"/>
                  <a:pt x="157" y="57"/>
                  <a:pt x="158" y="57"/>
                </a:cubicBezTo>
                <a:cubicBezTo>
                  <a:pt x="158" y="57"/>
                  <a:pt x="158" y="57"/>
                  <a:pt x="158" y="57"/>
                </a:cubicBezTo>
                <a:cubicBezTo>
                  <a:pt x="158" y="56"/>
                  <a:pt x="159" y="57"/>
                  <a:pt x="159" y="57"/>
                </a:cubicBezTo>
                <a:cubicBezTo>
                  <a:pt x="159" y="56"/>
                  <a:pt x="158" y="56"/>
                  <a:pt x="158" y="55"/>
                </a:cubicBezTo>
                <a:cubicBezTo>
                  <a:pt x="159" y="55"/>
                  <a:pt x="161" y="55"/>
                  <a:pt x="160" y="56"/>
                </a:cubicBezTo>
                <a:cubicBezTo>
                  <a:pt x="161" y="56"/>
                  <a:pt x="162" y="56"/>
                  <a:pt x="162" y="56"/>
                </a:cubicBezTo>
                <a:cubicBezTo>
                  <a:pt x="163" y="54"/>
                  <a:pt x="168" y="56"/>
                  <a:pt x="170" y="54"/>
                </a:cubicBezTo>
                <a:cubicBezTo>
                  <a:pt x="165" y="54"/>
                  <a:pt x="161" y="54"/>
                  <a:pt x="157" y="54"/>
                </a:cubicBezTo>
                <a:cubicBezTo>
                  <a:pt x="157" y="54"/>
                  <a:pt x="158" y="54"/>
                  <a:pt x="158" y="54"/>
                </a:cubicBezTo>
                <a:cubicBezTo>
                  <a:pt x="156" y="54"/>
                  <a:pt x="154" y="54"/>
                  <a:pt x="153" y="54"/>
                </a:cubicBezTo>
                <a:cubicBezTo>
                  <a:pt x="153" y="55"/>
                  <a:pt x="152" y="54"/>
                  <a:pt x="152" y="54"/>
                </a:cubicBezTo>
                <a:cubicBezTo>
                  <a:pt x="151" y="55"/>
                  <a:pt x="152" y="55"/>
                  <a:pt x="151" y="55"/>
                </a:cubicBezTo>
                <a:cubicBezTo>
                  <a:pt x="151" y="54"/>
                  <a:pt x="150" y="55"/>
                  <a:pt x="149" y="54"/>
                </a:cubicBezTo>
                <a:cubicBezTo>
                  <a:pt x="149" y="55"/>
                  <a:pt x="150" y="55"/>
                  <a:pt x="149" y="55"/>
                </a:cubicBezTo>
                <a:cubicBezTo>
                  <a:pt x="146" y="55"/>
                  <a:pt x="139" y="53"/>
                  <a:pt x="135" y="55"/>
                </a:cubicBezTo>
                <a:cubicBezTo>
                  <a:pt x="135" y="55"/>
                  <a:pt x="136" y="55"/>
                  <a:pt x="136" y="55"/>
                </a:cubicBezTo>
                <a:cubicBezTo>
                  <a:pt x="133" y="54"/>
                  <a:pt x="125" y="55"/>
                  <a:pt x="121" y="55"/>
                </a:cubicBezTo>
                <a:cubicBezTo>
                  <a:pt x="118" y="55"/>
                  <a:pt x="113" y="55"/>
                  <a:pt x="111" y="55"/>
                </a:cubicBezTo>
                <a:cubicBezTo>
                  <a:pt x="111" y="55"/>
                  <a:pt x="111" y="55"/>
                  <a:pt x="110" y="55"/>
                </a:cubicBezTo>
                <a:cubicBezTo>
                  <a:pt x="110" y="55"/>
                  <a:pt x="110" y="55"/>
                  <a:pt x="110" y="55"/>
                </a:cubicBezTo>
                <a:cubicBezTo>
                  <a:pt x="107" y="54"/>
                  <a:pt x="101" y="57"/>
                  <a:pt x="99" y="54"/>
                </a:cubicBezTo>
                <a:cubicBezTo>
                  <a:pt x="100" y="54"/>
                  <a:pt x="101" y="55"/>
                  <a:pt x="101" y="54"/>
                </a:cubicBezTo>
                <a:cubicBezTo>
                  <a:pt x="100" y="54"/>
                  <a:pt x="99" y="54"/>
                  <a:pt x="99" y="54"/>
                </a:cubicBezTo>
                <a:cubicBezTo>
                  <a:pt x="100" y="54"/>
                  <a:pt x="99" y="53"/>
                  <a:pt x="100" y="53"/>
                </a:cubicBezTo>
                <a:cubicBezTo>
                  <a:pt x="101" y="54"/>
                  <a:pt x="103" y="53"/>
                  <a:pt x="105" y="53"/>
                </a:cubicBezTo>
                <a:cubicBezTo>
                  <a:pt x="105" y="52"/>
                  <a:pt x="103" y="52"/>
                  <a:pt x="102" y="52"/>
                </a:cubicBezTo>
                <a:cubicBezTo>
                  <a:pt x="102" y="52"/>
                  <a:pt x="102" y="52"/>
                  <a:pt x="102" y="52"/>
                </a:cubicBezTo>
                <a:cubicBezTo>
                  <a:pt x="104" y="52"/>
                  <a:pt x="107" y="52"/>
                  <a:pt x="108" y="51"/>
                </a:cubicBezTo>
                <a:cubicBezTo>
                  <a:pt x="108" y="51"/>
                  <a:pt x="108" y="51"/>
                  <a:pt x="108" y="51"/>
                </a:cubicBezTo>
                <a:cubicBezTo>
                  <a:pt x="108" y="51"/>
                  <a:pt x="108" y="50"/>
                  <a:pt x="109" y="50"/>
                </a:cubicBezTo>
                <a:cubicBezTo>
                  <a:pt x="109" y="51"/>
                  <a:pt x="109" y="51"/>
                  <a:pt x="109" y="51"/>
                </a:cubicBezTo>
                <a:close/>
                <a:moveTo>
                  <a:pt x="112" y="51"/>
                </a:moveTo>
                <a:cubicBezTo>
                  <a:pt x="112" y="51"/>
                  <a:pt x="113" y="51"/>
                  <a:pt x="113" y="51"/>
                </a:cubicBezTo>
                <a:cubicBezTo>
                  <a:pt x="112" y="51"/>
                  <a:pt x="113" y="49"/>
                  <a:pt x="112" y="50"/>
                </a:cubicBezTo>
                <a:cubicBezTo>
                  <a:pt x="112" y="51"/>
                  <a:pt x="112" y="50"/>
                  <a:pt x="112" y="51"/>
                </a:cubicBezTo>
                <a:close/>
                <a:moveTo>
                  <a:pt x="49" y="52"/>
                </a:moveTo>
                <a:cubicBezTo>
                  <a:pt x="50" y="51"/>
                  <a:pt x="53" y="52"/>
                  <a:pt x="54" y="51"/>
                </a:cubicBezTo>
                <a:cubicBezTo>
                  <a:pt x="52" y="52"/>
                  <a:pt x="50" y="50"/>
                  <a:pt x="49" y="52"/>
                </a:cubicBezTo>
                <a:close/>
                <a:moveTo>
                  <a:pt x="127" y="51"/>
                </a:moveTo>
                <a:cubicBezTo>
                  <a:pt x="127" y="51"/>
                  <a:pt x="125" y="52"/>
                  <a:pt x="124" y="52"/>
                </a:cubicBezTo>
                <a:cubicBezTo>
                  <a:pt x="125" y="52"/>
                  <a:pt x="127" y="53"/>
                  <a:pt x="127" y="51"/>
                </a:cubicBezTo>
                <a:close/>
                <a:moveTo>
                  <a:pt x="62" y="53"/>
                </a:moveTo>
                <a:cubicBezTo>
                  <a:pt x="61" y="53"/>
                  <a:pt x="59" y="53"/>
                  <a:pt x="59" y="54"/>
                </a:cubicBezTo>
                <a:cubicBezTo>
                  <a:pt x="60" y="54"/>
                  <a:pt x="61" y="54"/>
                  <a:pt x="62" y="53"/>
                </a:cubicBezTo>
                <a:close/>
                <a:moveTo>
                  <a:pt x="85" y="51"/>
                </a:moveTo>
                <a:cubicBezTo>
                  <a:pt x="84" y="52"/>
                  <a:pt x="74" y="51"/>
                  <a:pt x="70" y="53"/>
                </a:cubicBezTo>
                <a:cubicBezTo>
                  <a:pt x="68" y="52"/>
                  <a:pt x="64" y="52"/>
                  <a:pt x="63" y="53"/>
                </a:cubicBezTo>
                <a:cubicBezTo>
                  <a:pt x="65" y="54"/>
                  <a:pt x="67" y="53"/>
                  <a:pt x="68" y="54"/>
                </a:cubicBezTo>
                <a:cubicBezTo>
                  <a:pt x="65" y="53"/>
                  <a:pt x="63" y="54"/>
                  <a:pt x="62" y="53"/>
                </a:cubicBezTo>
                <a:cubicBezTo>
                  <a:pt x="59" y="55"/>
                  <a:pt x="56" y="54"/>
                  <a:pt x="53" y="54"/>
                </a:cubicBezTo>
                <a:cubicBezTo>
                  <a:pt x="53" y="54"/>
                  <a:pt x="52" y="53"/>
                  <a:pt x="51" y="54"/>
                </a:cubicBezTo>
                <a:cubicBezTo>
                  <a:pt x="52" y="54"/>
                  <a:pt x="52" y="54"/>
                  <a:pt x="52" y="54"/>
                </a:cubicBezTo>
                <a:cubicBezTo>
                  <a:pt x="52" y="54"/>
                  <a:pt x="51" y="54"/>
                  <a:pt x="51" y="54"/>
                </a:cubicBezTo>
                <a:cubicBezTo>
                  <a:pt x="52" y="54"/>
                  <a:pt x="52" y="54"/>
                  <a:pt x="52" y="54"/>
                </a:cubicBezTo>
                <a:cubicBezTo>
                  <a:pt x="52" y="54"/>
                  <a:pt x="52" y="55"/>
                  <a:pt x="52" y="55"/>
                </a:cubicBezTo>
                <a:cubicBezTo>
                  <a:pt x="52" y="54"/>
                  <a:pt x="50" y="55"/>
                  <a:pt x="51" y="55"/>
                </a:cubicBezTo>
                <a:cubicBezTo>
                  <a:pt x="51" y="54"/>
                  <a:pt x="52" y="54"/>
                  <a:pt x="51" y="54"/>
                </a:cubicBezTo>
                <a:cubicBezTo>
                  <a:pt x="50" y="53"/>
                  <a:pt x="47" y="54"/>
                  <a:pt x="47" y="53"/>
                </a:cubicBezTo>
                <a:cubicBezTo>
                  <a:pt x="47" y="54"/>
                  <a:pt x="46" y="54"/>
                  <a:pt x="45" y="54"/>
                </a:cubicBezTo>
                <a:cubicBezTo>
                  <a:pt x="46" y="56"/>
                  <a:pt x="48" y="54"/>
                  <a:pt x="50" y="54"/>
                </a:cubicBezTo>
                <a:cubicBezTo>
                  <a:pt x="50" y="55"/>
                  <a:pt x="50" y="55"/>
                  <a:pt x="50" y="55"/>
                </a:cubicBezTo>
                <a:cubicBezTo>
                  <a:pt x="50" y="56"/>
                  <a:pt x="51" y="55"/>
                  <a:pt x="51" y="55"/>
                </a:cubicBezTo>
                <a:cubicBezTo>
                  <a:pt x="50" y="55"/>
                  <a:pt x="50" y="56"/>
                  <a:pt x="50" y="56"/>
                </a:cubicBezTo>
                <a:cubicBezTo>
                  <a:pt x="49" y="56"/>
                  <a:pt x="50" y="55"/>
                  <a:pt x="49" y="55"/>
                </a:cubicBezTo>
                <a:cubicBezTo>
                  <a:pt x="49" y="55"/>
                  <a:pt x="48" y="55"/>
                  <a:pt x="48" y="55"/>
                </a:cubicBezTo>
                <a:cubicBezTo>
                  <a:pt x="48" y="56"/>
                  <a:pt x="48" y="56"/>
                  <a:pt x="48" y="56"/>
                </a:cubicBezTo>
                <a:cubicBezTo>
                  <a:pt x="47" y="57"/>
                  <a:pt x="46" y="56"/>
                  <a:pt x="45" y="57"/>
                </a:cubicBezTo>
                <a:cubicBezTo>
                  <a:pt x="46" y="57"/>
                  <a:pt x="49" y="57"/>
                  <a:pt x="49" y="56"/>
                </a:cubicBezTo>
                <a:cubicBezTo>
                  <a:pt x="49" y="56"/>
                  <a:pt x="50" y="56"/>
                  <a:pt x="50" y="56"/>
                </a:cubicBezTo>
                <a:cubicBezTo>
                  <a:pt x="50" y="56"/>
                  <a:pt x="49" y="56"/>
                  <a:pt x="49" y="57"/>
                </a:cubicBezTo>
                <a:cubicBezTo>
                  <a:pt x="50" y="58"/>
                  <a:pt x="52" y="56"/>
                  <a:pt x="54" y="57"/>
                </a:cubicBezTo>
                <a:cubicBezTo>
                  <a:pt x="54" y="57"/>
                  <a:pt x="54" y="56"/>
                  <a:pt x="54" y="56"/>
                </a:cubicBezTo>
                <a:cubicBezTo>
                  <a:pt x="54" y="57"/>
                  <a:pt x="55" y="57"/>
                  <a:pt x="55" y="57"/>
                </a:cubicBezTo>
                <a:cubicBezTo>
                  <a:pt x="55" y="57"/>
                  <a:pt x="55" y="56"/>
                  <a:pt x="56" y="56"/>
                </a:cubicBezTo>
                <a:cubicBezTo>
                  <a:pt x="56" y="57"/>
                  <a:pt x="58" y="56"/>
                  <a:pt x="60" y="57"/>
                </a:cubicBezTo>
                <a:cubicBezTo>
                  <a:pt x="60" y="55"/>
                  <a:pt x="65" y="56"/>
                  <a:pt x="65" y="55"/>
                </a:cubicBezTo>
                <a:cubicBezTo>
                  <a:pt x="67" y="54"/>
                  <a:pt x="67" y="55"/>
                  <a:pt x="69" y="55"/>
                </a:cubicBezTo>
                <a:cubicBezTo>
                  <a:pt x="69" y="55"/>
                  <a:pt x="69" y="54"/>
                  <a:pt x="70" y="54"/>
                </a:cubicBezTo>
                <a:cubicBezTo>
                  <a:pt x="70" y="55"/>
                  <a:pt x="76" y="54"/>
                  <a:pt x="75" y="53"/>
                </a:cubicBezTo>
                <a:cubicBezTo>
                  <a:pt x="78" y="53"/>
                  <a:pt x="81" y="53"/>
                  <a:pt x="83" y="53"/>
                </a:cubicBezTo>
                <a:cubicBezTo>
                  <a:pt x="83" y="52"/>
                  <a:pt x="82" y="53"/>
                  <a:pt x="82" y="52"/>
                </a:cubicBezTo>
                <a:cubicBezTo>
                  <a:pt x="85" y="53"/>
                  <a:pt x="87" y="52"/>
                  <a:pt x="89" y="52"/>
                </a:cubicBezTo>
                <a:cubicBezTo>
                  <a:pt x="88" y="50"/>
                  <a:pt x="85" y="53"/>
                  <a:pt x="85" y="51"/>
                </a:cubicBezTo>
                <a:close/>
                <a:moveTo>
                  <a:pt x="56" y="52"/>
                </a:moveTo>
                <a:cubicBezTo>
                  <a:pt x="58" y="53"/>
                  <a:pt x="60" y="51"/>
                  <a:pt x="59" y="52"/>
                </a:cubicBezTo>
                <a:cubicBezTo>
                  <a:pt x="58" y="52"/>
                  <a:pt x="56" y="51"/>
                  <a:pt x="56" y="52"/>
                </a:cubicBezTo>
                <a:close/>
                <a:moveTo>
                  <a:pt x="195" y="54"/>
                </a:moveTo>
                <a:cubicBezTo>
                  <a:pt x="195" y="54"/>
                  <a:pt x="195" y="54"/>
                  <a:pt x="195" y="55"/>
                </a:cubicBezTo>
                <a:cubicBezTo>
                  <a:pt x="196" y="55"/>
                  <a:pt x="196" y="54"/>
                  <a:pt x="197" y="54"/>
                </a:cubicBezTo>
                <a:cubicBezTo>
                  <a:pt x="196" y="53"/>
                  <a:pt x="196" y="55"/>
                  <a:pt x="195" y="54"/>
                </a:cubicBezTo>
                <a:close/>
                <a:moveTo>
                  <a:pt x="200" y="55"/>
                </a:moveTo>
                <a:cubicBezTo>
                  <a:pt x="201" y="55"/>
                  <a:pt x="200" y="54"/>
                  <a:pt x="201" y="54"/>
                </a:cubicBezTo>
                <a:cubicBezTo>
                  <a:pt x="201" y="55"/>
                  <a:pt x="202" y="54"/>
                  <a:pt x="202" y="54"/>
                </a:cubicBezTo>
                <a:cubicBezTo>
                  <a:pt x="201" y="54"/>
                  <a:pt x="200" y="54"/>
                  <a:pt x="200" y="54"/>
                </a:cubicBezTo>
                <a:cubicBezTo>
                  <a:pt x="200" y="54"/>
                  <a:pt x="200" y="54"/>
                  <a:pt x="200" y="55"/>
                </a:cubicBezTo>
                <a:close/>
                <a:moveTo>
                  <a:pt x="187" y="54"/>
                </a:moveTo>
                <a:cubicBezTo>
                  <a:pt x="188" y="54"/>
                  <a:pt x="189" y="55"/>
                  <a:pt x="189" y="55"/>
                </a:cubicBezTo>
                <a:cubicBezTo>
                  <a:pt x="190" y="54"/>
                  <a:pt x="188" y="54"/>
                  <a:pt x="187" y="54"/>
                </a:cubicBezTo>
                <a:close/>
                <a:moveTo>
                  <a:pt x="71" y="54"/>
                </a:moveTo>
                <a:cubicBezTo>
                  <a:pt x="69" y="55"/>
                  <a:pt x="76" y="55"/>
                  <a:pt x="73" y="54"/>
                </a:cubicBezTo>
                <a:cubicBezTo>
                  <a:pt x="72" y="54"/>
                  <a:pt x="72" y="54"/>
                  <a:pt x="71" y="54"/>
                </a:cubicBezTo>
                <a:close/>
                <a:moveTo>
                  <a:pt x="48" y="55"/>
                </a:moveTo>
                <a:cubicBezTo>
                  <a:pt x="47" y="55"/>
                  <a:pt x="47" y="56"/>
                  <a:pt x="46" y="55"/>
                </a:cubicBezTo>
                <a:cubicBezTo>
                  <a:pt x="46" y="56"/>
                  <a:pt x="48" y="56"/>
                  <a:pt x="48" y="55"/>
                </a:cubicBezTo>
                <a:close/>
                <a:moveTo>
                  <a:pt x="173" y="55"/>
                </a:moveTo>
                <a:cubicBezTo>
                  <a:pt x="173" y="56"/>
                  <a:pt x="175" y="56"/>
                  <a:pt x="174" y="57"/>
                </a:cubicBezTo>
                <a:cubicBezTo>
                  <a:pt x="175" y="57"/>
                  <a:pt x="175" y="57"/>
                  <a:pt x="176" y="57"/>
                </a:cubicBezTo>
                <a:cubicBezTo>
                  <a:pt x="176" y="56"/>
                  <a:pt x="175" y="56"/>
                  <a:pt x="176" y="56"/>
                </a:cubicBezTo>
                <a:cubicBezTo>
                  <a:pt x="177" y="56"/>
                  <a:pt x="178" y="56"/>
                  <a:pt x="179" y="55"/>
                </a:cubicBezTo>
                <a:cubicBezTo>
                  <a:pt x="176" y="55"/>
                  <a:pt x="175" y="55"/>
                  <a:pt x="173" y="55"/>
                </a:cubicBezTo>
                <a:close/>
                <a:moveTo>
                  <a:pt x="141" y="56"/>
                </a:moveTo>
                <a:cubicBezTo>
                  <a:pt x="141" y="57"/>
                  <a:pt x="141" y="57"/>
                  <a:pt x="141" y="57"/>
                </a:cubicBezTo>
                <a:cubicBezTo>
                  <a:pt x="141" y="57"/>
                  <a:pt x="140" y="58"/>
                  <a:pt x="140" y="57"/>
                </a:cubicBezTo>
                <a:cubicBezTo>
                  <a:pt x="140" y="57"/>
                  <a:pt x="141" y="57"/>
                  <a:pt x="141" y="57"/>
                </a:cubicBezTo>
                <a:cubicBezTo>
                  <a:pt x="140" y="56"/>
                  <a:pt x="140" y="57"/>
                  <a:pt x="139" y="58"/>
                </a:cubicBezTo>
                <a:cubicBezTo>
                  <a:pt x="141" y="58"/>
                  <a:pt x="141" y="58"/>
                  <a:pt x="144" y="58"/>
                </a:cubicBezTo>
                <a:cubicBezTo>
                  <a:pt x="144" y="58"/>
                  <a:pt x="144" y="58"/>
                  <a:pt x="144" y="58"/>
                </a:cubicBezTo>
                <a:cubicBezTo>
                  <a:pt x="144" y="58"/>
                  <a:pt x="143" y="59"/>
                  <a:pt x="143" y="59"/>
                </a:cubicBezTo>
                <a:cubicBezTo>
                  <a:pt x="144" y="59"/>
                  <a:pt x="144" y="59"/>
                  <a:pt x="144" y="59"/>
                </a:cubicBezTo>
                <a:cubicBezTo>
                  <a:pt x="143" y="60"/>
                  <a:pt x="145" y="60"/>
                  <a:pt x="145" y="60"/>
                </a:cubicBezTo>
                <a:cubicBezTo>
                  <a:pt x="144" y="60"/>
                  <a:pt x="144" y="60"/>
                  <a:pt x="143" y="60"/>
                </a:cubicBezTo>
                <a:cubicBezTo>
                  <a:pt x="143" y="60"/>
                  <a:pt x="142" y="60"/>
                  <a:pt x="143" y="59"/>
                </a:cubicBezTo>
                <a:cubicBezTo>
                  <a:pt x="141" y="60"/>
                  <a:pt x="141" y="59"/>
                  <a:pt x="141" y="60"/>
                </a:cubicBezTo>
                <a:cubicBezTo>
                  <a:pt x="139" y="59"/>
                  <a:pt x="139" y="60"/>
                  <a:pt x="138" y="60"/>
                </a:cubicBezTo>
                <a:cubicBezTo>
                  <a:pt x="138" y="60"/>
                  <a:pt x="138" y="60"/>
                  <a:pt x="138" y="59"/>
                </a:cubicBezTo>
                <a:cubicBezTo>
                  <a:pt x="138" y="59"/>
                  <a:pt x="137" y="59"/>
                  <a:pt x="137" y="59"/>
                </a:cubicBezTo>
                <a:cubicBezTo>
                  <a:pt x="137" y="61"/>
                  <a:pt x="138" y="59"/>
                  <a:pt x="138" y="60"/>
                </a:cubicBezTo>
                <a:cubicBezTo>
                  <a:pt x="135" y="60"/>
                  <a:pt x="132" y="59"/>
                  <a:pt x="131" y="61"/>
                </a:cubicBezTo>
                <a:cubicBezTo>
                  <a:pt x="130" y="61"/>
                  <a:pt x="130" y="60"/>
                  <a:pt x="130" y="60"/>
                </a:cubicBezTo>
                <a:cubicBezTo>
                  <a:pt x="128" y="61"/>
                  <a:pt x="125" y="60"/>
                  <a:pt x="123" y="60"/>
                </a:cubicBezTo>
                <a:cubicBezTo>
                  <a:pt x="124" y="61"/>
                  <a:pt x="123" y="61"/>
                  <a:pt x="123" y="61"/>
                </a:cubicBezTo>
                <a:cubicBezTo>
                  <a:pt x="129" y="62"/>
                  <a:pt x="136" y="61"/>
                  <a:pt x="142" y="60"/>
                </a:cubicBezTo>
                <a:cubicBezTo>
                  <a:pt x="144" y="60"/>
                  <a:pt x="146" y="61"/>
                  <a:pt x="147" y="60"/>
                </a:cubicBezTo>
                <a:cubicBezTo>
                  <a:pt x="146" y="60"/>
                  <a:pt x="146" y="60"/>
                  <a:pt x="147" y="59"/>
                </a:cubicBezTo>
                <a:cubicBezTo>
                  <a:pt x="146" y="59"/>
                  <a:pt x="146" y="60"/>
                  <a:pt x="146" y="60"/>
                </a:cubicBezTo>
                <a:cubicBezTo>
                  <a:pt x="146" y="59"/>
                  <a:pt x="147" y="59"/>
                  <a:pt x="147" y="58"/>
                </a:cubicBezTo>
                <a:cubicBezTo>
                  <a:pt x="146" y="58"/>
                  <a:pt x="146" y="59"/>
                  <a:pt x="145" y="59"/>
                </a:cubicBezTo>
                <a:cubicBezTo>
                  <a:pt x="145" y="58"/>
                  <a:pt x="146" y="58"/>
                  <a:pt x="146" y="58"/>
                </a:cubicBezTo>
                <a:cubicBezTo>
                  <a:pt x="146" y="58"/>
                  <a:pt x="146" y="57"/>
                  <a:pt x="147" y="57"/>
                </a:cubicBezTo>
                <a:cubicBezTo>
                  <a:pt x="147" y="56"/>
                  <a:pt x="145" y="57"/>
                  <a:pt x="144" y="56"/>
                </a:cubicBezTo>
                <a:cubicBezTo>
                  <a:pt x="144" y="57"/>
                  <a:pt x="144" y="57"/>
                  <a:pt x="144" y="57"/>
                </a:cubicBezTo>
                <a:cubicBezTo>
                  <a:pt x="143" y="56"/>
                  <a:pt x="143" y="57"/>
                  <a:pt x="141" y="56"/>
                </a:cubicBezTo>
                <a:close/>
                <a:moveTo>
                  <a:pt x="153" y="58"/>
                </a:moveTo>
                <a:cubicBezTo>
                  <a:pt x="153" y="58"/>
                  <a:pt x="153" y="58"/>
                  <a:pt x="153" y="58"/>
                </a:cubicBezTo>
                <a:cubicBezTo>
                  <a:pt x="154" y="57"/>
                  <a:pt x="153" y="57"/>
                  <a:pt x="153" y="56"/>
                </a:cubicBezTo>
                <a:cubicBezTo>
                  <a:pt x="151" y="57"/>
                  <a:pt x="149" y="56"/>
                  <a:pt x="148" y="57"/>
                </a:cubicBezTo>
                <a:cubicBezTo>
                  <a:pt x="149" y="57"/>
                  <a:pt x="152" y="58"/>
                  <a:pt x="152" y="57"/>
                </a:cubicBezTo>
                <a:cubicBezTo>
                  <a:pt x="152" y="57"/>
                  <a:pt x="152" y="58"/>
                  <a:pt x="153" y="58"/>
                </a:cubicBezTo>
                <a:close/>
                <a:moveTo>
                  <a:pt x="136" y="57"/>
                </a:moveTo>
                <a:cubicBezTo>
                  <a:pt x="137" y="57"/>
                  <a:pt x="137" y="57"/>
                  <a:pt x="137" y="57"/>
                </a:cubicBezTo>
                <a:cubicBezTo>
                  <a:pt x="136" y="57"/>
                  <a:pt x="134" y="56"/>
                  <a:pt x="133" y="57"/>
                </a:cubicBezTo>
                <a:cubicBezTo>
                  <a:pt x="134" y="57"/>
                  <a:pt x="133" y="58"/>
                  <a:pt x="133" y="58"/>
                </a:cubicBezTo>
                <a:cubicBezTo>
                  <a:pt x="135" y="59"/>
                  <a:pt x="135" y="57"/>
                  <a:pt x="135" y="57"/>
                </a:cubicBezTo>
                <a:cubicBezTo>
                  <a:pt x="136" y="57"/>
                  <a:pt x="136" y="59"/>
                  <a:pt x="136" y="59"/>
                </a:cubicBezTo>
                <a:cubicBezTo>
                  <a:pt x="136" y="58"/>
                  <a:pt x="137" y="59"/>
                  <a:pt x="138" y="59"/>
                </a:cubicBezTo>
                <a:cubicBezTo>
                  <a:pt x="138" y="59"/>
                  <a:pt x="138" y="58"/>
                  <a:pt x="138" y="58"/>
                </a:cubicBezTo>
                <a:cubicBezTo>
                  <a:pt x="136" y="59"/>
                  <a:pt x="137" y="58"/>
                  <a:pt x="136" y="57"/>
                </a:cubicBezTo>
                <a:close/>
                <a:moveTo>
                  <a:pt x="174" y="59"/>
                </a:moveTo>
                <a:cubicBezTo>
                  <a:pt x="175" y="59"/>
                  <a:pt x="175" y="59"/>
                  <a:pt x="176" y="59"/>
                </a:cubicBezTo>
                <a:cubicBezTo>
                  <a:pt x="176" y="57"/>
                  <a:pt x="174" y="59"/>
                  <a:pt x="174" y="58"/>
                </a:cubicBezTo>
                <a:cubicBezTo>
                  <a:pt x="174" y="58"/>
                  <a:pt x="174" y="58"/>
                  <a:pt x="174" y="59"/>
                </a:cubicBezTo>
                <a:close/>
                <a:moveTo>
                  <a:pt x="171" y="59"/>
                </a:moveTo>
                <a:cubicBezTo>
                  <a:pt x="171" y="58"/>
                  <a:pt x="172" y="59"/>
                  <a:pt x="172" y="59"/>
                </a:cubicBezTo>
                <a:cubicBezTo>
                  <a:pt x="172" y="58"/>
                  <a:pt x="172" y="58"/>
                  <a:pt x="174" y="59"/>
                </a:cubicBezTo>
                <a:cubicBezTo>
                  <a:pt x="174" y="58"/>
                  <a:pt x="174" y="58"/>
                  <a:pt x="174" y="58"/>
                </a:cubicBezTo>
                <a:cubicBezTo>
                  <a:pt x="173" y="58"/>
                  <a:pt x="172" y="58"/>
                  <a:pt x="171" y="58"/>
                </a:cubicBezTo>
                <a:cubicBezTo>
                  <a:pt x="171" y="59"/>
                  <a:pt x="170" y="58"/>
                  <a:pt x="171" y="59"/>
                </a:cubicBezTo>
                <a:close/>
                <a:moveTo>
                  <a:pt x="94" y="59"/>
                </a:moveTo>
                <a:cubicBezTo>
                  <a:pt x="94" y="59"/>
                  <a:pt x="95" y="59"/>
                  <a:pt x="95" y="59"/>
                </a:cubicBezTo>
                <a:cubicBezTo>
                  <a:pt x="95" y="59"/>
                  <a:pt x="94" y="58"/>
                  <a:pt x="94" y="59"/>
                </a:cubicBezTo>
                <a:cubicBezTo>
                  <a:pt x="94" y="59"/>
                  <a:pt x="94" y="59"/>
                  <a:pt x="94" y="59"/>
                </a:cubicBezTo>
                <a:cubicBezTo>
                  <a:pt x="94" y="59"/>
                  <a:pt x="94" y="60"/>
                  <a:pt x="94" y="59"/>
                </a:cubicBezTo>
                <a:close/>
                <a:moveTo>
                  <a:pt x="158" y="59"/>
                </a:moveTo>
                <a:cubicBezTo>
                  <a:pt x="159" y="60"/>
                  <a:pt x="159" y="60"/>
                  <a:pt x="159" y="60"/>
                </a:cubicBezTo>
                <a:cubicBezTo>
                  <a:pt x="160" y="59"/>
                  <a:pt x="158" y="59"/>
                  <a:pt x="158" y="59"/>
                </a:cubicBezTo>
                <a:close/>
                <a:moveTo>
                  <a:pt x="92" y="60"/>
                </a:moveTo>
                <a:cubicBezTo>
                  <a:pt x="92" y="61"/>
                  <a:pt x="93" y="59"/>
                  <a:pt x="92" y="59"/>
                </a:cubicBezTo>
                <a:cubicBezTo>
                  <a:pt x="92" y="60"/>
                  <a:pt x="92" y="59"/>
                  <a:pt x="91" y="59"/>
                </a:cubicBezTo>
                <a:cubicBezTo>
                  <a:pt x="91" y="60"/>
                  <a:pt x="91" y="60"/>
                  <a:pt x="91" y="60"/>
                </a:cubicBezTo>
                <a:cubicBezTo>
                  <a:pt x="92" y="60"/>
                  <a:pt x="92" y="61"/>
                  <a:pt x="92" y="60"/>
                </a:cubicBezTo>
                <a:close/>
                <a:moveTo>
                  <a:pt x="114" y="62"/>
                </a:moveTo>
                <a:cubicBezTo>
                  <a:pt x="115" y="62"/>
                  <a:pt x="116" y="62"/>
                  <a:pt x="117" y="61"/>
                </a:cubicBezTo>
                <a:cubicBezTo>
                  <a:pt x="115" y="62"/>
                  <a:pt x="114" y="61"/>
                  <a:pt x="114" y="62"/>
                </a:cubicBezTo>
                <a:close/>
                <a:moveTo>
                  <a:pt x="40" y="62"/>
                </a:moveTo>
                <a:cubicBezTo>
                  <a:pt x="40" y="62"/>
                  <a:pt x="38" y="61"/>
                  <a:pt x="37" y="62"/>
                </a:cubicBezTo>
                <a:cubicBezTo>
                  <a:pt x="38" y="61"/>
                  <a:pt x="41" y="63"/>
                  <a:pt x="40" y="62"/>
                </a:cubicBezTo>
                <a:close/>
                <a:moveTo>
                  <a:pt x="35" y="63"/>
                </a:moveTo>
                <a:cubicBezTo>
                  <a:pt x="35" y="62"/>
                  <a:pt x="36" y="63"/>
                  <a:pt x="37" y="62"/>
                </a:cubicBezTo>
                <a:cubicBezTo>
                  <a:pt x="37" y="61"/>
                  <a:pt x="34" y="62"/>
                  <a:pt x="35" y="63"/>
                </a:cubicBezTo>
                <a:close/>
                <a:moveTo>
                  <a:pt x="97" y="63"/>
                </a:moveTo>
                <a:cubicBezTo>
                  <a:pt x="100" y="63"/>
                  <a:pt x="102" y="63"/>
                  <a:pt x="104" y="63"/>
                </a:cubicBezTo>
                <a:cubicBezTo>
                  <a:pt x="102" y="62"/>
                  <a:pt x="99" y="62"/>
                  <a:pt x="97" y="63"/>
                </a:cubicBezTo>
                <a:close/>
                <a:moveTo>
                  <a:pt x="4" y="65"/>
                </a:moveTo>
                <a:cubicBezTo>
                  <a:pt x="5" y="65"/>
                  <a:pt x="6" y="64"/>
                  <a:pt x="6" y="65"/>
                </a:cubicBezTo>
                <a:cubicBezTo>
                  <a:pt x="6" y="64"/>
                  <a:pt x="5" y="64"/>
                  <a:pt x="4" y="65"/>
                </a:cubicBezTo>
                <a:close/>
                <a:moveTo>
                  <a:pt x="10" y="65"/>
                </a:moveTo>
                <a:cubicBezTo>
                  <a:pt x="11" y="65"/>
                  <a:pt x="11" y="65"/>
                  <a:pt x="11" y="65"/>
                </a:cubicBezTo>
                <a:cubicBezTo>
                  <a:pt x="10" y="65"/>
                  <a:pt x="10" y="65"/>
                  <a:pt x="10" y="65"/>
                </a:cubicBezTo>
                <a:cubicBezTo>
                  <a:pt x="10" y="65"/>
                  <a:pt x="10" y="65"/>
                  <a:pt x="10" y="65"/>
                </a:cubicBezTo>
                <a:close/>
                <a:moveTo>
                  <a:pt x="114" y="66"/>
                </a:moveTo>
                <a:cubicBezTo>
                  <a:pt x="114" y="67"/>
                  <a:pt x="116" y="67"/>
                  <a:pt x="115" y="66"/>
                </a:cubicBezTo>
                <a:cubicBezTo>
                  <a:pt x="115" y="66"/>
                  <a:pt x="114" y="66"/>
                  <a:pt x="114" y="66"/>
                </a:cubicBezTo>
                <a:close/>
                <a:moveTo>
                  <a:pt x="163" y="70"/>
                </a:moveTo>
                <a:cubicBezTo>
                  <a:pt x="165" y="69"/>
                  <a:pt x="167" y="71"/>
                  <a:pt x="169" y="69"/>
                </a:cubicBezTo>
                <a:cubicBezTo>
                  <a:pt x="166" y="70"/>
                  <a:pt x="162" y="69"/>
                  <a:pt x="163" y="70"/>
                </a:cubicBezTo>
                <a:close/>
                <a:moveTo>
                  <a:pt x="155" y="70"/>
                </a:moveTo>
                <a:cubicBezTo>
                  <a:pt x="156" y="71"/>
                  <a:pt x="157" y="71"/>
                  <a:pt x="158" y="70"/>
                </a:cubicBezTo>
                <a:cubicBezTo>
                  <a:pt x="157" y="70"/>
                  <a:pt x="155" y="70"/>
                  <a:pt x="155" y="70"/>
                </a:cubicBezTo>
                <a:close/>
                <a:moveTo>
                  <a:pt x="117" y="72"/>
                </a:moveTo>
                <a:cubicBezTo>
                  <a:pt x="118" y="72"/>
                  <a:pt x="120" y="72"/>
                  <a:pt x="121" y="72"/>
                </a:cubicBezTo>
                <a:cubicBezTo>
                  <a:pt x="120" y="71"/>
                  <a:pt x="119" y="72"/>
                  <a:pt x="119" y="71"/>
                </a:cubicBezTo>
                <a:cubicBezTo>
                  <a:pt x="119" y="72"/>
                  <a:pt x="117" y="71"/>
                  <a:pt x="117" y="72"/>
                </a:cubicBezTo>
                <a:close/>
                <a:moveTo>
                  <a:pt x="107" y="73"/>
                </a:moveTo>
                <a:cubicBezTo>
                  <a:pt x="108" y="73"/>
                  <a:pt x="108" y="72"/>
                  <a:pt x="108" y="72"/>
                </a:cubicBezTo>
                <a:cubicBezTo>
                  <a:pt x="107" y="72"/>
                  <a:pt x="108" y="71"/>
                  <a:pt x="107" y="72"/>
                </a:cubicBezTo>
                <a:cubicBezTo>
                  <a:pt x="107" y="72"/>
                  <a:pt x="107" y="72"/>
                  <a:pt x="107" y="73"/>
                </a:cubicBezTo>
                <a:close/>
                <a:moveTo>
                  <a:pt x="108" y="72"/>
                </a:moveTo>
                <a:cubicBezTo>
                  <a:pt x="109" y="72"/>
                  <a:pt x="111" y="73"/>
                  <a:pt x="111" y="72"/>
                </a:cubicBezTo>
                <a:cubicBezTo>
                  <a:pt x="110" y="72"/>
                  <a:pt x="109" y="71"/>
                  <a:pt x="108" y="72"/>
                </a:cubicBezTo>
                <a:close/>
                <a:moveTo>
                  <a:pt x="111" y="72"/>
                </a:moveTo>
                <a:cubicBezTo>
                  <a:pt x="112" y="72"/>
                  <a:pt x="112" y="73"/>
                  <a:pt x="113" y="72"/>
                </a:cubicBezTo>
                <a:cubicBezTo>
                  <a:pt x="112" y="72"/>
                  <a:pt x="112" y="72"/>
                  <a:pt x="111" y="72"/>
                </a:cubicBezTo>
                <a:cubicBezTo>
                  <a:pt x="111" y="72"/>
                  <a:pt x="111" y="72"/>
                  <a:pt x="111" y="72"/>
                </a:cubicBezTo>
                <a:close/>
                <a:moveTo>
                  <a:pt x="147" y="74"/>
                </a:moveTo>
                <a:cubicBezTo>
                  <a:pt x="147" y="74"/>
                  <a:pt x="147" y="74"/>
                  <a:pt x="148" y="73"/>
                </a:cubicBezTo>
                <a:cubicBezTo>
                  <a:pt x="148" y="74"/>
                  <a:pt x="148" y="74"/>
                  <a:pt x="148" y="74"/>
                </a:cubicBezTo>
                <a:cubicBezTo>
                  <a:pt x="148" y="73"/>
                  <a:pt x="148" y="73"/>
                  <a:pt x="146" y="73"/>
                </a:cubicBezTo>
                <a:cubicBezTo>
                  <a:pt x="147" y="74"/>
                  <a:pt x="146" y="74"/>
                  <a:pt x="147" y="74"/>
                </a:cubicBezTo>
                <a:close/>
                <a:moveTo>
                  <a:pt x="146" y="73"/>
                </a:moveTo>
                <a:cubicBezTo>
                  <a:pt x="145" y="73"/>
                  <a:pt x="144" y="73"/>
                  <a:pt x="144" y="73"/>
                </a:cubicBezTo>
                <a:cubicBezTo>
                  <a:pt x="144" y="73"/>
                  <a:pt x="143" y="73"/>
                  <a:pt x="143" y="74"/>
                </a:cubicBezTo>
                <a:cubicBezTo>
                  <a:pt x="145" y="73"/>
                  <a:pt x="145" y="74"/>
                  <a:pt x="146" y="73"/>
                </a:cubicBezTo>
                <a:cubicBezTo>
                  <a:pt x="146" y="73"/>
                  <a:pt x="146" y="73"/>
                  <a:pt x="146" y="73"/>
                </a:cubicBezTo>
                <a:close/>
                <a:moveTo>
                  <a:pt x="149" y="74"/>
                </a:moveTo>
                <a:cubicBezTo>
                  <a:pt x="149" y="74"/>
                  <a:pt x="151" y="73"/>
                  <a:pt x="150" y="73"/>
                </a:cubicBezTo>
                <a:cubicBezTo>
                  <a:pt x="150" y="73"/>
                  <a:pt x="150" y="73"/>
                  <a:pt x="149" y="73"/>
                </a:cubicBezTo>
                <a:cubicBezTo>
                  <a:pt x="149" y="73"/>
                  <a:pt x="148" y="74"/>
                  <a:pt x="149" y="74"/>
                </a:cubicBezTo>
                <a:close/>
                <a:moveTo>
                  <a:pt x="154" y="73"/>
                </a:moveTo>
                <a:cubicBezTo>
                  <a:pt x="153" y="74"/>
                  <a:pt x="153" y="73"/>
                  <a:pt x="153" y="73"/>
                </a:cubicBezTo>
                <a:cubicBezTo>
                  <a:pt x="153" y="74"/>
                  <a:pt x="152" y="74"/>
                  <a:pt x="151" y="75"/>
                </a:cubicBezTo>
                <a:cubicBezTo>
                  <a:pt x="153" y="75"/>
                  <a:pt x="154" y="75"/>
                  <a:pt x="156" y="75"/>
                </a:cubicBezTo>
                <a:cubicBezTo>
                  <a:pt x="156" y="74"/>
                  <a:pt x="156" y="74"/>
                  <a:pt x="155" y="74"/>
                </a:cubicBezTo>
                <a:cubicBezTo>
                  <a:pt x="156" y="75"/>
                  <a:pt x="157" y="73"/>
                  <a:pt x="157" y="74"/>
                </a:cubicBezTo>
                <a:cubicBezTo>
                  <a:pt x="157" y="74"/>
                  <a:pt x="156" y="74"/>
                  <a:pt x="156" y="74"/>
                </a:cubicBezTo>
                <a:cubicBezTo>
                  <a:pt x="158" y="75"/>
                  <a:pt x="161" y="75"/>
                  <a:pt x="162" y="74"/>
                </a:cubicBezTo>
                <a:cubicBezTo>
                  <a:pt x="161" y="74"/>
                  <a:pt x="161" y="74"/>
                  <a:pt x="161" y="73"/>
                </a:cubicBezTo>
                <a:cubicBezTo>
                  <a:pt x="159" y="75"/>
                  <a:pt x="156" y="73"/>
                  <a:pt x="154" y="73"/>
                </a:cubicBezTo>
                <a:close/>
                <a:moveTo>
                  <a:pt x="107" y="78"/>
                </a:moveTo>
                <a:cubicBezTo>
                  <a:pt x="106" y="77"/>
                  <a:pt x="105" y="77"/>
                  <a:pt x="104" y="77"/>
                </a:cubicBezTo>
                <a:cubicBezTo>
                  <a:pt x="103" y="79"/>
                  <a:pt x="97" y="77"/>
                  <a:pt x="96" y="78"/>
                </a:cubicBezTo>
                <a:cubicBezTo>
                  <a:pt x="96" y="79"/>
                  <a:pt x="99" y="78"/>
                  <a:pt x="101" y="78"/>
                </a:cubicBezTo>
                <a:cubicBezTo>
                  <a:pt x="102" y="78"/>
                  <a:pt x="106" y="79"/>
                  <a:pt x="107" y="78"/>
                </a:cubicBezTo>
                <a:cubicBezTo>
                  <a:pt x="107" y="77"/>
                  <a:pt x="106" y="77"/>
                  <a:pt x="106" y="76"/>
                </a:cubicBezTo>
                <a:cubicBezTo>
                  <a:pt x="105" y="77"/>
                  <a:pt x="107" y="77"/>
                  <a:pt x="107" y="78"/>
                </a:cubicBezTo>
                <a:close/>
                <a:moveTo>
                  <a:pt x="109" y="77"/>
                </a:moveTo>
                <a:cubicBezTo>
                  <a:pt x="109" y="77"/>
                  <a:pt x="108" y="77"/>
                  <a:pt x="108" y="78"/>
                </a:cubicBezTo>
                <a:cubicBezTo>
                  <a:pt x="111" y="78"/>
                  <a:pt x="113" y="78"/>
                  <a:pt x="115" y="78"/>
                </a:cubicBezTo>
                <a:cubicBezTo>
                  <a:pt x="115" y="78"/>
                  <a:pt x="115" y="78"/>
                  <a:pt x="115" y="78"/>
                </a:cubicBezTo>
                <a:cubicBezTo>
                  <a:pt x="116" y="78"/>
                  <a:pt x="119" y="78"/>
                  <a:pt x="120" y="77"/>
                </a:cubicBezTo>
                <a:cubicBezTo>
                  <a:pt x="116" y="76"/>
                  <a:pt x="112" y="78"/>
                  <a:pt x="110" y="77"/>
                </a:cubicBezTo>
                <a:cubicBezTo>
                  <a:pt x="110" y="77"/>
                  <a:pt x="110" y="75"/>
                  <a:pt x="109" y="77"/>
                </a:cubicBezTo>
                <a:cubicBezTo>
                  <a:pt x="110" y="77"/>
                  <a:pt x="109" y="77"/>
                  <a:pt x="109" y="77"/>
                </a:cubicBezTo>
                <a:close/>
                <a:moveTo>
                  <a:pt x="79" y="77"/>
                </a:moveTo>
                <a:cubicBezTo>
                  <a:pt x="80" y="77"/>
                  <a:pt x="81" y="78"/>
                  <a:pt x="82" y="77"/>
                </a:cubicBezTo>
                <a:cubicBezTo>
                  <a:pt x="81" y="77"/>
                  <a:pt x="80" y="77"/>
                  <a:pt x="79" y="77"/>
                </a:cubicBezTo>
                <a:close/>
                <a:moveTo>
                  <a:pt x="239" y="80"/>
                </a:moveTo>
                <a:cubicBezTo>
                  <a:pt x="243" y="82"/>
                  <a:pt x="247" y="81"/>
                  <a:pt x="253" y="80"/>
                </a:cubicBezTo>
                <a:cubicBezTo>
                  <a:pt x="248" y="80"/>
                  <a:pt x="244" y="81"/>
                  <a:pt x="239" y="80"/>
                </a:cubicBezTo>
                <a:close/>
                <a:moveTo>
                  <a:pt x="226" y="81"/>
                </a:moveTo>
                <a:cubicBezTo>
                  <a:pt x="225" y="80"/>
                  <a:pt x="217" y="80"/>
                  <a:pt x="217" y="82"/>
                </a:cubicBezTo>
                <a:cubicBezTo>
                  <a:pt x="219" y="81"/>
                  <a:pt x="223" y="82"/>
                  <a:pt x="225" y="81"/>
                </a:cubicBezTo>
                <a:cubicBezTo>
                  <a:pt x="226" y="82"/>
                  <a:pt x="232" y="82"/>
                  <a:pt x="234" y="81"/>
                </a:cubicBezTo>
                <a:cubicBezTo>
                  <a:pt x="232" y="80"/>
                  <a:pt x="229" y="80"/>
                  <a:pt x="226" y="81"/>
                </a:cubicBezTo>
                <a:close/>
                <a:moveTo>
                  <a:pt x="212" y="82"/>
                </a:moveTo>
                <a:cubicBezTo>
                  <a:pt x="213" y="82"/>
                  <a:pt x="216" y="82"/>
                  <a:pt x="216" y="81"/>
                </a:cubicBezTo>
                <a:cubicBezTo>
                  <a:pt x="215" y="82"/>
                  <a:pt x="213" y="80"/>
                  <a:pt x="212" y="82"/>
                </a:cubicBezTo>
                <a:close/>
                <a:moveTo>
                  <a:pt x="153" y="82"/>
                </a:moveTo>
                <a:cubicBezTo>
                  <a:pt x="154" y="81"/>
                  <a:pt x="155" y="82"/>
                  <a:pt x="155" y="81"/>
                </a:cubicBezTo>
                <a:cubicBezTo>
                  <a:pt x="154" y="81"/>
                  <a:pt x="154" y="81"/>
                  <a:pt x="153" y="82"/>
                </a:cubicBezTo>
                <a:close/>
                <a:moveTo>
                  <a:pt x="157" y="82"/>
                </a:moveTo>
                <a:cubicBezTo>
                  <a:pt x="161" y="82"/>
                  <a:pt x="158" y="80"/>
                  <a:pt x="157" y="82"/>
                </a:cubicBezTo>
                <a:close/>
                <a:moveTo>
                  <a:pt x="155" y="82"/>
                </a:moveTo>
                <a:cubicBezTo>
                  <a:pt x="151" y="82"/>
                  <a:pt x="145" y="82"/>
                  <a:pt x="140" y="82"/>
                </a:cubicBezTo>
                <a:cubicBezTo>
                  <a:pt x="141" y="83"/>
                  <a:pt x="140" y="82"/>
                  <a:pt x="141" y="82"/>
                </a:cubicBezTo>
                <a:cubicBezTo>
                  <a:pt x="151" y="82"/>
                  <a:pt x="159" y="83"/>
                  <a:pt x="167" y="82"/>
                </a:cubicBezTo>
                <a:cubicBezTo>
                  <a:pt x="170" y="82"/>
                  <a:pt x="174" y="83"/>
                  <a:pt x="175" y="82"/>
                </a:cubicBezTo>
                <a:cubicBezTo>
                  <a:pt x="170" y="82"/>
                  <a:pt x="164" y="82"/>
                  <a:pt x="161" y="82"/>
                </a:cubicBezTo>
                <a:cubicBezTo>
                  <a:pt x="161" y="82"/>
                  <a:pt x="162" y="81"/>
                  <a:pt x="162" y="81"/>
                </a:cubicBezTo>
                <a:cubicBezTo>
                  <a:pt x="160" y="82"/>
                  <a:pt x="159" y="82"/>
                  <a:pt x="155" y="82"/>
                </a:cubicBezTo>
                <a:close/>
                <a:moveTo>
                  <a:pt x="202" y="82"/>
                </a:moveTo>
                <a:cubicBezTo>
                  <a:pt x="203" y="82"/>
                  <a:pt x="205" y="81"/>
                  <a:pt x="206" y="82"/>
                </a:cubicBezTo>
                <a:cubicBezTo>
                  <a:pt x="206" y="81"/>
                  <a:pt x="210" y="83"/>
                  <a:pt x="211" y="81"/>
                </a:cubicBezTo>
                <a:cubicBezTo>
                  <a:pt x="206" y="81"/>
                  <a:pt x="204" y="81"/>
                  <a:pt x="202" y="82"/>
                </a:cubicBezTo>
                <a:close/>
                <a:moveTo>
                  <a:pt x="176" y="82"/>
                </a:moveTo>
                <a:cubicBezTo>
                  <a:pt x="176" y="83"/>
                  <a:pt x="178" y="82"/>
                  <a:pt x="178" y="82"/>
                </a:cubicBezTo>
                <a:cubicBezTo>
                  <a:pt x="182" y="82"/>
                  <a:pt x="185" y="82"/>
                  <a:pt x="189" y="82"/>
                </a:cubicBezTo>
                <a:cubicBezTo>
                  <a:pt x="187" y="81"/>
                  <a:pt x="180" y="82"/>
                  <a:pt x="176" y="82"/>
                </a:cubicBezTo>
                <a:close/>
                <a:moveTo>
                  <a:pt x="139" y="83"/>
                </a:moveTo>
                <a:cubicBezTo>
                  <a:pt x="139" y="82"/>
                  <a:pt x="140" y="83"/>
                  <a:pt x="140" y="82"/>
                </a:cubicBezTo>
                <a:cubicBezTo>
                  <a:pt x="139" y="82"/>
                  <a:pt x="138" y="82"/>
                  <a:pt x="138" y="82"/>
                </a:cubicBezTo>
                <a:cubicBezTo>
                  <a:pt x="138" y="83"/>
                  <a:pt x="139" y="83"/>
                  <a:pt x="139" y="83"/>
                </a:cubicBezTo>
                <a:close/>
                <a:moveTo>
                  <a:pt x="206" y="83"/>
                </a:moveTo>
                <a:cubicBezTo>
                  <a:pt x="207" y="83"/>
                  <a:pt x="211" y="83"/>
                  <a:pt x="212" y="83"/>
                </a:cubicBezTo>
                <a:cubicBezTo>
                  <a:pt x="210" y="82"/>
                  <a:pt x="207" y="82"/>
                  <a:pt x="206" y="83"/>
                </a:cubicBezTo>
                <a:close/>
                <a:moveTo>
                  <a:pt x="186" y="83"/>
                </a:moveTo>
                <a:cubicBezTo>
                  <a:pt x="186" y="83"/>
                  <a:pt x="186" y="83"/>
                  <a:pt x="186" y="83"/>
                </a:cubicBezTo>
                <a:cubicBezTo>
                  <a:pt x="186" y="83"/>
                  <a:pt x="187" y="83"/>
                  <a:pt x="187" y="83"/>
                </a:cubicBezTo>
                <a:cubicBezTo>
                  <a:pt x="186" y="83"/>
                  <a:pt x="185" y="83"/>
                  <a:pt x="184" y="83"/>
                </a:cubicBezTo>
                <a:cubicBezTo>
                  <a:pt x="186" y="83"/>
                  <a:pt x="186" y="84"/>
                  <a:pt x="186" y="83"/>
                </a:cubicBezTo>
                <a:close/>
                <a:moveTo>
                  <a:pt x="188" y="83"/>
                </a:moveTo>
                <a:cubicBezTo>
                  <a:pt x="189" y="84"/>
                  <a:pt x="189" y="83"/>
                  <a:pt x="190" y="83"/>
                </a:cubicBezTo>
                <a:cubicBezTo>
                  <a:pt x="190" y="83"/>
                  <a:pt x="190" y="83"/>
                  <a:pt x="190" y="83"/>
                </a:cubicBezTo>
                <a:cubicBezTo>
                  <a:pt x="189" y="83"/>
                  <a:pt x="188" y="82"/>
                  <a:pt x="188" y="83"/>
                </a:cubicBezTo>
                <a:close/>
                <a:moveTo>
                  <a:pt x="202" y="84"/>
                </a:moveTo>
                <a:cubicBezTo>
                  <a:pt x="202" y="83"/>
                  <a:pt x="201" y="83"/>
                  <a:pt x="201" y="83"/>
                </a:cubicBezTo>
                <a:cubicBezTo>
                  <a:pt x="201" y="83"/>
                  <a:pt x="201" y="83"/>
                  <a:pt x="202" y="84"/>
                </a:cubicBezTo>
                <a:close/>
                <a:moveTo>
                  <a:pt x="170" y="83"/>
                </a:moveTo>
                <a:cubicBezTo>
                  <a:pt x="167" y="83"/>
                  <a:pt x="165" y="83"/>
                  <a:pt x="163" y="84"/>
                </a:cubicBezTo>
                <a:cubicBezTo>
                  <a:pt x="164" y="84"/>
                  <a:pt x="168" y="84"/>
                  <a:pt x="169" y="83"/>
                </a:cubicBezTo>
                <a:cubicBezTo>
                  <a:pt x="169" y="83"/>
                  <a:pt x="169" y="84"/>
                  <a:pt x="170" y="83"/>
                </a:cubicBezTo>
                <a:close/>
                <a:moveTo>
                  <a:pt x="160" y="84"/>
                </a:moveTo>
                <a:cubicBezTo>
                  <a:pt x="161" y="83"/>
                  <a:pt x="161" y="84"/>
                  <a:pt x="162" y="84"/>
                </a:cubicBezTo>
                <a:cubicBezTo>
                  <a:pt x="163" y="83"/>
                  <a:pt x="159" y="83"/>
                  <a:pt x="160" y="84"/>
                </a:cubicBezTo>
                <a:close/>
                <a:moveTo>
                  <a:pt x="79" y="85"/>
                </a:moveTo>
                <a:cubicBezTo>
                  <a:pt x="80" y="84"/>
                  <a:pt x="83" y="86"/>
                  <a:pt x="83" y="84"/>
                </a:cubicBezTo>
                <a:cubicBezTo>
                  <a:pt x="82" y="85"/>
                  <a:pt x="80" y="84"/>
                  <a:pt x="79" y="84"/>
                </a:cubicBezTo>
                <a:cubicBezTo>
                  <a:pt x="80" y="84"/>
                  <a:pt x="78" y="85"/>
                  <a:pt x="79" y="85"/>
                </a:cubicBezTo>
                <a:close/>
                <a:moveTo>
                  <a:pt x="83" y="85"/>
                </a:moveTo>
                <a:cubicBezTo>
                  <a:pt x="84" y="85"/>
                  <a:pt x="84" y="85"/>
                  <a:pt x="85" y="85"/>
                </a:cubicBezTo>
                <a:cubicBezTo>
                  <a:pt x="85" y="84"/>
                  <a:pt x="83" y="84"/>
                  <a:pt x="83" y="84"/>
                </a:cubicBezTo>
                <a:cubicBezTo>
                  <a:pt x="83" y="84"/>
                  <a:pt x="83" y="85"/>
                  <a:pt x="83" y="85"/>
                </a:cubicBezTo>
                <a:close/>
                <a:moveTo>
                  <a:pt x="124" y="85"/>
                </a:moveTo>
                <a:cubicBezTo>
                  <a:pt x="125" y="84"/>
                  <a:pt x="126" y="85"/>
                  <a:pt x="126" y="84"/>
                </a:cubicBezTo>
                <a:cubicBezTo>
                  <a:pt x="125" y="85"/>
                  <a:pt x="124" y="84"/>
                  <a:pt x="124" y="85"/>
                </a:cubicBezTo>
                <a:close/>
                <a:moveTo>
                  <a:pt x="276" y="85"/>
                </a:moveTo>
                <a:cubicBezTo>
                  <a:pt x="276" y="85"/>
                  <a:pt x="277" y="85"/>
                  <a:pt x="277" y="84"/>
                </a:cubicBezTo>
                <a:cubicBezTo>
                  <a:pt x="277" y="84"/>
                  <a:pt x="277" y="84"/>
                  <a:pt x="276" y="84"/>
                </a:cubicBezTo>
                <a:cubicBezTo>
                  <a:pt x="277" y="85"/>
                  <a:pt x="276" y="84"/>
                  <a:pt x="276" y="85"/>
                </a:cubicBezTo>
                <a:close/>
                <a:moveTo>
                  <a:pt x="85" y="84"/>
                </a:moveTo>
                <a:cubicBezTo>
                  <a:pt x="85" y="85"/>
                  <a:pt x="88" y="85"/>
                  <a:pt x="88" y="84"/>
                </a:cubicBezTo>
                <a:cubicBezTo>
                  <a:pt x="87" y="84"/>
                  <a:pt x="85" y="85"/>
                  <a:pt x="85" y="84"/>
                </a:cubicBezTo>
                <a:close/>
                <a:moveTo>
                  <a:pt x="120" y="85"/>
                </a:moveTo>
                <a:cubicBezTo>
                  <a:pt x="122" y="85"/>
                  <a:pt x="122" y="85"/>
                  <a:pt x="123" y="85"/>
                </a:cubicBezTo>
                <a:cubicBezTo>
                  <a:pt x="123" y="84"/>
                  <a:pt x="120" y="84"/>
                  <a:pt x="120" y="85"/>
                </a:cubicBezTo>
                <a:close/>
                <a:moveTo>
                  <a:pt x="226" y="85"/>
                </a:moveTo>
                <a:cubicBezTo>
                  <a:pt x="228" y="85"/>
                  <a:pt x="228" y="86"/>
                  <a:pt x="230" y="85"/>
                </a:cubicBezTo>
                <a:cubicBezTo>
                  <a:pt x="230" y="84"/>
                  <a:pt x="227" y="84"/>
                  <a:pt x="226" y="85"/>
                </a:cubicBezTo>
                <a:close/>
                <a:moveTo>
                  <a:pt x="223" y="85"/>
                </a:moveTo>
                <a:cubicBezTo>
                  <a:pt x="223" y="84"/>
                  <a:pt x="220" y="85"/>
                  <a:pt x="220" y="85"/>
                </a:cubicBezTo>
                <a:cubicBezTo>
                  <a:pt x="221" y="85"/>
                  <a:pt x="221" y="85"/>
                  <a:pt x="223" y="85"/>
                </a:cubicBezTo>
                <a:close/>
                <a:moveTo>
                  <a:pt x="172" y="85"/>
                </a:moveTo>
                <a:cubicBezTo>
                  <a:pt x="173" y="86"/>
                  <a:pt x="174" y="86"/>
                  <a:pt x="175" y="85"/>
                </a:cubicBezTo>
                <a:cubicBezTo>
                  <a:pt x="174" y="85"/>
                  <a:pt x="173" y="84"/>
                  <a:pt x="172" y="85"/>
                </a:cubicBezTo>
                <a:close/>
                <a:moveTo>
                  <a:pt x="177" y="85"/>
                </a:moveTo>
                <a:cubicBezTo>
                  <a:pt x="178" y="85"/>
                  <a:pt x="176" y="85"/>
                  <a:pt x="176" y="85"/>
                </a:cubicBezTo>
                <a:cubicBezTo>
                  <a:pt x="176" y="85"/>
                  <a:pt x="177" y="85"/>
                  <a:pt x="177" y="85"/>
                </a:cubicBezTo>
                <a:close/>
                <a:moveTo>
                  <a:pt x="201" y="85"/>
                </a:moveTo>
                <a:cubicBezTo>
                  <a:pt x="201" y="85"/>
                  <a:pt x="205" y="86"/>
                  <a:pt x="204" y="85"/>
                </a:cubicBezTo>
                <a:cubicBezTo>
                  <a:pt x="203" y="86"/>
                  <a:pt x="201" y="84"/>
                  <a:pt x="201" y="85"/>
                </a:cubicBezTo>
                <a:close/>
                <a:moveTo>
                  <a:pt x="208" y="85"/>
                </a:moveTo>
                <a:cubicBezTo>
                  <a:pt x="208" y="84"/>
                  <a:pt x="205" y="85"/>
                  <a:pt x="204" y="85"/>
                </a:cubicBezTo>
                <a:cubicBezTo>
                  <a:pt x="204" y="86"/>
                  <a:pt x="207" y="85"/>
                  <a:pt x="208" y="85"/>
                </a:cubicBezTo>
                <a:close/>
                <a:moveTo>
                  <a:pt x="209" y="85"/>
                </a:moveTo>
                <a:cubicBezTo>
                  <a:pt x="209" y="85"/>
                  <a:pt x="209" y="86"/>
                  <a:pt x="209" y="86"/>
                </a:cubicBezTo>
                <a:cubicBezTo>
                  <a:pt x="210" y="86"/>
                  <a:pt x="210" y="85"/>
                  <a:pt x="211" y="85"/>
                </a:cubicBezTo>
                <a:cubicBezTo>
                  <a:pt x="211" y="85"/>
                  <a:pt x="211" y="85"/>
                  <a:pt x="211" y="85"/>
                </a:cubicBezTo>
                <a:cubicBezTo>
                  <a:pt x="210" y="85"/>
                  <a:pt x="210" y="85"/>
                  <a:pt x="209" y="85"/>
                </a:cubicBezTo>
                <a:close/>
                <a:moveTo>
                  <a:pt x="289" y="87"/>
                </a:moveTo>
                <a:cubicBezTo>
                  <a:pt x="290" y="87"/>
                  <a:pt x="290" y="86"/>
                  <a:pt x="290" y="86"/>
                </a:cubicBezTo>
                <a:cubicBezTo>
                  <a:pt x="290" y="86"/>
                  <a:pt x="290" y="85"/>
                  <a:pt x="289" y="86"/>
                </a:cubicBezTo>
                <a:cubicBezTo>
                  <a:pt x="291" y="86"/>
                  <a:pt x="288" y="86"/>
                  <a:pt x="289" y="87"/>
                </a:cubicBezTo>
                <a:close/>
                <a:moveTo>
                  <a:pt x="184" y="87"/>
                </a:moveTo>
                <a:cubicBezTo>
                  <a:pt x="183" y="87"/>
                  <a:pt x="183" y="87"/>
                  <a:pt x="182" y="87"/>
                </a:cubicBezTo>
                <a:cubicBezTo>
                  <a:pt x="181" y="88"/>
                  <a:pt x="184" y="88"/>
                  <a:pt x="184" y="87"/>
                </a:cubicBezTo>
                <a:close/>
                <a:moveTo>
                  <a:pt x="293" y="87"/>
                </a:moveTo>
                <a:cubicBezTo>
                  <a:pt x="293" y="87"/>
                  <a:pt x="293" y="87"/>
                  <a:pt x="292" y="87"/>
                </a:cubicBezTo>
                <a:cubicBezTo>
                  <a:pt x="292" y="88"/>
                  <a:pt x="293" y="88"/>
                  <a:pt x="293" y="88"/>
                </a:cubicBezTo>
                <a:cubicBezTo>
                  <a:pt x="293" y="88"/>
                  <a:pt x="294" y="88"/>
                  <a:pt x="293" y="87"/>
                </a:cubicBezTo>
                <a:close/>
                <a:moveTo>
                  <a:pt x="301" y="89"/>
                </a:moveTo>
                <a:cubicBezTo>
                  <a:pt x="301" y="88"/>
                  <a:pt x="302" y="88"/>
                  <a:pt x="302" y="87"/>
                </a:cubicBezTo>
                <a:cubicBezTo>
                  <a:pt x="300" y="88"/>
                  <a:pt x="299" y="88"/>
                  <a:pt x="297" y="87"/>
                </a:cubicBezTo>
                <a:cubicBezTo>
                  <a:pt x="297" y="89"/>
                  <a:pt x="295" y="88"/>
                  <a:pt x="294" y="87"/>
                </a:cubicBezTo>
                <a:cubicBezTo>
                  <a:pt x="295" y="90"/>
                  <a:pt x="300" y="87"/>
                  <a:pt x="301" y="89"/>
                </a:cubicBezTo>
                <a:close/>
                <a:moveTo>
                  <a:pt x="421" y="90"/>
                </a:moveTo>
                <a:cubicBezTo>
                  <a:pt x="422" y="90"/>
                  <a:pt x="426" y="91"/>
                  <a:pt x="426" y="89"/>
                </a:cubicBezTo>
                <a:cubicBezTo>
                  <a:pt x="425" y="90"/>
                  <a:pt x="423" y="89"/>
                  <a:pt x="421" y="90"/>
                </a:cubicBezTo>
                <a:close/>
                <a:moveTo>
                  <a:pt x="409" y="92"/>
                </a:moveTo>
                <a:cubicBezTo>
                  <a:pt x="411" y="90"/>
                  <a:pt x="418" y="92"/>
                  <a:pt x="419" y="90"/>
                </a:cubicBezTo>
                <a:cubicBezTo>
                  <a:pt x="420" y="90"/>
                  <a:pt x="420" y="90"/>
                  <a:pt x="419" y="90"/>
                </a:cubicBezTo>
                <a:cubicBezTo>
                  <a:pt x="411" y="91"/>
                  <a:pt x="406" y="90"/>
                  <a:pt x="399" y="92"/>
                </a:cubicBezTo>
                <a:cubicBezTo>
                  <a:pt x="401" y="92"/>
                  <a:pt x="406" y="92"/>
                  <a:pt x="409" y="92"/>
                </a:cubicBezTo>
                <a:close/>
              </a:path>
            </a:pathLst>
          </a:custGeom>
          <a:solidFill>
            <a:schemeClr val="tx1">
              <a:lumMod val="95000"/>
              <a:lumOff val="5000"/>
            </a:schemeClr>
          </a:solidFill>
          <a:ln>
            <a:noFill/>
          </a:ln>
        </p:spPr>
        <p:txBody>
          <a:bodyPr lIns="68580" tIns="34290" rIns="68580" bIns="34290" anchor="ctr" anchorCtr="1"/>
          <a:lstStyle/>
          <a:p>
            <a:endParaRPr lang="zh-CN" altLang="en-US"/>
          </a:p>
        </p:txBody>
      </p:sp>
      <p:sp>
        <p:nvSpPr>
          <p:cNvPr id="6" name="标题 9"/>
          <p:cNvSpPr>
            <a:spLocks noGrp="1"/>
          </p:cNvSpPr>
          <p:nvPr>
            <p:ph type="title"/>
          </p:nvPr>
        </p:nvSpPr>
        <p:spPr>
          <a:xfrm>
            <a:off x="1897380" y="207645"/>
            <a:ext cx="2766695" cy="450850"/>
          </a:xfrm>
        </p:spPr>
        <p:txBody>
          <a:bodyPr>
            <a:normAutofit/>
          </a:bodyPr>
          <a:lstStyle/>
          <a:p>
            <a:pPr algn="ctr" eaLnBrk="1" hangingPunct="1"/>
            <a:r>
              <a:rPr lang="zh-CN" altLang="en-US" sz="2700" spc="-113" dirty="0">
                <a:solidFill>
                  <a:schemeClr val="bg1"/>
                </a:solidFill>
                <a:latin typeface="李旭科书法" panose="02000603000000000000" pitchFamily="2" charset="-122"/>
                <a:ea typeface="李旭科书法" panose="02000603000000000000" pitchFamily="2" charset="-122"/>
                <a:sym typeface="+mn-ea"/>
              </a:rPr>
              <a:t>Contributions</a:t>
            </a:r>
            <a:endParaRPr lang="zh-CN" altLang="en-US" sz="2700" dirty="0">
              <a:solidFill>
                <a:schemeClr val="bg1"/>
              </a:solidFill>
              <a:latin typeface="李旭科书法" panose="02000603000000000000" pitchFamily="2" charset="-122"/>
              <a:ea typeface="李旭科书法" panose="02000603000000000000" pitchFamily="2" charset="-122"/>
            </a:endParaRPr>
          </a:p>
        </p:txBody>
      </p:sp>
      <p:sp>
        <p:nvSpPr>
          <p:cNvPr id="12" name="文本框 11"/>
          <p:cNvSpPr txBox="1"/>
          <p:nvPr/>
        </p:nvSpPr>
        <p:spPr>
          <a:xfrm>
            <a:off x="735330" y="1229360"/>
            <a:ext cx="7388860" cy="1915160"/>
          </a:xfrm>
          <a:prstGeom prst="rect">
            <a:avLst/>
          </a:prstGeom>
          <a:noFill/>
        </p:spPr>
        <p:txBody>
          <a:bodyPr wrap="square" lIns="68580" tIns="34290" rIns="68580" bIns="34290" rtlCol="0">
            <a:spAutoFit/>
          </a:bodyPr>
          <a:lstStyle/>
          <a:p>
            <a:pPr algn="just"/>
            <a:r>
              <a:rPr lang="en-US" sz="2000" dirty="0">
                <a:latin typeface="Times New Roman" panose="02020603050405020304" charset="0"/>
                <a:ea typeface="李旭科书法" panose="02000603000000000000" pitchFamily="2" charset="-122"/>
                <a:cs typeface="Times New Roman" panose="02020603050405020304" charset="0"/>
              </a:rPr>
              <a:t>    </a:t>
            </a:r>
            <a:r>
              <a:rPr sz="2000" dirty="0">
                <a:latin typeface="Times New Roman" panose="02020603050405020304" charset="0"/>
                <a:ea typeface="李旭科书法" panose="02000603000000000000" pitchFamily="2" charset="-122"/>
                <a:cs typeface="Times New Roman" panose="02020603050405020304" charset="0"/>
              </a:rPr>
              <a:t>Mei </a:t>
            </a:r>
            <a:r>
              <a:rPr lang="en-US" sz="2000" dirty="0">
                <a:latin typeface="Times New Roman" panose="02020603050405020304" charset="0"/>
                <a:ea typeface="李旭科书法" panose="02000603000000000000" pitchFamily="2" charset="-122"/>
                <a:cs typeface="Times New Roman" panose="02020603050405020304" charset="0"/>
              </a:rPr>
              <a:t>Lanfang </a:t>
            </a:r>
            <a:r>
              <a:rPr sz="2000" dirty="0">
                <a:latin typeface="Times New Roman" panose="02020603050405020304" charset="0"/>
                <a:ea typeface="李旭科书法" panose="02000603000000000000" pitchFamily="2" charset="-122"/>
                <a:cs typeface="Times New Roman" panose="02020603050405020304" charset="0"/>
              </a:rPr>
              <a:t>was the first person to introduce Peking Opera to foreign countries. </a:t>
            </a:r>
            <a:r>
              <a:rPr lang="en-US" sz="2000" dirty="0">
                <a:latin typeface="Times New Roman" panose="02020603050405020304" charset="0"/>
                <a:ea typeface="李旭科书法" panose="02000603000000000000" pitchFamily="2" charset="-122"/>
                <a:cs typeface="Times New Roman" panose="02020603050405020304" charset="0"/>
              </a:rPr>
              <a:t>He </a:t>
            </a:r>
            <a:r>
              <a:rPr sz="2000" dirty="0">
                <a:latin typeface="Times New Roman" panose="02020603050405020304" charset="0"/>
                <a:ea typeface="李旭科书法" panose="02000603000000000000" pitchFamily="2" charset="-122"/>
                <a:cs typeface="Times New Roman" panose="02020603050405020304" charset="0"/>
              </a:rPr>
              <a:t>visited </a:t>
            </a:r>
            <a:r>
              <a:rPr sz="2000" dirty="0">
                <a:solidFill>
                  <a:srgbClr val="C00000"/>
                </a:solidFill>
                <a:latin typeface="Times New Roman" panose="02020603050405020304" charset="0"/>
                <a:ea typeface="李旭科书法" panose="02000603000000000000" pitchFamily="2" charset="-122"/>
                <a:cs typeface="Times New Roman" panose="02020603050405020304" charset="0"/>
              </a:rPr>
              <a:t>Japan</a:t>
            </a:r>
            <a:r>
              <a:rPr sz="2000" dirty="0">
                <a:latin typeface="Times New Roman" panose="02020603050405020304" charset="0"/>
                <a:ea typeface="李旭科书法" panose="02000603000000000000" pitchFamily="2" charset="-122"/>
                <a:cs typeface="Times New Roman" panose="02020603050405020304" charset="0"/>
              </a:rPr>
              <a:t> three times</a:t>
            </a:r>
            <a:r>
              <a:rPr lang="en-US" sz="2000" dirty="0">
                <a:latin typeface="Times New Roman" panose="02020603050405020304" charset="0"/>
                <a:ea typeface="李旭科书法" panose="02000603000000000000" pitchFamily="2" charset="-122"/>
                <a:cs typeface="Times New Roman" panose="02020603050405020304" charset="0"/>
              </a:rPr>
              <a:t> w</a:t>
            </a:r>
            <a:r>
              <a:rPr sz="2000" dirty="0">
                <a:latin typeface="Times New Roman" panose="02020603050405020304" charset="0"/>
                <a:ea typeface="李旭科书法" panose="02000603000000000000" pitchFamily="2" charset="-122"/>
                <a:cs typeface="Times New Roman" panose="02020603050405020304" charset="0"/>
                <a:sym typeface="+mn-ea"/>
              </a:rPr>
              <a:t>ith his troupe</a:t>
            </a:r>
            <a:r>
              <a:rPr sz="2000" dirty="0">
                <a:latin typeface="Times New Roman" panose="02020603050405020304" charset="0"/>
                <a:ea typeface="李旭科书法" panose="02000603000000000000" pitchFamily="2" charset="-122"/>
                <a:cs typeface="Times New Roman" panose="02020603050405020304" charset="0"/>
              </a:rPr>
              <a:t>. During his first visit in 1919, he was praised as “</a:t>
            </a:r>
            <a:r>
              <a:rPr lang="en-US" sz="2000" dirty="0">
                <a:latin typeface="Times New Roman" panose="02020603050405020304" charset="0"/>
                <a:ea typeface="李旭科书法" panose="02000603000000000000" pitchFamily="2" charset="-122"/>
                <a:cs typeface="Times New Roman" panose="02020603050405020304" charset="0"/>
              </a:rPr>
              <a:t>an </a:t>
            </a:r>
            <a:r>
              <a:rPr sz="2000" dirty="0">
                <a:latin typeface="Times New Roman" panose="02020603050405020304" charset="0"/>
                <a:ea typeface="李旭科书法" panose="02000603000000000000" pitchFamily="2" charset="-122"/>
                <a:cs typeface="Times New Roman" panose="02020603050405020304" charset="0"/>
              </a:rPr>
              <a:t>outstanding performer of the Oriental art. ” In 1929, Mei and his troupe </a:t>
            </a:r>
            <a:r>
              <a:rPr lang="en-US" sz="2000" dirty="0">
                <a:latin typeface="Times New Roman" panose="02020603050405020304" charset="0"/>
                <a:ea typeface="李旭科书法" panose="02000603000000000000" pitchFamily="2" charset="-122"/>
                <a:cs typeface="Times New Roman" panose="02020603050405020304" charset="0"/>
              </a:rPr>
              <a:t>visited</a:t>
            </a:r>
            <a:r>
              <a:rPr sz="2000" dirty="0">
                <a:latin typeface="Times New Roman" panose="02020603050405020304" charset="0"/>
                <a:ea typeface="李旭科书法" panose="02000603000000000000" pitchFamily="2" charset="-122"/>
                <a:cs typeface="Times New Roman" panose="02020603050405020304" charset="0"/>
              </a:rPr>
              <a:t> </a:t>
            </a:r>
            <a:r>
              <a:rPr sz="2000" dirty="0">
                <a:solidFill>
                  <a:srgbClr val="C00000"/>
                </a:solidFill>
                <a:latin typeface="Times New Roman" panose="02020603050405020304" charset="0"/>
                <a:ea typeface="李旭科书法" panose="02000603000000000000" pitchFamily="2" charset="-122"/>
                <a:cs typeface="Times New Roman" panose="02020603050405020304" charset="0"/>
              </a:rPr>
              <a:t>the United States</a:t>
            </a:r>
            <a:r>
              <a:rPr sz="2000" dirty="0">
                <a:latin typeface="Times New Roman" panose="02020603050405020304" charset="0"/>
                <a:ea typeface="李旭科书法" panose="02000603000000000000" pitchFamily="2" charset="-122"/>
                <a:cs typeface="Times New Roman" panose="02020603050405020304" charset="0"/>
              </a:rPr>
              <a:t>. In spite of the Great Depression, all the tickets for the 2-week premiere were sold out in only 3 days. Mei’s performance w</a:t>
            </a:r>
            <a:r>
              <a:rPr lang="en-US" sz="2000" dirty="0">
                <a:latin typeface="Times New Roman" panose="02020603050405020304" charset="0"/>
                <a:ea typeface="李旭科书法" panose="02000603000000000000" pitchFamily="2" charset="-122"/>
                <a:cs typeface="Times New Roman" panose="02020603050405020304" charset="0"/>
              </a:rPr>
              <a:t>as</a:t>
            </a:r>
            <a:r>
              <a:rPr sz="2000" dirty="0">
                <a:latin typeface="Times New Roman" panose="02020603050405020304" charset="0"/>
                <a:ea typeface="李旭科书法" panose="02000603000000000000" pitchFamily="2" charset="-122"/>
                <a:cs typeface="Times New Roman" panose="02020603050405020304" charset="0"/>
              </a:rPr>
              <a:t> a great success. </a:t>
            </a:r>
            <a:endParaRPr sz="2000" dirty="0">
              <a:latin typeface="Times New Roman" panose="02020603050405020304" charset="0"/>
              <a:ea typeface="李旭科书法" panose="02000603000000000000" pitchFamily="2" charset="-122"/>
              <a:cs typeface="Times New Roman" panose="02020603050405020304" charset="0"/>
            </a:endParaRPr>
          </a:p>
        </p:txBody>
      </p:sp>
      <p:pic>
        <p:nvPicPr>
          <p:cNvPr id="2" name="图片 1"/>
          <p:cNvPicPr>
            <a:picLocks noChangeAspect="1"/>
          </p:cNvPicPr>
          <p:nvPr/>
        </p:nvPicPr>
        <p:blipFill>
          <a:blip r:embed="rId1" cstate="email"/>
          <a:stretch>
            <a:fillRect/>
          </a:stretch>
        </p:blipFill>
        <p:spPr>
          <a:xfrm>
            <a:off x="6566535" y="3348355"/>
            <a:ext cx="2237740" cy="173228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SO_Shape"/>
          <p:cNvSpPr/>
          <p:nvPr/>
        </p:nvSpPr>
        <p:spPr bwMode="auto">
          <a:xfrm>
            <a:off x="323850" y="-5258"/>
            <a:ext cx="4457700" cy="841121"/>
          </a:xfrm>
          <a:custGeom>
            <a:avLst/>
            <a:gdLst>
              <a:gd name="T0" fmla="*/ 1630715 w 442"/>
              <a:gd name="T1" fmla="*/ 239911 h 96"/>
              <a:gd name="T2" fmla="*/ 1517471 w 442"/>
              <a:gd name="T3" fmla="*/ 367605 h 96"/>
              <a:gd name="T4" fmla="*/ 1166414 w 442"/>
              <a:gd name="T5" fmla="*/ 344388 h 96"/>
              <a:gd name="T6" fmla="*/ 1038071 w 442"/>
              <a:gd name="T7" fmla="*/ 344388 h 96"/>
              <a:gd name="T8" fmla="*/ 1068269 w 442"/>
              <a:gd name="T9" fmla="*/ 332780 h 96"/>
              <a:gd name="T10" fmla="*/ 890854 w 442"/>
              <a:gd name="T11" fmla="*/ 332780 h 96"/>
              <a:gd name="T12" fmla="*/ 751186 w 442"/>
              <a:gd name="T13" fmla="*/ 336649 h 96"/>
              <a:gd name="T14" fmla="*/ 637942 w 442"/>
              <a:gd name="T15" fmla="*/ 332780 h 96"/>
              <a:gd name="T16" fmla="*/ 135893 w 442"/>
              <a:gd name="T17" fmla="*/ 332780 h 96"/>
              <a:gd name="T18" fmla="*/ 279335 w 442"/>
              <a:gd name="T19" fmla="*/ 321171 h 96"/>
              <a:gd name="T20" fmla="*/ 430328 w 442"/>
              <a:gd name="T21" fmla="*/ 325041 h 96"/>
              <a:gd name="T22" fmla="*/ 513373 w 442"/>
              <a:gd name="T23" fmla="*/ 313432 h 96"/>
              <a:gd name="T24" fmla="*/ 237813 w 442"/>
              <a:gd name="T25" fmla="*/ 301823 h 96"/>
              <a:gd name="T26" fmla="*/ 434102 w 442"/>
              <a:gd name="T27" fmla="*/ 290215 h 96"/>
              <a:gd name="T28" fmla="*/ 434102 w 442"/>
              <a:gd name="T29" fmla="*/ 286345 h 96"/>
              <a:gd name="T30" fmla="*/ 332183 w 442"/>
              <a:gd name="T31" fmla="*/ 282476 h 96"/>
              <a:gd name="T32" fmla="*/ 513373 w 442"/>
              <a:gd name="T33" fmla="*/ 274737 h 96"/>
              <a:gd name="T34" fmla="*/ 475625 w 442"/>
              <a:gd name="T35" fmla="*/ 263128 h 96"/>
              <a:gd name="T36" fmla="*/ 237813 w 442"/>
              <a:gd name="T37" fmla="*/ 259259 h 96"/>
              <a:gd name="T38" fmla="*/ 211389 w 442"/>
              <a:gd name="T39" fmla="*/ 251520 h 96"/>
              <a:gd name="T40" fmla="*/ 135893 w 442"/>
              <a:gd name="T41" fmla="*/ 228302 h 96"/>
              <a:gd name="T42" fmla="*/ 105694 w 442"/>
              <a:gd name="T43" fmla="*/ 201216 h 96"/>
              <a:gd name="T44" fmla="*/ 305759 w 442"/>
              <a:gd name="T45" fmla="*/ 147042 h 96"/>
              <a:gd name="T46" fmla="*/ 162317 w 442"/>
              <a:gd name="T47" fmla="*/ 139303 h 96"/>
              <a:gd name="T48" fmla="*/ 475625 w 442"/>
              <a:gd name="T49" fmla="*/ 96738 h 96"/>
              <a:gd name="T50" fmla="*/ 275561 w 442"/>
              <a:gd name="T51" fmla="*/ 85130 h 96"/>
              <a:gd name="T52" fmla="*/ 736087 w 442"/>
              <a:gd name="T53" fmla="*/ 46434 h 96"/>
              <a:gd name="T54" fmla="*/ 1170189 w 442"/>
              <a:gd name="T55" fmla="*/ 34826 h 96"/>
              <a:gd name="T56" fmla="*/ 981449 w 442"/>
              <a:gd name="T57" fmla="*/ 23217 h 96"/>
              <a:gd name="T58" fmla="*/ 1041846 w 442"/>
              <a:gd name="T59" fmla="*/ 7739 h 96"/>
              <a:gd name="T60" fmla="*/ 1192838 w 442"/>
              <a:gd name="T61" fmla="*/ 11609 h 96"/>
              <a:gd name="T62" fmla="*/ 1041846 w 442"/>
              <a:gd name="T63" fmla="*/ 27087 h 96"/>
              <a:gd name="T64" fmla="*/ 551121 w 442"/>
              <a:gd name="T65" fmla="*/ 58043 h 96"/>
              <a:gd name="T66" fmla="*/ 343507 w 442"/>
              <a:gd name="T67" fmla="*/ 119955 h 96"/>
              <a:gd name="T68" fmla="*/ 173641 w 442"/>
              <a:gd name="T69" fmla="*/ 123825 h 96"/>
              <a:gd name="T70" fmla="*/ 196290 w 442"/>
              <a:gd name="T71" fmla="*/ 127695 h 96"/>
              <a:gd name="T72" fmla="*/ 203839 w 442"/>
              <a:gd name="T73" fmla="*/ 139303 h 96"/>
              <a:gd name="T74" fmla="*/ 354831 w 442"/>
              <a:gd name="T75" fmla="*/ 147042 h 96"/>
              <a:gd name="T76" fmla="*/ 324633 w 442"/>
              <a:gd name="T77" fmla="*/ 166390 h 96"/>
              <a:gd name="T78" fmla="*/ 230263 w 442"/>
              <a:gd name="T79" fmla="*/ 185738 h 96"/>
              <a:gd name="T80" fmla="*/ 222713 w 442"/>
              <a:gd name="T81" fmla="*/ 177998 h 96"/>
              <a:gd name="T82" fmla="*/ 1626940 w 442"/>
              <a:gd name="T83" fmla="*/ 177998 h 96"/>
              <a:gd name="T84" fmla="*/ 396354 w 442"/>
              <a:gd name="T85" fmla="*/ 205085 h 96"/>
              <a:gd name="T86" fmla="*/ 335957 w 442"/>
              <a:gd name="T87" fmla="*/ 216694 h 96"/>
              <a:gd name="T88" fmla="*/ 192515 w 442"/>
              <a:gd name="T89" fmla="*/ 232172 h 96"/>
              <a:gd name="T90" fmla="*/ 388805 w 442"/>
              <a:gd name="T91" fmla="*/ 228302 h 96"/>
              <a:gd name="T92" fmla="*/ 494499 w 442"/>
              <a:gd name="T93" fmla="*/ 220563 h 96"/>
              <a:gd name="T94" fmla="*/ 619068 w 442"/>
              <a:gd name="T95" fmla="*/ 216694 h 96"/>
              <a:gd name="T96" fmla="*/ 456751 w 442"/>
              <a:gd name="T97" fmla="*/ 212824 h 96"/>
              <a:gd name="T98" fmla="*/ 222713 w 442"/>
              <a:gd name="T99" fmla="*/ 208955 h 96"/>
              <a:gd name="T100" fmla="*/ 188740 w 442"/>
              <a:gd name="T101" fmla="*/ 216694 h 96"/>
              <a:gd name="T102" fmla="*/ 754961 w 442"/>
              <a:gd name="T103" fmla="*/ 212824 h 96"/>
              <a:gd name="T104" fmla="*/ 539797 w 442"/>
              <a:gd name="T105" fmla="*/ 232172 h 96"/>
              <a:gd name="T106" fmla="*/ 573770 w 442"/>
              <a:gd name="T107" fmla="*/ 220563 h 96"/>
              <a:gd name="T108" fmla="*/ 596419 w 442"/>
              <a:gd name="T109" fmla="*/ 228302 h 96"/>
              <a:gd name="T110" fmla="*/ 37748 w 442"/>
              <a:gd name="T111" fmla="*/ 251520 h 96"/>
              <a:gd name="T112" fmla="*/ 558671 w 442"/>
              <a:gd name="T113" fmla="*/ 282476 h 96"/>
              <a:gd name="T114" fmla="*/ 381255 w 442"/>
              <a:gd name="T115" fmla="*/ 301823 h 96"/>
              <a:gd name="T116" fmla="*/ 577545 w 442"/>
              <a:gd name="T117" fmla="*/ 317302 h 96"/>
              <a:gd name="T118" fmla="*/ 800258 w 442"/>
              <a:gd name="T119" fmla="*/ 321171 h 96"/>
              <a:gd name="T120" fmla="*/ 320858 w 442"/>
              <a:gd name="T121" fmla="*/ 328910 h 96"/>
              <a:gd name="T122" fmla="*/ 664365 w 442"/>
              <a:gd name="T123" fmla="*/ 328910 h 96"/>
              <a:gd name="T124" fmla="*/ 1121117 w 442"/>
              <a:gd name="T125" fmla="*/ 336649 h 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2" h="96">
                <a:moveTo>
                  <a:pt x="348" y="6"/>
                </a:moveTo>
                <a:cubicBezTo>
                  <a:pt x="349" y="5"/>
                  <a:pt x="348" y="5"/>
                  <a:pt x="348" y="5"/>
                </a:cubicBezTo>
                <a:cubicBezTo>
                  <a:pt x="354" y="5"/>
                  <a:pt x="362" y="5"/>
                  <a:pt x="366" y="7"/>
                </a:cubicBezTo>
                <a:cubicBezTo>
                  <a:pt x="367" y="8"/>
                  <a:pt x="367" y="7"/>
                  <a:pt x="367" y="7"/>
                </a:cubicBezTo>
                <a:cubicBezTo>
                  <a:pt x="368" y="7"/>
                  <a:pt x="370" y="7"/>
                  <a:pt x="370" y="8"/>
                </a:cubicBezTo>
                <a:cubicBezTo>
                  <a:pt x="371" y="8"/>
                  <a:pt x="371" y="7"/>
                  <a:pt x="372" y="7"/>
                </a:cubicBezTo>
                <a:cubicBezTo>
                  <a:pt x="373" y="8"/>
                  <a:pt x="373" y="8"/>
                  <a:pt x="374" y="7"/>
                </a:cubicBezTo>
                <a:cubicBezTo>
                  <a:pt x="378" y="7"/>
                  <a:pt x="384" y="9"/>
                  <a:pt x="388" y="9"/>
                </a:cubicBezTo>
                <a:cubicBezTo>
                  <a:pt x="400" y="10"/>
                  <a:pt x="412" y="10"/>
                  <a:pt x="422" y="13"/>
                </a:cubicBezTo>
                <a:cubicBezTo>
                  <a:pt x="422" y="14"/>
                  <a:pt x="421" y="15"/>
                  <a:pt x="421" y="16"/>
                </a:cubicBezTo>
                <a:cubicBezTo>
                  <a:pt x="421" y="17"/>
                  <a:pt x="422" y="17"/>
                  <a:pt x="423" y="16"/>
                </a:cubicBezTo>
                <a:cubicBezTo>
                  <a:pt x="422" y="18"/>
                  <a:pt x="424" y="19"/>
                  <a:pt x="422" y="21"/>
                </a:cubicBezTo>
                <a:cubicBezTo>
                  <a:pt x="423" y="22"/>
                  <a:pt x="426" y="22"/>
                  <a:pt x="428" y="22"/>
                </a:cubicBezTo>
                <a:cubicBezTo>
                  <a:pt x="428" y="23"/>
                  <a:pt x="428" y="23"/>
                  <a:pt x="427" y="23"/>
                </a:cubicBezTo>
                <a:cubicBezTo>
                  <a:pt x="428" y="24"/>
                  <a:pt x="429" y="24"/>
                  <a:pt x="430" y="24"/>
                </a:cubicBezTo>
                <a:cubicBezTo>
                  <a:pt x="429" y="26"/>
                  <a:pt x="430" y="26"/>
                  <a:pt x="431" y="26"/>
                </a:cubicBezTo>
                <a:cubicBezTo>
                  <a:pt x="431" y="27"/>
                  <a:pt x="431" y="27"/>
                  <a:pt x="432" y="27"/>
                </a:cubicBezTo>
                <a:cubicBezTo>
                  <a:pt x="432" y="28"/>
                  <a:pt x="431" y="28"/>
                  <a:pt x="431" y="29"/>
                </a:cubicBezTo>
                <a:cubicBezTo>
                  <a:pt x="431" y="30"/>
                  <a:pt x="432" y="30"/>
                  <a:pt x="433" y="31"/>
                </a:cubicBezTo>
                <a:cubicBezTo>
                  <a:pt x="432" y="32"/>
                  <a:pt x="433" y="32"/>
                  <a:pt x="434" y="33"/>
                </a:cubicBezTo>
                <a:cubicBezTo>
                  <a:pt x="431" y="35"/>
                  <a:pt x="435" y="37"/>
                  <a:pt x="436" y="38"/>
                </a:cubicBezTo>
                <a:cubicBezTo>
                  <a:pt x="437" y="40"/>
                  <a:pt x="435" y="41"/>
                  <a:pt x="435" y="43"/>
                </a:cubicBezTo>
                <a:cubicBezTo>
                  <a:pt x="435" y="46"/>
                  <a:pt x="438" y="46"/>
                  <a:pt x="439" y="49"/>
                </a:cubicBezTo>
                <a:cubicBezTo>
                  <a:pt x="437" y="49"/>
                  <a:pt x="439" y="52"/>
                  <a:pt x="436" y="52"/>
                </a:cubicBezTo>
                <a:cubicBezTo>
                  <a:pt x="436" y="54"/>
                  <a:pt x="437" y="54"/>
                  <a:pt x="436" y="56"/>
                </a:cubicBezTo>
                <a:cubicBezTo>
                  <a:pt x="433" y="55"/>
                  <a:pt x="433" y="60"/>
                  <a:pt x="432" y="62"/>
                </a:cubicBezTo>
                <a:cubicBezTo>
                  <a:pt x="430" y="61"/>
                  <a:pt x="429" y="62"/>
                  <a:pt x="428" y="62"/>
                </a:cubicBezTo>
                <a:cubicBezTo>
                  <a:pt x="428" y="67"/>
                  <a:pt x="433" y="68"/>
                  <a:pt x="437" y="66"/>
                </a:cubicBezTo>
                <a:cubicBezTo>
                  <a:pt x="437" y="65"/>
                  <a:pt x="437" y="64"/>
                  <a:pt x="437" y="64"/>
                </a:cubicBezTo>
                <a:cubicBezTo>
                  <a:pt x="437" y="63"/>
                  <a:pt x="438" y="65"/>
                  <a:pt x="438" y="65"/>
                </a:cubicBezTo>
                <a:cubicBezTo>
                  <a:pt x="438" y="67"/>
                  <a:pt x="441" y="68"/>
                  <a:pt x="441" y="70"/>
                </a:cubicBezTo>
                <a:cubicBezTo>
                  <a:pt x="441" y="70"/>
                  <a:pt x="440" y="71"/>
                  <a:pt x="441" y="71"/>
                </a:cubicBezTo>
                <a:cubicBezTo>
                  <a:pt x="441" y="72"/>
                  <a:pt x="441" y="73"/>
                  <a:pt x="439" y="74"/>
                </a:cubicBezTo>
                <a:cubicBezTo>
                  <a:pt x="440" y="74"/>
                  <a:pt x="441" y="75"/>
                  <a:pt x="441" y="76"/>
                </a:cubicBezTo>
                <a:cubicBezTo>
                  <a:pt x="440" y="76"/>
                  <a:pt x="441" y="78"/>
                  <a:pt x="442" y="78"/>
                </a:cubicBezTo>
                <a:cubicBezTo>
                  <a:pt x="440" y="78"/>
                  <a:pt x="441" y="79"/>
                  <a:pt x="439" y="79"/>
                </a:cubicBezTo>
                <a:cubicBezTo>
                  <a:pt x="439" y="80"/>
                  <a:pt x="440" y="80"/>
                  <a:pt x="440" y="81"/>
                </a:cubicBezTo>
                <a:cubicBezTo>
                  <a:pt x="439" y="81"/>
                  <a:pt x="439" y="81"/>
                  <a:pt x="439" y="82"/>
                </a:cubicBezTo>
                <a:cubicBezTo>
                  <a:pt x="439" y="82"/>
                  <a:pt x="440" y="82"/>
                  <a:pt x="441" y="83"/>
                </a:cubicBezTo>
                <a:cubicBezTo>
                  <a:pt x="440" y="84"/>
                  <a:pt x="437" y="82"/>
                  <a:pt x="437" y="85"/>
                </a:cubicBezTo>
                <a:cubicBezTo>
                  <a:pt x="437" y="85"/>
                  <a:pt x="439" y="85"/>
                  <a:pt x="439" y="85"/>
                </a:cubicBezTo>
                <a:cubicBezTo>
                  <a:pt x="439" y="86"/>
                  <a:pt x="438" y="87"/>
                  <a:pt x="438" y="87"/>
                </a:cubicBezTo>
                <a:cubicBezTo>
                  <a:pt x="438" y="88"/>
                  <a:pt x="437" y="87"/>
                  <a:pt x="437" y="88"/>
                </a:cubicBezTo>
                <a:cubicBezTo>
                  <a:pt x="437" y="88"/>
                  <a:pt x="437" y="88"/>
                  <a:pt x="438" y="88"/>
                </a:cubicBezTo>
                <a:cubicBezTo>
                  <a:pt x="437" y="89"/>
                  <a:pt x="435" y="89"/>
                  <a:pt x="434" y="89"/>
                </a:cubicBezTo>
                <a:cubicBezTo>
                  <a:pt x="434" y="90"/>
                  <a:pt x="435" y="90"/>
                  <a:pt x="435" y="90"/>
                </a:cubicBezTo>
                <a:cubicBezTo>
                  <a:pt x="434" y="92"/>
                  <a:pt x="433" y="93"/>
                  <a:pt x="432" y="94"/>
                </a:cubicBezTo>
                <a:cubicBezTo>
                  <a:pt x="431" y="95"/>
                  <a:pt x="433" y="94"/>
                  <a:pt x="433" y="95"/>
                </a:cubicBezTo>
                <a:cubicBezTo>
                  <a:pt x="424" y="95"/>
                  <a:pt x="416" y="96"/>
                  <a:pt x="409" y="94"/>
                </a:cubicBezTo>
                <a:cubicBezTo>
                  <a:pt x="408" y="95"/>
                  <a:pt x="407" y="95"/>
                  <a:pt x="405" y="95"/>
                </a:cubicBezTo>
                <a:cubicBezTo>
                  <a:pt x="405" y="95"/>
                  <a:pt x="406" y="95"/>
                  <a:pt x="406" y="94"/>
                </a:cubicBezTo>
                <a:cubicBezTo>
                  <a:pt x="405" y="95"/>
                  <a:pt x="404" y="95"/>
                  <a:pt x="402" y="95"/>
                </a:cubicBezTo>
                <a:cubicBezTo>
                  <a:pt x="402" y="93"/>
                  <a:pt x="397" y="94"/>
                  <a:pt x="395" y="93"/>
                </a:cubicBezTo>
                <a:cubicBezTo>
                  <a:pt x="396" y="93"/>
                  <a:pt x="397" y="93"/>
                  <a:pt x="397" y="93"/>
                </a:cubicBezTo>
                <a:cubicBezTo>
                  <a:pt x="398" y="92"/>
                  <a:pt x="395" y="93"/>
                  <a:pt x="396" y="92"/>
                </a:cubicBezTo>
                <a:cubicBezTo>
                  <a:pt x="397" y="92"/>
                  <a:pt x="397" y="92"/>
                  <a:pt x="398" y="92"/>
                </a:cubicBezTo>
                <a:cubicBezTo>
                  <a:pt x="382" y="91"/>
                  <a:pt x="366" y="90"/>
                  <a:pt x="351" y="89"/>
                </a:cubicBezTo>
                <a:cubicBezTo>
                  <a:pt x="354" y="91"/>
                  <a:pt x="355" y="89"/>
                  <a:pt x="357" y="91"/>
                </a:cubicBezTo>
                <a:cubicBezTo>
                  <a:pt x="358" y="90"/>
                  <a:pt x="359" y="90"/>
                  <a:pt x="361" y="91"/>
                </a:cubicBezTo>
                <a:cubicBezTo>
                  <a:pt x="355" y="91"/>
                  <a:pt x="350" y="90"/>
                  <a:pt x="346" y="90"/>
                </a:cubicBezTo>
                <a:cubicBezTo>
                  <a:pt x="347" y="90"/>
                  <a:pt x="347" y="90"/>
                  <a:pt x="347" y="90"/>
                </a:cubicBezTo>
                <a:cubicBezTo>
                  <a:pt x="346" y="89"/>
                  <a:pt x="346" y="90"/>
                  <a:pt x="345" y="90"/>
                </a:cubicBezTo>
                <a:cubicBezTo>
                  <a:pt x="345" y="90"/>
                  <a:pt x="346" y="90"/>
                  <a:pt x="345" y="89"/>
                </a:cubicBezTo>
                <a:cubicBezTo>
                  <a:pt x="342" y="89"/>
                  <a:pt x="341" y="88"/>
                  <a:pt x="338" y="88"/>
                </a:cubicBezTo>
                <a:cubicBezTo>
                  <a:pt x="338" y="88"/>
                  <a:pt x="338" y="88"/>
                  <a:pt x="338" y="88"/>
                </a:cubicBezTo>
                <a:cubicBezTo>
                  <a:pt x="337" y="88"/>
                  <a:pt x="335" y="87"/>
                  <a:pt x="336" y="88"/>
                </a:cubicBezTo>
                <a:cubicBezTo>
                  <a:pt x="335" y="87"/>
                  <a:pt x="334" y="87"/>
                  <a:pt x="333" y="88"/>
                </a:cubicBezTo>
                <a:cubicBezTo>
                  <a:pt x="333" y="88"/>
                  <a:pt x="332" y="88"/>
                  <a:pt x="332" y="87"/>
                </a:cubicBezTo>
                <a:cubicBezTo>
                  <a:pt x="331" y="88"/>
                  <a:pt x="330" y="87"/>
                  <a:pt x="329" y="88"/>
                </a:cubicBezTo>
                <a:cubicBezTo>
                  <a:pt x="328" y="88"/>
                  <a:pt x="329" y="88"/>
                  <a:pt x="329" y="87"/>
                </a:cubicBezTo>
                <a:cubicBezTo>
                  <a:pt x="328" y="87"/>
                  <a:pt x="328" y="88"/>
                  <a:pt x="328" y="88"/>
                </a:cubicBezTo>
                <a:cubicBezTo>
                  <a:pt x="329" y="89"/>
                  <a:pt x="326" y="87"/>
                  <a:pt x="325" y="88"/>
                </a:cubicBezTo>
                <a:cubicBezTo>
                  <a:pt x="325" y="88"/>
                  <a:pt x="324" y="87"/>
                  <a:pt x="325" y="87"/>
                </a:cubicBezTo>
                <a:cubicBezTo>
                  <a:pt x="324" y="87"/>
                  <a:pt x="323" y="88"/>
                  <a:pt x="324" y="88"/>
                </a:cubicBezTo>
                <a:cubicBezTo>
                  <a:pt x="320" y="87"/>
                  <a:pt x="312" y="87"/>
                  <a:pt x="308" y="88"/>
                </a:cubicBezTo>
                <a:cubicBezTo>
                  <a:pt x="307" y="86"/>
                  <a:pt x="305" y="88"/>
                  <a:pt x="304" y="87"/>
                </a:cubicBezTo>
                <a:cubicBezTo>
                  <a:pt x="304" y="88"/>
                  <a:pt x="303" y="88"/>
                  <a:pt x="303" y="88"/>
                </a:cubicBezTo>
                <a:cubicBezTo>
                  <a:pt x="304" y="89"/>
                  <a:pt x="308" y="87"/>
                  <a:pt x="309" y="89"/>
                </a:cubicBezTo>
                <a:cubicBezTo>
                  <a:pt x="312" y="87"/>
                  <a:pt x="318" y="89"/>
                  <a:pt x="321" y="88"/>
                </a:cubicBezTo>
                <a:cubicBezTo>
                  <a:pt x="323" y="89"/>
                  <a:pt x="319" y="90"/>
                  <a:pt x="319" y="89"/>
                </a:cubicBezTo>
                <a:cubicBezTo>
                  <a:pt x="318" y="89"/>
                  <a:pt x="318" y="89"/>
                  <a:pt x="316" y="89"/>
                </a:cubicBezTo>
                <a:cubicBezTo>
                  <a:pt x="316" y="90"/>
                  <a:pt x="317" y="89"/>
                  <a:pt x="317" y="90"/>
                </a:cubicBezTo>
                <a:cubicBezTo>
                  <a:pt x="317" y="90"/>
                  <a:pt x="316" y="89"/>
                  <a:pt x="314" y="90"/>
                </a:cubicBezTo>
                <a:cubicBezTo>
                  <a:pt x="314" y="90"/>
                  <a:pt x="315" y="90"/>
                  <a:pt x="315" y="90"/>
                </a:cubicBezTo>
                <a:cubicBezTo>
                  <a:pt x="311" y="88"/>
                  <a:pt x="309" y="90"/>
                  <a:pt x="305" y="89"/>
                </a:cubicBezTo>
                <a:cubicBezTo>
                  <a:pt x="305" y="90"/>
                  <a:pt x="305" y="90"/>
                  <a:pt x="305" y="90"/>
                </a:cubicBezTo>
                <a:cubicBezTo>
                  <a:pt x="306" y="90"/>
                  <a:pt x="304" y="90"/>
                  <a:pt x="304" y="90"/>
                </a:cubicBezTo>
                <a:cubicBezTo>
                  <a:pt x="305" y="88"/>
                  <a:pt x="302" y="90"/>
                  <a:pt x="299" y="89"/>
                </a:cubicBezTo>
                <a:cubicBezTo>
                  <a:pt x="300" y="90"/>
                  <a:pt x="300" y="90"/>
                  <a:pt x="298" y="90"/>
                </a:cubicBezTo>
                <a:cubicBezTo>
                  <a:pt x="299" y="90"/>
                  <a:pt x="299" y="90"/>
                  <a:pt x="299" y="89"/>
                </a:cubicBezTo>
                <a:cubicBezTo>
                  <a:pt x="296" y="89"/>
                  <a:pt x="292" y="89"/>
                  <a:pt x="288" y="89"/>
                </a:cubicBezTo>
                <a:cubicBezTo>
                  <a:pt x="289" y="88"/>
                  <a:pt x="288" y="88"/>
                  <a:pt x="290" y="88"/>
                </a:cubicBezTo>
                <a:cubicBezTo>
                  <a:pt x="288" y="87"/>
                  <a:pt x="286" y="90"/>
                  <a:pt x="283" y="89"/>
                </a:cubicBezTo>
                <a:cubicBezTo>
                  <a:pt x="282" y="89"/>
                  <a:pt x="284" y="89"/>
                  <a:pt x="285" y="89"/>
                </a:cubicBezTo>
                <a:cubicBezTo>
                  <a:pt x="285" y="88"/>
                  <a:pt x="285" y="88"/>
                  <a:pt x="284" y="88"/>
                </a:cubicBezTo>
                <a:cubicBezTo>
                  <a:pt x="284" y="88"/>
                  <a:pt x="285" y="89"/>
                  <a:pt x="283" y="89"/>
                </a:cubicBezTo>
                <a:cubicBezTo>
                  <a:pt x="284" y="88"/>
                  <a:pt x="282" y="88"/>
                  <a:pt x="281" y="88"/>
                </a:cubicBezTo>
                <a:cubicBezTo>
                  <a:pt x="281" y="89"/>
                  <a:pt x="282" y="88"/>
                  <a:pt x="283" y="88"/>
                </a:cubicBezTo>
                <a:cubicBezTo>
                  <a:pt x="283" y="89"/>
                  <a:pt x="281" y="89"/>
                  <a:pt x="281" y="89"/>
                </a:cubicBezTo>
                <a:cubicBezTo>
                  <a:pt x="279" y="89"/>
                  <a:pt x="279" y="89"/>
                  <a:pt x="279" y="89"/>
                </a:cubicBezTo>
                <a:cubicBezTo>
                  <a:pt x="279" y="88"/>
                  <a:pt x="280" y="89"/>
                  <a:pt x="280" y="88"/>
                </a:cubicBezTo>
                <a:cubicBezTo>
                  <a:pt x="279" y="87"/>
                  <a:pt x="279" y="88"/>
                  <a:pt x="277" y="88"/>
                </a:cubicBezTo>
                <a:cubicBezTo>
                  <a:pt x="279" y="89"/>
                  <a:pt x="277" y="89"/>
                  <a:pt x="277" y="88"/>
                </a:cubicBezTo>
                <a:cubicBezTo>
                  <a:pt x="277" y="88"/>
                  <a:pt x="276" y="89"/>
                  <a:pt x="275" y="89"/>
                </a:cubicBezTo>
                <a:cubicBezTo>
                  <a:pt x="275" y="88"/>
                  <a:pt x="275" y="89"/>
                  <a:pt x="275" y="88"/>
                </a:cubicBezTo>
                <a:cubicBezTo>
                  <a:pt x="275" y="88"/>
                  <a:pt x="274" y="89"/>
                  <a:pt x="274" y="89"/>
                </a:cubicBezTo>
                <a:cubicBezTo>
                  <a:pt x="273" y="89"/>
                  <a:pt x="274" y="89"/>
                  <a:pt x="274" y="88"/>
                </a:cubicBezTo>
                <a:cubicBezTo>
                  <a:pt x="272" y="88"/>
                  <a:pt x="268" y="88"/>
                  <a:pt x="265" y="88"/>
                </a:cubicBezTo>
                <a:cubicBezTo>
                  <a:pt x="265" y="89"/>
                  <a:pt x="265" y="89"/>
                  <a:pt x="266" y="89"/>
                </a:cubicBezTo>
                <a:cubicBezTo>
                  <a:pt x="265" y="90"/>
                  <a:pt x="265" y="88"/>
                  <a:pt x="264" y="88"/>
                </a:cubicBezTo>
                <a:cubicBezTo>
                  <a:pt x="264" y="88"/>
                  <a:pt x="265" y="89"/>
                  <a:pt x="264" y="89"/>
                </a:cubicBezTo>
                <a:cubicBezTo>
                  <a:pt x="262" y="89"/>
                  <a:pt x="265" y="89"/>
                  <a:pt x="264" y="88"/>
                </a:cubicBezTo>
                <a:cubicBezTo>
                  <a:pt x="263" y="89"/>
                  <a:pt x="261" y="88"/>
                  <a:pt x="261" y="89"/>
                </a:cubicBezTo>
                <a:cubicBezTo>
                  <a:pt x="260" y="89"/>
                  <a:pt x="261" y="89"/>
                  <a:pt x="261" y="88"/>
                </a:cubicBezTo>
                <a:cubicBezTo>
                  <a:pt x="259" y="89"/>
                  <a:pt x="259" y="88"/>
                  <a:pt x="257" y="88"/>
                </a:cubicBezTo>
                <a:cubicBezTo>
                  <a:pt x="257" y="89"/>
                  <a:pt x="257" y="89"/>
                  <a:pt x="256" y="89"/>
                </a:cubicBezTo>
                <a:cubicBezTo>
                  <a:pt x="256" y="89"/>
                  <a:pt x="257" y="88"/>
                  <a:pt x="256" y="88"/>
                </a:cubicBezTo>
                <a:cubicBezTo>
                  <a:pt x="255" y="88"/>
                  <a:pt x="255" y="89"/>
                  <a:pt x="253" y="88"/>
                </a:cubicBezTo>
                <a:cubicBezTo>
                  <a:pt x="253" y="88"/>
                  <a:pt x="253" y="89"/>
                  <a:pt x="254" y="89"/>
                </a:cubicBezTo>
                <a:cubicBezTo>
                  <a:pt x="254" y="89"/>
                  <a:pt x="252" y="89"/>
                  <a:pt x="253" y="88"/>
                </a:cubicBezTo>
                <a:cubicBezTo>
                  <a:pt x="251" y="88"/>
                  <a:pt x="252" y="89"/>
                  <a:pt x="250" y="89"/>
                </a:cubicBezTo>
                <a:cubicBezTo>
                  <a:pt x="249" y="89"/>
                  <a:pt x="251" y="90"/>
                  <a:pt x="250" y="89"/>
                </a:cubicBezTo>
                <a:cubicBezTo>
                  <a:pt x="250" y="88"/>
                  <a:pt x="248" y="88"/>
                  <a:pt x="248" y="89"/>
                </a:cubicBezTo>
                <a:cubicBezTo>
                  <a:pt x="248" y="89"/>
                  <a:pt x="248" y="89"/>
                  <a:pt x="247" y="88"/>
                </a:cubicBezTo>
                <a:cubicBezTo>
                  <a:pt x="246" y="88"/>
                  <a:pt x="247" y="90"/>
                  <a:pt x="246" y="89"/>
                </a:cubicBezTo>
                <a:cubicBezTo>
                  <a:pt x="246" y="89"/>
                  <a:pt x="247" y="89"/>
                  <a:pt x="247" y="89"/>
                </a:cubicBezTo>
                <a:cubicBezTo>
                  <a:pt x="245" y="89"/>
                  <a:pt x="243" y="88"/>
                  <a:pt x="243" y="89"/>
                </a:cubicBezTo>
                <a:cubicBezTo>
                  <a:pt x="242" y="90"/>
                  <a:pt x="242" y="88"/>
                  <a:pt x="241" y="88"/>
                </a:cubicBezTo>
                <a:cubicBezTo>
                  <a:pt x="249" y="88"/>
                  <a:pt x="256" y="87"/>
                  <a:pt x="264" y="87"/>
                </a:cubicBezTo>
                <a:cubicBezTo>
                  <a:pt x="271" y="87"/>
                  <a:pt x="278" y="88"/>
                  <a:pt x="283" y="86"/>
                </a:cubicBezTo>
                <a:cubicBezTo>
                  <a:pt x="283" y="86"/>
                  <a:pt x="281" y="87"/>
                  <a:pt x="281" y="86"/>
                </a:cubicBezTo>
                <a:cubicBezTo>
                  <a:pt x="280" y="86"/>
                  <a:pt x="279" y="87"/>
                  <a:pt x="278" y="85"/>
                </a:cubicBezTo>
                <a:cubicBezTo>
                  <a:pt x="278" y="86"/>
                  <a:pt x="278" y="86"/>
                  <a:pt x="278" y="86"/>
                </a:cubicBezTo>
                <a:cubicBezTo>
                  <a:pt x="277" y="86"/>
                  <a:pt x="274" y="87"/>
                  <a:pt x="275" y="85"/>
                </a:cubicBezTo>
                <a:cubicBezTo>
                  <a:pt x="274" y="86"/>
                  <a:pt x="273" y="86"/>
                  <a:pt x="271" y="86"/>
                </a:cubicBezTo>
                <a:cubicBezTo>
                  <a:pt x="271" y="85"/>
                  <a:pt x="272" y="86"/>
                  <a:pt x="272" y="86"/>
                </a:cubicBezTo>
                <a:cubicBezTo>
                  <a:pt x="272" y="85"/>
                  <a:pt x="270" y="86"/>
                  <a:pt x="270" y="85"/>
                </a:cubicBezTo>
                <a:cubicBezTo>
                  <a:pt x="271" y="86"/>
                  <a:pt x="269" y="86"/>
                  <a:pt x="269" y="86"/>
                </a:cubicBezTo>
                <a:cubicBezTo>
                  <a:pt x="268" y="86"/>
                  <a:pt x="268" y="85"/>
                  <a:pt x="267" y="86"/>
                </a:cubicBezTo>
                <a:cubicBezTo>
                  <a:pt x="268" y="86"/>
                  <a:pt x="264" y="87"/>
                  <a:pt x="263" y="85"/>
                </a:cubicBezTo>
                <a:cubicBezTo>
                  <a:pt x="262" y="85"/>
                  <a:pt x="263" y="86"/>
                  <a:pt x="262" y="86"/>
                </a:cubicBezTo>
                <a:cubicBezTo>
                  <a:pt x="260" y="84"/>
                  <a:pt x="258" y="87"/>
                  <a:pt x="255" y="86"/>
                </a:cubicBezTo>
                <a:cubicBezTo>
                  <a:pt x="255" y="86"/>
                  <a:pt x="255" y="86"/>
                  <a:pt x="256" y="86"/>
                </a:cubicBezTo>
                <a:cubicBezTo>
                  <a:pt x="255" y="87"/>
                  <a:pt x="255" y="86"/>
                  <a:pt x="253" y="86"/>
                </a:cubicBezTo>
                <a:cubicBezTo>
                  <a:pt x="253" y="87"/>
                  <a:pt x="252" y="86"/>
                  <a:pt x="252" y="86"/>
                </a:cubicBezTo>
                <a:cubicBezTo>
                  <a:pt x="251" y="86"/>
                  <a:pt x="252" y="86"/>
                  <a:pt x="252" y="86"/>
                </a:cubicBezTo>
                <a:cubicBezTo>
                  <a:pt x="251" y="86"/>
                  <a:pt x="251" y="86"/>
                  <a:pt x="250" y="86"/>
                </a:cubicBezTo>
                <a:cubicBezTo>
                  <a:pt x="251" y="86"/>
                  <a:pt x="251" y="86"/>
                  <a:pt x="251" y="86"/>
                </a:cubicBezTo>
                <a:cubicBezTo>
                  <a:pt x="248" y="86"/>
                  <a:pt x="246" y="87"/>
                  <a:pt x="242" y="86"/>
                </a:cubicBezTo>
                <a:cubicBezTo>
                  <a:pt x="243" y="86"/>
                  <a:pt x="243" y="86"/>
                  <a:pt x="243" y="86"/>
                </a:cubicBezTo>
                <a:cubicBezTo>
                  <a:pt x="242" y="87"/>
                  <a:pt x="242" y="87"/>
                  <a:pt x="242" y="86"/>
                </a:cubicBezTo>
                <a:cubicBezTo>
                  <a:pt x="241" y="86"/>
                  <a:pt x="240" y="86"/>
                  <a:pt x="240" y="87"/>
                </a:cubicBezTo>
                <a:cubicBezTo>
                  <a:pt x="239" y="87"/>
                  <a:pt x="239" y="85"/>
                  <a:pt x="238" y="86"/>
                </a:cubicBezTo>
                <a:cubicBezTo>
                  <a:pt x="238" y="87"/>
                  <a:pt x="239" y="86"/>
                  <a:pt x="239" y="86"/>
                </a:cubicBezTo>
                <a:cubicBezTo>
                  <a:pt x="239" y="87"/>
                  <a:pt x="236" y="87"/>
                  <a:pt x="238" y="86"/>
                </a:cubicBezTo>
                <a:cubicBezTo>
                  <a:pt x="237" y="86"/>
                  <a:pt x="237" y="86"/>
                  <a:pt x="236" y="86"/>
                </a:cubicBezTo>
                <a:cubicBezTo>
                  <a:pt x="236" y="87"/>
                  <a:pt x="237" y="86"/>
                  <a:pt x="237" y="87"/>
                </a:cubicBezTo>
                <a:cubicBezTo>
                  <a:pt x="236" y="87"/>
                  <a:pt x="236" y="87"/>
                  <a:pt x="235" y="86"/>
                </a:cubicBezTo>
                <a:cubicBezTo>
                  <a:pt x="235" y="87"/>
                  <a:pt x="234" y="86"/>
                  <a:pt x="233" y="87"/>
                </a:cubicBezTo>
                <a:cubicBezTo>
                  <a:pt x="233" y="86"/>
                  <a:pt x="233" y="87"/>
                  <a:pt x="233" y="86"/>
                </a:cubicBezTo>
                <a:cubicBezTo>
                  <a:pt x="232" y="86"/>
                  <a:pt x="231" y="86"/>
                  <a:pt x="229" y="86"/>
                </a:cubicBezTo>
                <a:cubicBezTo>
                  <a:pt x="230" y="87"/>
                  <a:pt x="229" y="88"/>
                  <a:pt x="228" y="86"/>
                </a:cubicBezTo>
                <a:cubicBezTo>
                  <a:pt x="227" y="87"/>
                  <a:pt x="227" y="86"/>
                  <a:pt x="226" y="86"/>
                </a:cubicBezTo>
                <a:cubicBezTo>
                  <a:pt x="226" y="87"/>
                  <a:pt x="226" y="87"/>
                  <a:pt x="226" y="87"/>
                </a:cubicBezTo>
                <a:cubicBezTo>
                  <a:pt x="226" y="87"/>
                  <a:pt x="225" y="87"/>
                  <a:pt x="225" y="86"/>
                </a:cubicBezTo>
                <a:cubicBezTo>
                  <a:pt x="221" y="86"/>
                  <a:pt x="218" y="86"/>
                  <a:pt x="215" y="86"/>
                </a:cubicBezTo>
                <a:cubicBezTo>
                  <a:pt x="214" y="86"/>
                  <a:pt x="216" y="86"/>
                  <a:pt x="215" y="85"/>
                </a:cubicBezTo>
                <a:cubicBezTo>
                  <a:pt x="213" y="88"/>
                  <a:pt x="210" y="86"/>
                  <a:pt x="208" y="87"/>
                </a:cubicBezTo>
                <a:cubicBezTo>
                  <a:pt x="207" y="86"/>
                  <a:pt x="206" y="88"/>
                  <a:pt x="205" y="87"/>
                </a:cubicBezTo>
                <a:cubicBezTo>
                  <a:pt x="204" y="86"/>
                  <a:pt x="206" y="87"/>
                  <a:pt x="206" y="87"/>
                </a:cubicBezTo>
                <a:cubicBezTo>
                  <a:pt x="205" y="86"/>
                  <a:pt x="204" y="87"/>
                  <a:pt x="203" y="86"/>
                </a:cubicBezTo>
                <a:cubicBezTo>
                  <a:pt x="203" y="86"/>
                  <a:pt x="203" y="87"/>
                  <a:pt x="204" y="87"/>
                </a:cubicBezTo>
                <a:cubicBezTo>
                  <a:pt x="203" y="88"/>
                  <a:pt x="202" y="87"/>
                  <a:pt x="202" y="88"/>
                </a:cubicBezTo>
                <a:cubicBezTo>
                  <a:pt x="202" y="87"/>
                  <a:pt x="201" y="87"/>
                  <a:pt x="203" y="87"/>
                </a:cubicBezTo>
                <a:cubicBezTo>
                  <a:pt x="203" y="86"/>
                  <a:pt x="202" y="87"/>
                  <a:pt x="201" y="86"/>
                </a:cubicBezTo>
                <a:cubicBezTo>
                  <a:pt x="201" y="87"/>
                  <a:pt x="202" y="87"/>
                  <a:pt x="201" y="87"/>
                </a:cubicBezTo>
                <a:cubicBezTo>
                  <a:pt x="201" y="87"/>
                  <a:pt x="201" y="87"/>
                  <a:pt x="201" y="86"/>
                </a:cubicBezTo>
                <a:cubicBezTo>
                  <a:pt x="200" y="86"/>
                  <a:pt x="200" y="87"/>
                  <a:pt x="199" y="87"/>
                </a:cubicBezTo>
                <a:cubicBezTo>
                  <a:pt x="199" y="87"/>
                  <a:pt x="201" y="87"/>
                  <a:pt x="200" y="88"/>
                </a:cubicBezTo>
                <a:cubicBezTo>
                  <a:pt x="199" y="88"/>
                  <a:pt x="199" y="87"/>
                  <a:pt x="199" y="86"/>
                </a:cubicBezTo>
                <a:cubicBezTo>
                  <a:pt x="199" y="86"/>
                  <a:pt x="198" y="86"/>
                  <a:pt x="198" y="86"/>
                </a:cubicBezTo>
                <a:cubicBezTo>
                  <a:pt x="198" y="87"/>
                  <a:pt x="199" y="87"/>
                  <a:pt x="199" y="87"/>
                </a:cubicBezTo>
                <a:cubicBezTo>
                  <a:pt x="199" y="88"/>
                  <a:pt x="198" y="88"/>
                  <a:pt x="197" y="88"/>
                </a:cubicBezTo>
                <a:cubicBezTo>
                  <a:pt x="197" y="88"/>
                  <a:pt x="198" y="88"/>
                  <a:pt x="198" y="87"/>
                </a:cubicBezTo>
                <a:cubicBezTo>
                  <a:pt x="197" y="88"/>
                  <a:pt x="195" y="88"/>
                  <a:pt x="195" y="87"/>
                </a:cubicBezTo>
                <a:cubicBezTo>
                  <a:pt x="194" y="87"/>
                  <a:pt x="194" y="87"/>
                  <a:pt x="194" y="87"/>
                </a:cubicBezTo>
                <a:cubicBezTo>
                  <a:pt x="193" y="87"/>
                  <a:pt x="193" y="88"/>
                  <a:pt x="192" y="88"/>
                </a:cubicBezTo>
                <a:cubicBezTo>
                  <a:pt x="193" y="87"/>
                  <a:pt x="193" y="88"/>
                  <a:pt x="193" y="88"/>
                </a:cubicBezTo>
                <a:cubicBezTo>
                  <a:pt x="193" y="86"/>
                  <a:pt x="190" y="88"/>
                  <a:pt x="190" y="86"/>
                </a:cubicBezTo>
                <a:cubicBezTo>
                  <a:pt x="190" y="86"/>
                  <a:pt x="190" y="87"/>
                  <a:pt x="188" y="87"/>
                </a:cubicBezTo>
                <a:cubicBezTo>
                  <a:pt x="189" y="88"/>
                  <a:pt x="188" y="87"/>
                  <a:pt x="188" y="88"/>
                </a:cubicBezTo>
                <a:cubicBezTo>
                  <a:pt x="187" y="88"/>
                  <a:pt x="188" y="87"/>
                  <a:pt x="187" y="86"/>
                </a:cubicBezTo>
                <a:cubicBezTo>
                  <a:pt x="187" y="86"/>
                  <a:pt x="186" y="87"/>
                  <a:pt x="187" y="88"/>
                </a:cubicBezTo>
                <a:cubicBezTo>
                  <a:pt x="184" y="88"/>
                  <a:pt x="181" y="88"/>
                  <a:pt x="179" y="87"/>
                </a:cubicBezTo>
                <a:cubicBezTo>
                  <a:pt x="180" y="88"/>
                  <a:pt x="181" y="87"/>
                  <a:pt x="182" y="87"/>
                </a:cubicBezTo>
                <a:cubicBezTo>
                  <a:pt x="182" y="86"/>
                  <a:pt x="178" y="87"/>
                  <a:pt x="178" y="86"/>
                </a:cubicBezTo>
                <a:cubicBezTo>
                  <a:pt x="176" y="87"/>
                  <a:pt x="174" y="87"/>
                  <a:pt x="173" y="86"/>
                </a:cubicBezTo>
                <a:cubicBezTo>
                  <a:pt x="169" y="88"/>
                  <a:pt x="163" y="86"/>
                  <a:pt x="158" y="87"/>
                </a:cubicBezTo>
                <a:cubicBezTo>
                  <a:pt x="157" y="87"/>
                  <a:pt x="158" y="86"/>
                  <a:pt x="157" y="86"/>
                </a:cubicBezTo>
                <a:cubicBezTo>
                  <a:pt x="156" y="87"/>
                  <a:pt x="152" y="87"/>
                  <a:pt x="149" y="86"/>
                </a:cubicBezTo>
                <a:cubicBezTo>
                  <a:pt x="146" y="87"/>
                  <a:pt x="143" y="86"/>
                  <a:pt x="140" y="86"/>
                </a:cubicBezTo>
                <a:cubicBezTo>
                  <a:pt x="140" y="85"/>
                  <a:pt x="142" y="85"/>
                  <a:pt x="142" y="86"/>
                </a:cubicBezTo>
                <a:cubicBezTo>
                  <a:pt x="142" y="86"/>
                  <a:pt x="142" y="85"/>
                  <a:pt x="142" y="85"/>
                </a:cubicBezTo>
                <a:cubicBezTo>
                  <a:pt x="143" y="85"/>
                  <a:pt x="143" y="86"/>
                  <a:pt x="143" y="86"/>
                </a:cubicBezTo>
                <a:cubicBezTo>
                  <a:pt x="144" y="86"/>
                  <a:pt x="144" y="86"/>
                  <a:pt x="143" y="86"/>
                </a:cubicBezTo>
                <a:cubicBezTo>
                  <a:pt x="147" y="84"/>
                  <a:pt x="154" y="86"/>
                  <a:pt x="157" y="86"/>
                </a:cubicBezTo>
                <a:cubicBezTo>
                  <a:pt x="157" y="86"/>
                  <a:pt x="157" y="85"/>
                  <a:pt x="158" y="85"/>
                </a:cubicBezTo>
                <a:cubicBezTo>
                  <a:pt x="162" y="85"/>
                  <a:pt x="166" y="86"/>
                  <a:pt x="169" y="86"/>
                </a:cubicBezTo>
                <a:cubicBezTo>
                  <a:pt x="169" y="85"/>
                  <a:pt x="168" y="85"/>
                  <a:pt x="168" y="85"/>
                </a:cubicBezTo>
                <a:cubicBezTo>
                  <a:pt x="158" y="84"/>
                  <a:pt x="144" y="85"/>
                  <a:pt x="136" y="85"/>
                </a:cubicBezTo>
                <a:cubicBezTo>
                  <a:pt x="136" y="85"/>
                  <a:pt x="136" y="85"/>
                  <a:pt x="136" y="84"/>
                </a:cubicBezTo>
                <a:cubicBezTo>
                  <a:pt x="133" y="85"/>
                  <a:pt x="130" y="84"/>
                  <a:pt x="130" y="85"/>
                </a:cubicBezTo>
                <a:cubicBezTo>
                  <a:pt x="129" y="85"/>
                  <a:pt x="129" y="85"/>
                  <a:pt x="129" y="84"/>
                </a:cubicBezTo>
                <a:cubicBezTo>
                  <a:pt x="129" y="84"/>
                  <a:pt x="128" y="86"/>
                  <a:pt x="128" y="84"/>
                </a:cubicBezTo>
                <a:cubicBezTo>
                  <a:pt x="127" y="84"/>
                  <a:pt x="127" y="85"/>
                  <a:pt x="128" y="85"/>
                </a:cubicBezTo>
                <a:cubicBezTo>
                  <a:pt x="125" y="85"/>
                  <a:pt x="120" y="86"/>
                  <a:pt x="119" y="84"/>
                </a:cubicBezTo>
                <a:cubicBezTo>
                  <a:pt x="118" y="84"/>
                  <a:pt x="119" y="85"/>
                  <a:pt x="119" y="85"/>
                </a:cubicBezTo>
                <a:cubicBezTo>
                  <a:pt x="118" y="84"/>
                  <a:pt x="117" y="85"/>
                  <a:pt x="117" y="84"/>
                </a:cubicBezTo>
                <a:cubicBezTo>
                  <a:pt x="116" y="85"/>
                  <a:pt x="114" y="85"/>
                  <a:pt x="112" y="84"/>
                </a:cubicBezTo>
                <a:cubicBezTo>
                  <a:pt x="112" y="86"/>
                  <a:pt x="112" y="84"/>
                  <a:pt x="111" y="85"/>
                </a:cubicBezTo>
                <a:cubicBezTo>
                  <a:pt x="111" y="85"/>
                  <a:pt x="110" y="84"/>
                  <a:pt x="110" y="85"/>
                </a:cubicBezTo>
                <a:cubicBezTo>
                  <a:pt x="107" y="83"/>
                  <a:pt x="102" y="85"/>
                  <a:pt x="97" y="85"/>
                </a:cubicBezTo>
                <a:cubicBezTo>
                  <a:pt x="99" y="83"/>
                  <a:pt x="95" y="85"/>
                  <a:pt x="95" y="84"/>
                </a:cubicBezTo>
                <a:cubicBezTo>
                  <a:pt x="95" y="85"/>
                  <a:pt x="90" y="85"/>
                  <a:pt x="90" y="84"/>
                </a:cubicBezTo>
                <a:cubicBezTo>
                  <a:pt x="90" y="84"/>
                  <a:pt x="90" y="85"/>
                  <a:pt x="89" y="85"/>
                </a:cubicBezTo>
                <a:cubicBezTo>
                  <a:pt x="91" y="86"/>
                  <a:pt x="94" y="86"/>
                  <a:pt x="96" y="85"/>
                </a:cubicBezTo>
                <a:cubicBezTo>
                  <a:pt x="96" y="85"/>
                  <a:pt x="96" y="86"/>
                  <a:pt x="96" y="86"/>
                </a:cubicBezTo>
                <a:cubicBezTo>
                  <a:pt x="96" y="86"/>
                  <a:pt x="96" y="86"/>
                  <a:pt x="96" y="86"/>
                </a:cubicBezTo>
                <a:cubicBezTo>
                  <a:pt x="89" y="86"/>
                  <a:pt x="84" y="86"/>
                  <a:pt x="77" y="86"/>
                </a:cubicBezTo>
                <a:cubicBezTo>
                  <a:pt x="77" y="87"/>
                  <a:pt x="77" y="87"/>
                  <a:pt x="77" y="87"/>
                </a:cubicBezTo>
                <a:cubicBezTo>
                  <a:pt x="77" y="87"/>
                  <a:pt x="76" y="87"/>
                  <a:pt x="77" y="86"/>
                </a:cubicBezTo>
                <a:cubicBezTo>
                  <a:pt x="76" y="87"/>
                  <a:pt x="75" y="87"/>
                  <a:pt x="75" y="87"/>
                </a:cubicBezTo>
                <a:cubicBezTo>
                  <a:pt x="74" y="86"/>
                  <a:pt x="73" y="86"/>
                  <a:pt x="73" y="86"/>
                </a:cubicBezTo>
                <a:cubicBezTo>
                  <a:pt x="59" y="86"/>
                  <a:pt x="49" y="88"/>
                  <a:pt x="36" y="86"/>
                </a:cubicBezTo>
                <a:cubicBezTo>
                  <a:pt x="34" y="87"/>
                  <a:pt x="35" y="87"/>
                  <a:pt x="32" y="87"/>
                </a:cubicBezTo>
                <a:cubicBezTo>
                  <a:pt x="32" y="87"/>
                  <a:pt x="32" y="87"/>
                  <a:pt x="32" y="87"/>
                </a:cubicBezTo>
                <a:cubicBezTo>
                  <a:pt x="29" y="87"/>
                  <a:pt x="24" y="87"/>
                  <a:pt x="20" y="87"/>
                </a:cubicBezTo>
                <a:cubicBezTo>
                  <a:pt x="20" y="86"/>
                  <a:pt x="21" y="87"/>
                  <a:pt x="22" y="86"/>
                </a:cubicBezTo>
                <a:cubicBezTo>
                  <a:pt x="20" y="86"/>
                  <a:pt x="20" y="86"/>
                  <a:pt x="17" y="86"/>
                </a:cubicBezTo>
                <a:cubicBezTo>
                  <a:pt x="19" y="85"/>
                  <a:pt x="24" y="86"/>
                  <a:pt x="27" y="85"/>
                </a:cubicBezTo>
                <a:cubicBezTo>
                  <a:pt x="28" y="85"/>
                  <a:pt x="26" y="85"/>
                  <a:pt x="28" y="85"/>
                </a:cubicBezTo>
                <a:cubicBezTo>
                  <a:pt x="27" y="84"/>
                  <a:pt x="26" y="85"/>
                  <a:pt x="25" y="85"/>
                </a:cubicBezTo>
                <a:cubicBezTo>
                  <a:pt x="26" y="84"/>
                  <a:pt x="29" y="83"/>
                  <a:pt x="31" y="84"/>
                </a:cubicBezTo>
                <a:cubicBezTo>
                  <a:pt x="30" y="84"/>
                  <a:pt x="29" y="84"/>
                  <a:pt x="28" y="84"/>
                </a:cubicBezTo>
                <a:cubicBezTo>
                  <a:pt x="28" y="85"/>
                  <a:pt x="29" y="85"/>
                  <a:pt x="29" y="85"/>
                </a:cubicBezTo>
                <a:cubicBezTo>
                  <a:pt x="29" y="85"/>
                  <a:pt x="30" y="84"/>
                  <a:pt x="31" y="85"/>
                </a:cubicBezTo>
                <a:cubicBezTo>
                  <a:pt x="30" y="86"/>
                  <a:pt x="32" y="85"/>
                  <a:pt x="32" y="85"/>
                </a:cubicBezTo>
                <a:cubicBezTo>
                  <a:pt x="32" y="85"/>
                  <a:pt x="32" y="85"/>
                  <a:pt x="32" y="85"/>
                </a:cubicBezTo>
                <a:cubicBezTo>
                  <a:pt x="34" y="86"/>
                  <a:pt x="37" y="84"/>
                  <a:pt x="38" y="85"/>
                </a:cubicBezTo>
                <a:cubicBezTo>
                  <a:pt x="39" y="85"/>
                  <a:pt x="39" y="84"/>
                  <a:pt x="39" y="84"/>
                </a:cubicBezTo>
                <a:cubicBezTo>
                  <a:pt x="39" y="85"/>
                  <a:pt x="41" y="85"/>
                  <a:pt x="42" y="85"/>
                </a:cubicBezTo>
                <a:cubicBezTo>
                  <a:pt x="40" y="84"/>
                  <a:pt x="42" y="84"/>
                  <a:pt x="42" y="84"/>
                </a:cubicBezTo>
                <a:cubicBezTo>
                  <a:pt x="42" y="84"/>
                  <a:pt x="42" y="84"/>
                  <a:pt x="42" y="85"/>
                </a:cubicBezTo>
                <a:cubicBezTo>
                  <a:pt x="43" y="85"/>
                  <a:pt x="43" y="84"/>
                  <a:pt x="44" y="85"/>
                </a:cubicBezTo>
                <a:cubicBezTo>
                  <a:pt x="44" y="85"/>
                  <a:pt x="44" y="84"/>
                  <a:pt x="45" y="84"/>
                </a:cubicBezTo>
                <a:cubicBezTo>
                  <a:pt x="45" y="84"/>
                  <a:pt x="45" y="84"/>
                  <a:pt x="44" y="84"/>
                </a:cubicBezTo>
                <a:cubicBezTo>
                  <a:pt x="48" y="85"/>
                  <a:pt x="55" y="85"/>
                  <a:pt x="59" y="84"/>
                </a:cubicBezTo>
                <a:cubicBezTo>
                  <a:pt x="60" y="84"/>
                  <a:pt x="63" y="83"/>
                  <a:pt x="65" y="84"/>
                </a:cubicBezTo>
                <a:cubicBezTo>
                  <a:pt x="66" y="84"/>
                  <a:pt x="70" y="84"/>
                  <a:pt x="72" y="84"/>
                </a:cubicBezTo>
                <a:cubicBezTo>
                  <a:pt x="72" y="83"/>
                  <a:pt x="73" y="83"/>
                  <a:pt x="74" y="83"/>
                </a:cubicBezTo>
                <a:cubicBezTo>
                  <a:pt x="74" y="84"/>
                  <a:pt x="76" y="83"/>
                  <a:pt x="77" y="84"/>
                </a:cubicBezTo>
                <a:cubicBezTo>
                  <a:pt x="78" y="84"/>
                  <a:pt x="78" y="83"/>
                  <a:pt x="79" y="83"/>
                </a:cubicBezTo>
                <a:cubicBezTo>
                  <a:pt x="80" y="83"/>
                  <a:pt x="79" y="83"/>
                  <a:pt x="78" y="83"/>
                </a:cubicBezTo>
                <a:cubicBezTo>
                  <a:pt x="79" y="84"/>
                  <a:pt x="79" y="83"/>
                  <a:pt x="80" y="84"/>
                </a:cubicBezTo>
                <a:cubicBezTo>
                  <a:pt x="80" y="83"/>
                  <a:pt x="80" y="82"/>
                  <a:pt x="81" y="83"/>
                </a:cubicBezTo>
                <a:cubicBezTo>
                  <a:pt x="81" y="83"/>
                  <a:pt x="81" y="83"/>
                  <a:pt x="80" y="83"/>
                </a:cubicBezTo>
                <a:cubicBezTo>
                  <a:pt x="80" y="84"/>
                  <a:pt x="82" y="83"/>
                  <a:pt x="82" y="84"/>
                </a:cubicBezTo>
                <a:cubicBezTo>
                  <a:pt x="82" y="84"/>
                  <a:pt x="82" y="83"/>
                  <a:pt x="82" y="83"/>
                </a:cubicBezTo>
                <a:cubicBezTo>
                  <a:pt x="83" y="83"/>
                  <a:pt x="82" y="83"/>
                  <a:pt x="83" y="84"/>
                </a:cubicBezTo>
                <a:cubicBezTo>
                  <a:pt x="83" y="83"/>
                  <a:pt x="83" y="82"/>
                  <a:pt x="84" y="84"/>
                </a:cubicBezTo>
                <a:cubicBezTo>
                  <a:pt x="84" y="83"/>
                  <a:pt x="84" y="83"/>
                  <a:pt x="84" y="83"/>
                </a:cubicBezTo>
                <a:cubicBezTo>
                  <a:pt x="86" y="83"/>
                  <a:pt x="87" y="83"/>
                  <a:pt x="90" y="83"/>
                </a:cubicBezTo>
                <a:cubicBezTo>
                  <a:pt x="90" y="83"/>
                  <a:pt x="90" y="83"/>
                  <a:pt x="90" y="82"/>
                </a:cubicBezTo>
                <a:cubicBezTo>
                  <a:pt x="90" y="83"/>
                  <a:pt x="94" y="84"/>
                  <a:pt x="94" y="83"/>
                </a:cubicBezTo>
                <a:cubicBezTo>
                  <a:pt x="94" y="83"/>
                  <a:pt x="94" y="83"/>
                  <a:pt x="95" y="84"/>
                </a:cubicBezTo>
                <a:cubicBezTo>
                  <a:pt x="95" y="84"/>
                  <a:pt x="95" y="83"/>
                  <a:pt x="95" y="83"/>
                </a:cubicBezTo>
                <a:cubicBezTo>
                  <a:pt x="98" y="83"/>
                  <a:pt x="101" y="82"/>
                  <a:pt x="102" y="84"/>
                </a:cubicBezTo>
                <a:cubicBezTo>
                  <a:pt x="102" y="84"/>
                  <a:pt x="102" y="83"/>
                  <a:pt x="102" y="83"/>
                </a:cubicBezTo>
                <a:cubicBezTo>
                  <a:pt x="105" y="84"/>
                  <a:pt x="108" y="83"/>
                  <a:pt x="109" y="84"/>
                </a:cubicBezTo>
                <a:cubicBezTo>
                  <a:pt x="110" y="84"/>
                  <a:pt x="109" y="83"/>
                  <a:pt x="109" y="83"/>
                </a:cubicBezTo>
                <a:cubicBezTo>
                  <a:pt x="110" y="83"/>
                  <a:pt x="110" y="83"/>
                  <a:pt x="110" y="84"/>
                </a:cubicBezTo>
                <a:cubicBezTo>
                  <a:pt x="110" y="84"/>
                  <a:pt x="110" y="83"/>
                  <a:pt x="110" y="83"/>
                </a:cubicBezTo>
                <a:cubicBezTo>
                  <a:pt x="111" y="83"/>
                  <a:pt x="111" y="83"/>
                  <a:pt x="112" y="83"/>
                </a:cubicBezTo>
                <a:cubicBezTo>
                  <a:pt x="112" y="84"/>
                  <a:pt x="112" y="84"/>
                  <a:pt x="112" y="84"/>
                </a:cubicBezTo>
                <a:cubicBezTo>
                  <a:pt x="113" y="84"/>
                  <a:pt x="112" y="84"/>
                  <a:pt x="113" y="84"/>
                </a:cubicBezTo>
                <a:cubicBezTo>
                  <a:pt x="113" y="83"/>
                  <a:pt x="113" y="83"/>
                  <a:pt x="114" y="84"/>
                </a:cubicBezTo>
                <a:cubicBezTo>
                  <a:pt x="114" y="84"/>
                  <a:pt x="114" y="83"/>
                  <a:pt x="114" y="83"/>
                </a:cubicBezTo>
                <a:cubicBezTo>
                  <a:pt x="115" y="84"/>
                  <a:pt x="119" y="83"/>
                  <a:pt x="122" y="83"/>
                </a:cubicBezTo>
                <a:cubicBezTo>
                  <a:pt x="122" y="83"/>
                  <a:pt x="121" y="82"/>
                  <a:pt x="121" y="82"/>
                </a:cubicBezTo>
                <a:cubicBezTo>
                  <a:pt x="121" y="82"/>
                  <a:pt x="123" y="82"/>
                  <a:pt x="124" y="82"/>
                </a:cubicBezTo>
                <a:cubicBezTo>
                  <a:pt x="124" y="83"/>
                  <a:pt x="124" y="83"/>
                  <a:pt x="125" y="83"/>
                </a:cubicBezTo>
                <a:cubicBezTo>
                  <a:pt x="126" y="83"/>
                  <a:pt x="125" y="83"/>
                  <a:pt x="125" y="82"/>
                </a:cubicBezTo>
                <a:cubicBezTo>
                  <a:pt x="125" y="82"/>
                  <a:pt x="126" y="83"/>
                  <a:pt x="126" y="82"/>
                </a:cubicBezTo>
                <a:cubicBezTo>
                  <a:pt x="126" y="82"/>
                  <a:pt x="125" y="83"/>
                  <a:pt x="126" y="84"/>
                </a:cubicBezTo>
                <a:cubicBezTo>
                  <a:pt x="127" y="84"/>
                  <a:pt x="126" y="82"/>
                  <a:pt x="126" y="82"/>
                </a:cubicBezTo>
                <a:cubicBezTo>
                  <a:pt x="128" y="82"/>
                  <a:pt x="129" y="82"/>
                  <a:pt x="130" y="82"/>
                </a:cubicBezTo>
                <a:cubicBezTo>
                  <a:pt x="130" y="83"/>
                  <a:pt x="129" y="82"/>
                  <a:pt x="128" y="82"/>
                </a:cubicBezTo>
                <a:cubicBezTo>
                  <a:pt x="128" y="83"/>
                  <a:pt x="128" y="83"/>
                  <a:pt x="128" y="83"/>
                </a:cubicBezTo>
                <a:cubicBezTo>
                  <a:pt x="129" y="83"/>
                  <a:pt x="129" y="83"/>
                  <a:pt x="130" y="83"/>
                </a:cubicBezTo>
                <a:cubicBezTo>
                  <a:pt x="131" y="83"/>
                  <a:pt x="131" y="82"/>
                  <a:pt x="131" y="82"/>
                </a:cubicBezTo>
                <a:cubicBezTo>
                  <a:pt x="131" y="82"/>
                  <a:pt x="131" y="83"/>
                  <a:pt x="132" y="82"/>
                </a:cubicBezTo>
                <a:cubicBezTo>
                  <a:pt x="132" y="83"/>
                  <a:pt x="132" y="83"/>
                  <a:pt x="131" y="83"/>
                </a:cubicBezTo>
                <a:cubicBezTo>
                  <a:pt x="131" y="83"/>
                  <a:pt x="132" y="84"/>
                  <a:pt x="132" y="84"/>
                </a:cubicBezTo>
                <a:cubicBezTo>
                  <a:pt x="133" y="84"/>
                  <a:pt x="133" y="83"/>
                  <a:pt x="133" y="83"/>
                </a:cubicBezTo>
                <a:cubicBezTo>
                  <a:pt x="133" y="83"/>
                  <a:pt x="133" y="83"/>
                  <a:pt x="132" y="83"/>
                </a:cubicBezTo>
                <a:cubicBezTo>
                  <a:pt x="133" y="82"/>
                  <a:pt x="133" y="83"/>
                  <a:pt x="134" y="83"/>
                </a:cubicBezTo>
                <a:cubicBezTo>
                  <a:pt x="135" y="83"/>
                  <a:pt x="134" y="83"/>
                  <a:pt x="134" y="82"/>
                </a:cubicBezTo>
                <a:cubicBezTo>
                  <a:pt x="135" y="82"/>
                  <a:pt x="136" y="83"/>
                  <a:pt x="137" y="83"/>
                </a:cubicBezTo>
                <a:cubicBezTo>
                  <a:pt x="137" y="83"/>
                  <a:pt x="136" y="82"/>
                  <a:pt x="136" y="82"/>
                </a:cubicBezTo>
                <a:cubicBezTo>
                  <a:pt x="136" y="82"/>
                  <a:pt x="136" y="82"/>
                  <a:pt x="136" y="82"/>
                </a:cubicBezTo>
                <a:cubicBezTo>
                  <a:pt x="139" y="81"/>
                  <a:pt x="147" y="82"/>
                  <a:pt x="153" y="82"/>
                </a:cubicBezTo>
                <a:cubicBezTo>
                  <a:pt x="146" y="81"/>
                  <a:pt x="140" y="81"/>
                  <a:pt x="136" y="81"/>
                </a:cubicBezTo>
                <a:cubicBezTo>
                  <a:pt x="136" y="81"/>
                  <a:pt x="134" y="80"/>
                  <a:pt x="135" y="80"/>
                </a:cubicBezTo>
                <a:cubicBezTo>
                  <a:pt x="135" y="80"/>
                  <a:pt x="135" y="80"/>
                  <a:pt x="134" y="80"/>
                </a:cubicBezTo>
                <a:cubicBezTo>
                  <a:pt x="133" y="80"/>
                  <a:pt x="134" y="81"/>
                  <a:pt x="134" y="81"/>
                </a:cubicBezTo>
                <a:cubicBezTo>
                  <a:pt x="134" y="82"/>
                  <a:pt x="133" y="81"/>
                  <a:pt x="132" y="81"/>
                </a:cubicBezTo>
                <a:cubicBezTo>
                  <a:pt x="133" y="80"/>
                  <a:pt x="127" y="80"/>
                  <a:pt x="128" y="81"/>
                </a:cubicBezTo>
                <a:cubicBezTo>
                  <a:pt x="127" y="81"/>
                  <a:pt x="127" y="81"/>
                  <a:pt x="127" y="80"/>
                </a:cubicBezTo>
                <a:cubicBezTo>
                  <a:pt x="124" y="80"/>
                  <a:pt x="120" y="82"/>
                  <a:pt x="119" y="81"/>
                </a:cubicBezTo>
                <a:cubicBezTo>
                  <a:pt x="110" y="82"/>
                  <a:pt x="99" y="81"/>
                  <a:pt x="91" y="81"/>
                </a:cubicBezTo>
                <a:cubicBezTo>
                  <a:pt x="91" y="80"/>
                  <a:pt x="91" y="80"/>
                  <a:pt x="91" y="80"/>
                </a:cubicBezTo>
                <a:cubicBezTo>
                  <a:pt x="88" y="80"/>
                  <a:pt x="85" y="79"/>
                  <a:pt x="83" y="80"/>
                </a:cubicBezTo>
                <a:cubicBezTo>
                  <a:pt x="86" y="78"/>
                  <a:pt x="93" y="79"/>
                  <a:pt x="95" y="78"/>
                </a:cubicBezTo>
                <a:cubicBezTo>
                  <a:pt x="90" y="77"/>
                  <a:pt x="87" y="79"/>
                  <a:pt x="83" y="78"/>
                </a:cubicBezTo>
                <a:cubicBezTo>
                  <a:pt x="82" y="79"/>
                  <a:pt x="82" y="79"/>
                  <a:pt x="83" y="79"/>
                </a:cubicBezTo>
                <a:cubicBezTo>
                  <a:pt x="82" y="80"/>
                  <a:pt x="81" y="80"/>
                  <a:pt x="79" y="80"/>
                </a:cubicBezTo>
                <a:cubicBezTo>
                  <a:pt x="79" y="79"/>
                  <a:pt x="79" y="79"/>
                  <a:pt x="79" y="79"/>
                </a:cubicBezTo>
                <a:cubicBezTo>
                  <a:pt x="80" y="79"/>
                  <a:pt x="79" y="79"/>
                  <a:pt x="81" y="79"/>
                </a:cubicBezTo>
                <a:cubicBezTo>
                  <a:pt x="81" y="78"/>
                  <a:pt x="81" y="79"/>
                  <a:pt x="80" y="79"/>
                </a:cubicBezTo>
                <a:cubicBezTo>
                  <a:pt x="80" y="78"/>
                  <a:pt x="81" y="79"/>
                  <a:pt x="82" y="79"/>
                </a:cubicBezTo>
                <a:cubicBezTo>
                  <a:pt x="79" y="78"/>
                  <a:pt x="77" y="77"/>
                  <a:pt x="75" y="78"/>
                </a:cubicBezTo>
                <a:cubicBezTo>
                  <a:pt x="75" y="77"/>
                  <a:pt x="74" y="78"/>
                  <a:pt x="74" y="77"/>
                </a:cubicBezTo>
                <a:cubicBezTo>
                  <a:pt x="73" y="77"/>
                  <a:pt x="74" y="77"/>
                  <a:pt x="74" y="78"/>
                </a:cubicBezTo>
                <a:cubicBezTo>
                  <a:pt x="73" y="78"/>
                  <a:pt x="73" y="78"/>
                  <a:pt x="73" y="77"/>
                </a:cubicBezTo>
                <a:cubicBezTo>
                  <a:pt x="70" y="77"/>
                  <a:pt x="67" y="77"/>
                  <a:pt x="64" y="78"/>
                </a:cubicBezTo>
                <a:cubicBezTo>
                  <a:pt x="63" y="79"/>
                  <a:pt x="62" y="79"/>
                  <a:pt x="60" y="79"/>
                </a:cubicBezTo>
                <a:cubicBezTo>
                  <a:pt x="60" y="78"/>
                  <a:pt x="62" y="78"/>
                  <a:pt x="63" y="78"/>
                </a:cubicBezTo>
                <a:cubicBezTo>
                  <a:pt x="63" y="78"/>
                  <a:pt x="63" y="78"/>
                  <a:pt x="63" y="78"/>
                </a:cubicBezTo>
                <a:cubicBezTo>
                  <a:pt x="62" y="77"/>
                  <a:pt x="60" y="78"/>
                  <a:pt x="58" y="78"/>
                </a:cubicBezTo>
                <a:cubicBezTo>
                  <a:pt x="58" y="78"/>
                  <a:pt x="58" y="79"/>
                  <a:pt x="57" y="79"/>
                </a:cubicBezTo>
                <a:cubicBezTo>
                  <a:pt x="57" y="79"/>
                  <a:pt x="57" y="79"/>
                  <a:pt x="57" y="79"/>
                </a:cubicBezTo>
                <a:cubicBezTo>
                  <a:pt x="57" y="78"/>
                  <a:pt x="54" y="78"/>
                  <a:pt x="54" y="78"/>
                </a:cubicBezTo>
                <a:cubicBezTo>
                  <a:pt x="54" y="79"/>
                  <a:pt x="54" y="79"/>
                  <a:pt x="54" y="79"/>
                </a:cubicBezTo>
                <a:cubicBezTo>
                  <a:pt x="55" y="80"/>
                  <a:pt x="53" y="78"/>
                  <a:pt x="53" y="78"/>
                </a:cubicBezTo>
                <a:cubicBezTo>
                  <a:pt x="53" y="78"/>
                  <a:pt x="51" y="79"/>
                  <a:pt x="52" y="79"/>
                </a:cubicBezTo>
                <a:cubicBezTo>
                  <a:pt x="52" y="79"/>
                  <a:pt x="50" y="77"/>
                  <a:pt x="49" y="79"/>
                </a:cubicBezTo>
                <a:cubicBezTo>
                  <a:pt x="38" y="79"/>
                  <a:pt x="24" y="80"/>
                  <a:pt x="13" y="80"/>
                </a:cubicBezTo>
                <a:cubicBezTo>
                  <a:pt x="13" y="80"/>
                  <a:pt x="11" y="80"/>
                  <a:pt x="9" y="80"/>
                </a:cubicBezTo>
                <a:cubicBezTo>
                  <a:pt x="11" y="80"/>
                  <a:pt x="15" y="79"/>
                  <a:pt x="16" y="79"/>
                </a:cubicBezTo>
                <a:cubicBezTo>
                  <a:pt x="19" y="78"/>
                  <a:pt x="22" y="79"/>
                  <a:pt x="23" y="78"/>
                </a:cubicBezTo>
                <a:cubicBezTo>
                  <a:pt x="22" y="79"/>
                  <a:pt x="25" y="79"/>
                  <a:pt x="25" y="78"/>
                </a:cubicBezTo>
                <a:cubicBezTo>
                  <a:pt x="26" y="78"/>
                  <a:pt x="25" y="79"/>
                  <a:pt x="26" y="79"/>
                </a:cubicBezTo>
                <a:cubicBezTo>
                  <a:pt x="27" y="79"/>
                  <a:pt x="27" y="78"/>
                  <a:pt x="27" y="78"/>
                </a:cubicBezTo>
                <a:cubicBezTo>
                  <a:pt x="30" y="79"/>
                  <a:pt x="33" y="77"/>
                  <a:pt x="34" y="78"/>
                </a:cubicBezTo>
                <a:cubicBezTo>
                  <a:pt x="35" y="78"/>
                  <a:pt x="34" y="78"/>
                  <a:pt x="34" y="77"/>
                </a:cubicBezTo>
                <a:cubicBezTo>
                  <a:pt x="35" y="77"/>
                  <a:pt x="39" y="77"/>
                  <a:pt x="41" y="77"/>
                </a:cubicBezTo>
                <a:cubicBezTo>
                  <a:pt x="42" y="78"/>
                  <a:pt x="46" y="77"/>
                  <a:pt x="49" y="77"/>
                </a:cubicBezTo>
                <a:cubicBezTo>
                  <a:pt x="51" y="77"/>
                  <a:pt x="51" y="77"/>
                  <a:pt x="52" y="77"/>
                </a:cubicBezTo>
                <a:cubicBezTo>
                  <a:pt x="54" y="77"/>
                  <a:pt x="61" y="76"/>
                  <a:pt x="64" y="76"/>
                </a:cubicBezTo>
                <a:cubicBezTo>
                  <a:pt x="64" y="76"/>
                  <a:pt x="65" y="77"/>
                  <a:pt x="65" y="77"/>
                </a:cubicBezTo>
                <a:cubicBezTo>
                  <a:pt x="69" y="77"/>
                  <a:pt x="73" y="76"/>
                  <a:pt x="77" y="76"/>
                </a:cubicBezTo>
                <a:cubicBezTo>
                  <a:pt x="82" y="76"/>
                  <a:pt x="88" y="76"/>
                  <a:pt x="92" y="75"/>
                </a:cubicBezTo>
                <a:cubicBezTo>
                  <a:pt x="100" y="76"/>
                  <a:pt x="108" y="75"/>
                  <a:pt x="115" y="76"/>
                </a:cubicBezTo>
                <a:cubicBezTo>
                  <a:pt x="115" y="76"/>
                  <a:pt x="115" y="75"/>
                  <a:pt x="115" y="75"/>
                </a:cubicBezTo>
                <a:cubicBezTo>
                  <a:pt x="117" y="75"/>
                  <a:pt x="119" y="76"/>
                  <a:pt x="121" y="75"/>
                </a:cubicBezTo>
                <a:cubicBezTo>
                  <a:pt x="120" y="76"/>
                  <a:pt x="121" y="76"/>
                  <a:pt x="121" y="76"/>
                </a:cubicBezTo>
                <a:cubicBezTo>
                  <a:pt x="122" y="74"/>
                  <a:pt x="127" y="76"/>
                  <a:pt x="128" y="75"/>
                </a:cubicBezTo>
                <a:cubicBezTo>
                  <a:pt x="129" y="75"/>
                  <a:pt x="138" y="75"/>
                  <a:pt x="141" y="75"/>
                </a:cubicBezTo>
                <a:cubicBezTo>
                  <a:pt x="144" y="75"/>
                  <a:pt x="147" y="75"/>
                  <a:pt x="150" y="75"/>
                </a:cubicBezTo>
                <a:cubicBezTo>
                  <a:pt x="148" y="73"/>
                  <a:pt x="141" y="76"/>
                  <a:pt x="138" y="74"/>
                </a:cubicBezTo>
                <a:cubicBezTo>
                  <a:pt x="140" y="74"/>
                  <a:pt x="142" y="74"/>
                  <a:pt x="143" y="73"/>
                </a:cubicBezTo>
                <a:cubicBezTo>
                  <a:pt x="141" y="72"/>
                  <a:pt x="137" y="73"/>
                  <a:pt x="134" y="73"/>
                </a:cubicBezTo>
                <a:cubicBezTo>
                  <a:pt x="134" y="74"/>
                  <a:pt x="135" y="74"/>
                  <a:pt x="136" y="74"/>
                </a:cubicBezTo>
                <a:cubicBezTo>
                  <a:pt x="134" y="75"/>
                  <a:pt x="133" y="74"/>
                  <a:pt x="132" y="74"/>
                </a:cubicBezTo>
                <a:cubicBezTo>
                  <a:pt x="132" y="73"/>
                  <a:pt x="133" y="74"/>
                  <a:pt x="133" y="73"/>
                </a:cubicBezTo>
                <a:cubicBezTo>
                  <a:pt x="131" y="73"/>
                  <a:pt x="125" y="73"/>
                  <a:pt x="124" y="73"/>
                </a:cubicBezTo>
                <a:cubicBezTo>
                  <a:pt x="124" y="74"/>
                  <a:pt x="125" y="73"/>
                  <a:pt x="126" y="74"/>
                </a:cubicBezTo>
                <a:cubicBezTo>
                  <a:pt x="127" y="74"/>
                  <a:pt x="124" y="74"/>
                  <a:pt x="125" y="74"/>
                </a:cubicBezTo>
                <a:cubicBezTo>
                  <a:pt x="125" y="75"/>
                  <a:pt x="124" y="73"/>
                  <a:pt x="124" y="74"/>
                </a:cubicBezTo>
                <a:cubicBezTo>
                  <a:pt x="123" y="74"/>
                  <a:pt x="124" y="74"/>
                  <a:pt x="123" y="74"/>
                </a:cubicBezTo>
                <a:cubicBezTo>
                  <a:pt x="123" y="74"/>
                  <a:pt x="123" y="74"/>
                  <a:pt x="123" y="74"/>
                </a:cubicBezTo>
                <a:cubicBezTo>
                  <a:pt x="123" y="73"/>
                  <a:pt x="123" y="73"/>
                  <a:pt x="123" y="73"/>
                </a:cubicBezTo>
                <a:cubicBezTo>
                  <a:pt x="122" y="73"/>
                  <a:pt x="122" y="74"/>
                  <a:pt x="122" y="74"/>
                </a:cubicBezTo>
                <a:cubicBezTo>
                  <a:pt x="122" y="74"/>
                  <a:pt x="121" y="74"/>
                  <a:pt x="121" y="73"/>
                </a:cubicBezTo>
                <a:cubicBezTo>
                  <a:pt x="120" y="74"/>
                  <a:pt x="119" y="74"/>
                  <a:pt x="119" y="75"/>
                </a:cubicBezTo>
                <a:cubicBezTo>
                  <a:pt x="119" y="74"/>
                  <a:pt x="120" y="74"/>
                  <a:pt x="119" y="73"/>
                </a:cubicBezTo>
                <a:cubicBezTo>
                  <a:pt x="119" y="73"/>
                  <a:pt x="119" y="74"/>
                  <a:pt x="118" y="74"/>
                </a:cubicBezTo>
                <a:cubicBezTo>
                  <a:pt x="117" y="74"/>
                  <a:pt x="118" y="74"/>
                  <a:pt x="117" y="74"/>
                </a:cubicBezTo>
                <a:cubicBezTo>
                  <a:pt x="117" y="74"/>
                  <a:pt x="117" y="74"/>
                  <a:pt x="117" y="73"/>
                </a:cubicBezTo>
                <a:cubicBezTo>
                  <a:pt x="116" y="73"/>
                  <a:pt x="116" y="74"/>
                  <a:pt x="115" y="74"/>
                </a:cubicBezTo>
                <a:cubicBezTo>
                  <a:pt x="115" y="73"/>
                  <a:pt x="116" y="74"/>
                  <a:pt x="116" y="74"/>
                </a:cubicBezTo>
                <a:cubicBezTo>
                  <a:pt x="116" y="73"/>
                  <a:pt x="114" y="74"/>
                  <a:pt x="114" y="73"/>
                </a:cubicBezTo>
                <a:cubicBezTo>
                  <a:pt x="114" y="75"/>
                  <a:pt x="110" y="74"/>
                  <a:pt x="111" y="75"/>
                </a:cubicBezTo>
                <a:cubicBezTo>
                  <a:pt x="109" y="74"/>
                  <a:pt x="107" y="75"/>
                  <a:pt x="106" y="73"/>
                </a:cubicBezTo>
                <a:cubicBezTo>
                  <a:pt x="106" y="74"/>
                  <a:pt x="103" y="74"/>
                  <a:pt x="104" y="75"/>
                </a:cubicBezTo>
                <a:cubicBezTo>
                  <a:pt x="103" y="75"/>
                  <a:pt x="101" y="74"/>
                  <a:pt x="100" y="75"/>
                </a:cubicBezTo>
                <a:cubicBezTo>
                  <a:pt x="100" y="75"/>
                  <a:pt x="100" y="74"/>
                  <a:pt x="100" y="74"/>
                </a:cubicBezTo>
                <a:cubicBezTo>
                  <a:pt x="99" y="74"/>
                  <a:pt x="100" y="75"/>
                  <a:pt x="98" y="75"/>
                </a:cubicBezTo>
                <a:cubicBezTo>
                  <a:pt x="99" y="75"/>
                  <a:pt x="99" y="75"/>
                  <a:pt x="99" y="74"/>
                </a:cubicBezTo>
                <a:cubicBezTo>
                  <a:pt x="98" y="74"/>
                  <a:pt x="98" y="75"/>
                  <a:pt x="98" y="75"/>
                </a:cubicBezTo>
                <a:cubicBezTo>
                  <a:pt x="98" y="75"/>
                  <a:pt x="98" y="74"/>
                  <a:pt x="98" y="74"/>
                </a:cubicBezTo>
                <a:cubicBezTo>
                  <a:pt x="97" y="74"/>
                  <a:pt x="97" y="75"/>
                  <a:pt x="97" y="75"/>
                </a:cubicBezTo>
                <a:cubicBezTo>
                  <a:pt x="96" y="75"/>
                  <a:pt x="96" y="75"/>
                  <a:pt x="94" y="75"/>
                </a:cubicBezTo>
                <a:cubicBezTo>
                  <a:pt x="94" y="75"/>
                  <a:pt x="95" y="75"/>
                  <a:pt x="95" y="74"/>
                </a:cubicBezTo>
                <a:cubicBezTo>
                  <a:pt x="94" y="74"/>
                  <a:pt x="93" y="74"/>
                  <a:pt x="93" y="75"/>
                </a:cubicBezTo>
                <a:cubicBezTo>
                  <a:pt x="93" y="74"/>
                  <a:pt x="92" y="74"/>
                  <a:pt x="91" y="74"/>
                </a:cubicBezTo>
                <a:cubicBezTo>
                  <a:pt x="91" y="75"/>
                  <a:pt x="93" y="74"/>
                  <a:pt x="92" y="75"/>
                </a:cubicBezTo>
                <a:cubicBezTo>
                  <a:pt x="91" y="75"/>
                  <a:pt x="89" y="75"/>
                  <a:pt x="88" y="75"/>
                </a:cubicBezTo>
                <a:cubicBezTo>
                  <a:pt x="88" y="75"/>
                  <a:pt x="88" y="74"/>
                  <a:pt x="88" y="74"/>
                </a:cubicBezTo>
                <a:cubicBezTo>
                  <a:pt x="87" y="75"/>
                  <a:pt x="85" y="75"/>
                  <a:pt x="84" y="75"/>
                </a:cubicBezTo>
                <a:cubicBezTo>
                  <a:pt x="84" y="75"/>
                  <a:pt x="84" y="75"/>
                  <a:pt x="84" y="74"/>
                </a:cubicBezTo>
                <a:cubicBezTo>
                  <a:pt x="81" y="75"/>
                  <a:pt x="77" y="74"/>
                  <a:pt x="75" y="74"/>
                </a:cubicBezTo>
                <a:cubicBezTo>
                  <a:pt x="76" y="73"/>
                  <a:pt x="82" y="74"/>
                  <a:pt x="84" y="74"/>
                </a:cubicBezTo>
                <a:cubicBezTo>
                  <a:pt x="84" y="73"/>
                  <a:pt x="84" y="73"/>
                  <a:pt x="84" y="73"/>
                </a:cubicBezTo>
                <a:cubicBezTo>
                  <a:pt x="84" y="73"/>
                  <a:pt x="87" y="73"/>
                  <a:pt x="87" y="74"/>
                </a:cubicBezTo>
                <a:cubicBezTo>
                  <a:pt x="88" y="74"/>
                  <a:pt x="87" y="73"/>
                  <a:pt x="88" y="73"/>
                </a:cubicBezTo>
                <a:cubicBezTo>
                  <a:pt x="88" y="73"/>
                  <a:pt x="92" y="73"/>
                  <a:pt x="93" y="73"/>
                </a:cubicBezTo>
                <a:cubicBezTo>
                  <a:pt x="93" y="72"/>
                  <a:pt x="91" y="73"/>
                  <a:pt x="92" y="71"/>
                </a:cubicBezTo>
                <a:cubicBezTo>
                  <a:pt x="93" y="71"/>
                  <a:pt x="95" y="71"/>
                  <a:pt x="97" y="72"/>
                </a:cubicBezTo>
                <a:cubicBezTo>
                  <a:pt x="96" y="73"/>
                  <a:pt x="95" y="72"/>
                  <a:pt x="94" y="72"/>
                </a:cubicBezTo>
                <a:cubicBezTo>
                  <a:pt x="95" y="73"/>
                  <a:pt x="97" y="73"/>
                  <a:pt x="98" y="73"/>
                </a:cubicBezTo>
                <a:cubicBezTo>
                  <a:pt x="98" y="72"/>
                  <a:pt x="97" y="73"/>
                  <a:pt x="97" y="72"/>
                </a:cubicBezTo>
                <a:cubicBezTo>
                  <a:pt x="97" y="72"/>
                  <a:pt x="100" y="71"/>
                  <a:pt x="100" y="72"/>
                </a:cubicBezTo>
                <a:cubicBezTo>
                  <a:pt x="100" y="72"/>
                  <a:pt x="99" y="72"/>
                  <a:pt x="98" y="72"/>
                </a:cubicBezTo>
                <a:cubicBezTo>
                  <a:pt x="99" y="73"/>
                  <a:pt x="104" y="72"/>
                  <a:pt x="104" y="73"/>
                </a:cubicBezTo>
                <a:cubicBezTo>
                  <a:pt x="105" y="73"/>
                  <a:pt x="106" y="72"/>
                  <a:pt x="106" y="72"/>
                </a:cubicBezTo>
                <a:cubicBezTo>
                  <a:pt x="108" y="71"/>
                  <a:pt x="111" y="71"/>
                  <a:pt x="113" y="72"/>
                </a:cubicBezTo>
                <a:cubicBezTo>
                  <a:pt x="114" y="70"/>
                  <a:pt x="116" y="72"/>
                  <a:pt x="118" y="70"/>
                </a:cubicBezTo>
                <a:cubicBezTo>
                  <a:pt x="118" y="71"/>
                  <a:pt x="118" y="71"/>
                  <a:pt x="118" y="71"/>
                </a:cubicBezTo>
                <a:cubicBezTo>
                  <a:pt x="119" y="71"/>
                  <a:pt x="119" y="70"/>
                  <a:pt x="119" y="70"/>
                </a:cubicBezTo>
                <a:cubicBezTo>
                  <a:pt x="120" y="71"/>
                  <a:pt x="122" y="70"/>
                  <a:pt x="124" y="70"/>
                </a:cubicBezTo>
                <a:cubicBezTo>
                  <a:pt x="123" y="71"/>
                  <a:pt x="120" y="70"/>
                  <a:pt x="119" y="71"/>
                </a:cubicBezTo>
                <a:cubicBezTo>
                  <a:pt x="120" y="71"/>
                  <a:pt x="121" y="71"/>
                  <a:pt x="122" y="71"/>
                </a:cubicBezTo>
                <a:cubicBezTo>
                  <a:pt x="122" y="71"/>
                  <a:pt x="122" y="72"/>
                  <a:pt x="121" y="72"/>
                </a:cubicBezTo>
                <a:cubicBezTo>
                  <a:pt x="122" y="72"/>
                  <a:pt x="123" y="72"/>
                  <a:pt x="123" y="71"/>
                </a:cubicBezTo>
                <a:cubicBezTo>
                  <a:pt x="123" y="71"/>
                  <a:pt x="123" y="72"/>
                  <a:pt x="123" y="72"/>
                </a:cubicBezTo>
                <a:cubicBezTo>
                  <a:pt x="124" y="72"/>
                  <a:pt x="124" y="72"/>
                  <a:pt x="124" y="71"/>
                </a:cubicBezTo>
                <a:cubicBezTo>
                  <a:pt x="124" y="72"/>
                  <a:pt x="125" y="72"/>
                  <a:pt x="126" y="72"/>
                </a:cubicBezTo>
                <a:cubicBezTo>
                  <a:pt x="126" y="72"/>
                  <a:pt x="125" y="71"/>
                  <a:pt x="125" y="71"/>
                </a:cubicBezTo>
                <a:cubicBezTo>
                  <a:pt x="126" y="72"/>
                  <a:pt x="126" y="71"/>
                  <a:pt x="127" y="72"/>
                </a:cubicBezTo>
                <a:cubicBezTo>
                  <a:pt x="128" y="71"/>
                  <a:pt x="127" y="71"/>
                  <a:pt x="127" y="71"/>
                </a:cubicBezTo>
                <a:cubicBezTo>
                  <a:pt x="129" y="72"/>
                  <a:pt x="134" y="70"/>
                  <a:pt x="136" y="71"/>
                </a:cubicBezTo>
                <a:cubicBezTo>
                  <a:pt x="139" y="70"/>
                  <a:pt x="145" y="71"/>
                  <a:pt x="150" y="70"/>
                </a:cubicBezTo>
                <a:cubicBezTo>
                  <a:pt x="150" y="69"/>
                  <a:pt x="149" y="70"/>
                  <a:pt x="148" y="70"/>
                </a:cubicBezTo>
                <a:cubicBezTo>
                  <a:pt x="148" y="69"/>
                  <a:pt x="150" y="70"/>
                  <a:pt x="150" y="69"/>
                </a:cubicBezTo>
                <a:cubicBezTo>
                  <a:pt x="148" y="68"/>
                  <a:pt x="146" y="69"/>
                  <a:pt x="143" y="69"/>
                </a:cubicBezTo>
                <a:cubicBezTo>
                  <a:pt x="144" y="70"/>
                  <a:pt x="145" y="70"/>
                  <a:pt x="147" y="69"/>
                </a:cubicBezTo>
                <a:cubicBezTo>
                  <a:pt x="141" y="71"/>
                  <a:pt x="132" y="70"/>
                  <a:pt x="127" y="70"/>
                </a:cubicBezTo>
                <a:cubicBezTo>
                  <a:pt x="127" y="69"/>
                  <a:pt x="127" y="70"/>
                  <a:pt x="127" y="69"/>
                </a:cubicBezTo>
                <a:cubicBezTo>
                  <a:pt x="126" y="69"/>
                  <a:pt x="126" y="69"/>
                  <a:pt x="126" y="70"/>
                </a:cubicBezTo>
                <a:cubicBezTo>
                  <a:pt x="121" y="68"/>
                  <a:pt x="115" y="70"/>
                  <a:pt x="112" y="70"/>
                </a:cubicBezTo>
                <a:cubicBezTo>
                  <a:pt x="112" y="70"/>
                  <a:pt x="111" y="70"/>
                  <a:pt x="111" y="70"/>
                </a:cubicBezTo>
                <a:cubicBezTo>
                  <a:pt x="103" y="69"/>
                  <a:pt x="94" y="71"/>
                  <a:pt x="88" y="70"/>
                </a:cubicBezTo>
                <a:cubicBezTo>
                  <a:pt x="92" y="70"/>
                  <a:pt x="97" y="70"/>
                  <a:pt x="102" y="69"/>
                </a:cubicBezTo>
                <a:cubicBezTo>
                  <a:pt x="104" y="69"/>
                  <a:pt x="109" y="69"/>
                  <a:pt x="108" y="69"/>
                </a:cubicBezTo>
                <a:cubicBezTo>
                  <a:pt x="108" y="68"/>
                  <a:pt x="110" y="68"/>
                  <a:pt x="109" y="69"/>
                </a:cubicBezTo>
                <a:cubicBezTo>
                  <a:pt x="110" y="69"/>
                  <a:pt x="110" y="69"/>
                  <a:pt x="110" y="68"/>
                </a:cubicBezTo>
                <a:cubicBezTo>
                  <a:pt x="111" y="68"/>
                  <a:pt x="111" y="69"/>
                  <a:pt x="111" y="69"/>
                </a:cubicBezTo>
                <a:cubicBezTo>
                  <a:pt x="111" y="69"/>
                  <a:pt x="112" y="69"/>
                  <a:pt x="112" y="68"/>
                </a:cubicBezTo>
                <a:cubicBezTo>
                  <a:pt x="112" y="68"/>
                  <a:pt x="112" y="69"/>
                  <a:pt x="112" y="69"/>
                </a:cubicBezTo>
                <a:cubicBezTo>
                  <a:pt x="113" y="69"/>
                  <a:pt x="114" y="68"/>
                  <a:pt x="114" y="69"/>
                </a:cubicBezTo>
                <a:cubicBezTo>
                  <a:pt x="115" y="69"/>
                  <a:pt x="115" y="67"/>
                  <a:pt x="116" y="69"/>
                </a:cubicBezTo>
                <a:cubicBezTo>
                  <a:pt x="117" y="69"/>
                  <a:pt x="116" y="68"/>
                  <a:pt x="117" y="68"/>
                </a:cubicBezTo>
                <a:cubicBezTo>
                  <a:pt x="117" y="68"/>
                  <a:pt x="117" y="69"/>
                  <a:pt x="117" y="69"/>
                </a:cubicBezTo>
                <a:cubicBezTo>
                  <a:pt x="118" y="68"/>
                  <a:pt x="119" y="68"/>
                  <a:pt x="120" y="68"/>
                </a:cubicBezTo>
                <a:cubicBezTo>
                  <a:pt x="120" y="69"/>
                  <a:pt x="121" y="68"/>
                  <a:pt x="122" y="68"/>
                </a:cubicBezTo>
                <a:cubicBezTo>
                  <a:pt x="123" y="69"/>
                  <a:pt x="125" y="68"/>
                  <a:pt x="125" y="69"/>
                </a:cubicBezTo>
                <a:cubicBezTo>
                  <a:pt x="125" y="68"/>
                  <a:pt x="126" y="69"/>
                  <a:pt x="126" y="68"/>
                </a:cubicBezTo>
                <a:cubicBezTo>
                  <a:pt x="129" y="69"/>
                  <a:pt x="134" y="67"/>
                  <a:pt x="138" y="67"/>
                </a:cubicBezTo>
                <a:cubicBezTo>
                  <a:pt x="136" y="66"/>
                  <a:pt x="134" y="67"/>
                  <a:pt x="132" y="67"/>
                </a:cubicBezTo>
                <a:cubicBezTo>
                  <a:pt x="130" y="67"/>
                  <a:pt x="127" y="67"/>
                  <a:pt x="125" y="67"/>
                </a:cubicBezTo>
                <a:cubicBezTo>
                  <a:pt x="124" y="67"/>
                  <a:pt x="123" y="67"/>
                  <a:pt x="122" y="67"/>
                </a:cubicBezTo>
                <a:cubicBezTo>
                  <a:pt x="117" y="68"/>
                  <a:pt x="112" y="67"/>
                  <a:pt x="108" y="67"/>
                </a:cubicBezTo>
                <a:cubicBezTo>
                  <a:pt x="107" y="67"/>
                  <a:pt x="107" y="68"/>
                  <a:pt x="106" y="67"/>
                </a:cubicBezTo>
                <a:cubicBezTo>
                  <a:pt x="105" y="68"/>
                  <a:pt x="104" y="68"/>
                  <a:pt x="104" y="68"/>
                </a:cubicBezTo>
                <a:cubicBezTo>
                  <a:pt x="103" y="68"/>
                  <a:pt x="105" y="68"/>
                  <a:pt x="104" y="67"/>
                </a:cubicBezTo>
                <a:cubicBezTo>
                  <a:pt x="101" y="67"/>
                  <a:pt x="99" y="68"/>
                  <a:pt x="95" y="67"/>
                </a:cubicBezTo>
                <a:cubicBezTo>
                  <a:pt x="95" y="67"/>
                  <a:pt x="95" y="68"/>
                  <a:pt x="95" y="68"/>
                </a:cubicBezTo>
                <a:cubicBezTo>
                  <a:pt x="92" y="68"/>
                  <a:pt x="89" y="68"/>
                  <a:pt x="85" y="68"/>
                </a:cubicBezTo>
                <a:cubicBezTo>
                  <a:pt x="85" y="68"/>
                  <a:pt x="87" y="68"/>
                  <a:pt x="87" y="67"/>
                </a:cubicBezTo>
                <a:cubicBezTo>
                  <a:pt x="87" y="67"/>
                  <a:pt x="84" y="67"/>
                  <a:pt x="85" y="68"/>
                </a:cubicBezTo>
                <a:cubicBezTo>
                  <a:pt x="84" y="68"/>
                  <a:pt x="85" y="67"/>
                  <a:pt x="85" y="67"/>
                </a:cubicBezTo>
                <a:cubicBezTo>
                  <a:pt x="80" y="68"/>
                  <a:pt x="77" y="67"/>
                  <a:pt x="75" y="68"/>
                </a:cubicBezTo>
                <a:cubicBezTo>
                  <a:pt x="75" y="68"/>
                  <a:pt x="74" y="68"/>
                  <a:pt x="75" y="67"/>
                </a:cubicBezTo>
                <a:cubicBezTo>
                  <a:pt x="74" y="67"/>
                  <a:pt x="74" y="69"/>
                  <a:pt x="73" y="67"/>
                </a:cubicBezTo>
                <a:cubicBezTo>
                  <a:pt x="73" y="67"/>
                  <a:pt x="73" y="68"/>
                  <a:pt x="73" y="68"/>
                </a:cubicBezTo>
                <a:cubicBezTo>
                  <a:pt x="72" y="68"/>
                  <a:pt x="72" y="67"/>
                  <a:pt x="71" y="68"/>
                </a:cubicBezTo>
                <a:cubicBezTo>
                  <a:pt x="71" y="67"/>
                  <a:pt x="72" y="67"/>
                  <a:pt x="73" y="67"/>
                </a:cubicBezTo>
                <a:cubicBezTo>
                  <a:pt x="73" y="67"/>
                  <a:pt x="72" y="67"/>
                  <a:pt x="72" y="67"/>
                </a:cubicBezTo>
                <a:cubicBezTo>
                  <a:pt x="72" y="66"/>
                  <a:pt x="70" y="67"/>
                  <a:pt x="69" y="67"/>
                </a:cubicBezTo>
                <a:cubicBezTo>
                  <a:pt x="69" y="67"/>
                  <a:pt x="69" y="67"/>
                  <a:pt x="69" y="67"/>
                </a:cubicBezTo>
                <a:cubicBezTo>
                  <a:pt x="69" y="68"/>
                  <a:pt x="68" y="68"/>
                  <a:pt x="67" y="68"/>
                </a:cubicBezTo>
                <a:cubicBezTo>
                  <a:pt x="67" y="67"/>
                  <a:pt x="68" y="67"/>
                  <a:pt x="68" y="68"/>
                </a:cubicBezTo>
                <a:cubicBezTo>
                  <a:pt x="68" y="65"/>
                  <a:pt x="64" y="68"/>
                  <a:pt x="63" y="67"/>
                </a:cubicBezTo>
                <a:cubicBezTo>
                  <a:pt x="63" y="67"/>
                  <a:pt x="59" y="68"/>
                  <a:pt x="60" y="67"/>
                </a:cubicBezTo>
                <a:cubicBezTo>
                  <a:pt x="59" y="67"/>
                  <a:pt x="58" y="67"/>
                  <a:pt x="57" y="68"/>
                </a:cubicBezTo>
                <a:cubicBezTo>
                  <a:pt x="58" y="67"/>
                  <a:pt x="57" y="67"/>
                  <a:pt x="57" y="67"/>
                </a:cubicBezTo>
                <a:cubicBezTo>
                  <a:pt x="56" y="68"/>
                  <a:pt x="55" y="68"/>
                  <a:pt x="53" y="68"/>
                </a:cubicBezTo>
                <a:cubicBezTo>
                  <a:pt x="53" y="68"/>
                  <a:pt x="53" y="67"/>
                  <a:pt x="53" y="68"/>
                </a:cubicBezTo>
                <a:cubicBezTo>
                  <a:pt x="52" y="67"/>
                  <a:pt x="51" y="68"/>
                  <a:pt x="50" y="68"/>
                </a:cubicBezTo>
                <a:cubicBezTo>
                  <a:pt x="50" y="68"/>
                  <a:pt x="50" y="68"/>
                  <a:pt x="50" y="68"/>
                </a:cubicBezTo>
                <a:cubicBezTo>
                  <a:pt x="49" y="68"/>
                  <a:pt x="47" y="68"/>
                  <a:pt x="45" y="68"/>
                </a:cubicBezTo>
                <a:cubicBezTo>
                  <a:pt x="45" y="68"/>
                  <a:pt x="45" y="68"/>
                  <a:pt x="45" y="68"/>
                </a:cubicBezTo>
                <a:cubicBezTo>
                  <a:pt x="44" y="68"/>
                  <a:pt x="43" y="68"/>
                  <a:pt x="42" y="68"/>
                </a:cubicBezTo>
                <a:cubicBezTo>
                  <a:pt x="42" y="68"/>
                  <a:pt x="42" y="69"/>
                  <a:pt x="43" y="69"/>
                </a:cubicBezTo>
                <a:cubicBezTo>
                  <a:pt x="43" y="69"/>
                  <a:pt x="42" y="69"/>
                  <a:pt x="42" y="69"/>
                </a:cubicBezTo>
                <a:cubicBezTo>
                  <a:pt x="42" y="69"/>
                  <a:pt x="42" y="69"/>
                  <a:pt x="42" y="68"/>
                </a:cubicBezTo>
                <a:cubicBezTo>
                  <a:pt x="41" y="68"/>
                  <a:pt x="41" y="68"/>
                  <a:pt x="40" y="68"/>
                </a:cubicBezTo>
                <a:cubicBezTo>
                  <a:pt x="40" y="68"/>
                  <a:pt x="41" y="68"/>
                  <a:pt x="41" y="68"/>
                </a:cubicBezTo>
                <a:cubicBezTo>
                  <a:pt x="40" y="69"/>
                  <a:pt x="36" y="68"/>
                  <a:pt x="34" y="69"/>
                </a:cubicBezTo>
                <a:cubicBezTo>
                  <a:pt x="33" y="68"/>
                  <a:pt x="34" y="68"/>
                  <a:pt x="34" y="68"/>
                </a:cubicBezTo>
                <a:cubicBezTo>
                  <a:pt x="36" y="67"/>
                  <a:pt x="40" y="68"/>
                  <a:pt x="44" y="67"/>
                </a:cubicBezTo>
                <a:cubicBezTo>
                  <a:pt x="44" y="67"/>
                  <a:pt x="44" y="67"/>
                  <a:pt x="44" y="66"/>
                </a:cubicBezTo>
                <a:cubicBezTo>
                  <a:pt x="45" y="66"/>
                  <a:pt x="45" y="67"/>
                  <a:pt x="45" y="67"/>
                </a:cubicBezTo>
                <a:cubicBezTo>
                  <a:pt x="50" y="66"/>
                  <a:pt x="58" y="66"/>
                  <a:pt x="63" y="65"/>
                </a:cubicBezTo>
                <a:cubicBezTo>
                  <a:pt x="62" y="65"/>
                  <a:pt x="61" y="65"/>
                  <a:pt x="60" y="65"/>
                </a:cubicBezTo>
                <a:cubicBezTo>
                  <a:pt x="65" y="64"/>
                  <a:pt x="74" y="64"/>
                  <a:pt x="80" y="63"/>
                </a:cubicBezTo>
                <a:cubicBezTo>
                  <a:pt x="77" y="62"/>
                  <a:pt x="74" y="63"/>
                  <a:pt x="72" y="63"/>
                </a:cubicBezTo>
                <a:cubicBezTo>
                  <a:pt x="71" y="64"/>
                  <a:pt x="64" y="64"/>
                  <a:pt x="59" y="64"/>
                </a:cubicBezTo>
                <a:cubicBezTo>
                  <a:pt x="59" y="65"/>
                  <a:pt x="57" y="64"/>
                  <a:pt x="56" y="65"/>
                </a:cubicBezTo>
                <a:cubicBezTo>
                  <a:pt x="59" y="64"/>
                  <a:pt x="56" y="66"/>
                  <a:pt x="56" y="65"/>
                </a:cubicBezTo>
                <a:cubicBezTo>
                  <a:pt x="54" y="65"/>
                  <a:pt x="53" y="65"/>
                  <a:pt x="52" y="66"/>
                </a:cubicBezTo>
                <a:cubicBezTo>
                  <a:pt x="52" y="66"/>
                  <a:pt x="52" y="65"/>
                  <a:pt x="51" y="65"/>
                </a:cubicBezTo>
                <a:cubicBezTo>
                  <a:pt x="43" y="65"/>
                  <a:pt x="35" y="67"/>
                  <a:pt x="28" y="65"/>
                </a:cubicBezTo>
                <a:cubicBezTo>
                  <a:pt x="29" y="65"/>
                  <a:pt x="30" y="65"/>
                  <a:pt x="31" y="65"/>
                </a:cubicBezTo>
                <a:cubicBezTo>
                  <a:pt x="23" y="64"/>
                  <a:pt x="12" y="66"/>
                  <a:pt x="4" y="66"/>
                </a:cubicBezTo>
                <a:cubicBezTo>
                  <a:pt x="5" y="65"/>
                  <a:pt x="4" y="65"/>
                  <a:pt x="4" y="64"/>
                </a:cubicBezTo>
                <a:cubicBezTo>
                  <a:pt x="4" y="64"/>
                  <a:pt x="3" y="64"/>
                  <a:pt x="3" y="64"/>
                </a:cubicBezTo>
                <a:cubicBezTo>
                  <a:pt x="3" y="65"/>
                  <a:pt x="3" y="65"/>
                  <a:pt x="4" y="65"/>
                </a:cubicBezTo>
                <a:cubicBezTo>
                  <a:pt x="4" y="65"/>
                  <a:pt x="3" y="65"/>
                  <a:pt x="3" y="65"/>
                </a:cubicBezTo>
                <a:cubicBezTo>
                  <a:pt x="3" y="65"/>
                  <a:pt x="3" y="65"/>
                  <a:pt x="4" y="65"/>
                </a:cubicBezTo>
                <a:cubicBezTo>
                  <a:pt x="4" y="66"/>
                  <a:pt x="2" y="66"/>
                  <a:pt x="2" y="66"/>
                </a:cubicBezTo>
                <a:cubicBezTo>
                  <a:pt x="2" y="65"/>
                  <a:pt x="2" y="65"/>
                  <a:pt x="2" y="64"/>
                </a:cubicBezTo>
                <a:cubicBezTo>
                  <a:pt x="1" y="64"/>
                  <a:pt x="1" y="65"/>
                  <a:pt x="1" y="65"/>
                </a:cubicBezTo>
                <a:cubicBezTo>
                  <a:pt x="1" y="64"/>
                  <a:pt x="4" y="64"/>
                  <a:pt x="4" y="63"/>
                </a:cubicBezTo>
                <a:cubicBezTo>
                  <a:pt x="10" y="64"/>
                  <a:pt x="15" y="63"/>
                  <a:pt x="20" y="63"/>
                </a:cubicBezTo>
                <a:cubicBezTo>
                  <a:pt x="21" y="62"/>
                  <a:pt x="22" y="63"/>
                  <a:pt x="23" y="63"/>
                </a:cubicBezTo>
                <a:cubicBezTo>
                  <a:pt x="23" y="63"/>
                  <a:pt x="22" y="63"/>
                  <a:pt x="22" y="63"/>
                </a:cubicBezTo>
                <a:cubicBezTo>
                  <a:pt x="27" y="63"/>
                  <a:pt x="31" y="63"/>
                  <a:pt x="34" y="62"/>
                </a:cubicBezTo>
                <a:cubicBezTo>
                  <a:pt x="35" y="61"/>
                  <a:pt x="33" y="62"/>
                  <a:pt x="34" y="61"/>
                </a:cubicBezTo>
                <a:cubicBezTo>
                  <a:pt x="34" y="61"/>
                  <a:pt x="36" y="62"/>
                  <a:pt x="37" y="60"/>
                </a:cubicBezTo>
                <a:cubicBezTo>
                  <a:pt x="37" y="61"/>
                  <a:pt x="39" y="62"/>
                  <a:pt x="39" y="60"/>
                </a:cubicBezTo>
                <a:cubicBezTo>
                  <a:pt x="39" y="61"/>
                  <a:pt x="40" y="60"/>
                  <a:pt x="42" y="60"/>
                </a:cubicBezTo>
                <a:cubicBezTo>
                  <a:pt x="41" y="60"/>
                  <a:pt x="40" y="60"/>
                  <a:pt x="39" y="59"/>
                </a:cubicBezTo>
                <a:cubicBezTo>
                  <a:pt x="39" y="60"/>
                  <a:pt x="40" y="60"/>
                  <a:pt x="39" y="60"/>
                </a:cubicBezTo>
                <a:cubicBezTo>
                  <a:pt x="38" y="59"/>
                  <a:pt x="37" y="61"/>
                  <a:pt x="36" y="59"/>
                </a:cubicBezTo>
                <a:cubicBezTo>
                  <a:pt x="35" y="60"/>
                  <a:pt x="36" y="60"/>
                  <a:pt x="34" y="60"/>
                </a:cubicBezTo>
                <a:cubicBezTo>
                  <a:pt x="35" y="60"/>
                  <a:pt x="35" y="60"/>
                  <a:pt x="35" y="60"/>
                </a:cubicBezTo>
                <a:cubicBezTo>
                  <a:pt x="33" y="60"/>
                  <a:pt x="32" y="60"/>
                  <a:pt x="30" y="60"/>
                </a:cubicBezTo>
                <a:cubicBezTo>
                  <a:pt x="31" y="60"/>
                  <a:pt x="31" y="60"/>
                  <a:pt x="31" y="59"/>
                </a:cubicBezTo>
                <a:cubicBezTo>
                  <a:pt x="32" y="59"/>
                  <a:pt x="31" y="60"/>
                  <a:pt x="32" y="60"/>
                </a:cubicBezTo>
                <a:cubicBezTo>
                  <a:pt x="33" y="59"/>
                  <a:pt x="29" y="59"/>
                  <a:pt x="27" y="59"/>
                </a:cubicBezTo>
                <a:cubicBezTo>
                  <a:pt x="21" y="59"/>
                  <a:pt x="10" y="60"/>
                  <a:pt x="2" y="60"/>
                </a:cubicBezTo>
                <a:cubicBezTo>
                  <a:pt x="2" y="60"/>
                  <a:pt x="2" y="60"/>
                  <a:pt x="2" y="60"/>
                </a:cubicBezTo>
                <a:cubicBezTo>
                  <a:pt x="1" y="60"/>
                  <a:pt x="0" y="60"/>
                  <a:pt x="0" y="60"/>
                </a:cubicBezTo>
                <a:cubicBezTo>
                  <a:pt x="4" y="60"/>
                  <a:pt x="9" y="59"/>
                  <a:pt x="12" y="59"/>
                </a:cubicBezTo>
                <a:cubicBezTo>
                  <a:pt x="19" y="58"/>
                  <a:pt x="23" y="58"/>
                  <a:pt x="32" y="58"/>
                </a:cubicBezTo>
                <a:cubicBezTo>
                  <a:pt x="30" y="57"/>
                  <a:pt x="28" y="57"/>
                  <a:pt x="31" y="57"/>
                </a:cubicBezTo>
                <a:cubicBezTo>
                  <a:pt x="33" y="57"/>
                  <a:pt x="37" y="56"/>
                  <a:pt x="39" y="57"/>
                </a:cubicBezTo>
                <a:cubicBezTo>
                  <a:pt x="39" y="55"/>
                  <a:pt x="42" y="56"/>
                  <a:pt x="44" y="56"/>
                </a:cubicBezTo>
                <a:cubicBezTo>
                  <a:pt x="43" y="55"/>
                  <a:pt x="39" y="56"/>
                  <a:pt x="38" y="55"/>
                </a:cubicBezTo>
                <a:cubicBezTo>
                  <a:pt x="37" y="56"/>
                  <a:pt x="36" y="55"/>
                  <a:pt x="35" y="55"/>
                </a:cubicBezTo>
                <a:cubicBezTo>
                  <a:pt x="33" y="56"/>
                  <a:pt x="29" y="56"/>
                  <a:pt x="32" y="55"/>
                </a:cubicBezTo>
                <a:cubicBezTo>
                  <a:pt x="36" y="55"/>
                  <a:pt x="40" y="55"/>
                  <a:pt x="43" y="54"/>
                </a:cubicBezTo>
                <a:cubicBezTo>
                  <a:pt x="40" y="54"/>
                  <a:pt x="35" y="54"/>
                  <a:pt x="30" y="55"/>
                </a:cubicBezTo>
                <a:cubicBezTo>
                  <a:pt x="31" y="54"/>
                  <a:pt x="30" y="54"/>
                  <a:pt x="29" y="54"/>
                </a:cubicBezTo>
                <a:cubicBezTo>
                  <a:pt x="29" y="55"/>
                  <a:pt x="29" y="54"/>
                  <a:pt x="30" y="54"/>
                </a:cubicBezTo>
                <a:cubicBezTo>
                  <a:pt x="29" y="55"/>
                  <a:pt x="28" y="55"/>
                  <a:pt x="27" y="55"/>
                </a:cubicBezTo>
                <a:cubicBezTo>
                  <a:pt x="29" y="54"/>
                  <a:pt x="30" y="53"/>
                  <a:pt x="32" y="54"/>
                </a:cubicBezTo>
                <a:cubicBezTo>
                  <a:pt x="32" y="54"/>
                  <a:pt x="32" y="53"/>
                  <a:pt x="32" y="53"/>
                </a:cubicBezTo>
                <a:cubicBezTo>
                  <a:pt x="31" y="54"/>
                  <a:pt x="28" y="53"/>
                  <a:pt x="25" y="53"/>
                </a:cubicBezTo>
                <a:cubicBezTo>
                  <a:pt x="26" y="53"/>
                  <a:pt x="28" y="53"/>
                  <a:pt x="28" y="52"/>
                </a:cubicBezTo>
                <a:cubicBezTo>
                  <a:pt x="28" y="52"/>
                  <a:pt x="27" y="52"/>
                  <a:pt x="26" y="52"/>
                </a:cubicBezTo>
                <a:cubicBezTo>
                  <a:pt x="28" y="51"/>
                  <a:pt x="32" y="52"/>
                  <a:pt x="35" y="51"/>
                </a:cubicBezTo>
                <a:cubicBezTo>
                  <a:pt x="34" y="51"/>
                  <a:pt x="31" y="51"/>
                  <a:pt x="30" y="51"/>
                </a:cubicBezTo>
                <a:cubicBezTo>
                  <a:pt x="27" y="51"/>
                  <a:pt x="32" y="50"/>
                  <a:pt x="34" y="50"/>
                </a:cubicBezTo>
                <a:cubicBezTo>
                  <a:pt x="31" y="49"/>
                  <a:pt x="28" y="50"/>
                  <a:pt x="25" y="50"/>
                </a:cubicBezTo>
                <a:cubicBezTo>
                  <a:pt x="30" y="48"/>
                  <a:pt x="39" y="49"/>
                  <a:pt x="44" y="48"/>
                </a:cubicBezTo>
                <a:cubicBezTo>
                  <a:pt x="41" y="46"/>
                  <a:pt x="38" y="48"/>
                  <a:pt x="35" y="47"/>
                </a:cubicBezTo>
                <a:cubicBezTo>
                  <a:pt x="36" y="48"/>
                  <a:pt x="41" y="46"/>
                  <a:pt x="43" y="46"/>
                </a:cubicBezTo>
                <a:cubicBezTo>
                  <a:pt x="43" y="45"/>
                  <a:pt x="38" y="45"/>
                  <a:pt x="41" y="45"/>
                </a:cubicBezTo>
                <a:cubicBezTo>
                  <a:pt x="42" y="45"/>
                  <a:pt x="43" y="45"/>
                  <a:pt x="44" y="45"/>
                </a:cubicBezTo>
                <a:cubicBezTo>
                  <a:pt x="42" y="44"/>
                  <a:pt x="39" y="44"/>
                  <a:pt x="36" y="44"/>
                </a:cubicBezTo>
                <a:cubicBezTo>
                  <a:pt x="32" y="44"/>
                  <a:pt x="31" y="44"/>
                  <a:pt x="35" y="43"/>
                </a:cubicBezTo>
                <a:cubicBezTo>
                  <a:pt x="35" y="43"/>
                  <a:pt x="34" y="44"/>
                  <a:pt x="34" y="43"/>
                </a:cubicBezTo>
                <a:cubicBezTo>
                  <a:pt x="37" y="44"/>
                  <a:pt x="40" y="41"/>
                  <a:pt x="41" y="43"/>
                </a:cubicBezTo>
                <a:cubicBezTo>
                  <a:pt x="48" y="42"/>
                  <a:pt x="51" y="41"/>
                  <a:pt x="59" y="42"/>
                </a:cubicBezTo>
                <a:cubicBezTo>
                  <a:pt x="59" y="42"/>
                  <a:pt x="59" y="42"/>
                  <a:pt x="59" y="42"/>
                </a:cubicBezTo>
                <a:cubicBezTo>
                  <a:pt x="64" y="41"/>
                  <a:pt x="71" y="41"/>
                  <a:pt x="76" y="41"/>
                </a:cubicBezTo>
                <a:cubicBezTo>
                  <a:pt x="73" y="40"/>
                  <a:pt x="67" y="40"/>
                  <a:pt x="66" y="41"/>
                </a:cubicBezTo>
                <a:cubicBezTo>
                  <a:pt x="60" y="40"/>
                  <a:pt x="53" y="41"/>
                  <a:pt x="51" y="41"/>
                </a:cubicBezTo>
                <a:cubicBezTo>
                  <a:pt x="50" y="41"/>
                  <a:pt x="47" y="42"/>
                  <a:pt x="45" y="41"/>
                </a:cubicBezTo>
                <a:cubicBezTo>
                  <a:pt x="43" y="43"/>
                  <a:pt x="37" y="41"/>
                  <a:pt x="35" y="42"/>
                </a:cubicBezTo>
                <a:cubicBezTo>
                  <a:pt x="55" y="39"/>
                  <a:pt x="74" y="40"/>
                  <a:pt x="94" y="37"/>
                </a:cubicBezTo>
                <a:cubicBezTo>
                  <a:pt x="90" y="37"/>
                  <a:pt x="86" y="38"/>
                  <a:pt x="82" y="38"/>
                </a:cubicBezTo>
                <a:cubicBezTo>
                  <a:pt x="81" y="38"/>
                  <a:pt x="81" y="37"/>
                  <a:pt x="81" y="37"/>
                </a:cubicBezTo>
                <a:cubicBezTo>
                  <a:pt x="80" y="37"/>
                  <a:pt x="80" y="37"/>
                  <a:pt x="79" y="37"/>
                </a:cubicBezTo>
                <a:cubicBezTo>
                  <a:pt x="79" y="38"/>
                  <a:pt x="81" y="37"/>
                  <a:pt x="81" y="38"/>
                </a:cubicBezTo>
                <a:cubicBezTo>
                  <a:pt x="80" y="39"/>
                  <a:pt x="74" y="38"/>
                  <a:pt x="73" y="39"/>
                </a:cubicBezTo>
                <a:cubicBezTo>
                  <a:pt x="73" y="37"/>
                  <a:pt x="76" y="38"/>
                  <a:pt x="78" y="37"/>
                </a:cubicBezTo>
                <a:cubicBezTo>
                  <a:pt x="76" y="37"/>
                  <a:pt x="73" y="37"/>
                  <a:pt x="70" y="38"/>
                </a:cubicBezTo>
                <a:cubicBezTo>
                  <a:pt x="70" y="37"/>
                  <a:pt x="70" y="37"/>
                  <a:pt x="70" y="37"/>
                </a:cubicBezTo>
                <a:cubicBezTo>
                  <a:pt x="69" y="37"/>
                  <a:pt x="68" y="37"/>
                  <a:pt x="68" y="38"/>
                </a:cubicBezTo>
                <a:cubicBezTo>
                  <a:pt x="67" y="37"/>
                  <a:pt x="66" y="37"/>
                  <a:pt x="64" y="37"/>
                </a:cubicBezTo>
                <a:cubicBezTo>
                  <a:pt x="63" y="37"/>
                  <a:pt x="64" y="38"/>
                  <a:pt x="63" y="38"/>
                </a:cubicBezTo>
                <a:cubicBezTo>
                  <a:pt x="61" y="38"/>
                  <a:pt x="60" y="39"/>
                  <a:pt x="59" y="38"/>
                </a:cubicBezTo>
                <a:cubicBezTo>
                  <a:pt x="61" y="38"/>
                  <a:pt x="61" y="38"/>
                  <a:pt x="63" y="37"/>
                </a:cubicBezTo>
                <a:cubicBezTo>
                  <a:pt x="55" y="37"/>
                  <a:pt x="48" y="38"/>
                  <a:pt x="41" y="37"/>
                </a:cubicBezTo>
                <a:cubicBezTo>
                  <a:pt x="41" y="38"/>
                  <a:pt x="41" y="38"/>
                  <a:pt x="40" y="38"/>
                </a:cubicBezTo>
                <a:cubicBezTo>
                  <a:pt x="42" y="38"/>
                  <a:pt x="44" y="38"/>
                  <a:pt x="47" y="39"/>
                </a:cubicBezTo>
                <a:cubicBezTo>
                  <a:pt x="48" y="38"/>
                  <a:pt x="46" y="39"/>
                  <a:pt x="45" y="39"/>
                </a:cubicBezTo>
                <a:cubicBezTo>
                  <a:pt x="48" y="40"/>
                  <a:pt x="49" y="39"/>
                  <a:pt x="52" y="39"/>
                </a:cubicBezTo>
                <a:cubicBezTo>
                  <a:pt x="47" y="40"/>
                  <a:pt x="41" y="40"/>
                  <a:pt x="34" y="40"/>
                </a:cubicBezTo>
                <a:cubicBezTo>
                  <a:pt x="35" y="39"/>
                  <a:pt x="37" y="40"/>
                  <a:pt x="39" y="39"/>
                </a:cubicBezTo>
                <a:cubicBezTo>
                  <a:pt x="38" y="39"/>
                  <a:pt x="37" y="40"/>
                  <a:pt x="37" y="39"/>
                </a:cubicBezTo>
                <a:cubicBezTo>
                  <a:pt x="37" y="38"/>
                  <a:pt x="37" y="39"/>
                  <a:pt x="37" y="38"/>
                </a:cubicBezTo>
                <a:cubicBezTo>
                  <a:pt x="38" y="39"/>
                  <a:pt x="39" y="37"/>
                  <a:pt x="40" y="38"/>
                </a:cubicBezTo>
                <a:cubicBezTo>
                  <a:pt x="40" y="39"/>
                  <a:pt x="39" y="38"/>
                  <a:pt x="39" y="39"/>
                </a:cubicBezTo>
                <a:cubicBezTo>
                  <a:pt x="40" y="39"/>
                  <a:pt x="41" y="39"/>
                  <a:pt x="42" y="39"/>
                </a:cubicBezTo>
                <a:cubicBezTo>
                  <a:pt x="41" y="38"/>
                  <a:pt x="41" y="38"/>
                  <a:pt x="41" y="39"/>
                </a:cubicBezTo>
                <a:cubicBezTo>
                  <a:pt x="40" y="39"/>
                  <a:pt x="40" y="38"/>
                  <a:pt x="40" y="38"/>
                </a:cubicBezTo>
                <a:cubicBezTo>
                  <a:pt x="36" y="37"/>
                  <a:pt x="33" y="38"/>
                  <a:pt x="30" y="38"/>
                </a:cubicBezTo>
                <a:cubicBezTo>
                  <a:pt x="30" y="38"/>
                  <a:pt x="31" y="37"/>
                  <a:pt x="29" y="37"/>
                </a:cubicBezTo>
                <a:cubicBezTo>
                  <a:pt x="31" y="37"/>
                  <a:pt x="39" y="36"/>
                  <a:pt x="43" y="36"/>
                </a:cubicBezTo>
                <a:cubicBezTo>
                  <a:pt x="42" y="35"/>
                  <a:pt x="40" y="35"/>
                  <a:pt x="39" y="36"/>
                </a:cubicBezTo>
                <a:cubicBezTo>
                  <a:pt x="38" y="36"/>
                  <a:pt x="38" y="36"/>
                  <a:pt x="38" y="35"/>
                </a:cubicBezTo>
                <a:cubicBezTo>
                  <a:pt x="34" y="36"/>
                  <a:pt x="32" y="35"/>
                  <a:pt x="28" y="36"/>
                </a:cubicBezTo>
                <a:cubicBezTo>
                  <a:pt x="30" y="35"/>
                  <a:pt x="32" y="34"/>
                  <a:pt x="34" y="35"/>
                </a:cubicBezTo>
                <a:cubicBezTo>
                  <a:pt x="34" y="34"/>
                  <a:pt x="38" y="34"/>
                  <a:pt x="37" y="35"/>
                </a:cubicBezTo>
                <a:cubicBezTo>
                  <a:pt x="38" y="34"/>
                  <a:pt x="39" y="36"/>
                  <a:pt x="40" y="34"/>
                </a:cubicBezTo>
                <a:cubicBezTo>
                  <a:pt x="43" y="34"/>
                  <a:pt x="45" y="34"/>
                  <a:pt x="48" y="34"/>
                </a:cubicBezTo>
                <a:cubicBezTo>
                  <a:pt x="48" y="34"/>
                  <a:pt x="48" y="34"/>
                  <a:pt x="49" y="33"/>
                </a:cubicBezTo>
                <a:cubicBezTo>
                  <a:pt x="46" y="33"/>
                  <a:pt x="42" y="33"/>
                  <a:pt x="39" y="33"/>
                </a:cubicBezTo>
                <a:cubicBezTo>
                  <a:pt x="39" y="33"/>
                  <a:pt x="40" y="33"/>
                  <a:pt x="40" y="33"/>
                </a:cubicBezTo>
                <a:cubicBezTo>
                  <a:pt x="39" y="33"/>
                  <a:pt x="36" y="32"/>
                  <a:pt x="34" y="33"/>
                </a:cubicBezTo>
                <a:cubicBezTo>
                  <a:pt x="37" y="32"/>
                  <a:pt x="42" y="32"/>
                  <a:pt x="44" y="32"/>
                </a:cubicBezTo>
                <a:cubicBezTo>
                  <a:pt x="44" y="32"/>
                  <a:pt x="44" y="32"/>
                  <a:pt x="43" y="32"/>
                </a:cubicBezTo>
                <a:cubicBezTo>
                  <a:pt x="63" y="31"/>
                  <a:pt x="84" y="30"/>
                  <a:pt x="104" y="29"/>
                </a:cubicBezTo>
                <a:cubicBezTo>
                  <a:pt x="104" y="28"/>
                  <a:pt x="103" y="29"/>
                  <a:pt x="102" y="28"/>
                </a:cubicBezTo>
                <a:cubicBezTo>
                  <a:pt x="110" y="27"/>
                  <a:pt x="119" y="28"/>
                  <a:pt x="124" y="27"/>
                </a:cubicBezTo>
                <a:cubicBezTo>
                  <a:pt x="124" y="28"/>
                  <a:pt x="125" y="27"/>
                  <a:pt x="125" y="28"/>
                </a:cubicBezTo>
                <a:cubicBezTo>
                  <a:pt x="126" y="28"/>
                  <a:pt x="125" y="27"/>
                  <a:pt x="125" y="27"/>
                </a:cubicBezTo>
                <a:cubicBezTo>
                  <a:pt x="126" y="27"/>
                  <a:pt x="126" y="28"/>
                  <a:pt x="127" y="27"/>
                </a:cubicBezTo>
                <a:cubicBezTo>
                  <a:pt x="127" y="27"/>
                  <a:pt x="127" y="27"/>
                  <a:pt x="126" y="27"/>
                </a:cubicBezTo>
                <a:cubicBezTo>
                  <a:pt x="130" y="26"/>
                  <a:pt x="135" y="26"/>
                  <a:pt x="140" y="26"/>
                </a:cubicBezTo>
                <a:cubicBezTo>
                  <a:pt x="138" y="24"/>
                  <a:pt x="135" y="25"/>
                  <a:pt x="133" y="25"/>
                </a:cubicBezTo>
                <a:cubicBezTo>
                  <a:pt x="131" y="25"/>
                  <a:pt x="129" y="25"/>
                  <a:pt x="127" y="25"/>
                </a:cubicBezTo>
                <a:cubicBezTo>
                  <a:pt x="127" y="24"/>
                  <a:pt x="128" y="25"/>
                  <a:pt x="128" y="25"/>
                </a:cubicBezTo>
                <a:cubicBezTo>
                  <a:pt x="127" y="23"/>
                  <a:pt x="126" y="24"/>
                  <a:pt x="124" y="24"/>
                </a:cubicBezTo>
                <a:cubicBezTo>
                  <a:pt x="124" y="25"/>
                  <a:pt x="126" y="24"/>
                  <a:pt x="126" y="25"/>
                </a:cubicBezTo>
                <a:cubicBezTo>
                  <a:pt x="126" y="26"/>
                  <a:pt x="125" y="24"/>
                  <a:pt x="124" y="25"/>
                </a:cubicBezTo>
                <a:cubicBezTo>
                  <a:pt x="124" y="25"/>
                  <a:pt x="123" y="25"/>
                  <a:pt x="124" y="24"/>
                </a:cubicBezTo>
                <a:cubicBezTo>
                  <a:pt x="122" y="24"/>
                  <a:pt x="121" y="24"/>
                  <a:pt x="119" y="24"/>
                </a:cubicBezTo>
                <a:cubicBezTo>
                  <a:pt x="122" y="23"/>
                  <a:pt x="123" y="24"/>
                  <a:pt x="126" y="23"/>
                </a:cubicBezTo>
                <a:cubicBezTo>
                  <a:pt x="126" y="22"/>
                  <a:pt x="126" y="23"/>
                  <a:pt x="128" y="23"/>
                </a:cubicBezTo>
                <a:cubicBezTo>
                  <a:pt x="124" y="21"/>
                  <a:pt x="120" y="24"/>
                  <a:pt x="116" y="22"/>
                </a:cubicBezTo>
                <a:cubicBezTo>
                  <a:pt x="113" y="23"/>
                  <a:pt x="109" y="23"/>
                  <a:pt x="106" y="24"/>
                </a:cubicBezTo>
                <a:cubicBezTo>
                  <a:pt x="105" y="24"/>
                  <a:pt x="108" y="24"/>
                  <a:pt x="107" y="22"/>
                </a:cubicBezTo>
                <a:cubicBezTo>
                  <a:pt x="111" y="23"/>
                  <a:pt x="114" y="21"/>
                  <a:pt x="117" y="22"/>
                </a:cubicBezTo>
                <a:cubicBezTo>
                  <a:pt x="117" y="21"/>
                  <a:pt x="119" y="23"/>
                  <a:pt x="119" y="22"/>
                </a:cubicBezTo>
                <a:cubicBezTo>
                  <a:pt x="122" y="22"/>
                  <a:pt x="124" y="22"/>
                  <a:pt x="126" y="21"/>
                </a:cubicBezTo>
                <a:cubicBezTo>
                  <a:pt x="124" y="20"/>
                  <a:pt x="120" y="21"/>
                  <a:pt x="118" y="21"/>
                </a:cubicBezTo>
                <a:cubicBezTo>
                  <a:pt x="112" y="22"/>
                  <a:pt x="106" y="21"/>
                  <a:pt x="98" y="22"/>
                </a:cubicBezTo>
                <a:cubicBezTo>
                  <a:pt x="92" y="23"/>
                  <a:pt x="86" y="22"/>
                  <a:pt x="82" y="23"/>
                </a:cubicBezTo>
                <a:cubicBezTo>
                  <a:pt x="82" y="23"/>
                  <a:pt x="82" y="23"/>
                  <a:pt x="82" y="23"/>
                </a:cubicBezTo>
                <a:cubicBezTo>
                  <a:pt x="79" y="23"/>
                  <a:pt x="74" y="23"/>
                  <a:pt x="70" y="24"/>
                </a:cubicBezTo>
                <a:cubicBezTo>
                  <a:pt x="65" y="24"/>
                  <a:pt x="60" y="24"/>
                  <a:pt x="56" y="24"/>
                </a:cubicBezTo>
                <a:cubicBezTo>
                  <a:pt x="55" y="24"/>
                  <a:pt x="53" y="25"/>
                  <a:pt x="53" y="25"/>
                </a:cubicBezTo>
                <a:cubicBezTo>
                  <a:pt x="46" y="26"/>
                  <a:pt x="38" y="25"/>
                  <a:pt x="30" y="26"/>
                </a:cubicBezTo>
                <a:cubicBezTo>
                  <a:pt x="29" y="25"/>
                  <a:pt x="31" y="26"/>
                  <a:pt x="32" y="26"/>
                </a:cubicBezTo>
                <a:cubicBezTo>
                  <a:pt x="40" y="24"/>
                  <a:pt x="49" y="25"/>
                  <a:pt x="58" y="23"/>
                </a:cubicBezTo>
                <a:cubicBezTo>
                  <a:pt x="58" y="24"/>
                  <a:pt x="59" y="23"/>
                  <a:pt x="59" y="24"/>
                </a:cubicBezTo>
                <a:cubicBezTo>
                  <a:pt x="60" y="24"/>
                  <a:pt x="61" y="24"/>
                  <a:pt x="61" y="23"/>
                </a:cubicBezTo>
                <a:cubicBezTo>
                  <a:pt x="61" y="24"/>
                  <a:pt x="62" y="23"/>
                  <a:pt x="62" y="24"/>
                </a:cubicBezTo>
                <a:cubicBezTo>
                  <a:pt x="63" y="24"/>
                  <a:pt x="63" y="23"/>
                  <a:pt x="63" y="23"/>
                </a:cubicBezTo>
                <a:cubicBezTo>
                  <a:pt x="65" y="24"/>
                  <a:pt x="69" y="21"/>
                  <a:pt x="73" y="22"/>
                </a:cubicBezTo>
                <a:cubicBezTo>
                  <a:pt x="74" y="22"/>
                  <a:pt x="82" y="21"/>
                  <a:pt x="85" y="21"/>
                </a:cubicBezTo>
                <a:cubicBezTo>
                  <a:pt x="96" y="20"/>
                  <a:pt x="109" y="20"/>
                  <a:pt x="119" y="19"/>
                </a:cubicBezTo>
                <a:cubicBezTo>
                  <a:pt x="121" y="19"/>
                  <a:pt x="124" y="19"/>
                  <a:pt x="126" y="18"/>
                </a:cubicBezTo>
                <a:cubicBezTo>
                  <a:pt x="126" y="17"/>
                  <a:pt x="124" y="19"/>
                  <a:pt x="124" y="17"/>
                </a:cubicBezTo>
                <a:cubicBezTo>
                  <a:pt x="124" y="18"/>
                  <a:pt x="124" y="18"/>
                  <a:pt x="124" y="18"/>
                </a:cubicBezTo>
                <a:cubicBezTo>
                  <a:pt x="123" y="18"/>
                  <a:pt x="122" y="19"/>
                  <a:pt x="122" y="18"/>
                </a:cubicBezTo>
                <a:cubicBezTo>
                  <a:pt x="108" y="19"/>
                  <a:pt x="92" y="19"/>
                  <a:pt x="76" y="21"/>
                </a:cubicBezTo>
                <a:cubicBezTo>
                  <a:pt x="87" y="19"/>
                  <a:pt x="102" y="19"/>
                  <a:pt x="112" y="17"/>
                </a:cubicBezTo>
                <a:cubicBezTo>
                  <a:pt x="112" y="16"/>
                  <a:pt x="109" y="18"/>
                  <a:pt x="110" y="17"/>
                </a:cubicBezTo>
                <a:cubicBezTo>
                  <a:pt x="107" y="18"/>
                  <a:pt x="105" y="17"/>
                  <a:pt x="101" y="17"/>
                </a:cubicBezTo>
                <a:cubicBezTo>
                  <a:pt x="106" y="16"/>
                  <a:pt x="113" y="16"/>
                  <a:pt x="118" y="15"/>
                </a:cubicBezTo>
                <a:cubicBezTo>
                  <a:pt x="121" y="15"/>
                  <a:pt x="124" y="15"/>
                  <a:pt x="127" y="14"/>
                </a:cubicBezTo>
                <a:cubicBezTo>
                  <a:pt x="127" y="15"/>
                  <a:pt x="129" y="15"/>
                  <a:pt x="130" y="14"/>
                </a:cubicBezTo>
                <a:cubicBezTo>
                  <a:pt x="133" y="15"/>
                  <a:pt x="137" y="13"/>
                  <a:pt x="139" y="14"/>
                </a:cubicBezTo>
                <a:cubicBezTo>
                  <a:pt x="140" y="13"/>
                  <a:pt x="143" y="12"/>
                  <a:pt x="144" y="14"/>
                </a:cubicBezTo>
                <a:cubicBezTo>
                  <a:pt x="145" y="13"/>
                  <a:pt x="147" y="14"/>
                  <a:pt x="148" y="13"/>
                </a:cubicBezTo>
                <a:cubicBezTo>
                  <a:pt x="148" y="13"/>
                  <a:pt x="148" y="13"/>
                  <a:pt x="148" y="13"/>
                </a:cubicBezTo>
                <a:cubicBezTo>
                  <a:pt x="148" y="13"/>
                  <a:pt x="148" y="13"/>
                  <a:pt x="148" y="13"/>
                </a:cubicBezTo>
                <a:cubicBezTo>
                  <a:pt x="149" y="13"/>
                  <a:pt x="150" y="13"/>
                  <a:pt x="151" y="12"/>
                </a:cubicBezTo>
                <a:cubicBezTo>
                  <a:pt x="155" y="12"/>
                  <a:pt x="160" y="12"/>
                  <a:pt x="164" y="12"/>
                </a:cubicBezTo>
                <a:cubicBezTo>
                  <a:pt x="170" y="11"/>
                  <a:pt x="173" y="13"/>
                  <a:pt x="176" y="12"/>
                </a:cubicBezTo>
                <a:cubicBezTo>
                  <a:pt x="176" y="12"/>
                  <a:pt x="175" y="12"/>
                  <a:pt x="174" y="12"/>
                </a:cubicBezTo>
                <a:cubicBezTo>
                  <a:pt x="174" y="12"/>
                  <a:pt x="175" y="11"/>
                  <a:pt x="175" y="11"/>
                </a:cubicBezTo>
                <a:cubicBezTo>
                  <a:pt x="176" y="12"/>
                  <a:pt x="180" y="13"/>
                  <a:pt x="182" y="11"/>
                </a:cubicBezTo>
                <a:cubicBezTo>
                  <a:pt x="185" y="12"/>
                  <a:pt x="190" y="12"/>
                  <a:pt x="192" y="11"/>
                </a:cubicBezTo>
                <a:cubicBezTo>
                  <a:pt x="192" y="12"/>
                  <a:pt x="195" y="11"/>
                  <a:pt x="195" y="12"/>
                </a:cubicBezTo>
                <a:cubicBezTo>
                  <a:pt x="197" y="9"/>
                  <a:pt x="202" y="12"/>
                  <a:pt x="204" y="10"/>
                </a:cubicBezTo>
                <a:cubicBezTo>
                  <a:pt x="204" y="10"/>
                  <a:pt x="205" y="11"/>
                  <a:pt x="206" y="10"/>
                </a:cubicBezTo>
                <a:cubicBezTo>
                  <a:pt x="205" y="9"/>
                  <a:pt x="212" y="10"/>
                  <a:pt x="214" y="10"/>
                </a:cubicBezTo>
                <a:cubicBezTo>
                  <a:pt x="217" y="10"/>
                  <a:pt x="223" y="9"/>
                  <a:pt x="226" y="10"/>
                </a:cubicBezTo>
                <a:cubicBezTo>
                  <a:pt x="227" y="9"/>
                  <a:pt x="225" y="9"/>
                  <a:pt x="225" y="9"/>
                </a:cubicBezTo>
                <a:cubicBezTo>
                  <a:pt x="226" y="7"/>
                  <a:pt x="229" y="9"/>
                  <a:pt x="229" y="9"/>
                </a:cubicBezTo>
                <a:cubicBezTo>
                  <a:pt x="231" y="10"/>
                  <a:pt x="234" y="10"/>
                  <a:pt x="235" y="9"/>
                </a:cubicBezTo>
                <a:cubicBezTo>
                  <a:pt x="236" y="9"/>
                  <a:pt x="235" y="10"/>
                  <a:pt x="236" y="10"/>
                </a:cubicBezTo>
                <a:cubicBezTo>
                  <a:pt x="237" y="10"/>
                  <a:pt x="237" y="9"/>
                  <a:pt x="237" y="8"/>
                </a:cubicBezTo>
                <a:cubicBezTo>
                  <a:pt x="238" y="8"/>
                  <a:pt x="237" y="9"/>
                  <a:pt x="238" y="10"/>
                </a:cubicBezTo>
                <a:cubicBezTo>
                  <a:pt x="240" y="10"/>
                  <a:pt x="243" y="10"/>
                  <a:pt x="244" y="9"/>
                </a:cubicBezTo>
                <a:cubicBezTo>
                  <a:pt x="243" y="10"/>
                  <a:pt x="243" y="10"/>
                  <a:pt x="244" y="10"/>
                </a:cubicBezTo>
                <a:cubicBezTo>
                  <a:pt x="245" y="9"/>
                  <a:pt x="245" y="9"/>
                  <a:pt x="245" y="8"/>
                </a:cubicBezTo>
                <a:cubicBezTo>
                  <a:pt x="246" y="8"/>
                  <a:pt x="246" y="9"/>
                  <a:pt x="248" y="8"/>
                </a:cubicBezTo>
                <a:cubicBezTo>
                  <a:pt x="247" y="9"/>
                  <a:pt x="248" y="10"/>
                  <a:pt x="248" y="9"/>
                </a:cubicBezTo>
                <a:cubicBezTo>
                  <a:pt x="249" y="9"/>
                  <a:pt x="248" y="9"/>
                  <a:pt x="248" y="8"/>
                </a:cubicBezTo>
                <a:cubicBezTo>
                  <a:pt x="249" y="8"/>
                  <a:pt x="249" y="9"/>
                  <a:pt x="249" y="9"/>
                </a:cubicBezTo>
                <a:cubicBezTo>
                  <a:pt x="250" y="9"/>
                  <a:pt x="249" y="8"/>
                  <a:pt x="250" y="8"/>
                </a:cubicBezTo>
                <a:cubicBezTo>
                  <a:pt x="251" y="9"/>
                  <a:pt x="253" y="8"/>
                  <a:pt x="255" y="8"/>
                </a:cubicBezTo>
                <a:cubicBezTo>
                  <a:pt x="255" y="9"/>
                  <a:pt x="255" y="9"/>
                  <a:pt x="255" y="9"/>
                </a:cubicBezTo>
                <a:cubicBezTo>
                  <a:pt x="256" y="9"/>
                  <a:pt x="256" y="9"/>
                  <a:pt x="256" y="8"/>
                </a:cubicBezTo>
                <a:cubicBezTo>
                  <a:pt x="256" y="9"/>
                  <a:pt x="256" y="9"/>
                  <a:pt x="256" y="9"/>
                </a:cubicBezTo>
                <a:cubicBezTo>
                  <a:pt x="257" y="9"/>
                  <a:pt x="257" y="9"/>
                  <a:pt x="257" y="8"/>
                </a:cubicBezTo>
                <a:cubicBezTo>
                  <a:pt x="273" y="9"/>
                  <a:pt x="285" y="8"/>
                  <a:pt x="299" y="10"/>
                </a:cubicBezTo>
                <a:cubicBezTo>
                  <a:pt x="302" y="9"/>
                  <a:pt x="308" y="9"/>
                  <a:pt x="310" y="10"/>
                </a:cubicBezTo>
                <a:cubicBezTo>
                  <a:pt x="311" y="10"/>
                  <a:pt x="310" y="10"/>
                  <a:pt x="310" y="9"/>
                </a:cubicBezTo>
                <a:cubicBezTo>
                  <a:pt x="311" y="10"/>
                  <a:pt x="313" y="9"/>
                  <a:pt x="313" y="10"/>
                </a:cubicBezTo>
                <a:cubicBezTo>
                  <a:pt x="314" y="9"/>
                  <a:pt x="316" y="10"/>
                  <a:pt x="316" y="9"/>
                </a:cubicBezTo>
                <a:cubicBezTo>
                  <a:pt x="313" y="9"/>
                  <a:pt x="312" y="8"/>
                  <a:pt x="310" y="8"/>
                </a:cubicBezTo>
                <a:cubicBezTo>
                  <a:pt x="310" y="8"/>
                  <a:pt x="310" y="8"/>
                  <a:pt x="310" y="7"/>
                </a:cubicBezTo>
                <a:cubicBezTo>
                  <a:pt x="309" y="8"/>
                  <a:pt x="308" y="7"/>
                  <a:pt x="307" y="7"/>
                </a:cubicBezTo>
                <a:cubicBezTo>
                  <a:pt x="306" y="8"/>
                  <a:pt x="308" y="7"/>
                  <a:pt x="308" y="8"/>
                </a:cubicBezTo>
                <a:cubicBezTo>
                  <a:pt x="308" y="8"/>
                  <a:pt x="307" y="8"/>
                  <a:pt x="307" y="8"/>
                </a:cubicBezTo>
                <a:cubicBezTo>
                  <a:pt x="307" y="8"/>
                  <a:pt x="306" y="8"/>
                  <a:pt x="306" y="7"/>
                </a:cubicBezTo>
                <a:cubicBezTo>
                  <a:pt x="306" y="7"/>
                  <a:pt x="306" y="8"/>
                  <a:pt x="305" y="8"/>
                </a:cubicBezTo>
                <a:cubicBezTo>
                  <a:pt x="304" y="8"/>
                  <a:pt x="304" y="8"/>
                  <a:pt x="303" y="8"/>
                </a:cubicBezTo>
                <a:cubicBezTo>
                  <a:pt x="302" y="8"/>
                  <a:pt x="302" y="9"/>
                  <a:pt x="302" y="9"/>
                </a:cubicBezTo>
                <a:cubicBezTo>
                  <a:pt x="300" y="8"/>
                  <a:pt x="299" y="9"/>
                  <a:pt x="298" y="7"/>
                </a:cubicBezTo>
                <a:cubicBezTo>
                  <a:pt x="296" y="8"/>
                  <a:pt x="294" y="8"/>
                  <a:pt x="291" y="8"/>
                </a:cubicBezTo>
                <a:cubicBezTo>
                  <a:pt x="292" y="7"/>
                  <a:pt x="289" y="7"/>
                  <a:pt x="289" y="7"/>
                </a:cubicBezTo>
                <a:cubicBezTo>
                  <a:pt x="289" y="7"/>
                  <a:pt x="289" y="7"/>
                  <a:pt x="289" y="8"/>
                </a:cubicBezTo>
                <a:cubicBezTo>
                  <a:pt x="288" y="8"/>
                  <a:pt x="288" y="6"/>
                  <a:pt x="288" y="8"/>
                </a:cubicBezTo>
                <a:cubicBezTo>
                  <a:pt x="286" y="8"/>
                  <a:pt x="285" y="8"/>
                  <a:pt x="284" y="8"/>
                </a:cubicBezTo>
                <a:cubicBezTo>
                  <a:pt x="284" y="7"/>
                  <a:pt x="284" y="7"/>
                  <a:pt x="284" y="7"/>
                </a:cubicBezTo>
                <a:cubicBezTo>
                  <a:pt x="282" y="6"/>
                  <a:pt x="280" y="6"/>
                  <a:pt x="276" y="6"/>
                </a:cubicBezTo>
                <a:cubicBezTo>
                  <a:pt x="276" y="6"/>
                  <a:pt x="276" y="7"/>
                  <a:pt x="276" y="7"/>
                </a:cubicBezTo>
                <a:cubicBezTo>
                  <a:pt x="277" y="7"/>
                  <a:pt x="278" y="7"/>
                  <a:pt x="278" y="7"/>
                </a:cubicBezTo>
                <a:cubicBezTo>
                  <a:pt x="274" y="8"/>
                  <a:pt x="271" y="7"/>
                  <a:pt x="267" y="8"/>
                </a:cubicBezTo>
                <a:cubicBezTo>
                  <a:pt x="267" y="7"/>
                  <a:pt x="267" y="7"/>
                  <a:pt x="267" y="6"/>
                </a:cubicBezTo>
                <a:cubicBezTo>
                  <a:pt x="269" y="7"/>
                  <a:pt x="273" y="7"/>
                  <a:pt x="275" y="7"/>
                </a:cubicBezTo>
                <a:cubicBezTo>
                  <a:pt x="272" y="5"/>
                  <a:pt x="268" y="6"/>
                  <a:pt x="264" y="6"/>
                </a:cubicBezTo>
                <a:cubicBezTo>
                  <a:pt x="263" y="6"/>
                  <a:pt x="261" y="5"/>
                  <a:pt x="260" y="6"/>
                </a:cubicBezTo>
                <a:cubicBezTo>
                  <a:pt x="259" y="6"/>
                  <a:pt x="261" y="7"/>
                  <a:pt x="259" y="6"/>
                </a:cubicBezTo>
                <a:cubicBezTo>
                  <a:pt x="258" y="5"/>
                  <a:pt x="254" y="7"/>
                  <a:pt x="252" y="5"/>
                </a:cubicBezTo>
                <a:cubicBezTo>
                  <a:pt x="251" y="7"/>
                  <a:pt x="249" y="4"/>
                  <a:pt x="248" y="6"/>
                </a:cubicBezTo>
                <a:cubicBezTo>
                  <a:pt x="248" y="5"/>
                  <a:pt x="248" y="5"/>
                  <a:pt x="247" y="5"/>
                </a:cubicBezTo>
                <a:cubicBezTo>
                  <a:pt x="247" y="5"/>
                  <a:pt x="247" y="5"/>
                  <a:pt x="247" y="5"/>
                </a:cubicBezTo>
                <a:cubicBezTo>
                  <a:pt x="245" y="6"/>
                  <a:pt x="239" y="5"/>
                  <a:pt x="237" y="6"/>
                </a:cubicBezTo>
                <a:cubicBezTo>
                  <a:pt x="236" y="5"/>
                  <a:pt x="233" y="7"/>
                  <a:pt x="230" y="6"/>
                </a:cubicBezTo>
                <a:cubicBezTo>
                  <a:pt x="228" y="3"/>
                  <a:pt x="224" y="5"/>
                  <a:pt x="220" y="4"/>
                </a:cubicBezTo>
                <a:cubicBezTo>
                  <a:pt x="220" y="4"/>
                  <a:pt x="218" y="5"/>
                  <a:pt x="218" y="4"/>
                </a:cubicBezTo>
                <a:cubicBezTo>
                  <a:pt x="224" y="4"/>
                  <a:pt x="230" y="4"/>
                  <a:pt x="234" y="3"/>
                </a:cubicBezTo>
                <a:cubicBezTo>
                  <a:pt x="237" y="5"/>
                  <a:pt x="244" y="3"/>
                  <a:pt x="246" y="4"/>
                </a:cubicBezTo>
                <a:cubicBezTo>
                  <a:pt x="248" y="4"/>
                  <a:pt x="250" y="4"/>
                  <a:pt x="251" y="4"/>
                </a:cubicBezTo>
                <a:cubicBezTo>
                  <a:pt x="251" y="5"/>
                  <a:pt x="250" y="4"/>
                  <a:pt x="250" y="4"/>
                </a:cubicBezTo>
                <a:cubicBezTo>
                  <a:pt x="250" y="5"/>
                  <a:pt x="250" y="5"/>
                  <a:pt x="250" y="5"/>
                </a:cubicBezTo>
                <a:cubicBezTo>
                  <a:pt x="252" y="5"/>
                  <a:pt x="252" y="4"/>
                  <a:pt x="252" y="3"/>
                </a:cubicBezTo>
                <a:cubicBezTo>
                  <a:pt x="249" y="2"/>
                  <a:pt x="247" y="3"/>
                  <a:pt x="244" y="3"/>
                </a:cubicBezTo>
                <a:cubicBezTo>
                  <a:pt x="244" y="2"/>
                  <a:pt x="244" y="2"/>
                  <a:pt x="244" y="1"/>
                </a:cubicBezTo>
                <a:cubicBezTo>
                  <a:pt x="246" y="2"/>
                  <a:pt x="249" y="1"/>
                  <a:pt x="251" y="2"/>
                </a:cubicBezTo>
                <a:cubicBezTo>
                  <a:pt x="251" y="0"/>
                  <a:pt x="248" y="2"/>
                  <a:pt x="248" y="0"/>
                </a:cubicBezTo>
                <a:cubicBezTo>
                  <a:pt x="250" y="1"/>
                  <a:pt x="251" y="0"/>
                  <a:pt x="253" y="1"/>
                </a:cubicBezTo>
                <a:cubicBezTo>
                  <a:pt x="254" y="1"/>
                  <a:pt x="254" y="0"/>
                  <a:pt x="254" y="0"/>
                </a:cubicBezTo>
                <a:cubicBezTo>
                  <a:pt x="255" y="0"/>
                  <a:pt x="254" y="1"/>
                  <a:pt x="254" y="2"/>
                </a:cubicBezTo>
                <a:cubicBezTo>
                  <a:pt x="257" y="1"/>
                  <a:pt x="258" y="2"/>
                  <a:pt x="260" y="1"/>
                </a:cubicBezTo>
                <a:cubicBezTo>
                  <a:pt x="263" y="2"/>
                  <a:pt x="268" y="2"/>
                  <a:pt x="271" y="1"/>
                </a:cubicBezTo>
                <a:cubicBezTo>
                  <a:pt x="273" y="3"/>
                  <a:pt x="274" y="2"/>
                  <a:pt x="276" y="1"/>
                </a:cubicBezTo>
                <a:cubicBezTo>
                  <a:pt x="276" y="2"/>
                  <a:pt x="276" y="2"/>
                  <a:pt x="276" y="2"/>
                </a:cubicBezTo>
                <a:cubicBezTo>
                  <a:pt x="285" y="1"/>
                  <a:pt x="292" y="3"/>
                  <a:pt x="302" y="2"/>
                </a:cubicBezTo>
                <a:cubicBezTo>
                  <a:pt x="302" y="3"/>
                  <a:pt x="305" y="2"/>
                  <a:pt x="306" y="2"/>
                </a:cubicBezTo>
                <a:cubicBezTo>
                  <a:pt x="305" y="2"/>
                  <a:pt x="303" y="2"/>
                  <a:pt x="302" y="2"/>
                </a:cubicBezTo>
                <a:cubicBezTo>
                  <a:pt x="307" y="1"/>
                  <a:pt x="314" y="1"/>
                  <a:pt x="320" y="3"/>
                </a:cubicBezTo>
                <a:cubicBezTo>
                  <a:pt x="321" y="2"/>
                  <a:pt x="328" y="2"/>
                  <a:pt x="330" y="3"/>
                </a:cubicBezTo>
                <a:cubicBezTo>
                  <a:pt x="333" y="3"/>
                  <a:pt x="334" y="3"/>
                  <a:pt x="335" y="3"/>
                </a:cubicBezTo>
                <a:cubicBezTo>
                  <a:pt x="337" y="3"/>
                  <a:pt x="341" y="5"/>
                  <a:pt x="343" y="5"/>
                </a:cubicBezTo>
                <a:cubicBezTo>
                  <a:pt x="345" y="5"/>
                  <a:pt x="347" y="5"/>
                  <a:pt x="348" y="6"/>
                </a:cubicBezTo>
                <a:close/>
                <a:moveTo>
                  <a:pt x="330" y="3"/>
                </a:moveTo>
                <a:cubicBezTo>
                  <a:pt x="329" y="3"/>
                  <a:pt x="329" y="3"/>
                  <a:pt x="329" y="3"/>
                </a:cubicBezTo>
                <a:cubicBezTo>
                  <a:pt x="330" y="4"/>
                  <a:pt x="331" y="5"/>
                  <a:pt x="331" y="3"/>
                </a:cubicBezTo>
                <a:cubicBezTo>
                  <a:pt x="330" y="3"/>
                  <a:pt x="330" y="3"/>
                  <a:pt x="330" y="3"/>
                </a:cubicBezTo>
                <a:close/>
                <a:moveTo>
                  <a:pt x="26" y="87"/>
                </a:moveTo>
                <a:cubicBezTo>
                  <a:pt x="26" y="86"/>
                  <a:pt x="27" y="87"/>
                  <a:pt x="27" y="86"/>
                </a:cubicBezTo>
                <a:cubicBezTo>
                  <a:pt x="26" y="86"/>
                  <a:pt x="26" y="85"/>
                  <a:pt x="25" y="86"/>
                </a:cubicBezTo>
                <a:cubicBezTo>
                  <a:pt x="26" y="87"/>
                  <a:pt x="23" y="85"/>
                  <a:pt x="22" y="86"/>
                </a:cubicBezTo>
                <a:cubicBezTo>
                  <a:pt x="23" y="86"/>
                  <a:pt x="23" y="86"/>
                  <a:pt x="24" y="87"/>
                </a:cubicBezTo>
                <a:cubicBezTo>
                  <a:pt x="25" y="86"/>
                  <a:pt x="26" y="86"/>
                  <a:pt x="26" y="87"/>
                </a:cubicBezTo>
                <a:close/>
                <a:moveTo>
                  <a:pt x="121" y="28"/>
                </a:moveTo>
                <a:cubicBezTo>
                  <a:pt x="122" y="28"/>
                  <a:pt x="124" y="29"/>
                  <a:pt x="124" y="27"/>
                </a:cubicBezTo>
                <a:cubicBezTo>
                  <a:pt x="123" y="27"/>
                  <a:pt x="122" y="27"/>
                  <a:pt x="121" y="28"/>
                </a:cubicBezTo>
                <a:close/>
                <a:moveTo>
                  <a:pt x="259" y="5"/>
                </a:moveTo>
                <a:cubicBezTo>
                  <a:pt x="259" y="5"/>
                  <a:pt x="260" y="5"/>
                  <a:pt x="260" y="4"/>
                </a:cubicBezTo>
                <a:cubicBezTo>
                  <a:pt x="260" y="4"/>
                  <a:pt x="259" y="3"/>
                  <a:pt x="259" y="3"/>
                </a:cubicBezTo>
                <a:cubicBezTo>
                  <a:pt x="259" y="4"/>
                  <a:pt x="260" y="4"/>
                  <a:pt x="259" y="5"/>
                </a:cubicBezTo>
                <a:close/>
                <a:moveTo>
                  <a:pt x="316" y="3"/>
                </a:moveTo>
                <a:cubicBezTo>
                  <a:pt x="316" y="2"/>
                  <a:pt x="315" y="3"/>
                  <a:pt x="314" y="3"/>
                </a:cubicBezTo>
                <a:cubicBezTo>
                  <a:pt x="314" y="4"/>
                  <a:pt x="315" y="3"/>
                  <a:pt x="316" y="3"/>
                </a:cubicBezTo>
                <a:close/>
                <a:moveTo>
                  <a:pt x="324" y="3"/>
                </a:moveTo>
                <a:cubicBezTo>
                  <a:pt x="325" y="3"/>
                  <a:pt x="326" y="4"/>
                  <a:pt x="327" y="4"/>
                </a:cubicBezTo>
                <a:cubicBezTo>
                  <a:pt x="327" y="3"/>
                  <a:pt x="328" y="4"/>
                  <a:pt x="328" y="3"/>
                </a:cubicBezTo>
                <a:cubicBezTo>
                  <a:pt x="327" y="4"/>
                  <a:pt x="326" y="2"/>
                  <a:pt x="324" y="3"/>
                </a:cubicBezTo>
                <a:close/>
                <a:moveTo>
                  <a:pt x="318" y="4"/>
                </a:moveTo>
                <a:cubicBezTo>
                  <a:pt x="319" y="3"/>
                  <a:pt x="318" y="3"/>
                  <a:pt x="317" y="3"/>
                </a:cubicBezTo>
                <a:cubicBezTo>
                  <a:pt x="317" y="4"/>
                  <a:pt x="318" y="3"/>
                  <a:pt x="318" y="4"/>
                </a:cubicBezTo>
                <a:close/>
                <a:moveTo>
                  <a:pt x="323" y="4"/>
                </a:moveTo>
                <a:cubicBezTo>
                  <a:pt x="323" y="3"/>
                  <a:pt x="322" y="3"/>
                  <a:pt x="321" y="3"/>
                </a:cubicBezTo>
                <a:cubicBezTo>
                  <a:pt x="321" y="4"/>
                  <a:pt x="323" y="3"/>
                  <a:pt x="323" y="4"/>
                </a:cubicBezTo>
                <a:close/>
                <a:moveTo>
                  <a:pt x="311" y="5"/>
                </a:moveTo>
                <a:cubicBezTo>
                  <a:pt x="311" y="5"/>
                  <a:pt x="311" y="4"/>
                  <a:pt x="311" y="4"/>
                </a:cubicBezTo>
                <a:cubicBezTo>
                  <a:pt x="311" y="4"/>
                  <a:pt x="310" y="4"/>
                  <a:pt x="310" y="4"/>
                </a:cubicBezTo>
                <a:cubicBezTo>
                  <a:pt x="310" y="5"/>
                  <a:pt x="310" y="5"/>
                  <a:pt x="311" y="5"/>
                </a:cubicBezTo>
                <a:close/>
                <a:moveTo>
                  <a:pt x="322" y="5"/>
                </a:moveTo>
                <a:cubicBezTo>
                  <a:pt x="321" y="5"/>
                  <a:pt x="321" y="4"/>
                  <a:pt x="320" y="5"/>
                </a:cubicBezTo>
                <a:cubicBezTo>
                  <a:pt x="320" y="5"/>
                  <a:pt x="322" y="6"/>
                  <a:pt x="322" y="5"/>
                </a:cubicBezTo>
                <a:close/>
                <a:moveTo>
                  <a:pt x="327" y="6"/>
                </a:moveTo>
                <a:cubicBezTo>
                  <a:pt x="327" y="6"/>
                  <a:pt x="329" y="6"/>
                  <a:pt x="329" y="5"/>
                </a:cubicBezTo>
                <a:cubicBezTo>
                  <a:pt x="329" y="5"/>
                  <a:pt x="327" y="5"/>
                  <a:pt x="327" y="6"/>
                </a:cubicBezTo>
                <a:close/>
                <a:moveTo>
                  <a:pt x="333" y="6"/>
                </a:moveTo>
                <a:cubicBezTo>
                  <a:pt x="334" y="6"/>
                  <a:pt x="334" y="6"/>
                  <a:pt x="334" y="6"/>
                </a:cubicBezTo>
                <a:cubicBezTo>
                  <a:pt x="335" y="5"/>
                  <a:pt x="333" y="5"/>
                  <a:pt x="333" y="6"/>
                </a:cubicBezTo>
                <a:close/>
                <a:moveTo>
                  <a:pt x="276" y="7"/>
                </a:moveTo>
                <a:cubicBezTo>
                  <a:pt x="276" y="6"/>
                  <a:pt x="276" y="6"/>
                  <a:pt x="275" y="6"/>
                </a:cubicBezTo>
                <a:cubicBezTo>
                  <a:pt x="275" y="7"/>
                  <a:pt x="275" y="7"/>
                  <a:pt x="276" y="7"/>
                </a:cubicBezTo>
                <a:close/>
                <a:moveTo>
                  <a:pt x="347" y="7"/>
                </a:moveTo>
                <a:cubicBezTo>
                  <a:pt x="347" y="7"/>
                  <a:pt x="348" y="7"/>
                  <a:pt x="348" y="7"/>
                </a:cubicBezTo>
                <a:cubicBezTo>
                  <a:pt x="348" y="6"/>
                  <a:pt x="347" y="6"/>
                  <a:pt x="347" y="7"/>
                </a:cubicBezTo>
                <a:close/>
                <a:moveTo>
                  <a:pt x="325" y="9"/>
                </a:moveTo>
                <a:cubicBezTo>
                  <a:pt x="326" y="9"/>
                  <a:pt x="327" y="9"/>
                  <a:pt x="326" y="10"/>
                </a:cubicBezTo>
                <a:cubicBezTo>
                  <a:pt x="329" y="10"/>
                  <a:pt x="327" y="8"/>
                  <a:pt x="326" y="8"/>
                </a:cubicBezTo>
                <a:cubicBezTo>
                  <a:pt x="326" y="9"/>
                  <a:pt x="325" y="8"/>
                  <a:pt x="325" y="9"/>
                </a:cubicBezTo>
                <a:close/>
                <a:moveTo>
                  <a:pt x="333" y="10"/>
                </a:moveTo>
                <a:cubicBezTo>
                  <a:pt x="333" y="10"/>
                  <a:pt x="333" y="10"/>
                  <a:pt x="333" y="11"/>
                </a:cubicBezTo>
                <a:cubicBezTo>
                  <a:pt x="334" y="11"/>
                  <a:pt x="335" y="11"/>
                  <a:pt x="335" y="11"/>
                </a:cubicBezTo>
                <a:cubicBezTo>
                  <a:pt x="336" y="10"/>
                  <a:pt x="335" y="10"/>
                  <a:pt x="335" y="9"/>
                </a:cubicBezTo>
                <a:cubicBezTo>
                  <a:pt x="334" y="9"/>
                  <a:pt x="333" y="9"/>
                  <a:pt x="333" y="10"/>
                </a:cubicBezTo>
                <a:close/>
                <a:moveTo>
                  <a:pt x="336" y="11"/>
                </a:moveTo>
                <a:cubicBezTo>
                  <a:pt x="336" y="11"/>
                  <a:pt x="336" y="12"/>
                  <a:pt x="337" y="11"/>
                </a:cubicBezTo>
                <a:cubicBezTo>
                  <a:pt x="337" y="11"/>
                  <a:pt x="337" y="10"/>
                  <a:pt x="336" y="9"/>
                </a:cubicBezTo>
                <a:cubicBezTo>
                  <a:pt x="336" y="10"/>
                  <a:pt x="335" y="10"/>
                  <a:pt x="336" y="11"/>
                </a:cubicBezTo>
                <a:close/>
                <a:moveTo>
                  <a:pt x="343" y="11"/>
                </a:moveTo>
                <a:cubicBezTo>
                  <a:pt x="342" y="11"/>
                  <a:pt x="342" y="10"/>
                  <a:pt x="341" y="10"/>
                </a:cubicBezTo>
                <a:cubicBezTo>
                  <a:pt x="341" y="11"/>
                  <a:pt x="342" y="12"/>
                  <a:pt x="343" y="11"/>
                </a:cubicBezTo>
                <a:close/>
                <a:moveTo>
                  <a:pt x="340" y="11"/>
                </a:moveTo>
                <a:cubicBezTo>
                  <a:pt x="340" y="10"/>
                  <a:pt x="340" y="10"/>
                  <a:pt x="339" y="10"/>
                </a:cubicBezTo>
                <a:cubicBezTo>
                  <a:pt x="339" y="10"/>
                  <a:pt x="339" y="11"/>
                  <a:pt x="340" y="11"/>
                </a:cubicBezTo>
                <a:close/>
                <a:moveTo>
                  <a:pt x="145" y="16"/>
                </a:moveTo>
                <a:cubicBezTo>
                  <a:pt x="144" y="15"/>
                  <a:pt x="146" y="16"/>
                  <a:pt x="146" y="15"/>
                </a:cubicBezTo>
                <a:cubicBezTo>
                  <a:pt x="147" y="16"/>
                  <a:pt x="152" y="16"/>
                  <a:pt x="153" y="15"/>
                </a:cubicBezTo>
                <a:cubicBezTo>
                  <a:pt x="148" y="15"/>
                  <a:pt x="141" y="15"/>
                  <a:pt x="136" y="16"/>
                </a:cubicBezTo>
                <a:cubicBezTo>
                  <a:pt x="136" y="15"/>
                  <a:pt x="135" y="15"/>
                  <a:pt x="135" y="15"/>
                </a:cubicBezTo>
                <a:cubicBezTo>
                  <a:pt x="134" y="15"/>
                  <a:pt x="131" y="16"/>
                  <a:pt x="130" y="15"/>
                </a:cubicBezTo>
                <a:cubicBezTo>
                  <a:pt x="129" y="16"/>
                  <a:pt x="130" y="16"/>
                  <a:pt x="129" y="16"/>
                </a:cubicBezTo>
                <a:cubicBezTo>
                  <a:pt x="129" y="16"/>
                  <a:pt x="129" y="15"/>
                  <a:pt x="129" y="15"/>
                </a:cubicBezTo>
                <a:cubicBezTo>
                  <a:pt x="129" y="16"/>
                  <a:pt x="127" y="15"/>
                  <a:pt x="128" y="16"/>
                </a:cubicBezTo>
                <a:cubicBezTo>
                  <a:pt x="132" y="18"/>
                  <a:pt x="139" y="15"/>
                  <a:pt x="145" y="16"/>
                </a:cubicBezTo>
                <a:close/>
                <a:moveTo>
                  <a:pt x="126" y="18"/>
                </a:moveTo>
                <a:cubicBezTo>
                  <a:pt x="127" y="17"/>
                  <a:pt x="127" y="19"/>
                  <a:pt x="128" y="19"/>
                </a:cubicBezTo>
                <a:cubicBezTo>
                  <a:pt x="127" y="17"/>
                  <a:pt x="131" y="19"/>
                  <a:pt x="131" y="17"/>
                </a:cubicBezTo>
                <a:cubicBezTo>
                  <a:pt x="130" y="18"/>
                  <a:pt x="128" y="17"/>
                  <a:pt x="126" y="18"/>
                </a:cubicBezTo>
                <a:cubicBezTo>
                  <a:pt x="126" y="18"/>
                  <a:pt x="126" y="18"/>
                  <a:pt x="126" y="18"/>
                </a:cubicBezTo>
                <a:cubicBezTo>
                  <a:pt x="126" y="18"/>
                  <a:pt x="126" y="18"/>
                  <a:pt x="126" y="18"/>
                </a:cubicBezTo>
                <a:close/>
                <a:moveTo>
                  <a:pt x="65" y="32"/>
                </a:moveTo>
                <a:cubicBezTo>
                  <a:pt x="65" y="32"/>
                  <a:pt x="63" y="33"/>
                  <a:pt x="64" y="32"/>
                </a:cubicBezTo>
                <a:cubicBezTo>
                  <a:pt x="63" y="32"/>
                  <a:pt x="61" y="32"/>
                  <a:pt x="61" y="33"/>
                </a:cubicBezTo>
                <a:cubicBezTo>
                  <a:pt x="69" y="32"/>
                  <a:pt x="75" y="32"/>
                  <a:pt x="82" y="32"/>
                </a:cubicBezTo>
                <a:cubicBezTo>
                  <a:pt x="84" y="32"/>
                  <a:pt x="87" y="32"/>
                  <a:pt x="89" y="30"/>
                </a:cubicBezTo>
                <a:cubicBezTo>
                  <a:pt x="82" y="31"/>
                  <a:pt x="73" y="31"/>
                  <a:pt x="65" y="32"/>
                </a:cubicBezTo>
                <a:close/>
                <a:moveTo>
                  <a:pt x="91" y="31"/>
                </a:moveTo>
                <a:cubicBezTo>
                  <a:pt x="90" y="31"/>
                  <a:pt x="90" y="30"/>
                  <a:pt x="89" y="30"/>
                </a:cubicBezTo>
                <a:cubicBezTo>
                  <a:pt x="89" y="31"/>
                  <a:pt x="91" y="31"/>
                  <a:pt x="91" y="31"/>
                </a:cubicBezTo>
                <a:close/>
                <a:moveTo>
                  <a:pt x="91" y="31"/>
                </a:moveTo>
                <a:cubicBezTo>
                  <a:pt x="93" y="31"/>
                  <a:pt x="94" y="31"/>
                  <a:pt x="95" y="31"/>
                </a:cubicBezTo>
                <a:cubicBezTo>
                  <a:pt x="94" y="30"/>
                  <a:pt x="92" y="30"/>
                  <a:pt x="91" y="31"/>
                </a:cubicBezTo>
                <a:close/>
                <a:moveTo>
                  <a:pt x="112" y="33"/>
                </a:moveTo>
                <a:cubicBezTo>
                  <a:pt x="112" y="32"/>
                  <a:pt x="117" y="33"/>
                  <a:pt x="118" y="32"/>
                </a:cubicBezTo>
                <a:cubicBezTo>
                  <a:pt x="116" y="32"/>
                  <a:pt x="107" y="31"/>
                  <a:pt x="109" y="32"/>
                </a:cubicBezTo>
                <a:cubicBezTo>
                  <a:pt x="107" y="33"/>
                  <a:pt x="106" y="32"/>
                  <a:pt x="105" y="32"/>
                </a:cubicBezTo>
                <a:cubicBezTo>
                  <a:pt x="102" y="32"/>
                  <a:pt x="98" y="33"/>
                  <a:pt x="95" y="32"/>
                </a:cubicBezTo>
                <a:cubicBezTo>
                  <a:pt x="95" y="33"/>
                  <a:pt x="94" y="33"/>
                  <a:pt x="93" y="33"/>
                </a:cubicBezTo>
                <a:cubicBezTo>
                  <a:pt x="93" y="33"/>
                  <a:pt x="94" y="33"/>
                  <a:pt x="94" y="33"/>
                </a:cubicBezTo>
                <a:cubicBezTo>
                  <a:pt x="92" y="34"/>
                  <a:pt x="89" y="32"/>
                  <a:pt x="86" y="34"/>
                </a:cubicBezTo>
                <a:cubicBezTo>
                  <a:pt x="87" y="34"/>
                  <a:pt x="88" y="34"/>
                  <a:pt x="88" y="34"/>
                </a:cubicBezTo>
                <a:cubicBezTo>
                  <a:pt x="89" y="34"/>
                  <a:pt x="90" y="34"/>
                  <a:pt x="91" y="34"/>
                </a:cubicBezTo>
                <a:cubicBezTo>
                  <a:pt x="91" y="34"/>
                  <a:pt x="91" y="34"/>
                  <a:pt x="91" y="34"/>
                </a:cubicBezTo>
                <a:cubicBezTo>
                  <a:pt x="91" y="34"/>
                  <a:pt x="92" y="34"/>
                  <a:pt x="92" y="34"/>
                </a:cubicBezTo>
                <a:cubicBezTo>
                  <a:pt x="92" y="34"/>
                  <a:pt x="92" y="35"/>
                  <a:pt x="92" y="36"/>
                </a:cubicBezTo>
                <a:cubicBezTo>
                  <a:pt x="92" y="35"/>
                  <a:pt x="93" y="35"/>
                  <a:pt x="93" y="35"/>
                </a:cubicBezTo>
                <a:cubicBezTo>
                  <a:pt x="92" y="35"/>
                  <a:pt x="93" y="34"/>
                  <a:pt x="92" y="34"/>
                </a:cubicBezTo>
                <a:cubicBezTo>
                  <a:pt x="93" y="34"/>
                  <a:pt x="94" y="34"/>
                  <a:pt x="94" y="34"/>
                </a:cubicBezTo>
                <a:cubicBezTo>
                  <a:pt x="94" y="34"/>
                  <a:pt x="95" y="34"/>
                  <a:pt x="95" y="35"/>
                </a:cubicBezTo>
                <a:cubicBezTo>
                  <a:pt x="95" y="34"/>
                  <a:pt x="95" y="34"/>
                  <a:pt x="96" y="34"/>
                </a:cubicBezTo>
                <a:cubicBezTo>
                  <a:pt x="96" y="34"/>
                  <a:pt x="95" y="34"/>
                  <a:pt x="96" y="34"/>
                </a:cubicBezTo>
                <a:cubicBezTo>
                  <a:pt x="96" y="33"/>
                  <a:pt x="96" y="34"/>
                  <a:pt x="97" y="34"/>
                </a:cubicBezTo>
                <a:cubicBezTo>
                  <a:pt x="97" y="33"/>
                  <a:pt x="99" y="34"/>
                  <a:pt x="99" y="34"/>
                </a:cubicBezTo>
                <a:cubicBezTo>
                  <a:pt x="102" y="32"/>
                  <a:pt x="108" y="34"/>
                  <a:pt x="112" y="33"/>
                </a:cubicBezTo>
                <a:close/>
                <a:moveTo>
                  <a:pt x="46" y="32"/>
                </a:moveTo>
                <a:cubicBezTo>
                  <a:pt x="48" y="33"/>
                  <a:pt x="49" y="32"/>
                  <a:pt x="50" y="33"/>
                </a:cubicBezTo>
                <a:cubicBezTo>
                  <a:pt x="50" y="32"/>
                  <a:pt x="51" y="32"/>
                  <a:pt x="51" y="32"/>
                </a:cubicBezTo>
                <a:cubicBezTo>
                  <a:pt x="50" y="31"/>
                  <a:pt x="48" y="32"/>
                  <a:pt x="46" y="32"/>
                </a:cubicBezTo>
                <a:close/>
                <a:moveTo>
                  <a:pt x="86" y="33"/>
                </a:moveTo>
                <a:cubicBezTo>
                  <a:pt x="88" y="33"/>
                  <a:pt x="91" y="33"/>
                  <a:pt x="93" y="32"/>
                </a:cubicBezTo>
                <a:cubicBezTo>
                  <a:pt x="82" y="32"/>
                  <a:pt x="74" y="33"/>
                  <a:pt x="63" y="34"/>
                </a:cubicBezTo>
                <a:cubicBezTo>
                  <a:pt x="63" y="35"/>
                  <a:pt x="63" y="35"/>
                  <a:pt x="63" y="35"/>
                </a:cubicBezTo>
                <a:cubicBezTo>
                  <a:pt x="62" y="36"/>
                  <a:pt x="57" y="35"/>
                  <a:pt x="58" y="36"/>
                </a:cubicBezTo>
                <a:cubicBezTo>
                  <a:pt x="60" y="36"/>
                  <a:pt x="63" y="36"/>
                  <a:pt x="64" y="36"/>
                </a:cubicBezTo>
                <a:cubicBezTo>
                  <a:pt x="63" y="36"/>
                  <a:pt x="63" y="35"/>
                  <a:pt x="63" y="35"/>
                </a:cubicBezTo>
                <a:cubicBezTo>
                  <a:pt x="64" y="34"/>
                  <a:pt x="67" y="34"/>
                  <a:pt x="68" y="35"/>
                </a:cubicBezTo>
                <a:cubicBezTo>
                  <a:pt x="67" y="36"/>
                  <a:pt x="64" y="34"/>
                  <a:pt x="64" y="36"/>
                </a:cubicBezTo>
                <a:cubicBezTo>
                  <a:pt x="66" y="35"/>
                  <a:pt x="68" y="36"/>
                  <a:pt x="71" y="36"/>
                </a:cubicBezTo>
                <a:cubicBezTo>
                  <a:pt x="69" y="36"/>
                  <a:pt x="69" y="36"/>
                  <a:pt x="68" y="37"/>
                </a:cubicBezTo>
                <a:cubicBezTo>
                  <a:pt x="68" y="37"/>
                  <a:pt x="70" y="37"/>
                  <a:pt x="71" y="36"/>
                </a:cubicBezTo>
                <a:cubicBezTo>
                  <a:pt x="71" y="37"/>
                  <a:pt x="71" y="36"/>
                  <a:pt x="72" y="36"/>
                </a:cubicBezTo>
                <a:cubicBezTo>
                  <a:pt x="71" y="35"/>
                  <a:pt x="73" y="36"/>
                  <a:pt x="73" y="35"/>
                </a:cubicBezTo>
                <a:cubicBezTo>
                  <a:pt x="71" y="35"/>
                  <a:pt x="70" y="35"/>
                  <a:pt x="69" y="34"/>
                </a:cubicBezTo>
                <a:cubicBezTo>
                  <a:pt x="74" y="34"/>
                  <a:pt x="78" y="33"/>
                  <a:pt x="82" y="35"/>
                </a:cubicBezTo>
                <a:cubicBezTo>
                  <a:pt x="82" y="35"/>
                  <a:pt x="82" y="35"/>
                  <a:pt x="83" y="34"/>
                </a:cubicBezTo>
                <a:cubicBezTo>
                  <a:pt x="82" y="34"/>
                  <a:pt x="82" y="34"/>
                  <a:pt x="82" y="34"/>
                </a:cubicBezTo>
                <a:cubicBezTo>
                  <a:pt x="83" y="35"/>
                  <a:pt x="82" y="33"/>
                  <a:pt x="83" y="33"/>
                </a:cubicBezTo>
                <a:cubicBezTo>
                  <a:pt x="84" y="34"/>
                  <a:pt x="83" y="34"/>
                  <a:pt x="83" y="34"/>
                </a:cubicBezTo>
                <a:cubicBezTo>
                  <a:pt x="85" y="33"/>
                  <a:pt x="88" y="36"/>
                  <a:pt x="86" y="33"/>
                </a:cubicBezTo>
                <a:close/>
                <a:moveTo>
                  <a:pt x="57" y="33"/>
                </a:moveTo>
                <a:cubicBezTo>
                  <a:pt x="58" y="33"/>
                  <a:pt x="60" y="33"/>
                  <a:pt x="61" y="33"/>
                </a:cubicBezTo>
                <a:cubicBezTo>
                  <a:pt x="60" y="32"/>
                  <a:pt x="58" y="32"/>
                  <a:pt x="57" y="33"/>
                </a:cubicBezTo>
                <a:close/>
                <a:moveTo>
                  <a:pt x="49" y="33"/>
                </a:moveTo>
                <a:cubicBezTo>
                  <a:pt x="50" y="34"/>
                  <a:pt x="51" y="33"/>
                  <a:pt x="52" y="33"/>
                </a:cubicBezTo>
                <a:cubicBezTo>
                  <a:pt x="52" y="32"/>
                  <a:pt x="50" y="33"/>
                  <a:pt x="49" y="33"/>
                </a:cubicBezTo>
                <a:close/>
                <a:moveTo>
                  <a:pt x="114" y="35"/>
                </a:moveTo>
                <a:cubicBezTo>
                  <a:pt x="114" y="35"/>
                  <a:pt x="115" y="36"/>
                  <a:pt x="115" y="35"/>
                </a:cubicBezTo>
                <a:cubicBezTo>
                  <a:pt x="115" y="35"/>
                  <a:pt x="114" y="34"/>
                  <a:pt x="114" y="35"/>
                </a:cubicBezTo>
                <a:close/>
                <a:moveTo>
                  <a:pt x="119" y="36"/>
                </a:moveTo>
                <a:cubicBezTo>
                  <a:pt x="120" y="37"/>
                  <a:pt x="122" y="36"/>
                  <a:pt x="123" y="36"/>
                </a:cubicBezTo>
                <a:cubicBezTo>
                  <a:pt x="127" y="35"/>
                  <a:pt x="134" y="36"/>
                  <a:pt x="138" y="35"/>
                </a:cubicBezTo>
                <a:cubicBezTo>
                  <a:pt x="132" y="35"/>
                  <a:pt x="126" y="35"/>
                  <a:pt x="119" y="36"/>
                </a:cubicBezTo>
                <a:close/>
                <a:moveTo>
                  <a:pt x="48" y="36"/>
                </a:moveTo>
                <a:cubicBezTo>
                  <a:pt x="48" y="35"/>
                  <a:pt x="50" y="36"/>
                  <a:pt x="49" y="35"/>
                </a:cubicBezTo>
                <a:cubicBezTo>
                  <a:pt x="49" y="35"/>
                  <a:pt x="47" y="34"/>
                  <a:pt x="48" y="36"/>
                </a:cubicBezTo>
                <a:close/>
                <a:moveTo>
                  <a:pt x="107" y="35"/>
                </a:moveTo>
                <a:cubicBezTo>
                  <a:pt x="109" y="36"/>
                  <a:pt x="111" y="36"/>
                  <a:pt x="113" y="35"/>
                </a:cubicBezTo>
                <a:cubicBezTo>
                  <a:pt x="110" y="34"/>
                  <a:pt x="109" y="35"/>
                  <a:pt x="107" y="35"/>
                </a:cubicBezTo>
                <a:close/>
                <a:moveTo>
                  <a:pt x="44" y="35"/>
                </a:moveTo>
                <a:cubicBezTo>
                  <a:pt x="44" y="35"/>
                  <a:pt x="43" y="35"/>
                  <a:pt x="42" y="36"/>
                </a:cubicBezTo>
                <a:cubicBezTo>
                  <a:pt x="43" y="36"/>
                  <a:pt x="43" y="35"/>
                  <a:pt x="43" y="36"/>
                </a:cubicBezTo>
                <a:cubicBezTo>
                  <a:pt x="45" y="36"/>
                  <a:pt x="47" y="37"/>
                  <a:pt x="49" y="36"/>
                </a:cubicBezTo>
                <a:cubicBezTo>
                  <a:pt x="47" y="36"/>
                  <a:pt x="47" y="35"/>
                  <a:pt x="46" y="35"/>
                </a:cubicBezTo>
                <a:cubicBezTo>
                  <a:pt x="47" y="35"/>
                  <a:pt x="46" y="36"/>
                  <a:pt x="46" y="36"/>
                </a:cubicBezTo>
                <a:cubicBezTo>
                  <a:pt x="45" y="35"/>
                  <a:pt x="45" y="36"/>
                  <a:pt x="44" y="35"/>
                </a:cubicBezTo>
                <a:close/>
                <a:moveTo>
                  <a:pt x="51" y="36"/>
                </a:moveTo>
                <a:cubicBezTo>
                  <a:pt x="48" y="36"/>
                  <a:pt x="51" y="37"/>
                  <a:pt x="54" y="36"/>
                </a:cubicBezTo>
                <a:cubicBezTo>
                  <a:pt x="53" y="35"/>
                  <a:pt x="52" y="36"/>
                  <a:pt x="51" y="36"/>
                </a:cubicBezTo>
                <a:close/>
                <a:moveTo>
                  <a:pt x="56" y="36"/>
                </a:moveTo>
                <a:cubicBezTo>
                  <a:pt x="56" y="35"/>
                  <a:pt x="55" y="36"/>
                  <a:pt x="54" y="36"/>
                </a:cubicBezTo>
                <a:cubicBezTo>
                  <a:pt x="54" y="36"/>
                  <a:pt x="56" y="36"/>
                  <a:pt x="56" y="36"/>
                </a:cubicBezTo>
                <a:close/>
                <a:moveTo>
                  <a:pt x="96" y="37"/>
                </a:moveTo>
                <a:cubicBezTo>
                  <a:pt x="96" y="35"/>
                  <a:pt x="100" y="37"/>
                  <a:pt x="101" y="36"/>
                </a:cubicBezTo>
                <a:cubicBezTo>
                  <a:pt x="100" y="36"/>
                  <a:pt x="96" y="35"/>
                  <a:pt x="96" y="37"/>
                </a:cubicBezTo>
                <a:close/>
                <a:moveTo>
                  <a:pt x="118" y="36"/>
                </a:moveTo>
                <a:cubicBezTo>
                  <a:pt x="117" y="36"/>
                  <a:pt x="115" y="36"/>
                  <a:pt x="114" y="36"/>
                </a:cubicBezTo>
                <a:cubicBezTo>
                  <a:pt x="115" y="36"/>
                  <a:pt x="117" y="37"/>
                  <a:pt x="118" y="36"/>
                </a:cubicBezTo>
                <a:close/>
                <a:moveTo>
                  <a:pt x="85" y="37"/>
                </a:moveTo>
                <a:cubicBezTo>
                  <a:pt x="86" y="37"/>
                  <a:pt x="88" y="37"/>
                  <a:pt x="88" y="36"/>
                </a:cubicBezTo>
                <a:cubicBezTo>
                  <a:pt x="87" y="36"/>
                  <a:pt x="85" y="36"/>
                  <a:pt x="85" y="37"/>
                </a:cubicBezTo>
                <a:close/>
                <a:moveTo>
                  <a:pt x="98" y="37"/>
                </a:moveTo>
                <a:cubicBezTo>
                  <a:pt x="98" y="37"/>
                  <a:pt x="102" y="37"/>
                  <a:pt x="102" y="37"/>
                </a:cubicBezTo>
                <a:cubicBezTo>
                  <a:pt x="101" y="37"/>
                  <a:pt x="98" y="36"/>
                  <a:pt x="98" y="37"/>
                </a:cubicBezTo>
                <a:close/>
                <a:moveTo>
                  <a:pt x="104" y="37"/>
                </a:moveTo>
                <a:cubicBezTo>
                  <a:pt x="106" y="37"/>
                  <a:pt x="107" y="37"/>
                  <a:pt x="107" y="37"/>
                </a:cubicBezTo>
                <a:cubicBezTo>
                  <a:pt x="106" y="37"/>
                  <a:pt x="105" y="36"/>
                  <a:pt x="104" y="37"/>
                </a:cubicBezTo>
                <a:close/>
                <a:moveTo>
                  <a:pt x="128" y="38"/>
                </a:moveTo>
                <a:cubicBezTo>
                  <a:pt x="129" y="37"/>
                  <a:pt x="130" y="37"/>
                  <a:pt x="130" y="37"/>
                </a:cubicBezTo>
                <a:cubicBezTo>
                  <a:pt x="130" y="37"/>
                  <a:pt x="130" y="37"/>
                  <a:pt x="130" y="37"/>
                </a:cubicBezTo>
                <a:cubicBezTo>
                  <a:pt x="130" y="37"/>
                  <a:pt x="128" y="37"/>
                  <a:pt x="128" y="38"/>
                </a:cubicBezTo>
                <a:close/>
                <a:moveTo>
                  <a:pt x="39" y="37"/>
                </a:moveTo>
                <a:cubicBezTo>
                  <a:pt x="39" y="36"/>
                  <a:pt x="38" y="37"/>
                  <a:pt x="37" y="37"/>
                </a:cubicBezTo>
                <a:cubicBezTo>
                  <a:pt x="37" y="38"/>
                  <a:pt x="39" y="37"/>
                  <a:pt x="39" y="37"/>
                </a:cubicBezTo>
                <a:close/>
                <a:moveTo>
                  <a:pt x="94" y="38"/>
                </a:moveTo>
                <a:cubicBezTo>
                  <a:pt x="95" y="37"/>
                  <a:pt x="97" y="38"/>
                  <a:pt x="97" y="37"/>
                </a:cubicBezTo>
                <a:cubicBezTo>
                  <a:pt x="96" y="38"/>
                  <a:pt x="95" y="36"/>
                  <a:pt x="94" y="38"/>
                </a:cubicBezTo>
                <a:close/>
                <a:moveTo>
                  <a:pt x="99" y="39"/>
                </a:moveTo>
                <a:cubicBezTo>
                  <a:pt x="107" y="38"/>
                  <a:pt x="115" y="39"/>
                  <a:pt x="123" y="37"/>
                </a:cubicBezTo>
                <a:cubicBezTo>
                  <a:pt x="115" y="38"/>
                  <a:pt x="105" y="37"/>
                  <a:pt x="99" y="39"/>
                </a:cubicBezTo>
                <a:close/>
                <a:moveTo>
                  <a:pt x="138" y="38"/>
                </a:moveTo>
                <a:cubicBezTo>
                  <a:pt x="142" y="38"/>
                  <a:pt x="145" y="38"/>
                  <a:pt x="149" y="38"/>
                </a:cubicBezTo>
                <a:cubicBezTo>
                  <a:pt x="145" y="37"/>
                  <a:pt x="142" y="37"/>
                  <a:pt x="138" y="38"/>
                </a:cubicBezTo>
                <a:close/>
                <a:moveTo>
                  <a:pt x="124" y="39"/>
                </a:moveTo>
                <a:cubicBezTo>
                  <a:pt x="124" y="39"/>
                  <a:pt x="125" y="40"/>
                  <a:pt x="126" y="39"/>
                </a:cubicBezTo>
                <a:cubicBezTo>
                  <a:pt x="125" y="38"/>
                  <a:pt x="123" y="39"/>
                  <a:pt x="124" y="39"/>
                </a:cubicBezTo>
                <a:close/>
                <a:moveTo>
                  <a:pt x="132" y="38"/>
                </a:moveTo>
                <a:cubicBezTo>
                  <a:pt x="131" y="39"/>
                  <a:pt x="128" y="38"/>
                  <a:pt x="126" y="39"/>
                </a:cubicBezTo>
                <a:cubicBezTo>
                  <a:pt x="128" y="38"/>
                  <a:pt x="131" y="40"/>
                  <a:pt x="132" y="38"/>
                </a:cubicBezTo>
                <a:close/>
                <a:moveTo>
                  <a:pt x="92" y="39"/>
                </a:moveTo>
                <a:cubicBezTo>
                  <a:pt x="93" y="40"/>
                  <a:pt x="95" y="40"/>
                  <a:pt x="96" y="39"/>
                </a:cubicBezTo>
                <a:cubicBezTo>
                  <a:pt x="94" y="39"/>
                  <a:pt x="93" y="39"/>
                  <a:pt x="92" y="39"/>
                </a:cubicBezTo>
                <a:cubicBezTo>
                  <a:pt x="93" y="39"/>
                  <a:pt x="92" y="39"/>
                  <a:pt x="92" y="39"/>
                </a:cubicBezTo>
                <a:close/>
                <a:moveTo>
                  <a:pt x="118" y="39"/>
                </a:moveTo>
                <a:cubicBezTo>
                  <a:pt x="119" y="39"/>
                  <a:pt x="120" y="40"/>
                  <a:pt x="120" y="39"/>
                </a:cubicBezTo>
                <a:cubicBezTo>
                  <a:pt x="119" y="38"/>
                  <a:pt x="118" y="39"/>
                  <a:pt x="118" y="39"/>
                </a:cubicBezTo>
                <a:close/>
                <a:moveTo>
                  <a:pt x="39" y="39"/>
                </a:moveTo>
                <a:cubicBezTo>
                  <a:pt x="39" y="39"/>
                  <a:pt x="42" y="40"/>
                  <a:pt x="43" y="39"/>
                </a:cubicBezTo>
                <a:cubicBezTo>
                  <a:pt x="42" y="40"/>
                  <a:pt x="40" y="39"/>
                  <a:pt x="39" y="39"/>
                </a:cubicBezTo>
                <a:close/>
                <a:moveTo>
                  <a:pt x="94" y="40"/>
                </a:moveTo>
                <a:cubicBezTo>
                  <a:pt x="94" y="40"/>
                  <a:pt x="95" y="40"/>
                  <a:pt x="95" y="41"/>
                </a:cubicBezTo>
                <a:cubicBezTo>
                  <a:pt x="91" y="40"/>
                  <a:pt x="87" y="41"/>
                  <a:pt x="85" y="42"/>
                </a:cubicBezTo>
                <a:cubicBezTo>
                  <a:pt x="85" y="42"/>
                  <a:pt x="85" y="43"/>
                  <a:pt x="86" y="43"/>
                </a:cubicBezTo>
                <a:cubicBezTo>
                  <a:pt x="85" y="42"/>
                  <a:pt x="87" y="42"/>
                  <a:pt x="87" y="42"/>
                </a:cubicBezTo>
                <a:cubicBezTo>
                  <a:pt x="93" y="43"/>
                  <a:pt x="97" y="41"/>
                  <a:pt x="102" y="42"/>
                </a:cubicBezTo>
                <a:cubicBezTo>
                  <a:pt x="102" y="42"/>
                  <a:pt x="104" y="42"/>
                  <a:pt x="104" y="42"/>
                </a:cubicBezTo>
                <a:cubicBezTo>
                  <a:pt x="104" y="42"/>
                  <a:pt x="104" y="42"/>
                  <a:pt x="104" y="43"/>
                </a:cubicBezTo>
                <a:cubicBezTo>
                  <a:pt x="107" y="40"/>
                  <a:pt x="112" y="41"/>
                  <a:pt x="117" y="41"/>
                </a:cubicBezTo>
                <a:cubicBezTo>
                  <a:pt x="114" y="40"/>
                  <a:pt x="112" y="41"/>
                  <a:pt x="108" y="40"/>
                </a:cubicBezTo>
                <a:cubicBezTo>
                  <a:pt x="110" y="40"/>
                  <a:pt x="114" y="40"/>
                  <a:pt x="115" y="39"/>
                </a:cubicBezTo>
                <a:cubicBezTo>
                  <a:pt x="108" y="40"/>
                  <a:pt x="101" y="39"/>
                  <a:pt x="94" y="40"/>
                </a:cubicBezTo>
                <a:close/>
                <a:moveTo>
                  <a:pt x="118" y="41"/>
                </a:moveTo>
                <a:cubicBezTo>
                  <a:pt x="119" y="41"/>
                  <a:pt x="122" y="41"/>
                  <a:pt x="121" y="41"/>
                </a:cubicBezTo>
                <a:cubicBezTo>
                  <a:pt x="120" y="41"/>
                  <a:pt x="120" y="40"/>
                  <a:pt x="119" y="40"/>
                </a:cubicBezTo>
                <a:cubicBezTo>
                  <a:pt x="120" y="41"/>
                  <a:pt x="118" y="40"/>
                  <a:pt x="118" y="41"/>
                </a:cubicBezTo>
                <a:close/>
                <a:moveTo>
                  <a:pt x="79" y="42"/>
                </a:moveTo>
                <a:cubicBezTo>
                  <a:pt x="80" y="42"/>
                  <a:pt x="82" y="43"/>
                  <a:pt x="82" y="42"/>
                </a:cubicBezTo>
                <a:cubicBezTo>
                  <a:pt x="81" y="42"/>
                  <a:pt x="80" y="41"/>
                  <a:pt x="79" y="42"/>
                </a:cubicBezTo>
                <a:close/>
                <a:moveTo>
                  <a:pt x="66" y="44"/>
                </a:moveTo>
                <a:cubicBezTo>
                  <a:pt x="66" y="44"/>
                  <a:pt x="66" y="43"/>
                  <a:pt x="66" y="43"/>
                </a:cubicBezTo>
                <a:cubicBezTo>
                  <a:pt x="61" y="44"/>
                  <a:pt x="58" y="43"/>
                  <a:pt x="54" y="44"/>
                </a:cubicBezTo>
                <a:cubicBezTo>
                  <a:pt x="54" y="45"/>
                  <a:pt x="55" y="44"/>
                  <a:pt x="55" y="45"/>
                </a:cubicBezTo>
                <a:cubicBezTo>
                  <a:pt x="52" y="45"/>
                  <a:pt x="49" y="45"/>
                  <a:pt x="45" y="46"/>
                </a:cubicBezTo>
                <a:cubicBezTo>
                  <a:pt x="47" y="46"/>
                  <a:pt x="48" y="45"/>
                  <a:pt x="50" y="46"/>
                </a:cubicBezTo>
                <a:cubicBezTo>
                  <a:pt x="50" y="46"/>
                  <a:pt x="52" y="45"/>
                  <a:pt x="52" y="46"/>
                </a:cubicBezTo>
                <a:cubicBezTo>
                  <a:pt x="52" y="46"/>
                  <a:pt x="51" y="45"/>
                  <a:pt x="51" y="46"/>
                </a:cubicBezTo>
                <a:cubicBezTo>
                  <a:pt x="52" y="46"/>
                  <a:pt x="55" y="46"/>
                  <a:pt x="56" y="47"/>
                </a:cubicBezTo>
                <a:cubicBezTo>
                  <a:pt x="52" y="47"/>
                  <a:pt x="47" y="46"/>
                  <a:pt x="44" y="48"/>
                </a:cubicBezTo>
                <a:cubicBezTo>
                  <a:pt x="50" y="49"/>
                  <a:pt x="55" y="48"/>
                  <a:pt x="61" y="48"/>
                </a:cubicBezTo>
                <a:cubicBezTo>
                  <a:pt x="60" y="48"/>
                  <a:pt x="61" y="49"/>
                  <a:pt x="60" y="49"/>
                </a:cubicBezTo>
                <a:cubicBezTo>
                  <a:pt x="60" y="49"/>
                  <a:pt x="60" y="49"/>
                  <a:pt x="60" y="48"/>
                </a:cubicBezTo>
                <a:cubicBezTo>
                  <a:pt x="58" y="49"/>
                  <a:pt x="56" y="48"/>
                  <a:pt x="54" y="49"/>
                </a:cubicBezTo>
                <a:cubicBezTo>
                  <a:pt x="55" y="49"/>
                  <a:pt x="56" y="49"/>
                  <a:pt x="56" y="50"/>
                </a:cubicBezTo>
                <a:cubicBezTo>
                  <a:pt x="56" y="49"/>
                  <a:pt x="57" y="49"/>
                  <a:pt x="58" y="49"/>
                </a:cubicBezTo>
                <a:cubicBezTo>
                  <a:pt x="57" y="50"/>
                  <a:pt x="59" y="49"/>
                  <a:pt x="59" y="50"/>
                </a:cubicBezTo>
                <a:cubicBezTo>
                  <a:pt x="58" y="50"/>
                  <a:pt x="56" y="50"/>
                  <a:pt x="56" y="51"/>
                </a:cubicBezTo>
                <a:cubicBezTo>
                  <a:pt x="57" y="50"/>
                  <a:pt x="58" y="51"/>
                  <a:pt x="59" y="50"/>
                </a:cubicBezTo>
                <a:cubicBezTo>
                  <a:pt x="59" y="51"/>
                  <a:pt x="62" y="51"/>
                  <a:pt x="62" y="50"/>
                </a:cubicBezTo>
                <a:cubicBezTo>
                  <a:pt x="62" y="51"/>
                  <a:pt x="62" y="51"/>
                  <a:pt x="62" y="51"/>
                </a:cubicBezTo>
                <a:cubicBezTo>
                  <a:pt x="67" y="50"/>
                  <a:pt x="71" y="51"/>
                  <a:pt x="76" y="50"/>
                </a:cubicBezTo>
                <a:cubicBezTo>
                  <a:pt x="76" y="49"/>
                  <a:pt x="73" y="51"/>
                  <a:pt x="74" y="50"/>
                </a:cubicBezTo>
                <a:cubicBezTo>
                  <a:pt x="72" y="50"/>
                  <a:pt x="70" y="50"/>
                  <a:pt x="67" y="50"/>
                </a:cubicBezTo>
                <a:cubicBezTo>
                  <a:pt x="70" y="49"/>
                  <a:pt x="70" y="50"/>
                  <a:pt x="71" y="49"/>
                </a:cubicBezTo>
                <a:cubicBezTo>
                  <a:pt x="69" y="48"/>
                  <a:pt x="65" y="49"/>
                  <a:pt x="63" y="49"/>
                </a:cubicBezTo>
                <a:cubicBezTo>
                  <a:pt x="64" y="49"/>
                  <a:pt x="65" y="49"/>
                  <a:pt x="65" y="48"/>
                </a:cubicBezTo>
                <a:cubicBezTo>
                  <a:pt x="64" y="48"/>
                  <a:pt x="62" y="48"/>
                  <a:pt x="61" y="49"/>
                </a:cubicBezTo>
                <a:cubicBezTo>
                  <a:pt x="61" y="48"/>
                  <a:pt x="61" y="48"/>
                  <a:pt x="61" y="48"/>
                </a:cubicBezTo>
                <a:cubicBezTo>
                  <a:pt x="72" y="47"/>
                  <a:pt x="84" y="46"/>
                  <a:pt x="96" y="46"/>
                </a:cubicBezTo>
                <a:cubicBezTo>
                  <a:pt x="99" y="46"/>
                  <a:pt x="103" y="45"/>
                  <a:pt x="105" y="45"/>
                </a:cubicBezTo>
                <a:cubicBezTo>
                  <a:pt x="106" y="45"/>
                  <a:pt x="108" y="45"/>
                  <a:pt x="107" y="44"/>
                </a:cubicBezTo>
                <a:cubicBezTo>
                  <a:pt x="103" y="44"/>
                  <a:pt x="99" y="45"/>
                  <a:pt x="97" y="44"/>
                </a:cubicBezTo>
                <a:cubicBezTo>
                  <a:pt x="98" y="44"/>
                  <a:pt x="98" y="43"/>
                  <a:pt x="98" y="42"/>
                </a:cubicBezTo>
                <a:cubicBezTo>
                  <a:pt x="98" y="43"/>
                  <a:pt x="96" y="44"/>
                  <a:pt x="95" y="43"/>
                </a:cubicBezTo>
                <a:cubicBezTo>
                  <a:pt x="95" y="43"/>
                  <a:pt x="94" y="44"/>
                  <a:pt x="94" y="44"/>
                </a:cubicBezTo>
                <a:cubicBezTo>
                  <a:pt x="84" y="46"/>
                  <a:pt x="69" y="46"/>
                  <a:pt x="59" y="46"/>
                </a:cubicBezTo>
                <a:cubicBezTo>
                  <a:pt x="59" y="46"/>
                  <a:pt x="58" y="47"/>
                  <a:pt x="57" y="46"/>
                </a:cubicBezTo>
                <a:cubicBezTo>
                  <a:pt x="60" y="45"/>
                  <a:pt x="62" y="46"/>
                  <a:pt x="64" y="44"/>
                </a:cubicBezTo>
                <a:cubicBezTo>
                  <a:pt x="65" y="46"/>
                  <a:pt x="68" y="44"/>
                  <a:pt x="69" y="44"/>
                </a:cubicBezTo>
                <a:cubicBezTo>
                  <a:pt x="67" y="44"/>
                  <a:pt x="68" y="43"/>
                  <a:pt x="68" y="43"/>
                </a:cubicBezTo>
                <a:cubicBezTo>
                  <a:pt x="68" y="43"/>
                  <a:pt x="67" y="43"/>
                  <a:pt x="66" y="44"/>
                </a:cubicBezTo>
                <a:close/>
                <a:moveTo>
                  <a:pt x="76" y="44"/>
                </a:moveTo>
                <a:cubicBezTo>
                  <a:pt x="78" y="44"/>
                  <a:pt x="78" y="43"/>
                  <a:pt x="77" y="43"/>
                </a:cubicBezTo>
                <a:cubicBezTo>
                  <a:pt x="77" y="43"/>
                  <a:pt x="77" y="44"/>
                  <a:pt x="76" y="44"/>
                </a:cubicBezTo>
                <a:close/>
                <a:moveTo>
                  <a:pt x="80" y="44"/>
                </a:moveTo>
                <a:cubicBezTo>
                  <a:pt x="79" y="44"/>
                  <a:pt x="78" y="43"/>
                  <a:pt x="77" y="44"/>
                </a:cubicBezTo>
                <a:cubicBezTo>
                  <a:pt x="80" y="45"/>
                  <a:pt x="83" y="45"/>
                  <a:pt x="84" y="44"/>
                </a:cubicBezTo>
                <a:cubicBezTo>
                  <a:pt x="82" y="44"/>
                  <a:pt x="84" y="43"/>
                  <a:pt x="85" y="43"/>
                </a:cubicBezTo>
                <a:cubicBezTo>
                  <a:pt x="83" y="43"/>
                  <a:pt x="81" y="43"/>
                  <a:pt x="80" y="44"/>
                </a:cubicBezTo>
                <a:close/>
                <a:moveTo>
                  <a:pt x="117" y="44"/>
                </a:moveTo>
                <a:cubicBezTo>
                  <a:pt x="119" y="46"/>
                  <a:pt x="122" y="43"/>
                  <a:pt x="124" y="44"/>
                </a:cubicBezTo>
                <a:cubicBezTo>
                  <a:pt x="123" y="42"/>
                  <a:pt x="119" y="44"/>
                  <a:pt x="117" y="44"/>
                </a:cubicBezTo>
                <a:close/>
                <a:moveTo>
                  <a:pt x="86" y="45"/>
                </a:moveTo>
                <a:cubicBezTo>
                  <a:pt x="86" y="44"/>
                  <a:pt x="89" y="45"/>
                  <a:pt x="89" y="44"/>
                </a:cubicBezTo>
                <a:cubicBezTo>
                  <a:pt x="88" y="43"/>
                  <a:pt x="85" y="44"/>
                  <a:pt x="86" y="45"/>
                </a:cubicBezTo>
                <a:close/>
                <a:moveTo>
                  <a:pt x="48" y="44"/>
                </a:moveTo>
                <a:cubicBezTo>
                  <a:pt x="49" y="45"/>
                  <a:pt x="50" y="45"/>
                  <a:pt x="51" y="44"/>
                </a:cubicBezTo>
                <a:cubicBezTo>
                  <a:pt x="51" y="44"/>
                  <a:pt x="49" y="44"/>
                  <a:pt x="48" y="44"/>
                </a:cubicBezTo>
                <a:close/>
                <a:moveTo>
                  <a:pt x="431" y="46"/>
                </a:moveTo>
                <a:cubicBezTo>
                  <a:pt x="430" y="47"/>
                  <a:pt x="429" y="49"/>
                  <a:pt x="431" y="49"/>
                </a:cubicBezTo>
                <a:cubicBezTo>
                  <a:pt x="432" y="49"/>
                  <a:pt x="432" y="48"/>
                  <a:pt x="433" y="48"/>
                </a:cubicBezTo>
                <a:cubicBezTo>
                  <a:pt x="432" y="46"/>
                  <a:pt x="432" y="45"/>
                  <a:pt x="431" y="46"/>
                </a:cubicBezTo>
                <a:close/>
                <a:moveTo>
                  <a:pt x="94" y="48"/>
                </a:moveTo>
                <a:cubicBezTo>
                  <a:pt x="95" y="49"/>
                  <a:pt x="97" y="48"/>
                  <a:pt x="99" y="48"/>
                </a:cubicBezTo>
                <a:cubicBezTo>
                  <a:pt x="97" y="47"/>
                  <a:pt x="95" y="47"/>
                  <a:pt x="94" y="48"/>
                </a:cubicBezTo>
                <a:close/>
                <a:moveTo>
                  <a:pt x="54" y="50"/>
                </a:moveTo>
                <a:cubicBezTo>
                  <a:pt x="54" y="50"/>
                  <a:pt x="53" y="49"/>
                  <a:pt x="53" y="48"/>
                </a:cubicBezTo>
                <a:cubicBezTo>
                  <a:pt x="51" y="49"/>
                  <a:pt x="50" y="49"/>
                  <a:pt x="48" y="50"/>
                </a:cubicBezTo>
                <a:cubicBezTo>
                  <a:pt x="49" y="50"/>
                  <a:pt x="48" y="50"/>
                  <a:pt x="49" y="50"/>
                </a:cubicBezTo>
                <a:cubicBezTo>
                  <a:pt x="50" y="49"/>
                  <a:pt x="50" y="51"/>
                  <a:pt x="51" y="50"/>
                </a:cubicBezTo>
                <a:cubicBezTo>
                  <a:pt x="51" y="50"/>
                  <a:pt x="51" y="50"/>
                  <a:pt x="51" y="50"/>
                </a:cubicBezTo>
                <a:cubicBezTo>
                  <a:pt x="52" y="51"/>
                  <a:pt x="52" y="49"/>
                  <a:pt x="53" y="49"/>
                </a:cubicBezTo>
                <a:cubicBezTo>
                  <a:pt x="53" y="49"/>
                  <a:pt x="53" y="50"/>
                  <a:pt x="54" y="50"/>
                </a:cubicBezTo>
                <a:close/>
                <a:moveTo>
                  <a:pt x="71" y="49"/>
                </a:moveTo>
                <a:cubicBezTo>
                  <a:pt x="76" y="49"/>
                  <a:pt x="80" y="50"/>
                  <a:pt x="81" y="48"/>
                </a:cubicBezTo>
                <a:cubicBezTo>
                  <a:pt x="77" y="49"/>
                  <a:pt x="74" y="48"/>
                  <a:pt x="71" y="49"/>
                </a:cubicBezTo>
                <a:close/>
                <a:moveTo>
                  <a:pt x="123" y="51"/>
                </a:moveTo>
                <a:cubicBezTo>
                  <a:pt x="124" y="51"/>
                  <a:pt x="124" y="51"/>
                  <a:pt x="124" y="51"/>
                </a:cubicBezTo>
                <a:cubicBezTo>
                  <a:pt x="124" y="51"/>
                  <a:pt x="125" y="50"/>
                  <a:pt x="124" y="50"/>
                </a:cubicBezTo>
                <a:cubicBezTo>
                  <a:pt x="124" y="50"/>
                  <a:pt x="124" y="51"/>
                  <a:pt x="124" y="51"/>
                </a:cubicBezTo>
                <a:cubicBezTo>
                  <a:pt x="124" y="50"/>
                  <a:pt x="123" y="51"/>
                  <a:pt x="123" y="51"/>
                </a:cubicBezTo>
                <a:close/>
                <a:moveTo>
                  <a:pt x="124" y="50"/>
                </a:moveTo>
                <a:cubicBezTo>
                  <a:pt x="122" y="50"/>
                  <a:pt x="120" y="49"/>
                  <a:pt x="119" y="50"/>
                </a:cubicBezTo>
                <a:cubicBezTo>
                  <a:pt x="121" y="50"/>
                  <a:pt x="122" y="52"/>
                  <a:pt x="124" y="50"/>
                </a:cubicBezTo>
                <a:close/>
                <a:moveTo>
                  <a:pt x="109" y="51"/>
                </a:moveTo>
                <a:cubicBezTo>
                  <a:pt x="109" y="51"/>
                  <a:pt x="108" y="51"/>
                  <a:pt x="108" y="52"/>
                </a:cubicBezTo>
                <a:cubicBezTo>
                  <a:pt x="109" y="52"/>
                  <a:pt x="110" y="51"/>
                  <a:pt x="110" y="52"/>
                </a:cubicBezTo>
                <a:cubicBezTo>
                  <a:pt x="109" y="53"/>
                  <a:pt x="106" y="51"/>
                  <a:pt x="105" y="53"/>
                </a:cubicBezTo>
                <a:cubicBezTo>
                  <a:pt x="105" y="53"/>
                  <a:pt x="106" y="53"/>
                  <a:pt x="107" y="53"/>
                </a:cubicBezTo>
                <a:cubicBezTo>
                  <a:pt x="106" y="53"/>
                  <a:pt x="109" y="52"/>
                  <a:pt x="108" y="53"/>
                </a:cubicBezTo>
                <a:cubicBezTo>
                  <a:pt x="110" y="52"/>
                  <a:pt x="113" y="53"/>
                  <a:pt x="114" y="53"/>
                </a:cubicBezTo>
                <a:cubicBezTo>
                  <a:pt x="113" y="53"/>
                  <a:pt x="115" y="52"/>
                  <a:pt x="115" y="53"/>
                </a:cubicBezTo>
                <a:cubicBezTo>
                  <a:pt x="116" y="53"/>
                  <a:pt x="116" y="52"/>
                  <a:pt x="116" y="52"/>
                </a:cubicBezTo>
                <a:cubicBezTo>
                  <a:pt x="115" y="51"/>
                  <a:pt x="114" y="52"/>
                  <a:pt x="114" y="52"/>
                </a:cubicBezTo>
                <a:cubicBezTo>
                  <a:pt x="113" y="53"/>
                  <a:pt x="112" y="51"/>
                  <a:pt x="111" y="52"/>
                </a:cubicBezTo>
                <a:cubicBezTo>
                  <a:pt x="111" y="52"/>
                  <a:pt x="110" y="52"/>
                  <a:pt x="110" y="51"/>
                </a:cubicBezTo>
                <a:cubicBezTo>
                  <a:pt x="111" y="51"/>
                  <a:pt x="111" y="51"/>
                  <a:pt x="112" y="51"/>
                </a:cubicBezTo>
                <a:cubicBezTo>
                  <a:pt x="112" y="51"/>
                  <a:pt x="112" y="50"/>
                  <a:pt x="111" y="50"/>
                </a:cubicBezTo>
                <a:cubicBezTo>
                  <a:pt x="106" y="50"/>
                  <a:pt x="98" y="50"/>
                  <a:pt x="95" y="50"/>
                </a:cubicBezTo>
                <a:cubicBezTo>
                  <a:pt x="96" y="51"/>
                  <a:pt x="91" y="50"/>
                  <a:pt x="90" y="51"/>
                </a:cubicBezTo>
                <a:cubicBezTo>
                  <a:pt x="91" y="51"/>
                  <a:pt x="91" y="51"/>
                  <a:pt x="90" y="52"/>
                </a:cubicBezTo>
                <a:cubicBezTo>
                  <a:pt x="92" y="52"/>
                  <a:pt x="93" y="52"/>
                  <a:pt x="93" y="51"/>
                </a:cubicBezTo>
                <a:cubicBezTo>
                  <a:pt x="93" y="52"/>
                  <a:pt x="94" y="52"/>
                  <a:pt x="95" y="52"/>
                </a:cubicBezTo>
                <a:cubicBezTo>
                  <a:pt x="92" y="52"/>
                  <a:pt x="91" y="52"/>
                  <a:pt x="90" y="54"/>
                </a:cubicBezTo>
                <a:cubicBezTo>
                  <a:pt x="90" y="54"/>
                  <a:pt x="91" y="54"/>
                  <a:pt x="91" y="54"/>
                </a:cubicBezTo>
                <a:cubicBezTo>
                  <a:pt x="91" y="54"/>
                  <a:pt x="91" y="53"/>
                  <a:pt x="91" y="53"/>
                </a:cubicBezTo>
                <a:cubicBezTo>
                  <a:pt x="92" y="54"/>
                  <a:pt x="97" y="53"/>
                  <a:pt x="98" y="53"/>
                </a:cubicBezTo>
                <a:cubicBezTo>
                  <a:pt x="98" y="54"/>
                  <a:pt x="99" y="53"/>
                  <a:pt x="98" y="54"/>
                </a:cubicBezTo>
                <a:cubicBezTo>
                  <a:pt x="97" y="54"/>
                  <a:pt x="96" y="54"/>
                  <a:pt x="95" y="54"/>
                </a:cubicBezTo>
                <a:cubicBezTo>
                  <a:pt x="96" y="54"/>
                  <a:pt x="95" y="55"/>
                  <a:pt x="96" y="55"/>
                </a:cubicBezTo>
                <a:cubicBezTo>
                  <a:pt x="96" y="54"/>
                  <a:pt x="97" y="54"/>
                  <a:pt x="98" y="54"/>
                </a:cubicBezTo>
                <a:cubicBezTo>
                  <a:pt x="98" y="55"/>
                  <a:pt x="99" y="55"/>
                  <a:pt x="99" y="55"/>
                </a:cubicBezTo>
                <a:cubicBezTo>
                  <a:pt x="98" y="55"/>
                  <a:pt x="98" y="55"/>
                  <a:pt x="99" y="56"/>
                </a:cubicBezTo>
                <a:cubicBezTo>
                  <a:pt x="97" y="56"/>
                  <a:pt x="91" y="56"/>
                  <a:pt x="89" y="56"/>
                </a:cubicBezTo>
                <a:cubicBezTo>
                  <a:pt x="87" y="57"/>
                  <a:pt x="84" y="57"/>
                  <a:pt x="82" y="57"/>
                </a:cubicBezTo>
                <a:cubicBezTo>
                  <a:pt x="82" y="57"/>
                  <a:pt x="83" y="57"/>
                  <a:pt x="83" y="56"/>
                </a:cubicBezTo>
                <a:cubicBezTo>
                  <a:pt x="78" y="55"/>
                  <a:pt x="75" y="57"/>
                  <a:pt x="71" y="56"/>
                </a:cubicBezTo>
                <a:cubicBezTo>
                  <a:pt x="71" y="57"/>
                  <a:pt x="71" y="57"/>
                  <a:pt x="71" y="57"/>
                </a:cubicBezTo>
                <a:cubicBezTo>
                  <a:pt x="73" y="57"/>
                  <a:pt x="76" y="57"/>
                  <a:pt x="77" y="57"/>
                </a:cubicBezTo>
                <a:cubicBezTo>
                  <a:pt x="75" y="57"/>
                  <a:pt x="71" y="58"/>
                  <a:pt x="70" y="58"/>
                </a:cubicBezTo>
                <a:cubicBezTo>
                  <a:pt x="70" y="57"/>
                  <a:pt x="71" y="57"/>
                  <a:pt x="71" y="57"/>
                </a:cubicBezTo>
                <a:cubicBezTo>
                  <a:pt x="71" y="56"/>
                  <a:pt x="70" y="57"/>
                  <a:pt x="70" y="56"/>
                </a:cubicBezTo>
                <a:cubicBezTo>
                  <a:pt x="70" y="57"/>
                  <a:pt x="69" y="58"/>
                  <a:pt x="69" y="57"/>
                </a:cubicBezTo>
                <a:cubicBezTo>
                  <a:pt x="69" y="58"/>
                  <a:pt x="69" y="58"/>
                  <a:pt x="69" y="58"/>
                </a:cubicBezTo>
                <a:cubicBezTo>
                  <a:pt x="68" y="58"/>
                  <a:pt x="68" y="57"/>
                  <a:pt x="68" y="57"/>
                </a:cubicBezTo>
                <a:cubicBezTo>
                  <a:pt x="67" y="57"/>
                  <a:pt x="68" y="57"/>
                  <a:pt x="66" y="57"/>
                </a:cubicBezTo>
                <a:cubicBezTo>
                  <a:pt x="66" y="58"/>
                  <a:pt x="68" y="58"/>
                  <a:pt x="67" y="58"/>
                </a:cubicBezTo>
                <a:cubicBezTo>
                  <a:pt x="66" y="58"/>
                  <a:pt x="66" y="57"/>
                  <a:pt x="66" y="57"/>
                </a:cubicBezTo>
                <a:cubicBezTo>
                  <a:pt x="65" y="58"/>
                  <a:pt x="65" y="58"/>
                  <a:pt x="64" y="57"/>
                </a:cubicBezTo>
                <a:cubicBezTo>
                  <a:pt x="64" y="58"/>
                  <a:pt x="64" y="58"/>
                  <a:pt x="64" y="58"/>
                </a:cubicBezTo>
                <a:cubicBezTo>
                  <a:pt x="64" y="58"/>
                  <a:pt x="63" y="58"/>
                  <a:pt x="64" y="58"/>
                </a:cubicBezTo>
                <a:cubicBezTo>
                  <a:pt x="62" y="58"/>
                  <a:pt x="59" y="58"/>
                  <a:pt x="57" y="58"/>
                </a:cubicBezTo>
                <a:cubicBezTo>
                  <a:pt x="58" y="58"/>
                  <a:pt x="59" y="59"/>
                  <a:pt x="58" y="59"/>
                </a:cubicBezTo>
                <a:cubicBezTo>
                  <a:pt x="57" y="58"/>
                  <a:pt x="56" y="58"/>
                  <a:pt x="56" y="59"/>
                </a:cubicBezTo>
                <a:cubicBezTo>
                  <a:pt x="56" y="58"/>
                  <a:pt x="55" y="58"/>
                  <a:pt x="55" y="58"/>
                </a:cubicBezTo>
                <a:cubicBezTo>
                  <a:pt x="55" y="59"/>
                  <a:pt x="53" y="58"/>
                  <a:pt x="53" y="59"/>
                </a:cubicBezTo>
                <a:cubicBezTo>
                  <a:pt x="53" y="59"/>
                  <a:pt x="53" y="58"/>
                  <a:pt x="53" y="58"/>
                </a:cubicBezTo>
                <a:cubicBezTo>
                  <a:pt x="52" y="60"/>
                  <a:pt x="49" y="58"/>
                  <a:pt x="47" y="60"/>
                </a:cubicBezTo>
                <a:cubicBezTo>
                  <a:pt x="47" y="59"/>
                  <a:pt x="45" y="59"/>
                  <a:pt x="45" y="60"/>
                </a:cubicBezTo>
                <a:cubicBezTo>
                  <a:pt x="47" y="60"/>
                  <a:pt x="50" y="61"/>
                  <a:pt x="51" y="60"/>
                </a:cubicBezTo>
                <a:cubicBezTo>
                  <a:pt x="51" y="61"/>
                  <a:pt x="50" y="60"/>
                  <a:pt x="50" y="61"/>
                </a:cubicBezTo>
                <a:cubicBezTo>
                  <a:pt x="51" y="61"/>
                  <a:pt x="53" y="61"/>
                  <a:pt x="52" y="62"/>
                </a:cubicBezTo>
                <a:cubicBezTo>
                  <a:pt x="53" y="62"/>
                  <a:pt x="53" y="61"/>
                  <a:pt x="54" y="61"/>
                </a:cubicBezTo>
                <a:cubicBezTo>
                  <a:pt x="54" y="61"/>
                  <a:pt x="55" y="61"/>
                  <a:pt x="54" y="62"/>
                </a:cubicBezTo>
                <a:cubicBezTo>
                  <a:pt x="55" y="62"/>
                  <a:pt x="55" y="62"/>
                  <a:pt x="56" y="62"/>
                </a:cubicBezTo>
                <a:cubicBezTo>
                  <a:pt x="56" y="61"/>
                  <a:pt x="55" y="61"/>
                  <a:pt x="55" y="61"/>
                </a:cubicBezTo>
                <a:cubicBezTo>
                  <a:pt x="56" y="60"/>
                  <a:pt x="57" y="61"/>
                  <a:pt x="59" y="61"/>
                </a:cubicBezTo>
                <a:cubicBezTo>
                  <a:pt x="58" y="61"/>
                  <a:pt x="58" y="61"/>
                  <a:pt x="58" y="62"/>
                </a:cubicBezTo>
                <a:cubicBezTo>
                  <a:pt x="63" y="61"/>
                  <a:pt x="66" y="61"/>
                  <a:pt x="70" y="61"/>
                </a:cubicBezTo>
                <a:cubicBezTo>
                  <a:pt x="70" y="60"/>
                  <a:pt x="68" y="61"/>
                  <a:pt x="68" y="60"/>
                </a:cubicBezTo>
                <a:cubicBezTo>
                  <a:pt x="69" y="60"/>
                  <a:pt x="72" y="60"/>
                  <a:pt x="73" y="60"/>
                </a:cubicBezTo>
                <a:cubicBezTo>
                  <a:pt x="72" y="61"/>
                  <a:pt x="71" y="60"/>
                  <a:pt x="71" y="60"/>
                </a:cubicBezTo>
                <a:cubicBezTo>
                  <a:pt x="72" y="60"/>
                  <a:pt x="72" y="61"/>
                  <a:pt x="72" y="61"/>
                </a:cubicBezTo>
                <a:cubicBezTo>
                  <a:pt x="76" y="61"/>
                  <a:pt x="77" y="61"/>
                  <a:pt x="80" y="60"/>
                </a:cubicBezTo>
                <a:cubicBezTo>
                  <a:pt x="80" y="61"/>
                  <a:pt x="80" y="61"/>
                  <a:pt x="80" y="61"/>
                </a:cubicBezTo>
                <a:cubicBezTo>
                  <a:pt x="81" y="60"/>
                  <a:pt x="83" y="60"/>
                  <a:pt x="85" y="60"/>
                </a:cubicBezTo>
                <a:cubicBezTo>
                  <a:pt x="85" y="60"/>
                  <a:pt x="86" y="60"/>
                  <a:pt x="86" y="59"/>
                </a:cubicBezTo>
                <a:cubicBezTo>
                  <a:pt x="84" y="59"/>
                  <a:pt x="84" y="60"/>
                  <a:pt x="83" y="59"/>
                </a:cubicBezTo>
                <a:cubicBezTo>
                  <a:pt x="83" y="59"/>
                  <a:pt x="83" y="60"/>
                  <a:pt x="83" y="60"/>
                </a:cubicBezTo>
                <a:cubicBezTo>
                  <a:pt x="82" y="60"/>
                  <a:pt x="81" y="60"/>
                  <a:pt x="82" y="59"/>
                </a:cubicBezTo>
                <a:cubicBezTo>
                  <a:pt x="84" y="60"/>
                  <a:pt x="88" y="57"/>
                  <a:pt x="90" y="59"/>
                </a:cubicBezTo>
                <a:cubicBezTo>
                  <a:pt x="91" y="58"/>
                  <a:pt x="92" y="58"/>
                  <a:pt x="93" y="59"/>
                </a:cubicBezTo>
                <a:cubicBezTo>
                  <a:pt x="93" y="58"/>
                  <a:pt x="94" y="58"/>
                  <a:pt x="95" y="58"/>
                </a:cubicBezTo>
                <a:cubicBezTo>
                  <a:pt x="96" y="59"/>
                  <a:pt x="96" y="59"/>
                  <a:pt x="96" y="60"/>
                </a:cubicBezTo>
                <a:cubicBezTo>
                  <a:pt x="99" y="60"/>
                  <a:pt x="100" y="59"/>
                  <a:pt x="102" y="59"/>
                </a:cubicBezTo>
                <a:cubicBezTo>
                  <a:pt x="102" y="59"/>
                  <a:pt x="102" y="59"/>
                  <a:pt x="103" y="59"/>
                </a:cubicBezTo>
                <a:cubicBezTo>
                  <a:pt x="103" y="59"/>
                  <a:pt x="105" y="58"/>
                  <a:pt x="105" y="59"/>
                </a:cubicBezTo>
                <a:cubicBezTo>
                  <a:pt x="104" y="59"/>
                  <a:pt x="104" y="60"/>
                  <a:pt x="106" y="60"/>
                </a:cubicBezTo>
                <a:cubicBezTo>
                  <a:pt x="105" y="59"/>
                  <a:pt x="105" y="59"/>
                  <a:pt x="106" y="58"/>
                </a:cubicBezTo>
                <a:cubicBezTo>
                  <a:pt x="104" y="58"/>
                  <a:pt x="103" y="59"/>
                  <a:pt x="102" y="58"/>
                </a:cubicBezTo>
                <a:cubicBezTo>
                  <a:pt x="104" y="58"/>
                  <a:pt x="106" y="58"/>
                  <a:pt x="108" y="57"/>
                </a:cubicBezTo>
                <a:cubicBezTo>
                  <a:pt x="107" y="59"/>
                  <a:pt x="108" y="59"/>
                  <a:pt x="106" y="59"/>
                </a:cubicBezTo>
                <a:cubicBezTo>
                  <a:pt x="106" y="60"/>
                  <a:pt x="108" y="59"/>
                  <a:pt x="109" y="58"/>
                </a:cubicBezTo>
                <a:cubicBezTo>
                  <a:pt x="109" y="58"/>
                  <a:pt x="108" y="58"/>
                  <a:pt x="109" y="59"/>
                </a:cubicBezTo>
                <a:cubicBezTo>
                  <a:pt x="111" y="58"/>
                  <a:pt x="110" y="59"/>
                  <a:pt x="112" y="59"/>
                </a:cubicBezTo>
                <a:cubicBezTo>
                  <a:pt x="112" y="58"/>
                  <a:pt x="111" y="59"/>
                  <a:pt x="111" y="58"/>
                </a:cubicBezTo>
                <a:cubicBezTo>
                  <a:pt x="112" y="58"/>
                  <a:pt x="113" y="58"/>
                  <a:pt x="114" y="58"/>
                </a:cubicBezTo>
                <a:cubicBezTo>
                  <a:pt x="113" y="58"/>
                  <a:pt x="113" y="60"/>
                  <a:pt x="113" y="59"/>
                </a:cubicBezTo>
                <a:cubicBezTo>
                  <a:pt x="113" y="59"/>
                  <a:pt x="114" y="59"/>
                  <a:pt x="114" y="59"/>
                </a:cubicBezTo>
                <a:cubicBezTo>
                  <a:pt x="114" y="59"/>
                  <a:pt x="115" y="59"/>
                  <a:pt x="115" y="58"/>
                </a:cubicBezTo>
                <a:cubicBezTo>
                  <a:pt x="116" y="60"/>
                  <a:pt x="120" y="59"/>
                  <a:pt x="121" y="58"/>
                </a:cubicBezTo>
                <a:cubicBezTo>
                  <a:pt x="120" y="58"/>
                  <a:pt x="120" y="57"/>
                  <a:pt x="119" y="57"/>
                </a:cubicBezTo>
                <a:cubicBezTo>
                  <a:pt x="120" y="57"/>
                  <a:pt x="120" y="57"/>
                  <a:pt x="121" y="57"/>
                </a:cubicBezTo>
                <a:cubicBezTo>
                  <a:pt x="121" y="58"/>
                  <a:pt x="120" y="57"/>
                  <a:pt x="121" y="58"/>
                </a:cubicBezTo>
                <a:cubicBezTo>
                  <a:pt x="123" y="58"/>
                  <a:pt x="125" y="57"/>
                  <a:pt x="127" y="58"/>
                </a:cubicBezTo>
                <a:cubicBezTo>
                  <a:pt x="127" y="58"/>
                  <a:pt x="128" y="59"/>
                  <a:pt x="128" y="58"/>
                </a:cubicBezTo>
                <a:cubicBezTo>
                  <a:pt x="128" y="58"/>
                  <a:pt x="128" y="57"/>
                  <a:pt x="129" y="58"/>
                </a:cubicBezTo>
                <a:cubicBezTo>
                  <a:pt x="129" y="58"/>
                  <a:pt x="129" y="58"/>
                  <a:pt x="129" y="59"/>
                </a:cubicBezTo>
                <a:cubicBezTo>
                  <a:pt x="130" y="58"/>
                  <a:pt x="131" y="59"/>
                  <a:pt x="132" y="59"/>
                </a:cubicBezTo>
                <a:cubicBezTo>
                  <a:pt x="131" y="58"/>
                  <a:pt x="133" y="58"/>
                  <a:pt x="133" y="57"/>
                </a:cubicBezTo>
                <a:cubicBezTo>
                  <a:pt x="130" y="56"/>
                  <a:pt x="127" y="58"/>
                  <a:pt x="126" y="57"/>
                </a:cubicBezTo>
                <a:cubicBezTo>
                  <a:pt x="128" y="57"/>
                  <a:pt x="129" y="55"/>
                  <a:pt x="131" y="57"/>
                </a:cubicBezTo>
                <a:cubicBezTo>
                  <a:pt x="131" y="56"/>
                  <a:pt x="131" y="56"/>
                  <a:pt x="131" y="56"/>
                </a:cubicBezTo>
                <a:cubicBezTo>
                  <a:pt x="135" y="55"/>
                  <a:pt x="140" y="56"/>
                  <a:pt x="145" y="56"/>
                </a:cubicBezTo>
                <a:cubicBezTo>
                  <a:pt x="150" y="56"/>
                  <a:pt x="155" y="55"/>
                  <a:pt x="158" y="56"/>
                </a:cubicBezTo>
                <a:cubicBezTo>
                  <a:pt x="156" y="56"/>
                  <a:pt x="154" y="56"/>
                  <a:pt x="153" y="56"/>
                </a:cubicBezTo>
                <a:cubicBezTo>
                  <a:pt x="154" y="58"/>
                  <a:pt x="157" y="57"/>
                  <a:pt x="156" y="59"/>
                </a:cubicBezTo>
                <a:cubicBezTo>
                  <a:pt x="156" y="58"/>
                  <a:pt x="156" y="58"/>
                  <a:pt x="156" y="58"/>
                </a:cubicBezTo>
                <a:cubicBezTo>
                  <a:pt x="155" y="58"/>
                  <a:pt x="153" y="58"/>
                  <a:pt x="152" y="59"/>
                </a:cubicBezTo>
                <a:cubicBezTo>
                  <a:pt x="154" y="59"/>
                  <a:pt x="155" y="59"/>
                  <a:pt x="157" y="59"/>
                </a:cubicBezTo>
                <a:cubicBezTo>
                  <a:pt x="157" y="58"/>
                  <a:pt x="161" y="58"/>
                  <a:pt x="163" y="59"/>
                </a:cubicBezTo>
                <a:cubicBezTo>
                  <a:pt x="163" y="58"/>
                  <a:pt x="165" y="59"/>
                  <a:pt x="165" y="59"/>
                </a:cubicBezTo>
                <a:cubicBezTo>
                  <a:pt x="166" y="59"/>
                  <a:pt x="166" y="58"/>
                  <a:pt x="166" y="58"/>
                </a:cubicBezTo>
                <a:cubicBezTo>
                  <a:pt x="166" y="58"/>
                  <a:pt x="167" y="58"/>
                  <a:pt x="167" y="58"/>
                </a:cubicBezTo>
                <a:cubicBezTo>
                  <a:pt x="168" y="58"/>
                  <a:pt x="167" y="57"/>
                  <a:pt x="167" y="57"/>
                </a:cubicBezTo>
                <a:cubicBezTo>
                  <a:pt x="168" y="57"/>
                  <a:pt x="167" y="59"/>
                  <a:pt x="168" y="58"/>
                </a:cubicBezTo>
                <a:cubicBezTo>
                  <a:pt x="168" y="58"/>
                  <a:pt x="169" y="58"/>
                  <a:pt x="170" y="58"/>
                </a:cubicBezTo>
                <a:cubicBezTo>
                  <a:pt x="170" y="59"/>
                  <a:pt x="169" y="58"/>
                  <a:pt x="169" y="59"/>
                </a:cubicBezTo>
                <a:cubicBezTo>
                  <a:pt x="170" y="59"/>
                  <a:pt x="170" y="59"/>
                  <a:pt x="169" y="59"/>
                </a:cubicBezTo>
                <a:cubicBezTo>
                  <a:pt x="170" y="59"/>
                  <a:pt x="170" y="58"/>
                  <a:pt x="170" y="58"/>
                </a:cubicBezTo>
                <a:cubicBezTo>
                  <a:pt x="170" y="57"/>
                  <a:pt x="169" y="58"/>
                  <a:pt x="169" y="57"/>
                </a:cubicBezTo>
                <a:cubicBezTo>
                  <a:pt x="169" y="57"/>
                  <a:pt x="169" y="57"/>
                  <a:pt x="169" y="57"/>
                </a:cubicBezTo>
                <a:cubicBezTo>
                  <a:pt x="169" y="57"/>
                  <a:pt x="168" y="57"/>
                  <a:pt x="168" y="57"/>
                </a:cubicBezTo>
                <a:cubicBezTo>
                  <a:pt x="169" y="57"/>
                  <a:pt x="169" y="56"/>
                  <a:pt x="169" y="56"/>
                </a:cubicBezTo>
                <a:cubicBezTo>
                  <a:pt x="170" y="56"/>
                  <a:pt x="169" y="57"/>
                  <a:pt x="171" y="57"/>
                </a:cubicBezTo>
                <a:cubicBezTo>
                  <a:pt x="171" y="57"/>
                  <a:pt x="170" y="56"/>
                  <a:pt x="171" y="56"/>
                </a:cubicBezTo>
                <a:cubicBezTo>
                  <a:pt x="171" y="56"/>
                  <a:pt x="171" y="57"/>
                  <a:pt x="171" y="57"/>
                </a:cubicBezTo>
                <a:cubicBezTo>
                  <a:pt x="170" y="55"/>
                  <a:pt x="166" y="56"/>
                  <a:pt x="164" y="56"/>
                </a:cubicBezTo>
                <a:cubicBezTo>
                  <a:pt x="164" y="57"/>
                  <a:pt x="165" y="57"/>
                  <a:pt x="165" y="57"/>
                </a:cubicBezTo>
                <a:cubicBezTo>
                  <a:pt x="164" y="57"/>
                  <a:pt x="165" y="57"/>
                  <a:pt x="163" y="58"/>
                </a:cubicBezTo>
                <a:cubicBezTo>
                  <a:pt x="164" y="57"/>
                  <a:pt x="163" y="57"/>
                  <a:pt x="162" y="57"/>
                </a:cubicBezTo>
                <a:cubicBezTo>
                  <a:pt x="162" y="58"/>
                  <a:pt x="163" y="57"/>
                  <a:pt x="163" y="58"/>
                </a:cubicBezTo>
                <a:cubicBezTo>
                  <a:pt x="162" y="58"/>
                  <a:pt x="162" y="58"/>
                  <a:pt x="161" y="58"/>
                </a:cubicBezTo>
                <a:cubicBezTo>
                  <a:pt x="161" y="57"/>
                  <a:pt x="162" y="57"/>
                  <a:pt x="162" y="57"/>
                </a:cubicBezTo>
                <a:cubicBezTo>
                  <a:pt x="160" y="57"/>
                  <a:pt x="160" y="57"/>
                  <a:pt x="159" y="57"/>
                </a:cubicBezTo>
                <a:cubicBezTo>
                  <a:pt x="158" y="57"/>
                  <a:pt x="159" y="58"/>
                  <a:pt x="158" y="58"/>
                </a:cubicBezTo>
                <a:cubicBezTo>
                  <a:pt x="156" y="58"/>
                  <a:pt x="157" y="58"/>
                  <a:pt x="156" y="57"/>
                </a:cubicBezTo>
                <a:cubicBezTo>
                  <a:pt x="156" y="56"/>
                  <a:pt x="157" y="57"/>
                  <a:pt x="158" y="57"/>
                </a:cubicBezTo>
                <a:cubicBezTo>
                  <a:pt x="158" y="57"/>
                  <a:pt x="158" y="57"/>
                  <a:pt x="158" y="57"/>
                </a:cubicBezTo>
                <a:cubicBezTo>
                  <a:pt x="158" y="56"/>
                  <a:pt x="159" y="57"/>
                  <a:pt x="159" y="57"/>
                </a:cubicBezTo>
                <a:cubicBezTo>
                  <a:pt x="159" y="56"/>
                  <a:pt x="158" y="56"/>
                  <a:pt x="158" y="55"/>
                </a:cubicBezTo>
                <a:cubicBezTo>
                  <a:pt x="159" y="55"/>
                  <a:pt x="161" y="55"/>
                  <a:pt x="160" y="56"/>
                </a:cubicBezTo>
                <a:cubicBezTo>
                  <a:pt x="161" y="56"/>
                  <a:pt x="162" y="56"/>
                  <a:pt x="162" y="56"/>
                </a:cubicBezTo>
                <a:cubicBezTo>
                  <a:pt x="163" y="54"/>
                  <a:pt x="168" y="56"/>
                  <a:pt x="170" y="54"/>
                </a:cubicBezTo>
                <a:cubicBezTo>
                  <a:pt x="165" y="54"/>
                  <a:pt x="161" y="54"/>
                  <a:pt x="157" y="54"/>
                </a:cubicBezTo>
                <a:cubicBezTo>
                  <a:pt x="157" y="54"/>
                  <a:pt x="158" y="54"/>
                  <a:pt x="158" y="54"/>
                </a:cubicBezTo>
                <a:cubicBezTo>
                  <a:pt x="156" y="54"/>
                  <a:pt x="154" y="54"/>
                  <a:pt x="153" y="54"/>
                </a:cubicBezTo>
                <a:cubicBezTo>
                  <a:pt x="153" y="55"/>
                  <a:pt x="152" y="54"/>
                  <a:pt x="152" y="54"/>
                </a:cubicBezTo>
                <a:cubicBezTo>
                  <a:pt x="151" y="55"/>
                  <a:pt x="152" y="55"/>
                  <a:pt x="151" y="55"/>
                </a:cubicBezTo>
                <a:cubicBezTo>
                  <a:pt x="151" y="54"/>
                  <a:pt x="150" y="55"/>
                  <a:pt x="149" y="54"/>
                </a:cubicBezTo>
                <a:cubicBezTo>
                  <a:pt x="149" y="55"/>
                  <a:pt x="150" y="55"/>
                  <a:pt x="149" y="55"/>
                </a:cubicBezTo>
                <a:cubicBezTo>
                  <a:pt x="146" y="55"/>
                  <a:pt x="139" y="53"/>
                  <a:pt x="135" y="55"/>
                </a:cubicBezTo>
                <a:cubicBezTo>
                  <a:pt x="135" y="55"/>
                  <a:pt x="136" y="55"/>
                  <a:pt x="136" y="55"/>
                </a:cubicBezTo>
                <a:cubicBezTo>
                  <a:pt x="133" y="54"/>
                  <a:pt x="125" y="55"/>
                  <a:pt x="121" y="55"/>
                </a:cubicBezTo>
                <a:cubicBezTo>
                  <a:pt x="118" y="55"/>
                  <a:pt x="113" y="55"/>
                  <a:pt x="111" y="55"/>
                </a:cubicBezTo>
                <a:cubicBezTo>
                  <a:pt x="111" y="55"/>
                  <a:pt x="111" y="55"/>
                  <a:pt x="110" y="55"/>
                </a:cubicBezTo>
                <a:cubicBezTo>
                  <a:pt x="110" y="55"/>
                  <a:pt x="110" y="55"/>
                  <a:pt x="110" y="55"/>
                </a:cubicBezTo>
                <a:cubicBezTo>
                  <a:pt x="107" y="54"/>
                  <a:pt x="101" y="57"/>
                  <a:pt x="99" y="54"/>
                </a:cubicBezTo>
                <a:cubicBezTo>
                  <a:pt x="100" y="54"/>
                  <a:pt x="101" y="55"/>
                  <a:pt x="101" y="54"/>
                </a:cubicBezTo>
                <a:cubicBezTo>
                  <a:pt x="100" y="54"/>
                  <a:pt x="99" y="54"/>
                  <a:pt x="99" y="54"/>
                </a:cubicBezTo>
                <a:cubicBezTo>
                  <a:pt x="100" y="54"/>
                  <a:pt x="99" y="53"/>
                  <a:pt x="100" y="53"/>
                </a:cubicBezTo>
                <a:cubicBezTo>
                  <a:pt x="101" y="54"/>
                  <a:pt x="103" y="53"/>
                  <a:pt x="105" y="53"/>
                </a:cubicBezTo>
                <a:cubicBezTo>
                  <a:pt x="105" y="52"/>
                  <a:pt x="103" y="52"/>
                  <a:pt x="102" y="52"/>
                </a:cubicBezTo>
                <a:cubicBezTo>
                  <a:pt x="102" y="52"/>
                  <a:pt x="102" y="52"/>
                  <a:pt x="102" y="52"/>
                </a:cubicBezTo>
                <a:cubicBezTo>
                  <a:pt x="104" y="52"/>
                  <a:pt x="107" y="52"/>
                  <a:pt x="108" y="51"/>
                </a:cubicBezTo>
                <a:cubicBezTo>
                  <a:pt x="108" y="51"/>
                  <a:pt x="108" y="51"/>
                  <a:pt x="108" y="51"/>
                </a:cubicBezTo>
                <a:cubicBezTo>
                  <a:pt x="108" y="51"/>
                  <a:pt x="108" y="50"/>
                  <a:pt x="109" y="50"/>
                </a:cubicBezTo>
                <a:cubicBezTo>
                  <a:pt x="109" y="51"/>
                  <a:pt x="109" y="51"/>
                  <a:pt x="109" y="51"/>
                </a:cubicBezTo>
                <a:close/>
                <a:moveTo>
                  <a:pt x="112" y="51"/>
                </a:moveTo>
                <a:cubicBezTo>
                  <a:pt x="112" y="51"/>
                  <a:pt x="113" y="51"/>
                  <a:pt x="113" y="51"/>
                </a:cubicBezTo>
                <a:cubicBezTo>
                  <a:pt x="112" y="51"/>
                  <a:pt x="113" y="49"/>
                  <a:pt x="112" y="50"/>
                </a:cubicBezTo>
                <a:cubicBezTo>
                  <a:pt x="112" y="51"/>
                  <a:pt x="112" y="50"/>
                  <a:pt x="112" y="51"/>
                </a:cubicBezTo>
                <a:close/>
                <a:moveTo>
                  <a:pt x="49" y="52"/>
                </a:moveTo>
                <a:cubicBezTo>
                  <a:pt x="50" y="51"/>
                  <a:pt x="53" y="52"/>
                  <a:pt x="54" y="51"/>
                </a:cubicBezTo>
                <a:cubicBezTo>
                  <a:pt x="52" y="52"/>
                  <a:pt x="50" y="50"/>
                  <a:pt x="49" y="52"/>
                </a:cubicBezTo>
                <a:close/>
                <a:moveTo>
                  <a:pt x="127" y="51"/>
                </a:moveTo>
                <a:cubicBezTo>
                  <a:pt x="127" y="51"/>
                  <a:pt x="125" y="52"/>
                  <a:pt x="124" y="52"/>
                </a:cubicBezTo>
                <a:cubicBezTo>
                  <a:pt x="125" y="52"/>
                  <a:pt x="127" y="53"/>
                  <a:pt x="127" y="51"/>
                </a:cubicBezTo>
                <a:close/>
                <a:moveTo>
                  <a:pt x="62" y="53"/>
                </a:moveTo>
                <a:cubicBezTo>
                  <a:pt x="61" y="53"/>
                  <a:pt x="59" y="53"/>
                  <a:pt x="59" y="54"/>
                </a:cubicBezTo>
                <a:cubicBezTo>
                  <a:pt x="60" y="54"/>
                  <a:pt x="61" y="54"/>
                  <a:pt x="62" y="53"/>
                </a:cubicBezTo>
                <a:close/>
                <a:moveTo>
                  <a:pt x="85" y="51"/>
                </a:moveTo>
                <a:cubicBezTo>
                  <a:pt x="84" y="52"/>
                  <a:pt x="74" y="51"/>
                  <a:pt x="70" y="53"/>
                </a:cubicBezTo>
                <a:cubicBezTo>
                  <a:pt x="68" y="52"/>
                  <a:pt x="64" y="52"/>
                  <a:pt x="63" y="53"/>
                </a:cubicBezTo>
                <a:cubicBezTo>
                  <a:pt x="65" y="54"/>
                  <a:pt x="67" y="53"/>
                  <a:pt x="68" y="54"/>
                </a:cubicBezTo>
                <a:cubicBezTo>
                  <a:pt x="65" y="53"/>
                  <a:pt x="63" y="54"/>
                  <a:pt x="62" y="53"/>
                </a:cubicBezTo>
                <a:cubicBezTo>
                  <a:pt x="59" y="55"/>
                  <a:pt x="56" y="54"/>
                  <a:pt x="53" y="54"/>
                </a:cubicBezTo>
                <a:cubicBezTo>
                  <a:pt x="53" y="54"/>
                  <a:pt x="52" y="53"/>
                  <a:pt x="51" y="54"/>
                </a:cubicBezTo>
                <a:cubicBezTo>
                  <a:pt x="52" y="54"/>
                  <a:pt x="52" y="54"/>
                  <a:pt x="52" y="54"/>
                </a:cubicBezTo>
                <a:cubicBezTo>
                  <a:pt x="52" y="54"/>
                  <a:pt x="51" y="54"/>
                  <a:pt x="51" y="54"/>
                </a:cubicBezTo>
                <a:cubicBezTo>
                  <a:pt x="52" y="54"/>
                  <a:pt x="52" y="54"/>
                  <a:pt x="52" y="54"/>
                </a:cubicBezTo>
                <a:cubicBezTo>
                  <a:pt x="52" y="54"/>
                  <a:pt x="52" y="55"/>
                  <a:pt x="52" y="55"/>
                </a:cubicBezTo>
                <a:cubicBezTo>
                  <a:pt x="52" y="54"/>
                  <a:pt x="50" y="55"/>
                  <a:pt x="51" y="55"/>
                </a:cubicBezTo>
                <a:cubicBezTo>
                  <a:pt x="51" y="54"/>
                  <a:pt x="52" y="54"/>
                  <a:pt x="51" y="54"/>
                </a:cubicBezTo>
                <a:cubicBezTo>
                  <a:pt x="50" y="53"/>
                  <a:pt x="47" y="54"/>
                  <a:pt x="47" y="53"/>
                </a:cubicBezTo>
                <a:cubicBezTo>
                  <a:pt x="47" y="54"/>
                  <a:pt x="46" y="54"/>
                  <a:pt x="45" y="54"/>
                </a:cubicBezTo>
                <a:cubicBezTo>
                  <a:pt x="46" y="56"/>
                  <a:pt x="48" y="54"/>
                  <a:pt x="50" y="54"/>
                </a:cubicBezTo>
                <a:cubicBezTo>
                  <a:pt x="50" y="55"/>
                  <a:pt x="50" y="55"/>
                  <a:pt x="50" y="55"/>
                </a:cubicBezTo>
                <a:cubicBezTo>
                  <a:pt x="50" y="56"/>
                  <a:pt x="51" y="55"/>
                  <a:pt x="51" y="55"/>
                </a:cubicBezTo>
                <a:cubicBezTo>
                  <a:pt x="50" y="55"/>
                  <a:pt x="50" y="56"/>
                  <a:pt x="50" y="56"/>
                </a:cubicBezTo>
                <a:cubicBezTo>
                  <a:pt x="49" y="56"/>
                  <a:pt x="50" y="55"/>
                  <a:pt x="49" y="55"/>
                </a:cubicBezTo>
                <a:cubicBezTo>
                  <a:pt x="49" y="55"/>
                  <a:pt x="48" y="55"/>
                  <a:pt x="48" y="55"/>
                </a:cubicBezTo>
                <a:cubicBezTo>
                  <a:pt x="48" y="56"/>
                  <a:pt x="48" y="56"/>
                  <a:pt x="48" y="56"/>
                </a:cubicBezTo>
                <a:cubicBezTo>
                  <a:pt x="47" y="57"/>
                  <a:pt x="46" y="56"/>
                  <a:pt x="45" y="57"/>
                </a:cubicBezTo>
                <a:cubicBezTo>
                  <a:pt x="46" y="57"/>
                  <a:pt x="49" y="57"/>
                  <a:pt x="49" y="56"/>
                </a:cubicBezTo>
                <a:cubicBezTo>
                  <a:pt x="49" y="56"/>
                  <a:pt x="50" y="56"/>
                  <a:pt x="50" y="56"/>
                </a:cubicBezTo>
                <a:cubicBezTo>
                  <a:pt x="50" y="56"/>
                  <a:pt x="49" y="56"/>
                  <a:pt x="49" y="57"/>
                </a:cubicBezTo>
                <a:cubicBezTo>
                  <a:pt x="50" y="58"/>
                  <a:pt x="52" y="56"/>
                  <a:pt x="54" y="57"/>
                </a:cubicBezTo>
                <a:cubicBezTo>
                  <a:pt x="54" y="57"/>
                  <a:pt x="54" y="56"/>
                  <a:pt x="54" y="56"/>
                </a:cubicBezTo>
                <a:cubicBezTo>
                  <a:pt x="54" y="57"/>
                  <a:pt x="55" y="57"/>
                  <a:pt x="55" y="57"/>
                </a:cubicBezTo>
                <a:cubicBezTo>
                  <a:pt x="55" y="57"/>
                  <a:pt x="55" y="56"/>
                  <a:pt x="56" y="56"/>
                </a:cubicBezTo>
                <a:cubicBezTo>
                  <a:pt x="56" y="57"/>
                  <a:pt x="58" y="56"/>
                  <a:pt x="60" y="57"/>
                </a:cubicBezTo>
                <a:cubicBezTo>
                  <a:pt x="60" y="55"/>
                  <a:pt x="65" y="56"/>
                  <a:pt x="65" y="55"/>
                </a:cubicBezTo>
                <a:cubicBezTo>
                  <a:pt x="67" y="54"/>
                  <a:pt x="67" y="55"/>
                  <a:pt x="69" y="55"/>
                </a:cubicBezTo>
                <a:cubicBezTo>
                  <a:pt x="69" y="55"/>
                  <a:pt x="69" y="54"/>
                  <a:pt x="70" y="54"/>
                </a:cubicBezTo>
                <a:cubicBezTo>
                  <a:pt x="70" y="55"/>
                  <a:pt x="76" y="54"/>
                  <a:pt x="75" y="53"/>
                </a:cubicBezTo>
                <a:cubicBezTo>
                  <a:pt x="78" y="53"/>
                  <a:pt x="81" y="53"/>
                  <a:pt x="83" y="53"/>
                </a:cubicBezTo>
                <a:cubicBezTo>
                  <a:pt x="83" y="52"/>
                  <a:pt x="82" y="53"/>
                  <a:pt x="82" y="52"/>
                </a:cubicBezTo>
                <a:cubicBezTo>
                  <a:pt x="85" y="53"/>
                  <a:pt x="87" y="52"/>
                  <a:pt x="89" y="52"/>
                </a:cubicBezTo>
                <a:cubicBezTo>
                  <a:pt x="88" y="50"/>
                  <a:pt x="85" y="53"/>
                  <a:pt x="85" y="51"/>
                </a:cubicBezTo>
                <a:close/>
                <a:moveTo>
                  <a:pt x="56" y="52"/>
                </a:moveTo>
                <a:cubicBezTo>
                  <a:pt x="58" y="53"/>
                  <a:pt x="60" y="51"/>
                  <a:pt x="59" y="52"/>
                </a:cubicBezTo>
                <a:cubicBezTo>
                  <a:pt x="58" y="52"/>
                  <a:pt x="56" y="51"/>
                  <a:pt x="56" y="52"/>
                </a:cubicBezTo>
                <a:close/>
                <a:moveTo>
                  <a:pt x="195" y="54"/>
                </a:moveTo>
                <a:cubicBezTo>
                  <a:pt x="195" y="54"/>
                  <a:pt x="195" y="54"/>
                  <a:pt x="195" y="55"/>
                </a:cubicBezTo>
                <a:cubicBezTo>
                  <a:pt x="196" y="55"/>
                  <a:pt x="196" y="54"/>
                  <a:pt x="197" y="54"/>
                </a:cubicBezTo>
                <a:cubicBezTo>
                  <a:pt x="196" y="53"/>
                  <a:pt x="196" y="55"/>
                  <a:pt x="195" y="54"/>
                </a:cubicBezTo>
                <a:close/>
                <a:moveTo>
                  <a:pt x="200" y="55"/>
                </a:moveTo>
                <a:cubicBezTo>
                  <a:pt x="201" y="55"/>
                  <a:pt x="200" y="54"/>
                  <a:pt x="201" y="54"/>
                </a:cubicBezTo>
                <a:cubicBezTo>
                  <a:pt x="201" y="55"/>
                  <a:pt x="202" y="54"/>
                  <a:pt x="202" y="54"/>
                </a:cubicBezTo>
                <a:cubicBezTo>
                  <a:pt x="201" y="54"/>
                  <a:pt x="200" y="54"/>
                  <a:pt x="200" y="54"/>
                </a:cubicBezTo>
                <a:cubicBezTo>
                  <a:pt x="200" y="54"/>
                  <a:pt x="200" y="54"/>
                  <a:pt x="200" y="55"/>
                </a:cubicBezTo>
                <a:close/>
                <a:moveTo>
                  <a:pt x="187" y="54"/>
                </a:moveTo>
                <a:cubicBezTo>
                  <a:pt x="188" y="54"/>
                  <a:pt x="189" y="55"/>
                  <a:pt x="189" y="55"/>
                </a:cubicBezTo>
                <a:cubicBezTo>
                  <a:pt x="190" y="54"/>
                  <a:pt x="188" y="54"/>
                  <a:pt x="187" y="54"/>
                </a:cubicBezTo>
                <a:close/>
                <a:moveTo>
                  <a:pt x="71" y="54"/>
                </a:moveTo>
                <a:cubicBezTo>
                  <a:pt x="69" y="55"/>
                  <a:pt x="76" y="55"/>
                  <a:pt x="73" y="54"/>
                </a:cubicBezTo>
                <a:cubicBezTo>
                  <a:pt x="72" y="54"/>
                  <a:pt x="72" y="54"/>
                  <a:pt x="71" y="54"/>
                </a:cubicBezTo>
                <a:close/>
                <a:moveTo>
                  <a:pt x="48" y="55"/>
                </a:moveTo>
                <a:cubicBezTo>
                  <a:pt x="47" y="55"/>
                  <a:pt x="47" y="56"/>
                  <a:pt x="46" y="55"/>
                </a:cubicBezTo>
                <a:cubicBezTo>
                  <a:pt x="46" y="56"/>
                  <a:pt x="48" y="56"/>
                  <a:pt x="48" y="55"/>
                </a:cubicBezTo>
                <a:close/>
                <a:moveTo>
                  <a:pt x="173" y="55"/>
                </a:moveTo>
                <a:cubicBezTo>
                  <a:pt x="173" y="56"/>
                  <a:pt x="175" y="56"/>
                  <a:pt x="174" y="57"/>
                </a:cubicBezTo>
                <a:cubicBezTo>
                  <a:pt x="175" y="57"/>
                  <a:pt x="175" y="57"/>
                  <a:pt x="176" y="57"/>
                </a:cubicBezTo>
                <a:cubicBezTo>
                  <a:pt x="176" y="56"/>
                  <a:pt x="175" y="56"/>
                  <a:pt x="176" y="56"/>
                </a:cubicBezTo>
                <a:cubicBezTo>
                  <a:pt x="177" y="56"/>
                  <a:pt x="178" y="56"/>
                  <a:pt x="179" y="55"/>
                </a:cubicBezTo>
                <a:cubicBezTo>
                  <a:pt x="176" y="55"/>
                  <a:pt x="175" y="55"/>
                  <a:pt x="173" y="55"/>
                </a:cubicBezTo>
                <a:close/>
                <a:moveTo>
                  <a:pt x="141" y="56"/>
                </a:moveTo>
                <a:cubicBezTo>
                  <a:pt x="141" y="57"/>
                  <a:pt x="141" y="57"/>
                  <a:pt x="141" y="57"/>
                </a:cubicBezTo>
                <a:cubicBezTo>
                  <a:pt x="141" y="57"/>
                  <a:pt x="140" y="58"/>
                  <a:pt x="140" y="57"/>
                </a:cubicBezTo>
                <a:cubicBezTo>
                  <a:pt x="140" y="57"/>
                  <a:pt x="141" y="57"/>
                  <a:pt x="141" y="57"/>
                </a:cubicBezTo>
                <a:cubicBezTo>
                  <a:pt x="140" y="56"/>
                  <a:pt x="140" y="57"/>
                  <a:pt x="139" y="58"/>
                </a:cubicBezTo>
                <a:cubicBezTo>
                  <a:pt x="141" y="58"/>
                  <a:pt x="141" y="58"/>
                  <a:pt x="144" y="58"/>
                </a:cubicBezTo>
                <a:cubicBezTo>
                  <a:pt x="144" y="58"/>
                  <a:pt x="144" y="58"/>
                  <a:pt x="144" y="58"/>
                </a:cubicBezTo>
                <a:cubicBezTo>
                  <a:pt x="144" y="58"/>
                  <a:pt x="143" y="59"/>
                  <a:pt x="143" y="59"/>
                </a:cubicBezTo>
                <a:cubicBezTo>
                  <a:pt x="144" y="59"/>
                  <a:pt x="144" y="59"/>
                  <a:pt x="144" y="59"/>
                </a:cubicBezTo>
                <a:cubicBezTo>
                  <a:pt x="143" y="60"/>
                  <a:pt x="145" y="60"/>
                  <a:pt x="145" y="60"/>
                </a:cubicBezTo>
                <a:cubicBezTo>
                  <a:pt x="144" y="60"/>
                  <a:pt x="144" y="60"/>
                  <a:pt x="143" y="60"/>
                </a:cubicBezTo>
                <a:cubicBezTo>
                  <a:pt x="143" y="60"/>
                  <a:pt x="142" y="60"/>
                  <a:pt x="143" y="59"/>
                </a:cubicBezTo>
                <a:cubicBezTo>
                  <a:pt x="141" y="60"/>
                  <a:pt x="141" y="59"/>
                  <a:pt x="141" y="60"/>
                </a:cubicBezTo>
                <a:cubicBezTo>
                  <a:pt x="139" y="59"/>
                  <a:pt x="139" y="60"/>
                  <a:pt x="138" y="60"/>
                </a:cubicBezTo>
                <a:cubicBezTo>
                  <a:pt x="138" y="60"/>
                  <a:pt x="138" y="60"/>
                  <a:pt x="138" y="59"/>
                </a:cubicBezTo>
                <a:cubicBezTo>
                  <a:pt x="138" y="59"/>
                  <a:pt x="137" y="59"/>
                  <a:pt x="137" y="59"/>
                </a:cubicBezTo>
                <a:cubicBezTo>
                  <a:pt x="137" y="61"/>
                  <a:pt x="138" y="59"/>
                  <a:pt x="138" y="60"/>
                </a:cubicBezTo>
                <a:cubicBezTo>
                  <a:pt x="135" y="60"/>
                  <a:pt x="132" y="59"/>
                  <a:pt x="131" y="61"/>
                </a:cubicBezTo>
                <a:cubicBezTo>
                  <a:pt x="130" y="61"/>
                  <a:pt x="130" y="60"/>
                  <a:pt x="130" y="60"/>
                </a:cubicBezTo>
                <a:cubicBezTo>
                  <a:pt x="128" y="61"/>
                  <a:pt x="125" y="60"/>
                  <a:pt x="123" y="60"/>
                </a:cubicBezTo>
                <a:cubicBezTo>
                  <a:pt x="124" y="61"/>
                  <a:pt x="123" y="61"/>
                  <a:pt x="123" y="61"/>
                </a:cubicBezTo>
                <a:cubicBezTo>
                  <a:pt x="129" y="62"/>
                  <a:pt x="136" y="61"/>
                  <a:pt x="142" y="60"/>
                </a:cubicBezTo>
                <a:cubicBezTo>
                  <a:pt x="144" y="60"/>
                  <a:pt x="146" y="61"/>
                  <a:pt x="147" y="60"/>
                </a:cubicBezTo>
                <a:cubicBezTo>
                  <a:pt x="146" y="60"/>
                  <a:pt x="146" y="60"/>
                  <a:pt x="147" y="59"/>
                </a:cubicBezTo>
                <a:cubicBezTo>
                  <a:pt x="146" y="59"/>
                  <a:pt x="146" y="60"/>
                  <a:pt x="146" y="60"/>
                </a:cubicBezTo>
                <a:cubicBezTo>
                  <a:pt x="146" y="59"/>
                  <a:pt x="147" y="59"/>
                  <a:pt x="147" y="58"/>
                </a:cubicBezTo>
                <a:cubicBezTo>
                  <a:pt x="146" y="58"/>
                  <a:pt x="146" y="59"/>
                  <a:pt x="145" y="59"/>
                </a:cubicBezTo>
                <a:cubicBezTo>
                  <a:pt x="145" y="58"/>
                  <a:pt x="146" y="58"/>
                  <a:pt x="146" y="58"/>
                </a:cubicBezTo>
                <a:cubicBezTo>
                  <a:pt x="146" y="58"/>
                  <a:pt x="146" y="57"/>
                  <a:pt x="147" y="57"/>
                </a:cubicBezTo>
                <a:cubicBezTo>
                  <a:pt x="147" y="56"/>
                  <a:pt x="145" y="57"/>
                  <a:pt x="144" y="56"/>
                </a:cubicBezTo>
                <a:cubicBezTo>
                  <a:pt x="144" y="57"/>
                  <a:pt x="144" y="57"/>
                  <a:pt x="144" y="57"/>
                </a:cubicBezTo>
                <a:cubicBezTo>
                  <a:pt x="143" y="56"/>
                  <a:pt x="143" y="57"/>
                  <a:pt x="141" y="56"/>
                </a:cubicBezTo>
                <a:close/>
                <a:moveTo>
                  <a:pt x="153" y="58"/>
                </a:moveTo>
                <a:cubicBezTo>
                  <a:pt x="153" y="58"/>
                  <a:pt x="153" y="58"/>
                  <a:pt x="153" y="58"/>
                </a:cubicBezTo>
                <a:cubicBezTo>
                  <a:pt x="154" y="57"/>
                  <a:pt x="153" y="57"/>
                  <a:pt x="153" y="56"/>
                </a:cubicBezTo>
                <a:cubicBezTo>
                  <a:pt x="151" y="57"/>
                  <a:pt x="149" y="56"/>
                  <a:pt x="148" y="57"/>
                </a:cubicBezTo>
                <a:cubicBezTo>
                  <a:pt x="149" y="57"/>
                  <a:pt x="152" y="58"/>
                  <a:pt x="152" y="57"/>
                </a:cubicBezTo>
                <a:cubicBezTo>
                  <a:pt x="152" y="57"/>
                  <a:pt x="152" y="58"/>
                  <a:pt x="153" y="58"/>
                </a:cubicBezTo>
                <a:close/>
                <a:moveTo>
                  <a:pt x="136" y="57"/>
                </a:moveTo>
                <a:cubicBezTo>
                  <a:pt x="137" y="57"/>
                  <a:pt x="137" y="57"/>
                  <a:pt x="137" y="57"/>
                </a:cubicBezTo>
                <a:cubicBezTo>
                  <a:pt x="136" y="57"/>
                  <a:pt x="134" y="56"/>
                  <a:pt x="133" y="57"/>
                </a:cubicBezTo>
                <a:cubicBezTo>
                  <a:pt x="134" y="57"/>
                  <a:pt x="133" y="58"/>
                  <a:pt x="133" y="58"/>
                </a:cubicBezTo>
                <a:cubicBezTo>
                  <a:pt x="135" y="59"/>
                  <a:pt x="135" y="57"/>
                  <a:pt x="135" y="57"/>
                </a:cubicBezTo>
                <a:cubicBezTo>
                  <a:pt x="136" y="57"/>
                  <a:pt x="136" y="59"/>
                  <a:pt x="136" y="59"/>
                </a:cubicBezTo>
                <a:cubicBezTo>
                  <a:pt x="136" y="58"/>
                  <a:pt x="137" y="59"/>
                  <a:pt x="138" y="59"/>
                </a:cubicBezTo>
                <a:cubicBezTo>
                  <a:pt x="138" y="59"/>
                  <a:pt x="138" y="58"/>
                  <a:pt x="138" y="58"/>
                </a:cubicBezTo>
                <a:cubicBezTo>
                  <a:pt x="136" y="59"/>
                  <a:pt x="137" y="58"/>
                  <a:pt x="136" y="57"/>
                </a:cubicBezTo>
                <a:close/>
                <a:moveTo>
                  <a:pt x="174" y="59"/>
                </a:moveTo>
                <a:cubicBezTo>
                  <a:pt x="175" y="59"/>
                  <a:pt x="175" y="59"/>
                  <a:pt x="176" y="59"/>
                </a:cubicBezTo>
                <a:cubicBezTo>
                  <a:pt x="176" y="57"/>
                  <a:pt x="174" y="59"/>
                  <a:pt x="174" y="58"/>
                </a:cubicBezTo>
                <a:cubicBezTo>
                  <a:pt x="174" y="58"/>
                  <a:pt x="174" y="58"/>
                  <a:pt x="174" y="59"/>
                </a:cubicBezTo>
                <a:close/>
                <a:moveTo>
                  <a:pt x="171" y="59"/>
                </a:moveTo>
                <a:cubicBezTo>
                  <a:pt x="171" y="58"/>
                  <a:pt x="172" y="59"/>
                  <a:pt x="172" y="59"/>
                </a:cubicBezTo>
                <a:cubicBezTo>
                  <a:pt x="172" y="58"/>
                  <a:pt x="172" y="58"/>
                  <a:pt x="174" y="59"/>
                </a:cubicBezTo>
                <a:cubicBezTo>
                  <a:pt x="174" y="58"/>
                  <a:pt x="174" y="58"/>
                  <a:pt x="174" y="58"/>
                </a:cubicBezTo>
                <a:cubicBezTo>
                  <a:pt x="173" y="58"/>
                  <a:pt x="172" y="58"/>
                  <a:pt x="171" y="58"/>
                </a:cubicBezTo>
                <a:cubicBezTo>
                  <a:pt x="171" y="59"/>
                  <a:pt x="170" y="58"/>
                  <a:pt x="171" y="59"/>
                </a:cubicBezTo>
                <a:close/>
                <a:moveTo>
                  <a:pt x="94" y="59"/>
                </a:moveTo>
                <a:cubicBezTo>
                  <a:pt x="94" y="59"/>
                  <a:pt x="95" y="59"/>
                  <a:pt x="95" y="59"/>
                </a:cubicBezTo>
                <a:cubicBezTo>
                  <a:pt x="95" y="59"/>
                  <a:pt x="94" y="58"/>
                  <a:pt x="94" y="59"/>
                </a:cubicBezTo>
                <a:cubicBezTo>
                  <a:pt x="94" y="59"/>
                  <a:pt x="94" y="59"/>
                  <a:pt x="94" y="59"/>
                </a:cubicBezTo>
                <a:cubicBezTo>
                  <a:pt x="94" y="59"/>
                  <a:pt x="94" y="60"/>
                  <a:pt x="94" y="59"/>
                </a:cubicBezTo>
                <a:close/>
                <a:moveTo>
                  <a:pt x="158" y="59"/>
                </a:moveTo>
                <a:cubicBezTo>
                  <a:pt x="159" y="60"/>
                  <a:pt x="159" y="60"/>
                  <a:pt x="159" y="60"/>
                </a:cubicBezTo>
                <a:cubicBezTo>
                  <a:pt x="160" y="59"/>
                  <a:pt x="158" y="59"/>
                  <a:pt x="158" y="59"/>
                </a:cubicBezTo>
                <a:close/>
                <a:moveTo>
                  <a:pt x="92" y="60"/>
                </a:moveTo>
                <a:cubicBezTo>
                  <a:pt x="92" y="61"/>
                  <a:pt x="93" y="59"/>
                  <a:pt x="92" y="59"/>
                </a:cubicBezTo>
                <a:cubicBezTo>
                  <a:pt x="92" y="60"/>
                  <a:pt x="92" y="59"/>
                  <a:pt x="91" y="59"/>
                </a:cubicBezTo>
                <a:cubicBezTo>
                  <a:pt x="91" y="60"/>
                  <a:pt x="91" y="60"/>
                  <a:pt x="91" y="60"/>
                </a:cubicBezTo>
                <a:cubicBezTo>
                  <a:pt x="92" y="60"/>
                  <a:pt x="92" y="61"/>
                  <a:pt x="92" y="60"/>
                </a:cubicBezTo>
                <a:close/>
                <a:moveTo>
                  <a:pt x="114" y="62"/>
                </a:moveTo>
                <a:cubicBezTo>
                  <a:pt x="115" y="62"/>
                  <a:pt x="116" y="62"/>
                  <a:pt x="117" y="61"/>
                </a:cubicBezTo>
                <a:cubicBezTo>
                  <a:pt x="115" y="62"/>
                  <a:pt x="114" y="61"/>
                  <a:pt x="114" y="62"/>
                </a:cubicBezTo>
                <a:close/>
                <a:moveTo>
                  <a:pt x="40" y="62"/>
                </a:moveTo>
                <a:cubicBezTo>
                  <a:pt x="40" y="62"/>
                  <a:pt x="38" y="61"/>
                  <a:pt x="37" y="62"/>
                </a:cubicBezTo>
                <a:cubicBezTo>
                  <a:pt x="38" y="61"/>
                  <a:pt x="41" y="63"/>
                  <a:pt x="40" y="62"/>
                </a:cubicBezTo>
                <a:close/>
                <a:moveTo>
                  <a:pt x="35" y="63"/>
                </a:moveTo>
                <a:cubicBezTo>
                  <a:pt x="35" y="62"/>
                  <a:pt x="36" y="63"/>
                  <a:pt x="37" y="62"/>
                </a:cubicBezTo>
                <a:cubicBezTo>
                  <a:pt x="37" y="61"/>
                  <a:pt x="34" y="62"/>
                  <a:pt x="35" y="63"/>
                </a:cubicBezTo>
                <a:close/>
                <a:moveTo>
                  <a:pt x="97" y="63"/>
                </a:moveTo>
                <a:cubicBezTo>
                  <a:pt x="100" y="63"/>
                  <a:pt x="102" y="63"/>
                  <a:pt x="104" y="63"/>
                </a:cubicBezTo>
                <a:cubicBezTo>
                  <a:pt x="102" y="62"/>
                  <a:pt x="99" y="62"/>
                  <a:pt x="97" y="63"/>
                </a:cubicBezTo>
                <a:close/>
                <a:moveTo>
                  <a:pt x="4" y="65"/>
                </a:moveTo>
                <a:cubicBezTo>
                  <a:pt x="5" y="65"/>
                  <a:pt x="6" y="64"/>
                  <a:pt x="6" y="65"/>
                </a:cubicBezTo>
                <a:cubicBezTo>
                  <a:pt x="6" y="64"/>
                  <a:pt x="5" y="64"/>
                  <a:pt x="4" y="65"/>
                </a:cubicBezTo>
                <a:close/>
                <a:moveTo>
                  <a:pt x="10" y="65"/>
                </a:moveTo>
                <a:cubicBezTo>
                  <a:pt x="11" y="65"/>
                  <a:pt x="11" y="65"/>
                  <a:pt x="11" y="65"/>
                </a:cubicBezTo>
                <a:cubicBezTo>
                  <a:pt x="10" y="65"/>
                  <a:pt x="10" y="65"/>
                  <a:pt x="10" y="65"/>
                </a:cubicBezTo>
                <a:cubicBezTo>
                  <a:pt x="10" y="65"/>
                  <a:pt x="10" y="65"/>
                  <a:pt x="10" y="65"/>
                </a:cubicBezTo>
                <a:close/>
                <a:moveTo>
                  <a:pt x="114" y="66"/>
                </a:moveTo>
                <a:cubicBezTo>
                  <a:pt x="114" y="67"/>
                  <a:pt x="116" y="67"/>
                  <a:pt x="115" y="66"/>
                </a:cubicBezTo>
                <a:cubicBezTo>
                  <a:pt x="115" y="66"/>
                  <a:pt x="114" y="66"/>
                  <a:pt x="114" y="66"/>
                </a:cubicBezTo>
                <a:close/>
                <a:moveTo>
                  <a:pt x="163" y="70"/>
                </a:moveTo>
                <a:cubicBezTo>
                  <a:pt x="165" y="69"/>
                  <a:pt x="167" y="71"/>
                  <a:pt x="169" y="69"/>
                </a:cubicBezTo>
                <a:cubicBezTo>
                  <a:pt x="166" y="70"/>
                  <a:pt x="162" y="69"/>
                  <a:pt x="163" y="70"/>
                </a:cubicBezTo>
                <a:close/>
                <a:moveTo>
                  <a:pt x="155" y="70"/>
                </a:moveTo>
                <a:cubicBezTo>
                  <a:pt x="156" y="71"/>
                  <a:pt x="157" y="71"/>
                  <a:pt x="158" y="70"/>
                </a:cubicBezTo>
                <a:cubicBezTo>
                  <a:pt x="157" y="70"/>
                  <a:pt x="155" y="70"/>
                  <a:pt x="155" y="70"/>
                </a:cubicBezTo>
                <a:close/>
                <a:moveTo>
                  <a:pt x="117" y="72"/>
                </a:moveTo>
                <a:cubicBezTo>
                  <a:pt x="118" y="72"/>
                  <a:pt x="120" y="72"/>
                  <a:pt x="121" y="72"/>
                </a:cubicBezTo>
                <a:cubicBezTo>
                  <a:pt x="120" y="71"/>
                  <a:pt x="119" y="72"/>
                  <a:pt x="119" y="71"/>
                </a:cubicBezTo>
                <a:cubicBezTo>
                  <a:pt x="119" y="72"/>
                  <a:pt x="117" y="71"/>
                  <a:pt x="117" y="72"/>
                </a:cubicBezTo>
                <a:close/>
                <a:moveTo>
                  <a:pt x="107" y="73"/>
                </a:moveTo>
                <a:cubicBezTo>
                  <a:pt x="108" y="73"/>
                  <a:pt x="108" y="72"/>
                  <a:pt x="108" y="72"/>
                </a:cubicBezTo>
                <a:cubicBezTo>
                  <a:pt x="107" y="72"/>
                  <a:pt x="108" y="71"/>
                  <a:pt x="107" y="72"/>
                </a:cubicBezTo>
                <a:cubicBezTo>
                  <a:pt x="107" y="72"/>
                  <a:pt x="107" y="72"/>
                  <a:pt x="107" y="73"/>
                </a:cubicBezTo>
                <a:close/>
                <a:moveTo>
                  <a:pt x="108" y="72"/>
                </a:moveTo>
                <a:cubicBezTo>
                  <a:pt x="109" y="72"/>
                  <a:pt x="111" y="73"/>
                  <a:pt x="111" y="72"/>
                </a:cubicBezTo>
                <a:cubicBezTo>
                  <a:pt x="110" y="72"/>
                  <a:pt x="109" y="71"/>
                  <a:pt x="108" y="72"/>
                </a:cubicBezTo>
                <a:close/>
                <a:moveTo>
                  <a:pt x="111" y="72"/>
                </a:moveTo>
                <a:cubicBezTo>
                  <a:pt x="112" y="72"/>
                  <a:pt x="112" y="73"/>
                  <a:pt x="113" y="72"/>
                </a:cubicBezTo>
                <a:cubicBezTo>
                  <a:pt x="112" y="72"/>
                  <a:pt x="112" y="72"/>
                  <a:pt x="111" y="72"/>
                </a:cubicBezTo>
                <a:cubicBezTo>
                  <a:pt x="111" y="72"/>
                  <a:pt x="111" y="72"/>
                  <a:pt x="111" y="72"/>
                </a:cubicBezTo>
                <a:close/>
                <a:moveTo>
                  <a:pt x="147" y="74"/>
                </a:moveTo>
                <a:cubicBezTo>
                  <a:pt x="147" y="74"/>
                  <a:pt x="147" y="74"/>
                  <a:pt x="148" y="73"/>
                </a:cubicBezTo>
                <a:cubicBezTo>
                  <a:pt x="148" y="74"/>
                  <a:pt x="148" y="74"/>
                  <a:pt x="148" y="74"/>
                </a:cubicBezTo>
                <a:cubicBezTo>
                  <a:pt x="148" y="73"/>
                  <a:pt x="148" y="73"/>
                  <a:pt x="146" y="73"/>
                </a:cubicBezTo>
                <a:cubicBezTo>
                  <a:pt x="147" y="74"/>
                  <a:pt x="146" y="74"/>
                  <a:pt x="147" y="74"/>
                </a:cubicBezTo>
                <a:close/>
                <a:moveTo>
                  <a:pt x="146" y="73"/>
                </a:moveTo>
                <a:cubicBezTo>
                  <a:pt x="145" y="73"/>
                  <a:pt x="144" y="73"/>
                  <a:pt x="144" y="73"/>
                </a:cubicBezTo>
                <a:cubicBezTo>
                  <a:pt x="144" y="73"/>
                  <a:pt x="143" y="73"/>
                  <a:pt x="143" y="74"/>
                </a:cubicBezTo>
                <a:cubicBezTo>
                  <a:pt x="145" y="73"/>
                  <a:pt x="145" y="74"/>
                  <a:pt x="146" y="73"/>
                </a:cubicBezTo>
                <a:cubicBezTo>
                  <a:pt x="146" y="73"/>
                  <a:pt x="146" y="73"/>
                  <a:pt x="146" y="73"/>
                </a:cubicBezTo>
                <a:close/>
                <a:moveTo>
                  <a:pt x="149" y="74"/>
                </a:moveTo>
                <a:cubicBezTo>
                  <a:pt x="149" y="74"/>
                  <a:pt x="151" y="73"/>
                  <a:pt x="150" y="73"/>
                </a:cubicBezTo>
                <a:cubicBezTo>
                  <a:pt x="150" y="73"/>
                  <a:pt x="150" y="73"/>
                  <a:pt x="149" y="73"/>
                </a:cubicBezTo>
                <a:cubicBezTo>
                  <a:pt x="149" y="73"/>
                  <a:pt x="148" y="74"/>
                  <a:pt x="149" y="74"/>
                </a:cubicBezTo>
                <a:close/>
                <a:moveTo>
                  <a:pt x="154" y="73"/>
                </a:moveTo>
                <a:cubicBezTo>
                  <a:pt x="153" y="74"/>
                  <a:pt x="153" y="73"/>
                  <a:pt x="153" y="73"/>
                </a:cubicBezTo>
                <a:cubicBezTo>
                  <a:pt x="153" y="74"/>
                  <a:pt x="152" y="74"/>
                  <a:pt x="151" y="75"/>
                </a:cubicBezTo>
                <a:cubicBezTo>
                  <a:pt x="153" y="75"/>
                  <a:pt x="154" y="75"/>
                  <a:pt x="156" y="75"/>
                </a:cubicBezTo>
                <a:cubicBezTo>
                  <a:pt x="156" y="74"/>
                  <a:pt x="156" y="74"/>
                  <a:pt x="155" y="74"/>
                </a:cubicBezTo>
                <a:cubicBezTo>
                  <a:pt x="156" y="75"/>
                  <a:pt x="157" y="73"/>
                  <a:pt x="157" y="74"/>
                </a:cubicBezTo>
                <a:cubicBezTo>
                  <a:pt x="157" y="74"/>
                  <a:pt x="156" y="74"/>
                  <a:pt x="156" y="74"/>
                </a:cubicBezTo>
                <a:cubicBezTo>
                  <a:pt x="158" y="75"/>
                  <a:pt x="161" y="75"/>
                  <a:pt x="162" y="74"/>
                </a:cubicBezTo>
                <a:cubicBezTo>
                  <a:pt x="161" y="74"/>
                  <a:pt x="161" y="74"/>
                  <a:pt x="161" y="73"/>
                </a:cubicBezTo>
                <a:cubicBezTo>
                  <a:pt x="159" y="75"/>
                  <a:pt x="156" y="73"/>
                  <a:pt x="154" y="73"/>
                </a:cubicBezTo>
                <a:close/>
                <a:moveTo>
                  <a:pt x="107" y="78"/>
                </a:moveTo>
                <a:cubicBezTo>
                  <a:pt x="106" y="77"/>
                  <a:pt x="105" y="77"/>
                  <a:pt x="104" y="77"/>
                </a:cubicBezTo>
                <a:cubicBezTo>
                  <a:pt x="103" y="79"/>
                  <a:pt x="97" y="77"/>
                  <a:pt x="96" y="78"/>
                </a:cubicBezTo>
                <a:cubicBezTo>
                  <a:pt x="96" y="79"/>
                  <a:pt x="99" y="78"/>
                  <a:pt x="101" y="78"/>
                </a:cubicBezTo>
                <a:cubicBezTo>
                  <a:pt x="102" y="78"/>
                  <a:pt x="106" y="79"/>
                  <a:pt x="107" y="78"/>
                </a:cubicBezTo>
                <a:cubicBezTo>
                  <a:pt x="107" y="77"/>
                  <a:pt x="106" y="77"/>
                  <a:pt x="106" y="76"/>
                </a:cubicBezTo>
                <a:cubicBezTo>
                  <a:pt x="105" y="77"/>
                  <a:pt x="107" y="77"/>
                  <a:pt x="107" y="78"/>
                </a:cubicBezTo>
                <a:close/>
                <a:moveTo>
                  <a:pt x="109" y="77"/>
                </a:moveTo>
                <a:cubicBezTo>
                  <a:pt x="109" y="77"/>
                  <a:pt x="108" y="77"/>
                  <a:pt x="108" y="78"/>
                </a:cubicBezTo>
                <a:cubicBezTo>
                  <a:pt x="111" y="78"/>
                  <a:pt x="113" y="78"/>
                  <a:pt x="115" y="78"/>
                </a:cubicBezTo>
                <a:cubicBezTo>
                  <a:pt x="115" y="78"/>
                  <a:pt x="115" y="78"/>
                  <a:pt x="115" y="78"/>
                </a:cubicBezTo>
                <a:cubicBezTo>
                  <a:pt x="116" y="78"/>
                  <a:pt x="119" y="78"/>
                  <a:pt x="120" y="77"/>
                </a:cubicBezTo>
                <a:cubicBezTo>
                  <a:pt x="116" y="76"/>
                  <a:pt x="112" y="78"/>
                  <a:pt x="110" y="77"/>
                </a:cubicBezTo>
                <a:cubicBezTo>
                  <a:pt x="110" y="77"/>
                  <a:pt x="110" y="75"/>
                  <a:pt x="109" y="77"/>
                </a:cubicBezTo>
                <a:cubicBezTo>
                  <a:pt x="110" y="77"/>
                  <a:pt x="109" y="77"/>
                  <a:pt x="109" y="77"/>
                </a:cubicBezTo>
                <a:close/>
                <a:moveTo>
                  <a:pt x="79" y="77"/>
                </a:moveTo>
                <a:cubicBezTo>
                  <a:pt x="80" y="77"/>
                  <a:pt x="81" y="78"/>
                  <a:pt x="82" y="77"/>
                </a:cubicBezTo>
                <a:cubicBezTo>
                  <a:pt x="81" y="77"/>
                  <a:pt x="80" y="77"/>
                  <a:pt x="79" y="77"/>
                </a:cubicBezTo>
                <a:close/>
                <a:moveTo>
                  <a:pt x="239" y="80"/>
                </a:moveTo>
                <a:cubicBezTo>
                  <a:pt x="243" y="82"/>
                  <a:pt x="247" y="81"/>
                  <a:pt x="253" y="80"/>
                </a:cubicBezTo>
                <a:cubicBezTo>
                  <a:pt x="248" y="80"/>
                  <a:pt x="244" y="81"/>
                  <a:pt x="239" y="80"/>
                </a:cubicBezTo>
                <a:close/>
                <a:moveTo>
                  <a:pt x="226" y="81"/>
                </a:moveTo>
                <a:cubicBezTo>
                  <a:pt x="225" y="80"/>
                  <a:pt x="217" y="80"/>
                  <a:pt x="217" y="82"/>
                </a:cubicBezTo>
                <a:cubicBezTo>
                  <a:pt x="219" y="81"/>
                  <a:pt x="223" y="82"/>
                  <a:pt x="225" y="81"/>
                </a:cubicBezTo>
                <a:cubicBezTo>
                  <a:pt x="226" y="82"/>
                  <a:pt x="232" y="82"/>
                  <a:pt x="234" y="81"/>
                </a:cubicBezTo>
                <a:cubicBezTo>
                  <a:pt x="232" y="80"/>
                  <a:pt x="229" y="80"/>
                  <a:pt x="226" y="81"/>
                </a:cubicBezTo>
                <a:close/>
                <a:moveTo>
                  <a:pt x="212" y="82"/>
                </a:moveTo>
                <a:cubicBezTo>
                  <a:pt x="213" y="82"/>
                  <a:pt x="216" y="82"/>
                  <a:pt x="216" y="81"/>
                </a:cubicBezTo>
                <a:cubicBezTo>
                  <a:pt x="215" y="82"/>
                  <a:pt x="213" y="80"/>
                  <a:pt x="212" y="82"/>
                </a:cubicBezTo>
                <a:close/>
                <a:moveTo>
                  <a:pt x="153" y="82"/>
                </a:moveTo>
                <a:cubicBezTo>
                  <a:pt x="154" y="81"/>
                  <a:pt x="155" y="82"/>
                  <a:pt x="155" y="81"/>
                </a:cubicBezTo>
                <a:cubicBezTo>
                  <a:pt x="154" y="81"/>
                  <a:pt x="154" y="81"/>
                  <a:pt x="153" y="82"/>
                </a:cubicBezTo>
                <a:close/>
                <a:moveTo>
                  <a:pt x="157" y="82"/>
                </a:moveTo>
                <a:cubicBezTo>
                  <a:pt x="161" y="82"/>
                  <a:pt x="158" y="80"/>
                  <a:pt x="157" y="82"/>
                </a:cubicBezTo>
                <a:close/>
                <a:moveTo>
                  <a:pt x="155" y="82"/>
                </a:moveTo>
                <a:cubicBezTo>
                  <a:pt x="151" y="82"/>
                  <a:pt x="145" y="82"/>
                  <a:pt x="140" y="82"/>
                </a:cubicBezTo>
                <a:cubicBezTo>
                  <a:pt x="141" y="83"/>
                  <a:pt x="140" y="82"/>
                  <a:pt x="141" y="82"/>
                </a:cubicBezTo>
                <a:cubicBezTo>
                  <a:pt x="151" y="82"/>
                  <a:pt x="159" y="83"/>
                  <a:pt x="167" y="82"/>
                </a:cubicBezTo>
                <a:cubicBezTo>
                  <a:pt x="170" y="82"/>
                  <a:pt x="174" y="83"/>
                  <a:pt x="175" y="82"/>
                </a:cubicBezTo>
                <a:cubicBezTo>
                  <a:pt x="170" y="82"/>
                  <a:pt x="164" y="82"/>
                  <a:pt x="161" y="82"/>
                </a:cubicBezTo>
                <a:cubicBezTo>
                  <a:pt x="161" y="82"/>
                  <a:pt x="162" y="81"/>
                  <a:pt x="162" y="81"/>
                </a:cubicBezTo>
                <a:cubicBezTo>
                  <a:pt x="160" y="82"/>
                  <a:pt x="159" y="82"/>
                  <a:pt x="155" y="82"/>
                </a:cubicBezTo>
                <a:close/>
                <a:moveTo>
                  <a:pt x="202" y="82"/>
                </a:moveTo>
                <a:cubicBezTo>
                  <a:pt x="203" y="82"/>
                  <a:pt x="205" y="81"/>
                  <a:pt x="206" y="82"/>
                </a:cubicBezTo>
                <a:cubicBezTo>
                  <a:pt x="206" y="81"/>
                  <a:pt x="210" y="83"/>
                  <a:pt x="211" y="81"/>
                </a:cubicBezTo>
                <a:cubicBezTo>
                  <a:pt x="206" y="81"/>
                  <a:pt x="204" y="81"/>
                  <a:pt x="202" y="82"/>
                </a:cubicBezTo>
                <a:close/>
                <a:moveTo>
                  <a:pt x="176" y="82"/>
                </a:moveTo>
                <a:cubicBezTo>
                  <a:pt x="176" y="83"/>
                  <a:pt x="178" y="82"/>
                  <a:pt x="178" y="82"/>
                </a:cubicBezTo>
                <a:cubicBezTo>
                  <a:pt x="182" y="82"/>
                  <a:pt x="185" y="82"/>
                  <a:pt x="189" y="82"/>
                </a:cubicBezTo>
                <a:cubicBezTo>
                  <a:pt x="187" y="81"/>
                  <a:pt x="180" y="82"/>
                  <a:pt x="176" y="82"/>
                </a:cubicBezTo>
                <a:close/>
                <a:moveTo>
                  <a:pt x="139" y="83"/>
                </a:moveTo>
                <a:cubicBezTo>
                  <a:pt x="139" y="82"/>
                  <a:pt x="140" y="83"/>
                  <a:pt x="140" y="82"/>
                </a:cubicBezTo>
                <a:cubicBezTo>
                  <a:pt x="139" y="82"/>
                  <a:pt x="138" y="82"/>
                  <a:pt x="138" y="82"/>
                </a:cubicBezTo>
                <a:cubicBezTo>
                  <a:pt x="138" y="83"/>
                  <a:pt x="139" y="83"/>
                  <a:pt x="139" y="83"/>
                </a:cubicBezTo>
                <a:close/>
                <a:moveTo>
                  <a:pt x="206" y="83"/>
                </a:moveTo>
                <a:cubicBezTo>
                  <a:pt x="207" y="83"/>
                  <a:pt x="211" y="83"/>
                  <a:pt x="212" y="83"/>
                </a:cubicBezTo>
                <a:cubicBezTo>
                  <a:pt x="210" y="82"/>
                  <a:pt x="207" y="82"/>
                  <a:pt x="206" y="83"/>
                </a:cubicBezTo>
                <a:close/>
                <a:moveTo>
                  <a:pt x="186" y="83"/>
                </a:moveTo>
                <a:cubicBezTo>
                  <a:pt x="186" y="83"/>
                  <a:pt x="186" y="83"/>
                  <a:pt x="186" y="83"/>
                </a:cubicBezTo>
                <a:cubicBezTo>
                  <a:pt x="186" y="83"/>
                  <a:pt x="187" y="83"/>
                  <a:pt x="187" y="83"/>
                </a:cubicBezTo>
                <a:cubicBezTo>
                  <a:pt x="186" y="83"/>
                  <a:pt x="185" y="83"/>
                  <a:pt x="184" y="83"/>
                </a:cubicBezTo>
                <a:cubicBezTo>
                  <a:pt x="186" y="83"/>
                  <a:pt x="186" y="84"/>
                  <a:pt x="186" y="83"/>
                </a:cubicBezTo>
                <a:close/>
                <a:moveTo>
                  <a:pt x="188" y="83"/>
                </a:moveTo>
                <a:cubicBezTo>
                  <a:pt x="189" y="84"/>
                  <a:pt x="189" y="83"/>
                  <a:pt x="190" y="83"/>
                </a:cubicBezTo>
                <a:cubicBezTo>
                  <a:pt x="190" y="83"/>
                  <a:pt x="190" y="83"/>
                  <a:pt x="190" y="83"/>
                </a:cubicBezTo>
                <a:cubicBezTo>
                  <a:pt x="189" y="83"/>
                  <a:pt x="188" y="82"/>
                  <a:pt x="188" y="83"/>
                </a:cubicBezTo>
                <a:close/>
                <a:moveTo>
                  <a:pt x="202" y="84"/>
                </a:moveTo>
                <a:cubicBezTo>
                  <a:pt x="202" y="83"/>
                  <a:pt x="201" y="83"/>
                  <a:pt x="201" y="83"/>
                </a:cubicBezTo>
                <a:cubicBezTo>
                  <a:pt x="201" y="83"/>
                  <a:pt x="201" y="83"/>
                  <a:pt x="202" y="84"/>
                </a:cubicBezTo>
                <a:close/>
                <a:moveTo>
                  <a:pt x="170" y="83"/>
                </a:moveTo>
                <a:cubicBezTo>
                  <a:pt x="167" y="83"/>
                  <a:pt x="165" y="83"/>
                  <a:pt x="163" y="84"/>
                </a:cubicBezTo>
                <a:cubicBezTo>
                  <a:pt x="164" y="84"/>
                  <a:pt x="168" y="84"/>
                  <a:pt x="169" y="83"/>
                </a:cubicBezTo>
                <a:cubicBezTo>
                  <a:pt x="169" y="83"/>
                  <a:pt x="169" y="84"/>
                  <a:pt x="170" y="83"/>
                </a:cubicBezTo>
                <a:close/>
                <a:moveTo>
                  <a:pt x="160" y="84"/>
                </a:moveTo>
                <a:cubicBezTo>
                  <a:pt x="161" y="83"/>
                  <a:pt x="161" y="84"/>
                  <a:pt x="162" y="84"/>
                </a:cubicBezTo>
                <a:cubicBezTo>
                  <a:pt x="163" y="83"/>
                  <a:pt x="159" y="83"/>
                  <a:pt x="160" y="84"/>
                </a:cubicBezTo>
                <a:close/>
                <a:moveTo>
                  <a:pt x="79" y="85"/>
                </a:moveTo>
                <a:cubicBezTo>
                  <a:pt x="80" y="84"/>
                  <a:pt x="83" y="86"/>
                  <a:pt x="83" y="84"/>
                </a:cubicBezTo>
                <a:cubicBezTo>
                  <a:pt x="82" y="85"/>
                  <a:pt x="80" y="84"/>
                  <a:pt x="79" y="84"/>
                </a:cubicBezTo>
                <a:cubicBezTo>
                  <a:pt x="80" y="84"/>
                  <a:pt x="78" y="85"/>
                  <a:pt x="79" y="85"/>
                </a:cubicBezTo>
                <a:close/>
                <a:moveTo>
                  <a:pt x="83" y="85"/>
                </a:moveTo>
                <a:cubicBezTo>
                  <a:pt x="84" y="85"/>
                  <a:pt x="84" y="85"/>
                  <a:pt x="85" y="85"/>
                </a:cubicBezTo>
                <a:cubicBezTo>
                  <a:pt x="85" y="84"/>
                  <a:pt x="83" y="84"/>
                  <a:pt x="83" y="84"/>
                </a:cubicBezTo>
                <a:cubicBezTo>
                  <a:pt x="83" y="84"/>
                  <a:pt x="83" y="85"/>
                  <a:pt x="83" y="85"/>
                </a:cubicBezTo>
                <a:close/>
                <a:moveTo>
                  <a:pt x="124" y="85"/>
                </a:moveTo>
                <a:cubicBezTo>
                  <a:pt x="125" y="84"/>
                  <a:pt x="126" y="85"/>
                  <a:pt x="126" y="84"/>
                </a:cubicBezTo>
                <a:cubicBezTo>
                  <a:pt x="125" y="85"/>
                  <a:pt x="124" y="84"/>
                  <a:pt x="124" y="85"/>
                </a:cubicBezTo>
                <a:close/>
                <a:moveTo>
                  <a:pt x="276" y="85"/>
                </a:moveTo>
                <a:cubicBezTo>
                  <a:pt x="276" y="85"/>
                  <a:pt x="277" y="85"/>
                  <a:pt x="277" y="84"/>
                </a:cubicBezTo>
                <a:cubicBezTo>
                  <a:pt x="277" y="84"/>
                  <a:pt x="277" y="84"/>
                  <a:pt x="276" y="84"/>
                </a:cubicBezTo>
                <a:cubicBezTo>
                  <a:pt x="277" y="85"/>
                  <a:pt x="276" y="84"/>
                  <a:pt x="276" y="85"/>
                </a:cubicBezTo>
                <a:close/>
                <a:moveTo>
                  <a:pt x="85" y="84"/>
                </a:moveTo>
                <a:cubicBezTo>
                  <a:pt x="85" y="85"/>
                  <a:pt x="88" y="85"/>
                  <a:pt x="88" y="84"/>
                </a:cubicBezTo>
                <a:cubicBezTo>
                  <a:pt x="87" y="84"/>
                  <a:pt x="85" y="85"/>
                  <a:pt x="85" y="84"/>
                </a:cubicBezTo>
                <a:close/>
                <a:moveTo>
                  <a:pt x="120" y="85"/>
                </a:moveTo>
                <a:cubicBezTo>
                  <a:pt x="122" y="85"/>
                  <a:pt x="122" y="85"/>
                  <a:pt x="123" y="85"/>
                </a:cubicBezTo>
                <a:cubicBezTo>
                  <a:pt x="123" y="84"/>
                  <a:pt x="120" y="84"/>
                  <a:pt x="120" y="85"/>
                </a:cubicBezTo>
                <a:close/>
                <a:moveTo>
                  <a:pt x="226" y="85"/>
                </a:moveTo>
                <a:cubicBezTo>
                  <a:pt x="228" y="85"/>
                  <a:pt x="228" y="86"/>
                  <a:pt x="230" y="85"/>
                </a:cubicBezTo>
                <a:cubicBezTo>
                  <a:pt x="230" y="84"/>
                  <a:pt x="227" y="84"/>
                  <a:pt x="226" y="85"/>
                </a:cubicBezTo>
                <a:close/>
                <a:moveTo>
                  <a:pt x="223" y="85"/>
                </a:moveTo>
                <a:cubicBezTo>
                  <a:pt x="223" y="84"/>
                  <a:pt x="220" y="85"/>
                  <a:pt x="220" y="85"/>
                </a:cubicBezTo>
                <a:cubicBezTo>
                  <a:pt x="221" y="85"/>
                  <a:pt x="221" y="85"/>
                  <a:pt x="223" y="85"/>
                </a:cubicBezTo>
                <a:close/>
                <a:moveTo>
                  <a:pt x="172" y="85"/>
                </a:moveTo>
                <a:cubicBezTo>
                  <a:pt x="173" y="86"/>
                  <a:pt x="174" y="86"/>
                  <a:pt x="175" y="85"/>
                </a:cubicBezTo>
                <a:cubicBezTo>
                  <a:pt x="174" y="85"/>
                  <a:pt x="173" y="84"/>
                  <a:pt x="172" y="85"/>
                </a:cubicBezTo>
                <a:close/>
                <a:moveTo>
                  <a:pt x="177" y="85"/>
                </a:moveTo>
                <a:cubicBezTo>
                  <a:pt x="178" y="85"/>
                  <a:pt x="176" y="85"/>
                  <a:pt x="176" y="85"/>
                </a:cubicBezTo>
                <a:cubicBezTo>
                  <a:pt x="176" y="85"/>
                  <a:pt x="177" y="85"/>
                  <a:pt x="177" y="85"/>
                </a:cubicBezTo>
                <a:close/>
                <a:moveTo>
                  <a:pt x="201" y="85"/>
                </a:moveTo>
                <a:cubicBezTo>
                  <a:pt x="201" y="85"/>
                  <a:pt x="205" y="86"/>
                  <a:pt x="204" y="85"/>
                </a:cubicBezTo>
                <a:cubicBezTo>
                  <a:pt x="203" y="86"/>
                  <a:pt x="201" y="84"/>
                  <a:pt x="201" y="85"/>
                </a:cubicBezTo>
                <a:close/>
                <a:moveTo>
                  <a:pt x="208" y="85"/>
                </a:moveTo>
                <a:cubicBezTo>
                  <a:pt x="208" y="84"/>
                  <a:pt x="205" y="85"/>
                  <a:pt x="204" y="85"/>
                </a:cubicBezTo>
                <a:cubicBezTo>
                  <a:pt x="204" y="86"/>
                  <a:pt x="207" y="85"/>
                  <a:pt x="208" y="85"/>
                </a:cubicBezTo>
                <a:close/>
                <a:moveTo>
                  <a:pt x="209" y="85"/>
                </a:moveTo>
                <a:cubicBezTo>
                  <a:pt x="209" y="85"/>
                  <a:pt x="209" y="86"/>
                  <a:pt x="209" y="86"/>
                </a:cubicBezTo>
                <a:cubicBezTo>
                  <a:pt x="210" y="86"/>
                  <a:pt x="210" y="85"/>
                  <a:pt x="211" y="85"/>
                </a:cubicBezTo>
                <a:cubicBezTo>
                  <a:pt x="211" y="85"/>
                  <a:pt x="211" y="85"/>
                  <a:pt x="211" y="85"/>
                </a:cubicBezTo>
                <a:cubicBezTo>
                  <a:pt x="210" y="85"/>
                  <a:pt x="210" y="85"/>
                  <a:pt x="209" y="85"/>
                </a:cubicBezTo>
                <a:close/>
                <a:moveTo>
                  <a:pt x="289" y="87"/>
                </a:moveTo>
                <a:cubicBezTo>
                  <a:pt x="290" y="87"/>
                  <a:pt x="290" y="86"/>
                  <a:pt x="290" y="86"/>
                </a:cubicBezTo>
                <a:cubicBezTo>
                  <a:pt x="290" y="86"/>
                  <a:pt x="290" y="85"/>
                  <a:pt x="289" y="86"/>
                </a:cubicBezTo>
                <a:cubicBezTo>
                  <a:pt x="291" y="86"/>
                  <a:pt x="288" y="86"/>
                  <a:pt x="289" y="87"/>
                </a:cubicBezTo>
                <a:close/>
                <a:moveTo>
                  <a:pt x="184" y="87"/>
                </a:moveTo>
                <a:cubicBezTo>
                  <a:pt x="183" y="87"/>
                  <a:pt x="183" y="87"/>
                  <a:pt x="182" y="87"/>
                </a:cubicBezTo>
                <a:cubicBezTo>
                  <a:pt x="181" y="88"/>
                  <a:pt x="184" y="88"/>
                  <a:pt x="184" y="87"/>
                </a:cubicBezTo>
                <a:close/>
                <a:moveTo>
                  <a:pt x="293" y="87"/>
                </a:moveTo>
                <a:cubicBezTo>
                  <a:pt x="293" y="87"/>
                  <a:pt x="293" y="87"/>
                  <a:pt x="292" y="87"/>
                </a:cubicBezTo>
                <a:cubicBezTo>
                  <a:pt x="292" y="88"/>
                  <a:pt x="293" y="88"/>
                  <a:pt x="293" y="88"/>
                </a:cubicBezTo>
                <a:cubicBezTo>
                  <a:pt x="293" y="88"/>
                  <a:pt x="294" y="88"/>
                  <a:pt x="293" y="87"/>
                </a:cubicBezTo>
                <a:close/>
                <a:moveTo>
                  <a:pt x="301" y="89"/>
                </a:moveTo>
                <a:cubicBezTo>
                  <a:pt x="301" y="88"/>
                  <a:pt x="302" y="88"/>
                  <a:pt x="302" y="87"/>
                </a:cubicBezTo>
                <a:cubicBezTo>
                  <a:pt x="300" y="88"/>
                  <a:pt x="299" y="88"/>
                  <a:pt x="297" y="87"/>
                </a:cubicBezTo>
                <a:cubicBezTo>
                  <a:pt x="297" y="89"/>
                  <a:pt x="295" y="88"/>
                  <a:pt x="294" y="87"/>
                </a:cubicBezTo>
                <a:cubicBezTo>
                  <a:pt x="295" y="90"/>
                  <a:pt x="300" y="87"/>
                  <a:pt x="301" y="89"/>
                </a:cubicBezTo>
                <a:close/>
                <a:moveTo>
                  <a:pt x="421" y="90"/>
                </a:moveTo>
                <a:cubicBezTo>
                  <a:pt x="422" y="90"/>
                  <a:pt x="426" y="91"/>
                  <a:pt x="426" y="89"/>
                </a:cubicBezTo>
                <a:cubicBezTo>
                  <a:pt x="425" y="90"/>
                  <a:pt x="423" y="89"/>
                  <a:pt x="421" y="90"/>
                </a:cubicBezTo>
                <a:close/>
                <a:moveTo>
                  <a:pt x="409" y="92"/>
                </a:moveTo>
                <a:cubicBezTo>
                  <a:pt x="411" y="90"/>
                  <a:pt x="418" y="92"/>
                  <a:pt x="419" y="90"/>
                </a:cubicBezTo>
                <a:cubicBezTo>
                  <a:pt x="420" y="90"/>
                  <a:pt x="420" y="90"/>
                  <a:pt x="419" y="90"/>
                </a:cubicBezTo>
                <a:cubicBezTo>
                  <a:pt x="411" y="91"/>
                  <a:pt x="406" y="90"/>
                  <a:pt x="399" y="92"/>
                </a:cubicBezTo>
                <a:cubicBezTo>
                  <a:pt x="401" y="92"/>
                  <a:pt x="406" y="92"/>
                  <a:pt x="409" y="92"/>
                </a:cubicBezTo>
                <a:close/>
              </a:path>
            </a:pathLst>
          </a:custGeom>
          <a:solidFill>
            <a:schemeClr val="tx1">
              <a:lumMod val="95000"/>
              <a:lumOff val="5000"/>
            </a:schemeClr>
          </a:solidFill>
          <a:ln>
            <a:noFill/>
          </a:ln>
        </p:spPr>
        <p:txBody>
          <a:bodyPr lIns="68580" tIns="34290" rIns="68580" bIns="34290" anchor="ctr" anchorCtr="1"/>
          <a:lstStyle/>
          <a:p>
            <a:endParaRPr lang="zh-CN" altLang="en-US"/>
          </a:p>
        </p:txBody>
      </p:sp>
      <p:sp>
        <p:nvSpPr>
          <p:cNvPr id="8" name="标题 9"/>
          <p:cNvSpPr>
            <a:spLocks noGrp="1"/>
          </p:cNvSpPr>
          <p:nvPr>
            <p:ph type="title"/>
          </p:nvPr>
        </p:nvSpPr>
        <p:spPr>
          <a:xfrm>
            <a:off x="2109470" y="189865"/>
            <a:ext cx="2621915" cy="450850"/>
          </a:xfrm>
        </p:spPr>
        <p:txBody>
          <a:bodyPr>
            <a:normAutofit/>
          </a:bodyPr>
          <a:lstStyle/>
          <a:p>
            <a:pPr algn="ctr" eaLnBrk="1" hangingPunct="1"/>
            <a:r>
              <a:rPr lang="zh-CN" altLang="en-US" sz="2700" spc="-113" dirty="0">
                <a:solidFill>
                  <a:schemeClr val="bg1"/>
                </a:solidFill>
                <a:latin typeface="李旭科书法" panose="02000603000000000000" pitchFamily="2" charset="-122"/>
                <a:ea typeface="李旭科书法" panose="02000603000000000000" pitchFamily="2" charset="-122"/>
                <a:sym typeface="+mn-ea"/>
              </a:rPr>
              <a:t>Contributions</a:t>
            </a:r>
            <a:endParaRPr lang="zh-CN" altLang="en-US" sz="2700" dirty="0">
              <a:solidFill>
                <a:schemeClr val="bg1"/>
              </a:solidFill>
              <a:latin typeface="李旭科书法" panose="02000603000000000000" pitchFamily="2" charset="-122"/>
              <a:ea typeface="李旭科书法" panose="02000603000000000000" pitchFamily="2" charset="-122"/>
            </a:endParaRPr>
          </a:p>
        </p:txBody>
      </p:sp>
      <p:sp>
        <p:nvSpPr>
          <p:cNvPr id="2" name="文本框 1"/>
          <p:cNvSpPr txBox="1"/>
          <p:nvPr/>
        </p:nvSpPr>
        <p:spPr>
          <a:xfrm>
            <a:off x="323850" y="935990"/>
            <a:ext cx="8361045" cy="3169285"/>
          </a:xfrm>
          <a:prstGeom prst="rect">
            <a:avLst/>
          </a:prstGeom>
          <a:noFill/>
        </p:spPr>
        <p:txBody>
          <a:bodyPr wrap="square" rtlCol="0">
            <a:spAutoFit/>
          </a:bodyPr>
          <a:p>
            <a:pPr algn="just"/>
            <a:r>
              <a:rPr lang="en-US" sz="2000" dirty="0">
                <a:latin typeface="Times New Roman" panose="02020603050405020304" charset="0"/>
                <a:ea typeface="李旭科书法" panose="02000603000000000000" pitchFamily="2" charset="-122"/>
                <a:cs typeface="Times New Roman" panose="02020603050405020304" charset="0"/>
                <a:sym typeface="+mn-ea"/>
              </a:rPr>
              <a:t>    </a:t>
            </a:r>
            <a:r>
              <a:rPr sz="2000" dirty="0">
                <a:latin typeface="Times New Roman" panose="02020603050405020304" charset="0"/>
                <a:ea typeface="李旭科书法" panose="02000603000000000000" pitchFamily="2" charset="-122"/>
                <a:cs typeface="Times New Roman" panose="02020603050405020304" charset="0"/>
                <a:sym typeface="+mn-ea"/>
              </a:rPr>
              <a:t>During his stay in the U.S, he met with the famous motion-picture actor Charles Chaplin </a:t>
            </a:r>
            <a:r>
              <a:rPr lang="en-US" sz="2000" dirty="0">
                <a:latin typeface="Times New Roman" panose="02020603050405020304" charset="0"/>
                <a:ea typeface="李旭科书法" panose="02000603000000000000" pitchFamily="2" charset="-122"/>
                <a:cs typeface="Times New Roman" panose="02020603050405020304" charset="0"/>
                <a:sym typeface="+mn-ea"/>
              </a:rPr>
              <a:t>(</a:t>
            </a:r>
            <a:r>
              <a:rPr lang="zh-CN" altLang="en-US" sz="1800" dirty="0">
                <a:latin typeface="Times New Roman" panose="02020603050405020304" charset="0"/>
                <a:ea typeface="李旭科书法" panose="02000603000000000000" pitchFamily="2" charset="-122"/>
                <a:cs typeface="Times New Roman" panose="02020603050405020304" charset="0"/>
                <a:sym typeface="+mn-ea"/>
              </a:rPr>
              <a:t>查理</a:t>
            </a:r>
            <a:r>
              <a:rPr lang="en-US" altLang="zh-CN" sz="1800" dirty="0">
                <a:latin typeface="Times New Roman" panose="02020603050405020304" charset="0"/>
                <a:ea typeface="李旭科书法" panose="02000603000000000000" pitchFamily="2" charset="-122"/>
                <a:cs typeface="Times New Roman" panose="02020603050405020304" charset="0"/>
                <a:sym typeface="+mn-ea"/>
              </a:rPr>
              <a:t>·</a:t>
            </a:r>
            <a:r>
              <a:rPr lang="zh-CN" altLang="en-US" sz="1800" dirty="0">
                <a:latin typeface="Times New Roman" panose="02020603050405020304" charset="0"/>
                <a:ea typeface="李旭科书法" panose="02000603000000000000" pitchFamily="2" charset="-122"/>
                <a:cs typeface="Times New Roman" panose="02020603050405020304" charset="0"/>
                <a:sym typeface="+mn-ea"/>
              </a:rPr>
              <a:t>卓别林</a:t>
            </a:r>
            <a:r>
              <a:rPr lang="en-US" sz="2000" dirty="0">
                <a:latin typeface="Times New Roman" panose="02020603050405020304" charset="0"/>
                <a:ea typeface="李旭科书法" panose="02000603000000000000" pitchFamily="2" charset="-122"/>
                <a:cs typeface="Times New Roman" panose="02020603050405020304" charset="0"/>
                <a:sym typeface="+mn-ea"/>
              </a:rPr>
              <a:t>)</a:t>
            </a:r>
            <a:r>
              <a:rPr sz="2000" dirty="0">
                <a:latin typeface="Times New Roman" panose="02020603050405020304" charset="0"/>
                <a:ea typeface="李旭科书法" panose="02000603000000000000" pitchFamily="2" charset="-122"/>
                <a:cs typeface="Times New Roman" panose="02020603050405020304" charset="0"/>
                <a:sym typeface="+mn-ea"/>
              </a:rPr>
              <a:t>and the American singer Paul Robeson</a:t>
            </a:r>
            <a:r>
              <a:rPr lang="en-US" sz="2000" dirty="0">
                <a:latin typeface="Times New Roman" panose="02020603050405020304" charset="0"/>
                <a:ea typeface="李旭科书法" panose="02000603000000000000" pitchFamily="2" charset="-122"/>
                <a:cs typeface="Times New Roman" panose="02020603050405020304" charset="0"/>
                <a:sym typeface="+mn-ea"/>
              </a:rPr>
              <a:t>(</a:t>
            </a:r>
            <a:r>
              <a:rPr lang="zh-CN" altLang="en-US" sz="1800" dirty="0">
                <a:latin typeface="Times New Roman" panose="02020603050405020304" charset="0"/>
                <a:ea typeface="李旭科书法" panose="02000603000000000000" pitchFamily="2" charset="-122"/>
                <a:cs typeface="Times New Roman" panose="02020603050405020304" charset="0"/>
                <a:sym typeface="+mn-ea"/>
              </a:rPr>
              <a:t>保罗</a:t>
            </a:r>
            <a:r>
              <a:rPr lang="en-US" altLang="zh-CN" sz="1800" dirty="0">
                <a:latin typeface="Times New Roman" panose="02020603050405020304" charset="0"/>
                <a:ea typeface="李旭科书法" panose="02000603000000000000" pitchFamily="2" charset="-122"/>
                <a:cs typeface="Times New Roman" panose="02020603050405020304" charset="0"/>
                <a:sym typeface="+mn-ea"/>
              </a:rPr>
              <a:t>·</a:t>
            </a:r>
            <a:r>
              <a:rPr lang="zh-CN" altLang="en-US" sz="1800" dirty="0">
                <a:latin typeface="Times New Roman" panose="02020603050405020304" charset="0"/>
                <a:ea typeface="李旭科书法" panose="02000603000000000000" pitchFamily="2" charset="-122"/>
                <a:cs typeface="Times New Roman" panose="02020603050405020304" charset="0"/>
                <a:sym typeface="+mn-ea"/>
              </a:rPr>
              <a:t>罗伯逊</a:t>
            </a:r>
            <a:r>
              <a:rPr lang="en-US" sz="2000" dirty="0">
                <a:latin typeface="Times New Roman" panose="02020603050405020304" charset="0"/>
                <a:ea typeface="李旭科书法" panose="02000603000000000000" pitchFamily="2" charset="-122"/>
                <a:cs typeface="Times New Roman" panose="02020603050405020304" charset="0"/>
                <a:sym typeface="+mn-ea"/>
              </a:rPr>
              <a:t>)</a:t>
            </a:r>
            <a:r>
              <a:rPr sz="2000" dirty="0">
                <a:latin typeface="Times New Roman" panose="02020603050405020304" charset="0"/>
                <a:ea typeface="李旭科书法" panose="02000603000000000000" pitchFamily="2" charset="-122"/>
                <a:cs typeface="Times New Roman" panose="02020603050405020304" charset="0"/>
                <a:sym typeface="+mn-ea"/>
              </a:rPr>
              <a:t>. </a:t>
            </a:r>
            <a:r>
              <a:rPr lang="en-US" sz="2000" dirty="0">
                <a:latin typeface="Times New Roman" panose="02020603050405020304" charset="0"/>
                <a:ea typeface="李旭科书法" panose="02000603000000000000" pitchFamily="2" charset="-122"/>
                <a:cs typeface="Times New Roman" panose="02020603050405020304" charset="0"/>
                <a:sym typeface="+mn-ea"/>
              </a:rPr>
              <a:t>Six</a:t>
            </a:r>
            <a:r>
              <a:rPr sz="2000" dirty="0">
                <a:latin typeface="Times New Roman" panose="02020603050405020304" charset="0"/>
                <a:ea typeface="李旭科书法" panose="02000603000000000000" pitchFamily="2" charset="-122"/>
                <a:cs typeface="Times New Roman" panose="02020603050405020304" charset="0"/>
                <a:sym typeface="+mn-ea"/>
              </a:rPr>
              <a:t> </a:t>
            </a:r>
            <a:r>
              <a:rPr lang="en-US" sz="2000" dirty="0">
                <a:latin typeface="Times New Roman" panose="02020603050405020304" charset="0"/>
                <a:ea typeface="李旭科书法" panose="02000603000000000000" pitchFamily="2" charset="-122"/>
                <a:cs typeface="Times New Roman" panose="02020603050405020304" charset="0"/>
                <a:sym typeface="+mn-ea"/>
              </a:rPr>
              <a:t>y</a:t>
            </a:r>
            <a:r>
              <a:rPr sz="2000" dirty="0">
                <a:latin typeface="Times New Roman" panose="02020603050405020304" charset="0"/>
                <a:ea typeface="李旭科书法" panose="02000603000000000000" pitchFamily="2" charset="-122"/>
                <a:cs typeface="Times New Roman" panose="02020603050405020304" charset="0"/>
                <a:sym typeface="+mn-ea"/>
              </a:rPr>
              <a:t>ears later, Mei introduced Peking Opera to </a:t>
            </a:r>
            <a:r>
              <a:rPr sz="2000" dirty="0">
                <a:solidFill>
                  <a:srgbClr val="C00000"/>
                </a:solidFill>
                <a:latin typeface="Times New Roman" panose="02020603050405020304" charset="0"/>
                <a:ea typeface="李旭科书法" panose="02000603000000000000" pitchFamily="2" charset="-122"/>
                <a:cs typeface="Times New Roman" panose="02020603050405020304" charset="0"/>
                <a:sym typeface="+mn-ea"/>
              </a:rPr>
              <a:t>the Soviet Union</a:t>
            </a:r>
            <a:r>
              <a:rPr sz="2000" dirty="0">
                <a:latin typeface="Times New Roman" panose="02020603050405020304" charset="0"/>
                <a:ea typeface="李旭科书法" panose="02000603000000000000" pitchFamily="2" charset="-122"/>
                <a:cs typeface="Times New Roman" panose="02020603050405020304" charset="0"/>
                <a:sym typeface="+mn-ea"/>
              </a:rPr>
              <a:t>. There he had the chance to meet the super star Konstantin Stanislavski</a:t>
            </a:r>
            <a:r>
              <a:rPr lang="en-US" sz="2000" dirty="0">
                <a:latin typeface="Times New Roman" panose="02020603050405020304" charset="0"/>
                <a:ea typeface="李旭科书法" panose="02000603000000000000" pitchFamily="2" charset="-122"/>
                <a:cs typeface="Times New Roman" panose="02020603050405020304" charset="0"/>
                <a:sym typeface="+mn-ea"/>
              </a:rPr>
              <a:t>(</a:t>
            </a:r>
            <a:r>
              <a:rPr lang="zh-CN" altLang="en-US" sz="1800" dirty="0">
                <a:latin typeface="Times New Roman" panose="02020603050405020304" charset="0"/>
                <a:ea typeface="李旭科书法" panose="02000603000000000000" pitchFamily="2" charset="-122"/>
                <a:cs typeface="Times New Roman" panose="02020603050405020304" charset="0"/>
                <a:sym typeface="+mn-ea"/>
              </a:rPr>
              <a:t>斯坦尼斯拉夫斯基</a:t>
            </a:r>
            <a:r>
              <a:rPr lang="en-US" sz="2000" dirty="0">
                <a:latin typeface="Times New Roman" panose="02020603050405020304" charset="0"/>
                <a:ea typeface="李旭科书法" panose="02000603000000000000" pitchFamily="2" charset="-122"/>
                <a:cs typeface="Times New Roman" panose="02020603050405020304" charset="0"/>
                <a:sym typeface="+mn-ea"/>
              </a:rPr>
              <a:t>)</a:t>
            </a:r>
            <a:r>
              <a:rPr sz="2000" dirty="0">
                <a:latin typeface="Times New Roman" panose="02020603050405020304" charset="0"/>
                <a:ea typeface="李旭科书法" panose="02000603000000000000" pitchFamily="2" charset="-122"/>
                <a:cs typeface="Times New Roman" panose="02020603050405020304" charset="0"/>
                <a:sym typeface="+mn-ea"/>
              </a:rPr>
              <a:t> as well as other artists. They all felt that they could learn from the superb acting forms of Peking Opera.</a:t>
            </a:r>
            <a:endParaRPr sz="2000" dirty="0">
              <a:latin typeface="Times New Roman" panose="02020603050405020304" charset="0"/>
              <a:ea typeface="李旭科书法" panose="02000603000000000000" pitchFamily="2" charset="-122"/>
              <a:cs typeface="Times New Roman" panose="02020603050405020304" charset="0"/>
              <a:sym typeface="+mn-ea"/>
            </a:endParaRPr>
          </a:p>
          <a:p>
            <a:pPr algn="just"/>
            <a:r>
              <a:rPr lang="en-US" altLang="zh-CN" sz="2000">
                <a:latin typeface="Times New Roman" panose="02020603050405020304" charset="0"/>
                <a:cs typeface="Times New Roman" panose="02020603050405020304" charset="0"/>
              </a:rPr>
              <a:t>    In a word, Mei Lanfang has made great contributions to the development of Peking Opera and the spread of the beauty of Chinese theatre all over the world. </a:t>
            </a:r>
            <a:r>
              <a:rPr lang="zh-CN" altLang="en-US" sz="2000">
                <a:latin typeface="Times New Roman" panose="02020603050405020304" charset="0"/>
                <a:cs typeface="Times New Roman" panose="02020603050405020304" charset="0"/>
              </a:rPr>
              <a:t>Although Mei </a:t>
            </a:r>
            <a:r>
              <a:rPr lang="en-US" altLang="zh-CN" sz="2000">
                <a:latin typeface="Times New Roman" panose="02020603050405020304" charset="0"/>
                <a:cs typeface="Times New Roman" panose="02020603050405020304" charset="0"/>
              </a:rPr>
              <a:t>Lanfang </a:t>
            </a:r>
            <a:r>
              <a:rPr lang="zh-CN" altLang="en-US" sz="2000">
                <a:latin typeface="Times New Roman" panose="02020603050405020304" charset="0"/>
                <a:cs typeface="Times New Roman" panose="02020603050405020304" charset="0"/>
              </a:rPr>
              <a:t>has passed away, his art is well-remembered</a:t>
            </a:r>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and his </a:t>
            </a:r>
            <a:r>
              <a:rPr lang="en-US" altLang="zh-CN" sz="2000">
                <a:latin typeface="Times New Roman" panose="02020603050405020304" charset="0"/>
                <a:cs typeface="Times New Roman" panose="02020603050405020304" charset="0"/>
              </a:rPr>
              <a:t>huge </a:t>
            </a:r>
            <a:r>
              <a:rPr lang="zh-CN" altLang="en-US" sz="2000">
                <a:latin typeface="Times New Roman" panose="02020603050405020304" charset="0"/>
                <a:cs typeface="Times New Roman" panose="02020603050405020304" charset="0"/>
              </a:rPr>
              <a:t>impact on Peking Opera remains.</a:t>
            </a:r>
            <a:endParaRPr lang="zh-CN" altLang="en-US" sz="2000">
              <a:latin typeface="Times New Roman" panose="02020603050405020304" charset="0"/>
              <a:cs typeface="Times New Roman" panose="02020603050405020304" charset="0"/>
            </a:endParaRPr>
          </a:p>
        </p:txBody>
      </p:sp>
      <p:grpSp>
        <p:nvGrpSpPr>
          <p:cNvPr id="3" name="组合 2"/>
          <p:cNvGrpSpPr/>
          <p:nvPr/>
        </p:nvGrpSpPr>
        <p:grpSpPr>
          <a:xfrm>
            <a:off x="6756400" y="3788410"/>
            <a:ext cx="1928495" cy="1252220"/>
            <a:chOff x="384908" y="4545107"/>
            <a:chExt cx="3852985" cy="2194207"/>
          </a:xfrm>
        </p:grpSpPr>
        <p:pic>
          <p:nvPicPr>
            <p:cNvPr id="9" name="图片 8"/>
            <p:cNvPicPr>
              <a:picLocks noChangeAspect="1"/>
            </p:cNvPicPr>
            <p:nvPr/>
          </p:nvPicPr>
          <p:blipFill>
            <a:blip r:embed="rId1" cstate="email"/>
            <a:stretch>
              <a:fillRect/>
            </a:stretch>
          </p:blipFill>
          <p:spPr>
            <a:xfrm>
              <a:off x="384908" y="4695091"/>
              <a:ext cx="1833607" cy="2044223"/>
            </a:xfrm>
            <a:prstGeom prst="rect">
              <a:avLst/>
            </a:prstGeom>
          </p:spPr>
        </p:pic>
        <p:pic>
          <p:nvPicPr>
            <p:cNvPr id="10" name="图片 9"/>
            <p:cNvPicPr>
              <a:picLocks noChangeAspect="1"/>
            </p:cNvPicPr>
            <p:nvPr/>
          </p:nvPicPr>
          <p:blipFill>
            <a:blip r:embed="rId2" cstate="email"/>
            <a:stretch>
              <a:fillRect/>
            </a:stretch>
          </p:blipFill>
          <p:spPr>
            <a:xfrm>
              <a:off x="1995855" y="4545107"/>
              <a:ext cx="2242038" cy="2194207"/>
            </a:xfrm>
            <a:prstGeom prst="rect">
              <a:avLst/>
            </a:prstGeom>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KSO_Shape"/>
          <p:cNvSpPr/>
          <p:nvPr/>
        </p:nvSpPr>
        <p:spPr bwMode="auto">
          <a:xfrm rot="16200000">
            <a:off x="4675505" y="1675765"/>
            <a:ext cx="4765675" cy="1769745"/>
          </a:xfrm>
          <a:custGeom>
            <a:avLst/>
            <a:gdLst>
              <a:gd name="T0" fmla="*/ 157847 w 313"/>
              <a:gd name="T1" fmla="*/ 255366 h 93"/>
              <a:gd name="T2" fmla="*/ 379585 w 313"/>
              <a:gd name="T3" fmla="*/ 266632 h 93"/>
              <a:gd name="T4" fmla="*/ 390860 w 313"/>
              <a:gd name="T5" fmla="*/ 281653 h 93"/>
              <a:gd name="T6" fmla="*/ 503608 w 313"/>
              <a:gd name="T7" fmla="*/ 281653 h 93"/>
              <a:gd name="T8" fmla="*/ 665214 w 313"/>
              <a:gd name="T9" fmla="*/ 285409 h 93"/>
              <a:gd name="T10" fmla="*/ 710313 w 313"/>
              <a:gd name="T11" fmla="*/ 285409 h 93"/>
              <a:gd name="T12" fmla="*/ 792995 w 313"/>
              <a:gd name="T13" fmla="*/ 304185 h 93"/>
              <a:gd name="T14" fmla="*/ 717829 w 313"/>
              <a:gd name="T15" fmla="*/ 315452 h 93"/>
              <a:gd name="T16" fmla="*/ 774203 w 313"/>
              <a:gd name="T17" fmla="*/ 330473 h 93"/>
              <a:gd name="T18" fmla="*/ 849369 w 313"/>
              <a:gd name="T19" fmla="*/ 326718 h 93"/>
              <a:gd name="T20" fmla="*/ 962117 w 313"/>
              <a:gd name="T21" fmla="*/ 341739 h 93"/>
              <a:gd name="T22" fmla="*/ 1063590 w 313"/>
              <a:gd name="T23" fmla="*/ 311696 h 93"/>
              <a:gd name="T24" fmla="*/ 1142514 w 313"/>
              <a:gd name="T25" fmla="*/ 270387 h 93"/>
              <a:gd name="T26" fmla="*/ 1157547 w 313"/>
              <a:gd name="T27" fmla="*/ 202790 h 93"/>
              <a:gd name="T28" fmla="*/ 1022249 w 313"/>
              <a:gd name="T29" fmla="*/ 180258 h 93"/>
              <a:gd name="T30" fmla="*/ 1093656 w 313"/>
              <a:gd name="T31" fmla="*/ 116417 h 93"/>
              <a:gd name="T32" fmla="*/ 988425 w 313"/>
              <a:gd name="T33" fmla="*/ 105151 h 93"/>
              <a:gd name="T34" fmla="*/ 932051 w 313"/>
              <a:gd name="T35" fmla="*/ 90129 h 93"/>
              <a:gd name="T36" fmla="*/ 958358 w 313"/>
              <a:gd name="T37" fmla="*/ 63841 h 93"/>
              <a:gd name="T38" fmla="*/ 969633 w 313"/>
              <a:gd name="T39" fmla="*/ 45065 h 93"/>
              <a:gd name="T40" fmla="*/ 905743 w 313"/>
              <a:gd name="T41" fmla="*/ 33798 h 93"/>
              <a:gd name="T42" fmla="*/ 1033524 w 313"/>
              <a:gd name="T43" fmla="*/ 30043 h 93"/>
              <a:gd name="T44" fmla="*/ 932051 w 313"/>
              <a:gd name="T45" fmla="*/ 15022 h 93"/>
              <a:gd name="T46" fmla="*/ 792995 w 313"/>
              <a:gd name="T47" fmla="*/ 11266 h 93"/>
              <a:gd name="T48" fmla="*/ 699038 w 313"/>
              <a:gd name="T49" fmla="*/ 3755 h 93"/>
              <a:gd name="T50" fmla="*/ 616356 w 313"/>
              <a:gd name="T51" fmla="*/ 11266 h 93"/>
              <a:gd name="T52" fmla="*/ 503608 w 313"/>
              <a:gd name="T53" fmla="*/ 11266 h 93"/>
              <a:gd name="T54" fmla="*/ 315695 w 313"/>
              <a:gd name="T55" fmla="*/ 22532 h 93"/>
              <a:gd name="T56" fmla="*/ 507366 w 313"/>
              <a:gd name="T57" fmla="*/ 26288 h 93"/>
              <a:gd name="T58" fmla="*/ 552465 w 313"/>
              <a:gd name="T59" fmla="*/ 30043 h 93"/>
              <a:gd name="T60" fmla="*/ 435959 w 313"/>
              <a:gd name="T61" fmla="*/ 41309 h 93"/>
              <a:gd name="T62" fmla="*/ 372069 w 313"/>
              <a:gd name="T63" fmla="*/ 52575 h 93"/>
              <a:gd name="T64" fmla="*/ 251804 w 313"/>
              <a:gd name="T65" fmla="*/ 75108 h 93"/>
              <a:gd name="T66" fmla="*/ 172880 w 313"/>
              <a:gd name="T67" fmla="*/ 108906 h 93"/>
              <a:gd name="T68" fmla="*/ 398376 w 313"/>
              <a:gd name="T69" fmla="*/ 131438 h 93"/>
              <a:gd name="T70" fmla="*/ 405893 w 313"/>
              <a:gd name="T71" fmla="*/ 150215 h 93"/>
              <a:gd name="T72" fmla="*/ 187913 w 313"/>
              <a:gd name="T73" fmla="*/ 161481 h 93"/>
              <a:gd name="T74" fmla="*/ 270595 w 313"/>
              <a:gd name="T75" fmla="*/ 168992 h 93"/>
              <a:gd name="T76" fmla="*/ 56374 w 313"/>
              <a:gd name="T77" fmla="*/ 195280 h 93"/>
              <a:gd name="T78" fmla="*/ 394618 w 313"/>
              <a:gd name="T79" fmla="*/ 22532 h 93"/>
              <a:gd name="T80" fmla="*/ 7517 w 313"/>
              <a:gd name="T81" fmla="*/ 221567 h 93"/>
              <a:gd name="T82" fmla="*/ 405893 w 313"/>
              <a:gd name="T83" fmla="*/ 161481 h 93"/>
              <a:gd name="T84" fmla="*/ 518641 w 313"/>
              <a:gd name="T85" fmla="*/ 157726 h 93"/>
              <a:gd name="T86" fmla="*/ 424684 w 313"/>
              <a:gd name="T87" fmla="*/ 165237 h 93"/>
              <a:gd name="T88" fmla="*/ 345761 w 313"/>
              <a:gd name="T89" fmla="*/ 165237 h 93"/>
              <a:gd name="T90" fmla="*/ 435959 w 313"/>
              <a:gd name="T91" fmla="*/ 274142 h 93"/>
              <a:gd name="T92" fmla="*/ 462267 w 313"/>
              <a:gd name="T93" fmla="*/ 41309 h 93"/>
              <a:gd name="T94" fmla="*/ 526158 w 313"/>
              <a:gd name="T95" fmla="*/ 37554 h 93"/>
              <a:gd name="T96" fmla="*/ 571257 w 313"/>
              <a:gd name="T97" fmla="*/ 26288 h 93"/>
              <a:gd name="T98" fmla="*/ 608839 w 313"/>
              <a:gd name="T99" fmla="*/ 11266 h 93"/>
              <a:gd name="T100" fmla="*/ 661455 w 313"/>
              <a:gd name="T101" fmla="*/ 11266 h 93"/>
              <a:gd name="T102" fmla="*/ 691521 w 313"/>
              <a:gd name="T103" fmla="*/ 285409 h 93"/>
              <a:gd name="T104" fmla="*/ 706554 w 313"/>
              <a:gd name="T105" fmla="*/ 3755 h 93"/>
              <a:gd name="T106" fmla="*/ 770445 w 313"/>
              <a:gd name="T107" fmla="*/ 311696 h 93"/>
              <a:gd name="T108" fmla="*/ 789236 w 313"/>
              <a:gd name="T109" fmla="*/ 289164 h 93"/>
              <a:gd name="T110" fmla="*/ 808028 w 313"/>
              <a:gd name="T111" fmla="*/ 48820 h 93"/>
              <a:gd name="T112" fmla="*/ 871918 w 313"/>
              <a:gd name="T113" fmla="*/ 26288 h 93"/>
              <a:gd name="T114" fmla="*/ 856885 w 313"/>
              <a:gd name="T115" fmla="*/ 63841 h 93"/>
              <a:gd name="T116" fmla="*/ 864402 w 313"/>
              <a:gd name="T117" fmla="*/ 86374 h 93"/>
              <a:gd name="T118" fmla="*/ 901984 w 313"/>
              <a:gd name="T119" fmla="*/ 78863 h 93"/>
              <a:gd name="T120" fmla="*/ 917017 w 313"/>
              <a:gd name="T121" fmla="*/ 334228 h 93"/>
              <a:gd name="T122" fmla="*/ 1007216 w 313"/>
              <a:gd name="T123" fmla="*/ 101395 h 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3" h="93">
                <a:moveTo>
                  <a:pt x="0" y="60"/>
                </a:moveTo>
                <a:cubicBezTo>
                  <a:pt x="2" y="60"/>
                  <a:pt x="3" y="61"/>
                  <a:pt x="4" y="61"/>
                </a:cubicBezTo>
                <a:cubicBezTo>
                  <a:pt x="5" y="62"/>
                  <a:pt x="8" y="61"/>
                  <a:pt x="8" y="62"/>
                </a:cubicBezTo>
                <a:cubicBezTo>
                  <a:pt x="9" y="62"/>
                  <a:pt x="8" y="61"/>
                  <a:pt x="9" y="62"/>
                </a:cubicBezTo>
                <a:cubicBezTo>
                  <a:pt x="9" y="62"/>
                  <a:pt x="10" y="62"/>
                  <a:pt x="10" y="62"/>
                </a:cubicBezTo>
                <a:cubicBezTo>
                  <a:pt x="11" y="62"/>
                  <a:pt x="12" y="62"/>
                  <a:pt x="12" y="63"/>
                </a:cubicBezTo>
                <a:cubicBezTo>
                  <a:pt x="12" y="63"/>
                  <a:pt x="12" y="63"/>
                  <a:pt x="12" y="63"/>
                </a:cubicBezTo>
                <a:cubicBezTo>
                  <a:pt x="11" y="63"/>
                  <a:pt x="9" y="63"/>
                  <a:pt x="9" y="63"/>
                </a:cubicBezTo>
                <a:cubicBezTo>
                  <a:pt x="10" y="63"/>
                  <a:pt x="11" y="63"/>
                  <a:pt x="12" y="63"/>
                </a:cubicBezTo>
                <a:cubicBezTo>
                  <a:pt x="12" y="63"/>
                  <a:pt x="12" y="63"/>
                  <a:pt x="12" y="63"/>
                </a:cubicBezTo>
                <a:cubicBezTo>
                  <a:pt x="12" y="63"/>
                  <a:pt x="12" y="63"/>
                  <a:pt x="13" y="63"/>
                </a:cubicBezTo>
                <a:cubicBezTo>
                  <a:pt x="13" y="63"/>
                  <a:pt x="12" y="63"/>
                  <a:pt x="13" y="63"/>
                </a:cubicBezTo>
                <a:cubicBezTo>
                  <a:pt x="13" y="63"/>
                  <a:pt x="13" y="63"/>
                  <a:pt x="14" y="63"/>
                </a:cubicBezTo>
                <a:cubicBezTo>
                  <a:pt x="15" y="63"/>
                  <a:pt x="16" y="64"/>
                  <a:pt x="17" y="63"/>
                </a:cubicBezTo>
                <a:cubicBezTo>
                  <a:pt x="19" y="64"/>
                  <a:pt x="22" y="63"/>
                  <a:pt x="22" y="65"/>
                </a:cubicBezTo>
                <a:cubicBezTo>
                  <a:pt x="23" y="65"/>
                  <a:pt x="25" y="65"/>
                  <a:pt x="26" y="65"/>
                </a:cubicBezTo>
                <a:cubicBezTo>
                  <a:pt x="26" y="65"/>
                  <a:pt x="26" y="65"/>
                  <a:pt x="26" y="65"/>
                </a:cubicBezTo>
                <a:cubicBezTo>
                  <a:pt x="28" y="66"/>
                  <a:pt x="30" y="65"/>
                  <a:pt x="31" y="65"/>
                </a:cubicBezTo>
                <a:cubicBezTo>
                  <a:pt x="31" y="66"/>
                  <a:pt x="30" y="65"/>
                  <a:pt x="30" y="66"/>
                </a:cubicBezTo>
                <a:cubicBezTo>
                  <a:pt x="32" y="65"/>
                  <a:pt x="34" y="66"/>
                  <a:pt x="36" y="66"/>
                </a:cubicBezTo>
                <a:cubicBezTo>
                  <a:pt x="36" y="67"/>
                  <a:pt x="35" y="67"/>
                  <a:pt x="35" y="67"/>
                </a:cubicBezTo>
                <a:cubicBezTo>
                  <a:pt x="36" y="67"/>
                  <a:pt x="37" y="67"/>
                  <a:pt x="37" y="67"/>
                </a:cubicBezTo>
                <a:cubicBezTo>
                  <a:pt x="37" y="67"/>
                  <a:pt x="38" y="67"/>
                  <a:pt x="38" y="68"/>
                </a:cubicBezTo>
                <a:cubicBezTo>
                  <a:pt x="39" y="67"/>
                  <a:pt x="40" y="68"/>
                  <a:pt x="41" y="68"/>
                </a:cubicBezTo>
                <a:cubicBezTo>
                  <a:pt x="41" y="68"/>
                  <a:pt x="41" y="68"/>
                  <a:pt x="41" y="68"/>
                </a:cubicBezTo>
                <a:cubicBezTo>
                  <a:pt x="42" y="68"/>
                  <a:pt x="42" y="68"/>
                  <a:pt x="42" y="68"/>
                </a:cubicBezTo>
                <a:cubicBezTo>
                  <a:pt x="42" y="68"/>
                  <a:pt x="42" y="68"/>
                  <a:pt x="42" y="68"/>
                </a:cubicBezTo>
                <a:cubicBezTo>
                  <a:pt x="44" y="68"/>
                  <a:pt x="45" y="69"/>
                  <a:pt x="46" y="68"/>
                </a:cubicBezTo>
                <a:cubicBezTo>
                  <a:pt x="46" y="69"/>
                  <a:pt x="47" y="68"/>
                  <a:pt x="47" y="68"/>
                </a:cubicBezTo>
                <a:cubicBezTo>
                  <a:pt x="47" y="68"/>
                  <a:pt x="47" y="68"/>
                  <a:pt x="47" y="68"/>
                </a:cubicBezTo>
                <a:cubicBezTo>
                  <a:pt x="49" y="69"/>
                  <a:pt x="54" y="68"/>
                  <a:pt x="55" y="69"/>
                </a:cubicBezTo>
                <a:cubicBezTo>
                  <a:pt x="55" y="68"/>
                  <a:pt x="56" y="68"/>
                  <a:pt x="57" y="68"/>
                </a:cubicBezTo>
                <a:cubicBezTo>
                  <a:pt x="57" y="69"/>
                  <a:pt x="56" y="68"/>
                  <a:pt x="56" y="69"/>
                </a:cubicBezTo>
                <a:cubicBezTo>
                  <a:pt x="60" y="68"/>
                  <a:pt x="64" y="69"/>
                  <a:pt x="69" y="69"/>
                </a:cubicBezTo>
                <a:cubicBezTo>
                  <a:pt x="68" y="69"/>
                  <a:pt x="68" y="69"/>
                  <a:pt x="68" y="69"/>
                </a:cubicBezTo>
                <a:cubicBezTo>
                  <a:pt x="70" y="69"/>
                  <a:pt x="71" y="69"/>
                  <a:pt x="73" y="69"/>
                </a:cubicBezTo>
                <a:cubicBezTo>
                  <a:pt x="74" y="69"/>
                  <a:pt x="77" y="69"/>
                  <a:pt x="78" y="69"/>
                </a:cubicBezTo>
                <a:cubicBezTo>
                  <a:pt x="78" y="69"/>
                  <a:pt x="77" y="69"/>
                  <a:pt x="78" y="68"/>
                </a:cubicBezTo>
                <a:cubicBezTo>
                  <a:pt x="79" y="69"/>
                  <a:pt x="81" y="69"/>
                  <a:pt x="83" y="69"/>
                </a:cubicBezTo>
                <a:cubicBezTo>
                  <a:pt x="83" y="70"/>
                  <a:pt x="85" y="70"/>
                  <a:pt x="85" y="69"/>
                </a:cubicBezTo>
                <a:cubicBezTo>
                  <a:pt x="85" y="69"/>
                  <a:pt x="84" y="69"/>
                  <a:pt x="84" y="70"/>
                </a:cubicBezTo>
                <a:cubicBezTo>
                  <a:pt x="84" y="69"/>
                  <a:pt x="83" y="70"/>
                  <a:pt x="84" y="69"/>
                </a:cubicBezTo>
                <a:cubicBezTo>
                  <a:pt x="84" y="69"/>
                  <a:pt x="87" y="69"/>
                  <a:pt x="86" y="69"/>
                </a:cubicBezTo>
                <a:cubicBezTo>
                  <a:pt x="88" y="69"/>
                  <a:pt x="89" y="70"/>
                  <a:pt x="91" y="69"/>
                </a:cubicBezTo>
                <a:cubicBezTo>
                  <a:pt x="91" y="71"/>
                  <a:pt x="94" y="70"/>
                  <a:pt x="94" y="70"/>
                </a:cubicBezTo>
                <a:cubicBezTo>
                  <a:pt x="94" y="70"/>
                  <a:pt x="95" y="70"/>
                  <a:pt x="96" y="71"/>
                </a:cubicBezTo>
                <a:cubicBezTo>
                  <a:pt x="95" y="71"/>
                  <a:pt x="94" y="71"/>
                  <a:pt x="93" y="71"/>
                </a:cubicBezTo>
                <a:cubicBezTo>
                  <a:pt x="93" y="71"/>
                  <a:pt x="94" y="71"/>
                  <a:pt x="94" y="72"/>
                </a:cubicBezTo>
                <a:cubicBezTo>
                  <a:pt x="95" y="71"/>
                  <a:pt x="95" y="71"/>
                  <a:pt x="96" y="72"/>
                </a:cubicBezTo>
                <a:cubicBezTo>
                  <a:pt x="96" y="71"/>
                  <a:pt x="97" y="71"/>
                  <a:pt x="97" y="72"/>
                </a:cubicBezTo>
                <a:cubicBezTo>
                  <a:pt x="97" y="71"/>
                  <a:pt x="96" y="71"/>
                  <a:pt x="96" y="71"/>
                </a:cubicBezTo>
                <a:cubicBezTo>
                  <a:pt x="97" y="71"/>
                  <a:pt x="99" y="71"/>
                  <a:pt x="100" y="71"/>
                </a:cubicBezTo>
                <a:cubicBezTo>
                  <a:pt x="99" y="71"/>
                  <a:pt x="99" y="71"/>
                  <a:pt x="99" y="72"/>
                </a:cubicBezTo>
                <a:cubicBezTo>
                  <a:pt x="100" y="71"/>
                  <a:pt x="101" y="72"/>
                  <a:pt x="101" y="71"/>
                </a:cubicBezTo>
                <a:cubicBezTo>
                  <a:pt x="101" y="71"/>
                  <a:pt x="100" y="72"/>
                  <a:pt x="100" y="71"/>
                </a:cubicBezTo>
                <a:cubicBezTo>
                  <a:pt x="101" y="71"/>
                  <a:pt x="102" y="71"/>
                  <a:pt x="103" y="71"/>
                </a:cubicBezTo>
                <a:cubicBezTo>
                  <a:pt x="102" y="71"/>
                  <a:pt x="101" y="71"/>
                  <a:pt x="102" y="72"/>
                </a:cubicBezTo>
                <a:cubicBezTo>
                  <a:pt x="103" y="72"/>
                  <a:pt x="103" y="71"/>
                  <a:pt x="103" y="71"/>
                </a:cubicBezTo>
                <a:cubicBezTo>
                  <a:pt x="105" y="72"/>
                  <a:pt x="106" y="72"/>
                  <a:pt x="108" y="72"/>
                </a:cubicBezTo>
                <a:cubicBezTo>
                  <a:pt x="108" y="72"/>
                  <a:pt x="109" y="72"/>
                  <a:pt x="110" y="72"/>
                </a:cubicBezTo>
                <a:cubicBezTo>
                  <a:pt x="110" y="72"/>
                  <a:pt x="110" y="72"/>
                  <a:pt x="110" y="72"/>
                </a:cubicBezTo>
                <a:cubicBezTo>
                  <a:pt x="110" y="73"/>
                  <a:pt x="109" y="72"/>
                  <a:pt x="109" y="73"/>
                </a:cubicBezTo>
                <a:cubicBezTo>
                  <a:pt x="110" y="73"/>
                  <a:pt x="111" y="73"/>
                  <a:pt x="112" y="73"/>
                </a:cubicBezTo>
                <a:cubicBezTo>
                  <a:pt x="113" y="73"/>
                  <a:pt x="114" y="73"/>
                  <a:pt x="115" y="74"/>
                </a:cubicBezTo>
                <a:cubicBezTo>
                  <a:pt x="114" y="74"/>
                  <a:pt x="113" y="74"/>
                  <a:pt x="112" y="74"/>
                </a:cubicBezTo>
                <a:cubicBezTo>
                  <a:pt x="112" y="74"/>
                  <a:pt x="109" y="73"/>
                  <a:pt x="109" y="74"/>
                </a:cubicBezTo>
                <a:cubicBezTo>
                  <a:pt x="109" y="74"/>
                  <a:pt x="109" y="74"/>
                  <a:pt x="108" y="74"/>
                </a:cubicBezTo>
                <a:cubicBezTo>
                  <a:pt x="108" y="74"/>
                  <a:pt x="108" y="74"/>
                  <a:pt x="107" y="75"/>
                </a:cubicBezTo>
                <a:cubicBezTo>
                  <a:pt x="107" y="74"/>
                  <a:pt x="106" y="75"/>
                  <a:pt x="106" y="74"/>
                </a:cubicBezTo>
                <a:cubicBezTo>
                  <a:pt x="106" y="74"/>
                  <a:pt x="106" y="75"/>
                  <a:pt x="106" y="75"/>
                </a:cubicBezTo>
                <a:cubicBezTo>
                  <a:pt x="105" y="75"/>
                  <a:pt x="105" y="74"/>
                  <a:pt x="105" y="74"/>
                </a:cubicBezTo>
                <a:cubicBezTo>
                  <a:pt x="101" y="75"/>
                  <a:pt x="97" y="74"/>
                  <a:pt x="94" y="74"/>
                </a:cubicBezTo>
                <a:cubicBezTo>
                  <a:pt x="94" y="75"/>
                  <a:pt x="95" y="75"/>
                  <a:pt x="96" y="75"/>
                </a:cubicBezTo>
                <a:cubicBezTo>
                  <a:pt x="96" y="75"/>
                  <a:pt x="95" y="75"/>
                  <a:pt x="95" y="75"/>
                </a:cubicBezTo>
                <a:cubicBezTo>
                  <a:pt x="95" y="75"/>
                  <a:pt x="96" y="75"/>
                  <a:pt x="96" y="75"/>
                </a:cubicBezTo>
                <a:cubicBezTo>
                  <a:pt x="95" y="76"/>
                  <a:pt x="94" y="75"/>
                  <a:pt x="94" y="75"/>
                </a:cubicBezTo>
                <a:cubicBezTo>
                  <a:pt x="95" y="75"/>
                  <a:pt x="94" y="76"/>
                  <a:pt x="94" y="76"/>
                </a:cubicBezTo>
                <a:cubicBezTo>
                  <a:pt x="94" y="76"/>
                  <a:pt x="95" y="76"/>
                  <a:pt x="95" y="76"/>
                </a:cubicBezTo>
                <a:cubicBezTo>
                  <a:pt x="95" y="76"/>
                  <a:pt x="95" y="76"/>
                  <a:pt x="95" y="76"/>
                </a:cubicBezTo>
                <a:cubicBezTo>
                  <a:pt x="96" y="76"/>
                  <a:pt x="96" y="76"/>
                  <a:pt x="96" y="76"/>
                </a:cubicBezTo>
                <a:cubicBezTo>
                  <a:pt x="98" y="74"/>
                  <a:pt x="101" y="76"/>
                  <a:pt x="104" y="75"/>
                </a:cubicBezTo>
                <a:cubicBezTo>
                  <a:pt x="104" y="76"/>
                  <a:pt x="105" y="75"/>
                  <a:pt x="104" y="75"/>
                </a:cubicBezTo>
                <a:cubicBezTo>
                  <a:pt x="105" y="75"/>
                  <a:pt x="105" y="75"/>
                  <a:pt x="106" y="76"/>
                </a:cubicBezTo>
                <a:cubicBezTo>
                  <a:pt x="106" y="75"/>
                  <a:pt x="108" y="76"/>
                  <a:pt x="109" y="75"/>
                </a:cubicBezTo>
                <a:cubicBezTo>
                  <a:pt x="110" y="76"/>
                  <a:pt x="112" y="75"/>
                  <a:pt x="113" y="75"/>
                </a:cubicBezTo>
                <a:cubicBezTo>
                  <a:pt x="113" y="75"/>
                  <a:pt x="113" y="75"/>
                  <a:pt x="113" y="75"/>
                </a:cubicBezTo>
                <a:cubicBezTo>
                  <a:pt x="113" y="75"/>
                  <a:pt x="114" y="75"/>
                  <a:pt x="114" y="75"/>
                </a:cubicBezTo>
                <a:cubicBezTo>
                  <a:pt x="114" y="75"/>
                  <a:pt x="114" y="75"/>
                  <a:pt x="113" y="75"/>
                </a:cubicBezTo>
                <a:cubicBezTo>
                  <a:pt x="115" y="76"/>
                  <a:pt x="116" y="75"/>
                  <a:pt x="118" y="75"/>
                </a:cubicBezTo>
                <a:cubicBezTo>
                  <a:pt x="118" y="75"/>
                  <a:pt x="118" y="75"/>
                  <a:pt x="119" y="75"/>
                </a:cubicBezTo>
                <a:cubicBezTo>
                  <a:pt x="119" y="75"/>
                  <a:pt x="120" y="75"/>
                  <a:pt x="121" y="75"/>
                </a:cubicBezTo>
                <a:cubicBezTo>
                  <a:pt x="121" y="75"/>
                  <a:pt x="121" y="74"/>
                  <a:pt x="122" y="75"/>
                </a:cubicBezTo>
                <a:cubicBezTo>
                  <a:pt x="121" y="73"/>
                  <a:pt x="119" y="74"/>
                  <a:pt x="118" y="74"/>
                </a:cubicBezTo>
                <a:cubicBezTo>
                  <a:pt x="119" y="73"/>
                  <a:pt x="118" y="73"/>
                  <a:pt x="119" y="73"/>
                </a:cubicBezTo>
                <a:cubicBezTo>
                  <a:pt x="119" y="74"/>
                  <a:pt x="122" y="73"/>
                  <a:pt x="122" y="73"/>
                </a:cubicBezTo>
                <a:cubicBezTo>
                  <a:pt x="122" y="73"/>
                  <a:pt x="122" y="73"/>
                  <a:pt x="122" y="73"/>
                </a:cubicBezTo>
                <a:cubicBezTo>
                  <a:pt x="122" y="73"/>
                  <a:pt x="123" y="72"/>
                  <a:pt x="123" y="73"/>
                </a:cubicBezTo>
                <a:cubicBezTo>
                  <a:pt x="123" y="73"/>
                  <a:pt x="123" y="73"/>
                  <a:pt x="122" y="73"/>
                </a:cubicBezTo>
                <a:cubicBezTo>
                  <a:pt x="123" y="73"/>
                  <a:pt x="123" y="74"/>
                  <a:pt x="124" y="74"/>
                </a:cubicBezTo>
                <a:cubicBezTo>
                  <a:pt x="124" y="73"/>
                  <a:pt x="123" y="74"/>
                  <a:pt x="123" y="73"/>
                </a:cubicBezTo>
                <a:cubicBezTo>
                  <a:pt x="123" y="73"/>
                  <a:pt x="123" y="73"/>
                  <a:pt x="124" y="73"/>
                </a:cubicBezTo>
                <a:cubicBezTo>
                  <a:pt x="124" y="73"/>
                  <a:pt x="125" y="73"/>
                  <a:pt x="125" y="74"/>
                </a:cubicBezTo>
                <a:cubicBezTo>
                  <a:pt x="126" y="73"/>
                  <a:pt x="128" y="74"/>
                  <a:pt x="128" y="74"/>
                </a:cubicBezTo>
                <a:cubicBezTo>
                  <a:pt x="130" y="74"/>
                  <a:pt x="131" y="74"/>
                  <a:pt x="133" y="74"/>
                </a:cubicBezTo>
                <a:cubicBezTo>
                  <a:pt x="133" y="74"/>
                  <a:pt x="133" y="74"/>
                  <a:pt x="133" y="74"/>
                </a:cubicBezTo>
                <a:cubicBezTo>
                  <a:pt x="134" y="74"/>
                  <a:pt x="134" y="74"/>
                  <a:pt x="134" y="74"/>
                </a:cubicBezTo>
                <a:cubicBezTo>
                  <a:pt x="134" y="74"/>
                  <a:pt x="135" y="74"/>
                  <a:pt x="135" y="74"/>
                </a:cubicBezTo>
                <a:cubicBezTo>
                  <a:pt x="134" y="74"/>
                  <a:pt x="135" y="75"/>
                  <a:pt x="134" y="75"/>
                </a:cubicBezTo>
                <a:cubicBezTo>
                  <a:pt x="135" y="75"/>
                  <a:pt x="135" y="75"/>
                  <a:pt x="135" y="75"/>
                </a:cubicBezTo>
                <a:cubicBezTo>
                  <a:pt x="135" y="74"/>
                  <a:pt x="135" y="75"/>
                  <a:pt x="135" y="74"/>
                </a:cubicBezTo>
                <a:cubicBezTo>
                  <a:pt x="135" y="74"/>
                  <a:pt x="135" y="74"/>
                  <a:pt x="136" y="74"/>
                </a:cubicBezTo>
                <a:cubicBezTo>
                  <a:pt x="136" y="74"/>
                  <a:pt x="137" y="73"/>
                  <a:pt x="138" y="74"/>
                </a:cubicBezTo>
                <a:cubicBezTo>
                  <a:pt x="138" y="74"/>
                  <a:pt x="138" y="74"/>
                  <a:pt x="138" y="74"/>
                </a:cubicBezTo>
                <a:cubicBezTo>
                  <a:pt x="139" y="74"/>
                  <a:pt x="139" y="74"/>
                  <a:pt x="139" y="74"/>
                </a:cubicBezTo>
                <a:cubicBezTo>
                  <a:pt x="139" y="74"/>
                  <a:pt x="139" y="74"/>
                  <a:pt x="139" y="74"/>
                </a:cubicBezTo>
                <a:cubicBezTo>
                  <a:pt x="140" y="73"/>
                  <a:pt x="141" y="74"/>
                  <a:pt x="142" y="74"/>
                </a:cubicBezTo>
                <a:cubicBezTo>
                  <a:pt x="142" y="74"/>
                  <a:pt x="142" y="74"/>
                  <a:pt x="142" y="74"/>
                </a:cubicBezTo>
                <a:cubicBezTo>
                  <a:pt x="144" y="74"/>
                  <a:pt x="146" y="74"/>
                  <a:pt x="149" y="74"/>
                </a:cubicBezTo>
                <a:cubicBezTo>
                  <a:pt x="149" y="74"/>
                  <a:pt x="148" y="74"/>
                  <a:pt x="149" y="74"/>
                </a:cubicBezTo>
                <a:cubicBezTo>
                  <a:pt x="150" y="74"/>
                  <a:pt x="155" y="72"/>
                  <a:pt x="154" y="74"/>
                </a:cubicBezTo>
                <a:cubicBezTo>
                  <a:pt x="154" y="74"/>
                  <a:pt x="154" y="74"/>
                  <a:pt x="154" y="74"/>
                </a:cubicBezTo>
                <a:cubicBezTo>
                  <a:pt x="154" y="74"/>
                  <a:pt x="154" y="74"/>
                  <a:pt x="154" y="74"/>
                </a:cubicBezTo>
                <a:cubicBezTo>
                  <a:pt x="154" y="75"/>
                  <a:pt x="155" y="74"/>
                  <a:pt x="156" y="74"/>
                </a:cubicBezTo>
                <a:cubicBezTo>
                  <a:pt x="156" y="74"/>
                  <a:pt x="156" y="74"/>
                  <a:pt x="156" y="75"/>
                </a:cubicBezTo>
                <a:cubicBezTo>
                  <a:pt x="158" y="73"/>
                  <a:pt x="158" y="75"/>
                  <a:pt x="160" y="75"/>
                </a:cubicBezTo>
                <a:cubicBezTo>
                  <a:pt x="160" y="75"/>
                  <a:pt x="159" y="75"/>
                  <a:pt x="159" y="75"/>
                </a:cubicBezTo>
                <a:cubicBezTo>
                  <a:pt x="161" y="74"/>
                  <a:pt x="163" y="75"/>
                  <a:pt x="166" y="75"/>
                </a:cubicBezTo>
                <a:cubicBezTo>
                  <a:pt x="166" y="75"/>
                  <a:pt x="165" y="74"/>
                  <a:pt x="165" y="75"/>
                </a:cubicBezTo>
                <a:cubicBezTo>
                  <a:pt x="167" y="75"/>
                  <a:pt x="170" y="75"/>
                  <a:pt x="172" y="75"/>
                </a:cubicBezTo>
                <a:cubicBezTo>
                  <a:pt x="171" y="75"/>
                  <a:pt x="172" y="75"/>
                  <a:pt x="172" y="75"/>
                </a:cubicBezTo>
                <a:cubicBezTo>
                  <a:pt x="171" y="76"/>
                  <a:pt x="169" y="75"/>
                  <a:pt x="168" y="76"/>
                </a:cubicBezTo>
                <a:cubicBezTo>
                  <a:pt x="168" y="76"/>
                  <a:pt x="167" y="77"/>
                  <a:pt x="168" y="77"/>
                </a:cubicBezTo>
                <a:cubicBezTo>
                  <a:pt x="168" y="76"/>
                  <a:pt x="170" y="76"/>
                  <a:pt x="171" y="76"/>
                </a:cubicBezTo>
                <a:cubicBezTo>
                  <a:pt x="171" y="76"/>
                  <a:pt x="172" y="76"/>
                  <a:pt x="172" y="77"/>
                </a:cubicBezTo>
                <a:cubicBezTo>
                  <a:pt x="173" y="76"/>
                  <a:pt x="175" y="76"/>
                  <a:pt x="177" y="76"/>
                </a:cubicBezTo>
                <a:cubicBezTo>
                  <a:pt x="178" y="76"/>
                  <a:pt x="179" y="76"/>
                  <a:pt x="179" y="76"/>
                </a:cubicBezTo>
                <a:cubicBezTo>
                  <a:pt x="179" y="76"/>
                  <a:pt x="179" y="77"/>
                  <a:pt x="179" y="77"/>
                </a:cubicBezTo>
                <a:cubicBezTo>
                  <a:pt x="178" y="76"/>
                  <a:pt x="179" y="76"/>
                  <a:pt x="179" y="76"/>
                </a:cubicBezTo>
                <a:cubicBezTo>
                  <a:pt x="178" y="77"/>
                  <a:pt x="176" y="77"/>
                  <a:pt x="176" y="77"/>
                </a:cubicBezTo>
                <a:cubicBezTo>
                  <a:pt x="176" y="77"/>
                  <a:pt x="176" y="77"/>
                  <a:pt x="176" y="78"/>
                </a:cubicBezTo>
                <a:cubicBezTo>
                  <a:pt x="177" y="77"/>
                  <a:pt x="177" y="78"/>
                  <a:pt x="178" y="77"/>
                </a:cubicBezTo>
                <a:cubicBezTo>
                  <a:pt x="178" y="78"/>
                  <a:pt x="179" y="78"/>
                  <a:pt x="179" y="77"/>
                </a:cubicBezTo>
                <a:cubicBezTo>
                  <a:pt x="179" y="78"/>
                  <a:pt x="180" y="77"/>
                  <a:pt x="181" y="78"/>
                </a:cubicBezTo>
                <a:cubicBezTo>
                  <a:pt x="179" y="78"/>
                  <a:pt x="179" y="79"/>
                  <a:pt x="177" y="79"/>
                </a:cubicBezTo>
                <a:cubicBezTo>
                  <a:pt x="178" y="79"/>
                  <a:pt x="179" y="79"/>
                  <a:pt x="179" y="79"/>
                </a:cubicBezTo>
                <a:cubicBezTo>
                  <a:pt x="179" y="79"/>
                  <a:pt x="179" y="79"/>
                  <a:pt x="179" y="79"/>
                </a:cubicBezTo>
                <a:cubicBezTo>
                  <a:pt x="181" y="80"/>
                  <a:pt x="183" y="79"/>
                  <a:pt x="185" y="80"/>
                </a:cubicBezTo>
                <a:cubicBezTo>
                  <a:pt x="185" y="80"/>
                  <a:pt x="185" y="80"/>
                  <a:pt x="185" y="80"/>
                </a:cubicBezTo>
                <a:cubicBezTo>
                  <a:pt x="186" y="80"/>
                  <a:pt x="188" y="80"/>
                  <a:pt x="189" y="80"/>
                </a:cubicBezTo>
                <a:cubicBezTo>
                  <a:pt x="188" y="80"/>
                  <a:pt x="188" y="80"/>
                  <a:pt x="188" y="80"/>
                </a:cubicBezTo>
                <a:cubicBezTo>
                  <a:pt x="189" y="80"/>
                  <a:pt x="190" y="80"/>
                  <a:pt x="190" y="80"/>
                </a:cubicBezTo>
                <a:cubicBezTo>
                  <a:pt x="190" y="80"/>
                  <a:pt x="190" y="80"/>
                  <a:pt x="190" y="80"/>
                </a:cubicBezTo>
                <a:cubicBezTo>
                  <a:pt x="191" y="80"/>
                  <a:pt x="191" y="81"/>
                  <a:pt x="192" y="81"/>
                </a:cubicBezTo>
                <a:cubicBezTo>
                  <a:pt x="191" y="80"/>
                  <a:pt x="194" y="80"/>
                  <a:pt x="193" y="81"/>
                </a:cubicBezTo>
                <a:cubicBezTo>
                  <a:pt x="194" y="81"/>
                  <a:pt x="195" y="81"/>
                  <a:pt x="195" y="81"/>
                </a:cubicBezTo>
                <a:cubicBezTo>
                  <a:pt x="196" y="81"/>
                  <a:pt x="196" y="81"/>
                  <a:pt x="196" y="81"/>
                </a:cubicBezTo>
                <a:cubicBezTo>
                  <a:pt x="196" y="79"/>
                  <a:pt x="196" y="79"/>
                  <a:pt x="196" y="78"/>
                </a:cubicBezTo>
                <a:cubicBezTo>
                  <a:pt x="195" y="78"/>
                  <a:pt x="195" y="78"/>
                  <a:pt x="195" y="77"/>
                </a:cubicBezTo>
                <a:cubicBezTo>
                  <a:pt x="194" y="78"/>
                  <a:pt x="193" y="78"/>
                  <a:pt x="193" y="77"/>
                </a:cubicBezTo>
                <a:cubicBezTo>
                  <a:pt x="192" y="78"/>
                  <a:pt x="190" y="77"/>
                  <a:pt x="189" y="77"/>
                </a:cubicBezTo>
                <a:cubicBezTo>
                  <a:pt x="189" y="77"/>
                  <a:pt x="188" y="77"/>
                  <a:pt x="188" y="77"/>
                </a:cubicBezTo>
                <a:cubicBezTo>
                  <a:pt x="189" y="76"/>
                  <a:pt x="189" y="76"/>
                  <a:pt x="189" y="76"/>
                </a:cubicBezTo>
                <a:cubicBezTo>
                  <a:pt x="189" y="77"/>
                  <a:pt x="190" y="77"/>
                  <a:pt x="190" y="77"/>
                </a:cubicBezTo>
                <a:cubicBezTo>
                  <a:pt x="190" y="77"/>
                  <a:pt x="191" y="77"/>
                  <a:pt x="191" y="77"/>
                </a:cubicBezTo>
                <a:cubicBezTo>
                  <a:pt x="191" y="76"/>
                  <a:pt x="190" y="77"/>
                  <a:pt x="190" y="77"/>
                </a:cubicBezTo>
                <a:cubicBezTo>
                  <a:pt x="191" y="76"/>
                  <a:pt x="192" y="76"/>
                  <a:pt x="192" y="76"/>
                </a:cubicBezTo>
                <a:cubicBezTo>
                  <a:pt x="192" y="77"/>
                  <a:pt x="194" y="77"/>
                  <a:pt x="194" y="76"/>
                </a:cubicBezTo>
                <a:cubicBezTo>
                  <a:pt x="195" y="77"/>
                  <a:pt x="195" y="77"/>
                  <a:pt x="194" y="77"/>
                </a:cubicBezTo>
                <a:cubicBezTo>
                  <a:pt x="196" y="76"/>
                  <a:pt x="197" y="77"/>
                  <a:pt x="198" y="77"/>
                </a:cubicBezTo>
                <a:cubicBezTo>
                  <a:pt x="199" y="76"/>
                  <a:pt x="200" y="77"/>
                  <a:pt x="201" y="77"/>
                </a:cubicBezTo>
                <a:cubicBezTo>
                  <a:pt x="200" y="77"/>
                  <a:pt x="200" y="77"/>
                  <a:pt x="200" y="77"/>
                </a:cubicBezTo>
                <a:cubicBezTo>
                  <a:pt x="201" y="77"/>
                  <a:pt x="201" y="76"/>
                  <a:pt x="201" y="77"/>
                </a:cubicBezTo>
                <a:cubicBezTo>
                  <a:pt x="201" y="77"/>
                  <a:pt x="202" y="77"/>
                  <a:pt x="202" y="77"/>
                </a:cubicBezTo>
                <a:cubicBezTo>
                  <a:pt x="202" y="77"/>
                  <a:pt x="202" y="77"/>
                  <a:pt x="202" y="77"/>
                </a:cubicBezTo>
                <a:cubicBezTo>
                  <a:pt x="203" y="77"/>
                  <a:pt x="204" y="77"/>
                  <a:pt x="205" y="76"/>
                </a:cubicBezTo>
                <a:cubicBezTo>
                  <a:pt x="205" y="77"/>
                  <a:pt x="205" y="77"/>
                  <a:pt x="206" y="77"/>
                </a:cubicBezTo>
                <a:cubicBezTo>
                  <a:pt x="206" y="77"/>
                  <a:pt x="206" y="77"/>
                  <a:pt x="206" y="77"/>
                </a:cubicBezTo>
                <a:cubicBezTo>
                  <a:pt x="205" y="77"/>
                  <a:pt x="205" y="77"/>
                  <a:pt x="205" y="77"/>
                </a:cubicBezTo>
                <a:cubicBezTo>
                  <a:pt x="206" y="76"/>
                  <a:pt x="207" y="77"/>
                  <a:pt x="207" y="76"/>
                </a:cubicBezTo>
                <a:cubicBezTo>
                  <a:pt x="208" y="77"/>
                  <a:pt x="208" y="77"/>
                  <a:pt x="208" y="77"/>
                </a:cubicBezTo>
                <a:cubicBezTo>
                  <a:pt x="208" y="77"/>
                  <a:pt x="208" y="76"/>
                  <a:pt x="207" y="77"/>
                </a:cubicBezTo>
                <a:cubicBezTo>
                  <a:pt x="207" y="77"/>
                  <a:pt x="207" y="77"/>
                  <a:pt x="206" y="77"/>
                </a:cubicBezTo>
                <a:cubicBezTo>
                  <a:pt x="207" y="77"/>
                  <a:pt x="208" y="79"/>
                  <a:pt x="208" y="78"/>
                </a:cubicBezTo>
                <a:cubicBezTo>
                  <a:pt x="210" y="78"/>
                  <a:pt x="211" y="79"/>
                  <a:pt x="212" y="79"/>
                </a:cubicBezTo>
                <a:cubicBezTo>
                  <a:pt x="212" y="80"/>
                  <a:pt x="212" y="80"/>
                  <a:pt x="212" y="80"/>
                </a:cubicBezTo>
                <a:cubicBezTo>
                  <a:pt x="213" y="80"/>
                  <a:pt x="213" y="79"/>
                  <a:pt x="213" y="80"/>
                </a:cubicBezTo>
                <a:cubicBezTo>
                  <a:pt x="213" y="80"/>
                  <a:pt x="212" y="80"/>
                  <a:pt x="211" y="80"/>
                </a:cubicBezTo>
                <a:cubicBezTo>
                  <a:pt x="212" y="80"/>
                  <a:pt x="212" y="80"/>
                  <a:pt x="212" y="81"/>
                </a:cubicBezTo>
                <a:cubicBezTo>
                  <a:pt x="211" y="80"/>
                  <a:pt x="212" y="81"/>
                  <a:pt x="211" y="81"/>
                </a:cubicBezTo>
                <a:cubicBezTo>
                  <a:pt x="211" y="82"/>
                  <a:pt x="210" y="81"/>
                  <a:pt x="210" y="82"/>
                </a:cubicBezTo>
                <a:cubicBezTo>
                  <a:pt x="211" y="82"/>
                  <a:pt x="211" y="82"/>
                  <a:pt x="211" y="83"/>
                </a:cubicBezTo>
                <a:cubicBezTo>
                  <a:pt x="210" y="83"/>
                  <a:pt x="210" y="83"/>
                  <a:pt x="209" y="82"/>
                </a:cubicBezTo>
                <a:cubicBezTo>
                  <a:pt x="209" y="82"/>
                  <a:pt x="210" y="82"/>
                  <a:pt x="210" y="82"/>
                </a:cubicBezTo>
                <a:cubicBezTo>
                  <a:pt x="209" y="82"/>
                  <a:pt x="210" y="82"/>
                  <a:pt x="209" y="82"/>
                </a:cubicBezTo>
                <a:cubicBezTo>
                  <a:pt x="209" y="82"/>
                  <a:pt x="208" y="82"/>
                  <a:pt x="208" y="83"/>
                </a:cubicBezTo>
                <a:cubicBezTo>
                  <a:pt x="208" y="82"/>
                  <a:pt x="207" y="83"/>
                  <a:pt x="207" y="82"/>
                </a:cubicBezTo>
                <a:cubicBezTo>
                  <a:pt x="207" y="82"/>
                  <a:pt x="207" y="83"/>
                  <a:pt x="206" y="83"/>
                </a:cubicBezTo>
                <a:cubicBezTo>
                  <a:pt x="205" y="82"/>
                  <a:pt x="203" y="82"/>
                  <a:pt x="201" y="82"/>
                </a:cubicBezTo>
                <a:cubicBezTo>
                  <a:pt x="202" y="82"/>
                  <a:pt x="202" y="82"/>
                  <a:pt x="202" y="82"/>
                </a:cubicBezTo>
                <a:cubicBezTo>
                  <a:pt x="202" y="82"/>
                  <a:pt x="202" y="82"/>
                  <a:pt x="202" y="83"/>
                </a:cubicBezTo>
                <a:cubicBezTo>
                  <a:pt x="201" y="82"/>
                  <a:pt x="200" y="83"/>
                  <a:pt x="200" y="82"/>
                </a:cubicBezTo>
                <a:cubicBezTo>
                  <a:pt x="199" y="82"/>
                  <a:pt x="199" y="82"/>
                  <a:pt x="199" y="82"/>
                </a:cubicBezTo>
                <a:cubicBezTo>
                  <a:pt x="199" y="82"/>
                  <a:pt x="199" y="82"/>
                  <a:pt x="198" y="82"/>
                </a:cubicBezTo>
                <a:cubicBezTo>
                  <a:pt x="198" y="82"/>
                  <a:pt x="198" y="82"/>
                  <a:pt x="198" y="82"/>
                </a:cubicBezTo>
                <a:cubicBezTo>
                  <a:pt x="197" y="82"/>
                  <a:pt x="195" y="82"/>
                  <a:pt x="194" y="81"/>
                </a:cubicBezTo>
                <a:cubicBezTo>
                  <a:pt x="192" y="84"/>
                  <a:pt x="189" y="81"/>
                  <a:pt x="188" y="82"/>
                </a:cubicBezTo>
                <a:cubicBezTo>
                  <a:pt x="188" y="82"/>
                  <a:pt x="187" y="82"/>
                  <a:pt x="187" y="82"/>
                </a:cubicBezTo>
                <a:cubicBezTo>
                  <a:pt x="188" y="82"/>
                  <a:pt x="188" y="82"/>
                  <a:pt x="188" y="81"/>
                </a:cubicBezTo>
                <a:cubicBezTo>
                  <a:pt x="187" y="82"/>
                  <a:pt x="187" y="81"/>
                  <a:pt x="186" y="81"/>
                </a:cubicBezTo>
                <a:cubicBezTo>
                  <a:pt x="186" y="82"/>
                  <a:pt x="187" y="82"/>
                  <a:pt x="188" y="83"/>
                </a:cubicBezTo>
                <a:cubicBezTo>
                  <a:pt x="187" y="83"/>
                  <a:pt x="187" y="83"/>
                  <a:pt x="186" y="83"/>
                </a:cubicBezTo>
                <a:cubicBezTo>
                  <a:pt x="186" y="83"/>
                  <a:pt x="188" y="83"/>
                  <a:pt x="188" y="83"/>
                </a:cubicBezTo>
                <a:cubicBezTo>
                  <a:pt x="188" y="83"/>
                  <a:pt x="188" y="83"/>
                  <a:pt x="188" y="83"/>
                </a:cubicBezTo>
                <a:cubicBezTo>
                  <a:pt x="189" y="83"/>
                  <a:pt x="189" y="83"/>
                  <a:pt x="189" y="83"/>
                </a:cubicBezTo>
                <a:cubicBezTo>
                  <a:pt x="190" y="83"/>
                  <a:pt x="191" y="82"/>
                  <a:pt x="192" y="83"/>
                </a:cubicBezTo>
                <a:cubicBezTo>
                  <a:pt x="191" y="83"/>
                  <a:pt x="191" y="84"/>
                  <a:pt x="191" y="84"/>
                </a:cubicBezTo>
                <a:cubicBezTo>
                  <a:pt x="194" y="84"/>
                  <a:pt x="195" y="84"/>
                  <a:pt x="198" y="84"/>
                </a:cubicBezTo>
                <a:cubicBezTo>
                  <a:pt x="198" y="84"/>
                  <a:pt x="198" y="84"/>
                  <a:pt x="198" y="84"/>
                </a:cubicBezTo>
                <a:cubicBezTo>
                  <a:pt x="199" y="84"/>
                  <a:pt x="200" y="84"/>
                  <a:pt x="201" y="84"/>
                </a:cubicBezTo>
                <a:cubicBezTo>
                  <a:pt x="201" y="84"/>
                  <a:pt x="201" y="84"/>
                  <a:pt x="201" y="84"/>
                </a:cubicBezTo>
                <a:cubicBezTo>
                  <a:pt x="202" y="84"/>
                  <a:pt x="202" y="84"/>
                  <a:pt x="203" y="83"/>
                </a:cubicBezTo>
                <a:cubicBezTo>
                  <a:pt x="202" y="84"/>
                  <a:pt x="203" y="84"/>
                  <a:pt x="203" y="84"/>
                </a:cubicBezTo>
                <a:cubicBezTo>
                  <a:pt x="203" y="84"/>
                  <a:pt x="203" y="84"/>
                  <a:pt x="204" y="84"/>
                </a:cubicBezTo>
                <a:cubicBezTo>
                  <a:pt x="204" y="84"/>
                  <a:pt x="204" y="84"/>
                  <a:pt x="204" y="84"/>
                </a:cubicBezTo>
                <a:cubicBezTo>
                  <a:pt x="205" y="84"/>
                  <a:pt x="206" y="84"/>
                  <a:pt x="206" y="84"/>
                </a:cubicBezTo>
                <a:cubicBezTo>
                  <a:pt x="206" y="84"/>
                  <a:pt x="205" y="84"/>
                  <a:pt x="206" y="84"/>
                </a:cubicBezTo>
                <a:cubicBezTo>
                  <a:pt x="207" y="84"/>
                  <a:pt x="210" y="85"/>
                  <a:pt x="210" y="85"/>
                </a:cubicBezTo>
                <a:cubicBezTo>
                  <a:pt x="210" y="85"/>
                  <a:pt x="211" y="84"/>
                  <a:pt x="211" y="85"/>
                </a:cubicBezTo>
                <a:cubicBezTo>
                  <a:pt x="211" y="84"/>
                  <a:pt x="210" y="84"/>
                  <a:pt x="211" y="84"/>
                </a:cubicBezTo>
                <a:cubicBezTo>
                  <a:pt x="211" y="85"/>
                  <a:pt x="212" y="84"/>
                  <a:pt x="212" y="84"/>
                </a:cubicBezTo>
                <a:cubicBezTo>
                  <a:pt x="213" y="85"/>
                  <a:pt x="212" y="85"/>
                  <a:pt x="212" y="85"/>
                </a:cubicBezTo>
                <a:cubicBezTo>
                  <a:pt x="212" y="85"/>
                  <a:pt x="213" y="86"/>
                  <a:pt x="214" y="86"/>
                </a:cubicBezTo>
                <a:cubicBezTo>
                  <a:pt x="213" y="86"/>
                  <a:pt x="210" y="85"/>
                  <a:pt x="208" y="86"/>
                </a:cubicBezTo>
                <a:cubicBezTo>
                  <a:pt x="208" y="87"/>
                  <a:pt x="208" y="86"/>
                  <a:pt x="209" y="86"/>
                </a:cubicBezTo>
                <a:cubicBezTo>
                  <a:pt x="209" y="87"/>
                  <a:pt x="209" y="86"/>
                  <a:pt x="210" y="87"/>
                </a:cubicBezTo>
                <a:cubicBezTo>
                  <a:pt x="209" y="88"/>
                  <a:pt x="208" y="87"/>
                  <a:pt x="207" y="87"/>
                </a:cubicBezTo>
                <a:cubicBezTo>
                  <a:pt x="207" y="87"/>
                  <a:pt x="208" y="87"/>
                  <a:pt x="208" y="87"/>
                </a:cubicBezTo>
                <a:cubicBezTo>
                  <a:pt x="207" y="87"/>
                  <a:pt x="207" y="87"/>
                  <a:pt x="207" y="87"/>
                </a:cubicBezTo>
                <a:cubicBezTo>
                  <a:pt x="206" y="87"/>
                  <a:pt x="205" y="87"/>
                  <a:pt x="204" y="88"/>
                </a:cubicBezTo>
                <a:cubicBezTo>
                  <a:pt x="204" y="88"/>
                  <a:pt x="203" y="87"/>
                  <a:pt x="202" y="87"/>
                </a:cubicBezTo>
                <a:cubicBezTo>
                  <a:pt x="203" y="87"/>
                  <a:pt x="204" y="88"/>
                  <a:pt x="204" y="88"/>
                </a:cubicBezTo>
                <a:cubicBezTo>
                  <a:pt x="204" y="89"/>
                  <a:pt x="203" y="88"/>
                  <a:pt x="204" y="89"/>
                </a:cubicBezTo>
                <a:cubicBezTo>
                  <a:pt x="205" y="88"/>
                  <a:pt x="205" y="88"/>
                  <a:pt x="206" y="88"/>
                </a:cubicBezTo>
                <a:cubicBezTo>
                  <a:pt x="206" y="88"/>
                  <a:pt x="206" y="88"/>
                  <a:pt x="206" y="88"/>
                </a:cubicBezTo>
                <a:cubicBezTo>
                  <a:pt x="206" y="88"/>
                  <a:pt x="207" y="87"/>
                  <a:pt x="207" y="88"/>
                </a:cubicBezTo>
                <a:cubicBezTo>
                  <a:pt x="206" y="88"/>
                  <a:pt x="207" y="89"/>
                  <a:pt x="207" y="88"/>
                </a:cubicBezTo>
                <a:cubicBezTo>
                  <a:pt x="207" y="88"/>
                  <a:pt x="207" y="88"/>
                  <a:pt x="208" y="88"/>
                </a:cubicBezTo>
                <a:cubicBezTo>
                  <a:pt x="208" y="88"/>
                  <a:pt x="208" y="88"/>
                  <a:pt x="208" y="88"/>
                </a:cubicBezTo>
                <a:cubicBezTo>
                  <a:pt x="208" y="88"/>
                  <a:pt x="208" y="88"/>
                  <a:pt x="208" y="89"/>
                </a:cubicBezTo>
                <a:cubicBezTo>
                  <a:pt x="209" y="89"/>
                  <a:pt x="209" y="88"/>
                  <a:pt x="209" y="88"/>
                </a:cubicBezTo>
                <a:cubicBezTo>
                  <a:pt x="211" y="89"/>
                  <a:pt x="214" y="87"/>
                  <a:pt x="216" y="88"/>
                </a:cubicBezTo>
                <a:cubicBezTo>
                  <a:pt x="216" y="88"/>
                  <a:pt x="216" y="88"/>
                  <a:pt x="216" y="88"/>
                </a:cubicBezTo>
                <a:cubicBezTo>
                  <a:pt x="216" y="87"/>
                  <a:pt x="217" y="88"/>
                  <a:pt x="217" y="87"/>
                </a:cubicBezTo>
                <a:cubicBezTo>
                  <a:pt x="217" y="87"/>
                  <a:pt x="218" y="88"/>
                  <a:pt x="218" y="87"/>
                </a:cubicBezTo>
                <a:cubicBezTo>
                  <a:pt x="218" y="87"/>
                  <a:pt x="217" y="87"/>
                  <a:pt x="217" y="87"/>
                </a:cubicBezTo>
                <a:cubicBezTo>
                  <a:pt x="217" y="87"/>
                  <a:pt x="218" y="87"/>
                  <a:pt x="218" y="87"/>
                </a:cubicBezTo>
                <a:cubicBezTo>
                  <a:pt x="218" y="87"/>
                  <a:pt x="218" y="87"/>
                  <a:pt x="219" y="87"/>
                </a:cubicBezTo>
                <a:cubicBezTo>
                  <a:pt x="219" y="87"/>
                  <a:pt x="219" y="87"/>
                  <a:pt x="219" y="87"/>
                </a:cubicBezTo>
                <a:cubicBezTo>
                  <a:pt x="220" y="87"/>
                  <a:pt x="220" y="87"/>
                  <a:pt x="221" y="87"/>
                </a:cubicBezTo>
                <a:cubicBezTo>
                  <a:pt x="221" y="87"/>
                  <a:pt x="221" y="87"/>
                  <a:pt x="221" y="87"/>
                </a:cubicBezTo>
                <a:cubicBezTo>
                  <a:pt x="222" y="87"/>
                  <a:pt x="222" y="87"/>
                  <a:pt x="222" y="88"/>
                </a:cubicBezTo>
                <a:cubicBezTo>
                  <a:pt x="222" y="88"/>
                  <a:pt x="222" y="88"/>
                  <a:pt x="221" y="88"/>
                </a:cubicBezTo>
                <a:cubicBezTo>
                  <a:pt x="222" y="88"/>
                  <a:pt x="223" y="88"/>
                  <a:pt x="223" y="88"/>
                </a:cubicBezTo>
                <a:cubicBezTo>
                  <a:pt x="223" y="87"/>
                  <a:pt x="223" y="88"/>
                  <a:pt x="222" y="88"/>
                </a:cubicBezTo>
                <a:cubicBezTo>
                  <a:pt x="223" y="87"/>
                  <a:pt x="223" y="87"/>
                  <a:pt x="224" y="87"/>
                </a:cubicBezTo>
                <a:cubicBezTo>
                  <a:pt x="224" y="87"/>
                  <a:pt x="224" y="87"/>
                  <a:pt x="224" y="87"/>
                </a:cubicBezTo>
                <a:cubicBezTo>
                  <a:pt x="224" y="88"/>
                  <a:pt x="224" y="88"/>
                  <a:pt x="225" y="88"/>
                </a:cubicBezTo>
                <a:cubicBezTo>
                  <a:pt x="225" y="88"/>
                  <a:pt x="224" y="88"/>
                  <a:pt x="224" y="87"/>
                </a:cubicBezTo>
                <a:cubicBezTo>
                  <a:pt x="225" y="87"/>
                  <a:pt x="224" y="87"/>
                  <a:pt x="225" y="87"/>
                </a:cubicBezTo>
                <a:cubicBezTo>
                  <a:pt x="226" y="87"/>
                  <a:pt x="226" y="87"/>
                  <a:pt x="226" y="87"/>
                </a:cubicBezTo>
                <a:cubicBezTo>
                  <a:pt x="226" y="88"/>
                  <a:pt x="226" y="88"/>
                  <a:pt x="225" y="88"/>
                </a:cubicBezTo>
                <a:cubicBezTo>
                  <a:pt x="226" y="89"/>
                  <a:pt x="226" y="88"/>
                  <a:pt x="227" y="88"/>
                </a:cubicBezTo>
                <a:cubicBezTo>
                  <a:pt x="227" y="88"/>
                  <a:pt x="227" y="88"/>
                  <a:pt x="227" y="88"/>
                </a:cubicBezTo>
                <a:cubicBezTo>
                  <a:pt x="228" y="87"/>
                  <a:pt x="230" y="88"/>
                  <a:pt x="231" y="88"/>
                </a:cubicBezTo>
                <a:cubicBezTo>
                  <a:pt x="231" y="87"/>
                  <a:pt x="231" y="88"/>
                  <a:pt x="231" y="87"/>
                </a:cubicBezTo>
                <a:cubicBezTo>
                  <a:pt x="231" y="87"/>
                  <a:pt x="231" y="87"/>
                  <a:pt x="231" y="87"/>
                </a:cubicBezTo>
                <a:cubicBezTo>
                  <a:pt x="231" y="87"/>
                  <a:pt x="232" y="87"/>
                  <a:pt x="232" y="88"/>
                </a:cubicBezTo>
                <a:cubicBezTo>
                  <a:pt x="232" y="87"/>
                  <a:pt x="233" y="88"/>
                  <a:pt x="235" y="88"/>
                </a:cubicBezTo>
                <a:cubicBezTo>
                  <a:pt x="235" y="88"/>
                  <a:pt x="235" y="89"/>
                  <a:pt x="235" y="88"/>
                </a:cubicBezTo>
                <a:cubicBezTo>
                  <a:pt x="235" y="88"/>
                  <a:pt x="235" y="88"/>
                  <a:pt x="235" y="88"/>
                </a:cubicBezTo>
                <a:cubicBezTo>
                  <a:pt x="236" y="88"/>
                  <a:pt x="236" y="88"/>
                  <a:pt x="237" y="88"/>
                </a:cubicBezTo>
                <a:cubicBezTo>
                  <a:pt x="237" y="89"/>
                  <a:pt x="239" y="89"/>
                  <a:pt x="239" y="89"/>
                </a:cubicBezTo>
                <a:cubicBezTo>
                  <a:pt x="240" y="89"/>
                  <a:pt x="239" y="89"/>
                  <a:pt x="239" y="89"/>
                </a:cubicBezTo>
                <a:cubicBezTo>
                  <a:pt x="241" y="90"/>
                  <a:pt x="242" y="89"/>
                  <a:pt x="244" y="90"/>
                </a:cubicBezTo>
                <a:cubicBezTo>
                  <a:pt x="243" y="90"/>
                  <a:pt x="245" y="90"/>
                  <a:pt x="244" y="90"/>
                </a:cubicBezTo>
                <a:cubicBezTo>
                  <a:pt x="245" y="90"/>
                  <a:pt x="246" y="90"/>
                  <a:pt x="247" y="90"/>
                </a:cubicBezTo>
                <a:cubicBezTo>
                  <a:pt x="246" y="90"/>
                  <a:pt x="246" y="89"/>
                  <a:pt x="247" y="89"/>
                </a:cubicBezTo>
                <a:cubicBezTo>
                  <a:pt x="247" y="90"/>
                  <a:pt x="247" y="90"/>
                  <a:pt x="247" y="90"/>
                </a:cubicBezTo>
                <a:cubicBezTo>
                  <a:pt x="247" y="90"/>
                  <a:pt x="247" y="91"/>
                  <a:pt x="248" y="91"/>
                </a:cubicBezTo>
                <a:cubicBezTo>
                  <a:pt x="248" y="91"/>
                  <a:pt x="248" y="90"/>
                  <a:pt x="248" y="90"/>
                </a:cubicBezTo>
                <a:cubicBezTo>
                  <a:pt x="248" y="90"/>
                  <a:pt x="249" y="90"/>
                  <a:pt x="249" y="90"/>
                </a:cubicBezTo>
                <a:cubicBezTo>
                  <a:pt x="249" y="90"/>
                  <a:pt x="249" y="91"/>
                  <a:pt x="248" y="91"/>
                </a:cubicBezTo>
                <a:cubicBezTo>
                  <a:pt x="249" y="91"/>
                  <a:pt x="249" y="91"/>
                  <a:pt x="249" y="91"/>
                </a:cubicBezTo>
                <a:cubicBezTo>
                  <a:pt x="249" y="91"/>
                  <a:pt x="250" y="92"/>
                  <a:pt x="250" y="92"/>
                </a:cubicBezTo>
                <a:cubicBezTo>
                  <a:pt x="250" y="91"/>
                  <a:pt x="249" y="91"/>
                  <a:pt x="250" y="90"/>
                </a:cubicBezTo>
                <a:cubicBezTo>
                  <a:pt x="249" y="90"/>
                  <a:pt x="249" y="90"/>
                  <a:pt x="249" y="89"/>
                </a:cubicBezTo>
                <a:cubicBezTo>
                  <a:pt x="251" y="89"/>
                  <a:pt x="254" y="90"/>
                  <a:pt x="256" y="91"/>
                </a:cubicBezTo>
                <a:cubicBezTo>
                  <a:pt x="256" y="91"/>
                  <a:pt x="256" y="92"/>
                  <a:pt x="257" y="92"/>
                </a:cubicBezTo>
                <a:cubicBezTo>
                  <a:pt x="258" y="89"/>
                  <a:pt x="261" y="93"/>
                  <a:pt x="262" y="91"/>
                </a:cubicBezTo>
                <a:cubicBezTo>
                  <a:pt x="263" y="90"/>
                  <a:pt x="262" y="90"/>
                  <a:pt x="262" y="89"/>
                </a:cubicBezTo>
                <a:cubicBezTo>
                  <a:pt x="264" y="90"/>
                  <a:pt x="264" y="89"/>
                  <a:pt x="264" y="88"/>
                </a:cubicBezTo>
                <a:cubicBezTo>
                  <a:pt x="265" y="88"/>
                  <a:pt x="266" y="88"/>
                  <a:pt x="267" y="88"/>
                </a:cubicBezTo>
                <a:cubicBezTo>
                  <a:pt x="267" y="88"/>
                  <a:pt x="267" y="88"/>
                  <a:pt x="267" y="88"/>
                </a:cubicBezTo>
                <a:cubicBezTo>
                  <a:pt x="267" y="88"/>
                  <a:pt x="267" y="88"/>
                  <a:pt x="267" y="87"/>
                </a:cubicBezTo>
                <a:cubicBezTo>
                  <a:pt x="268" y="87"/>
                  <a:pt x="268" y="86"/>
                  <a:pt x="269" y="86"/>
                </a:cubicBezTo>
                <a:cubicBezTo>
                  <a:pt x="269" y="85"/>
                  <a:pt x="269" y="85"/>
                  <a:pt x="269" y="84"/>
                </a:cubicBezTo>
                <a:cubicBezTo>
                  <a:pt x="269" y="85"/>
                  <a:pt x="270" y="85"/>
                  <a:pt x="270" y="84"/>
                </a:cubicBezTo>
                <a:cubicBezTo>
                  <a:pt x="269" y="84"/>
                  <a:pt x="270" y="84"/>
                  <a:pt x="270" y="84"/>
                </a:cubicBezTo>
                <a:cubicBezTo>
                  <a:pt x="270" y="84"/>
                  <a:pt x="271" y="85"/>
                  <a:pt x="271" y="85"/>
                </a:cubicBezTo>
                <a:cubicBezTo>
                  <a:pt x="270" y="84"/>
                  <a:pt x="269" y="84"/>
                  <a:pt x="270" y="83"/>
                </a:cubicBezTo>
                <a:cubicBezTo>
                  <a:pt x="269" y="83"/>
                  <a:pt x="269" y="83"/>
                  <a:pt x="269" y="83"/>
                </a:cubicBezTo>
                <a:cubicBezTo>
                  <a:pt x="269" y="82"/>
                  <a:pt x="269" y="82"/>
                  <a:pt x="269" y="82"/>
                </a:cubicBezTo>
                <a:cubicBezTo>
                  <a:pt x="269" y="82"/>
                  <a:pt x="269" y="82"/>
                  <a:pt x="269" y="81"/>
                </a:cubicBezTo>
                <a:cubicBezTo>
                  <a:pt x="270" y="81"/>
                  <a:pt x="271" y="81"/>
                  <a:pt x="272" y="82"/>
                </a:cubicBezTo>
                <a:cubicBezTo>
                  <a:pt x="273" y="81"/>
                  <a:pt x="273" y="80"/>
                  <a:pt x="274" y="81"/>
                </a:cubicBezTo>
                <a:cubicBezTo>
                  <a:pt x="274" y="81"/>
                  <a:pt x="273" y="81"/>
                  <a:pt x="273" y="82"/>
                </a:cubicBezTo>
                <a:cubicBezTo>
                  <a:pt x="274" y="82"/>
                  <a:pt x="274" y="81"/>
                  <a:pt x="275" y="82"/>
                </a:cubicBezTo>
                <a:cubicBezTo>
                  <a:pt x="274" y="83"/>
                  <a:pt x="272" y="83"/>
                  <a:pt x="270" y="83"/>
                </a:cubicBezTo>
                <a:cubicBezTo>
                  <a:pt x="271" y="84"/>
                  <a:pt x="273" y="83"/>
                  <a:pt x="275" y="82"/>
                </a:cubicBezTo>
                <a:cubicBezTo>
                  <a:pt x="275" y="83"/>
                  <a:pt x="277" y="83"/>
                  <a:pt x="277" y="82"/>
                </a:cubicBezTo>
                <a:cubicBezTo>
                  <a:pt x="278" y="82"/>
                  <a:pt x="278" y="83"/>
                  <a:pt x="278" y="83"/>
                </a:cubicBezTo>
                <a:cubicBezTo>
                  <a:pt x="279" y="83"/>
                  <a:pt x="282" y="81"/>
                  <a:pt x="282" y="83"/>
                </a:cubicBezTo>
                <a:cubicBezTo>
                  <a:pt x="283" y="83"/>
                  <a:pt x="282" y="82"/>
                  <a:pt x="282" y="82"/>
                </a:cubicBezTo>
                <a:cubicBezTo>
                  <a:pt x="283" y="83"/>
                  <a:pt x="283" y="83"/>
                  <a:pt x="283" y="83"/>
                </a:cubicBezTo>
                <a:cubicBezTo>
                  <a:pt x="281" y="85"/>
                  <a:pt x="279" y="85"/>
                  <a:pt x="278" y="87"/>
                </a:cubicBezTo>
                <a:cubicBezTo>
                  <a:pt x="278" y="87"/>
                  <a:pt x="279" y="87"/>
                  <a:pt x="279" y="88"/>
                </a:cubicBezTo>
                <a:cubicBezTo>
                  <a:pt x="282" y="88"/>
                  <a:pt x="283" y="84"/>
                  <a:pt x="287" y="84"/>
                </a:cubicBezTo>
                <a:cubicBezTo>
                  <a:pt x="286" y="83"/>
                  <a:pt x="288" y="82"/>
                  <a:pt x="287" y="81"/>
                </a:cubicBezTo>
                <a:cubicBezTo>
                  <a:pt x="287" y="81"/>
                  <a:pt x="287" y="81"/>
                  <a:pt x="288" y="81"/>
                </a:cubicBezTo>
                <a:cubicBezTo>
                  <a:pt x="287" y="80"/>
                  <a:pt x="287" y="79"/>
                  <a:pt x="288" y="78"/>
                </a:cubicBezTo>
                <a:cubicBezTo>
                  <a:pt x="288" y="78"/>
                  <a:pt x="287" y="78"/>
                  <a:pt x="287" y="78"/>
                </a:cubicBezTo>
                <a:cubicBezTo>
                  <a:pt x="288" y="78"/>
                  <a:pt x="288" y="77"/>
                  <a:pt x="288" y="77"/>
                </a:cubicBezTo>
                <a:cubicBezTo>
                  <a:pt x="288" y="76"/>
                  <a:pt x="287" y="77"/>
                  <a:pt x="287" y="76"/>
                </a:cubicBezTo>
                <a:cubicBezTo>
                  <a:pt x="287" y="73"/>
                  <a:pt x="286" y="71"/>
                  <a:pt x="284" y="68"/>
                </a:cubicBezTo>
                <a:cubicBezTo>
                  <a:pt x="283" y="67"/>
                  <a:pt x="283" y="66"/>
                  <a:pt x="281" y="65"/>
                </a:cubicBezTo>
                <a:cubicBezTo>
                  <a:pt x="282" y="64"/>
                  <a:pt x="281" y="64"/>
                  <a:pt x="281" y="63"/>
                </a:cubicBezTo>
                <a:cubicBezTo>
                  <a:pt x="281" y="63"/>
                  <a:pt x="280" y="63"/>
                  <a:pt x="280" y="63"/>
                </a:cubicBezTo>
                <a:cubicBezTo>
                  <a:pt x="281" y="63"/>
                  <a:pt x="281" y="62"/>
                  <a:pt x="281" y="62"/>
                </a:cubicBezTo>
                <a:cubicBezTo>
                  <a:pt x="280" y="62"/>
                  <a:pt x="281" y="61"/>
                  <a:pt x="281" y="61"/>
                </a:cubicBezTo>
                <a:cubicBezTo>
                  <a:pt x="280" y="60"/>
                  <a:pt x="279" y="59"/>
                  <a:pt x="279" y="58"/>
                </a:cubicBezTo>
                <a:cubicBezTo>
                  <a:pt x="280" y="57"/>
                  <a:pt x="282" y="59"/>
                  <a:pt x="283" y="58"/>
                </a:cubicBezTo>
                <a:cubicBezTo>
                  <a:pt x="284" y="59"/>
                  <a:pt x="285" y="59"/>
                  <a:pt x="285" y="60"/>
                </a:cubicBezTo>
                <a:cubicBezTo>
                  <a:pt x="284" y="60"/>
                  <a:pt x="284" y="60"/>
                  <a:pt x="284" y="60"/>
                </a:cubicBezTo>
                <a:cubicBezTo>
                  <a:pt x="285" y="61"/>
                  <a:pt x="286" y="62"/>
                  <a:pt x="288" y="62"/>
                </a:cubicBezTo>
                <a:cubicBezTo>
                  <a:pt x="288" y="63"/>
                  <a:pt x="290" y="63"/>
                  <a:pt x="291" y="63"/>
                </a:cubicBezTo>
                <a:cubicBezTo>
                  <a:pt x="291" y="63"/>
                  <a:pt x="291" y="63"/>
                  <a:pt x="291" y="64"/>
                </a:cubicBezTo>
                <a:cubicBezTo>
                  <a:pt x="292" y="63"/>
                  <a:pt x="294" y="64"/>
                  <a:pt x="296" y="64"/>
                </a:cubicBezTo>
                <a:cubicBezTo>
                  <a:pt x="297" y="66"/>
                  <a:pt x="300" y="65"/>
                  <a:pt x="300" y="67"/>
                </a:cubicBezTo>
                <a:cubicBezTo>
                  <a:pt x="301" y="67"/>
                  <a:pt x="302" y="68"/>
                  <a:pt x="302" y="68"/>
                </a:cubicBezTo>
                <a:cubicBezTo>
                  <a:pt x="302" y="69"/>
                  <a:pt x="301" y="69"/>
                  <a:pt x="302" y="70"/>
                </a:cubicBezTo>
                <a:cubicBezTo>
                  <a:pt x="302" y="71"/>
                  <a:pt x="303" y="71"/>
                  <a:pt x="304" y="72"/>
                </a:cubicBezTo>
                <a:cubicBezTo>
                  <a:pt x="304" y="71"/>
                  <a:pt x="305" y="71"/>
                  <a:pt x="306" y="71"/>
                </a:cubicBezTo>
                <a:cubicBezTo>
                  <a:pt x="305" y="72"/>
                  <a:pt x="305" y="72"/>
                  <a:pt x="305" y="72"/>
                </a:cubicBezTo>
                <a:cubicBezTo>
                  <a:pt x="306" y="73"/>
                  <a:pt x="305" y="74"/>
                  <a:pt x="306" y="74"/>
                </a:cubicBezTo>
                <a:cubicBezTo>
                  <a:pt x="306" y="74"/>
                  <a:pt x="307" y="74"/>
                  <a:pt x="307" y="75"/>
                </a:cubicBezTo>
                <a:cubicBezTo>
                  <a:pt x="307" y="75"/>
                  <a:pt x="307" y="74"/>
                  <a:pt x="306" y="75"/>
                </a:cubicBezTo>
                <a:cubicBezTo>
                  <a:pt x="307" y="75"/>
                  <a:pt x="307" y="75"/>
                  <a:pt x="307" y="75"/>
                </a:cubicBezTo>
                <a:cubicBezTo>
                  <a:pt x="307" y="74"/>
                  <a:pt x="308" y="75"/>
                  <a:pt x="308" y="75"/>
                </a:cubicBezTo>
                <a:cubicBezTo>
                  <a:pt x="309" y="75"/>
                  <a:pt x="308" y="75"/>
                  <a:pt x="309" y="74"/>
                </a:cubicBezTo>
                <a:cubicBezTo>
                  <a:pt x="311" y="74"/>
                  <a:pt x="312" y="77"/>
                  <a:pt x="313" y="76"/>
                </a:cubicBezTo>
                <a:cubicBezTo>
                  <a:pt x="313" y="75"/>
                  <a:pt x="313" y="75"/>
                  <a:pt x="312" y="75"/>
                </a:cubicBezTo>
                <a:cubicBezTo>
                  <a:pt x="311" y="74"/>
                  <a:pt x="310" y="73"/>
                  <a:pt x="308" y="72"/>
                </a:cubicBezTo>
                <a:cubicBezTo>
                  <a:pt x="309" y="72"/>
                  <a:pt x="309" y="72"/>
                  <a:pt x="309" y="72"/>
                </a:cubicBezTo>
                <a:cubicBezTo>
                  <a:pt x="308" y="72"/>
                  <a:pt x="308" y="72"/>
                  <a:pt x="307" y="72"/>
                </a:cubicBezTo>
                <a:cubicBezTo>
                  <a:pt x="307" y="72"/>
                  <a:pt x="307" y="72"/>
                  <a:pt x="306" y="72"/>
                </a:cubicBezTo>
                <a:cubicBezTo>
                  <a:pt x="307" y="71"/>
                  <a:pt x="306" y="71"/>
                  <a:pt x="306" y="70"/>
                </a:cubicBezTo>
                <a:cubicBezTo>
                  <a:pt x="306" y="70"/>
                  <a:pt x="306" y="70"/>
                  <a:pt x="306" y="70"/>
                </a:cubicBezTo>
                <a:cubicBezTo>
                  <a:pt x="306" y="70"/>
                  <a:pt x="306" y="69"/>
                  <a:pt x="307" y="69"/>
                </a:cubicBezTo>
                <a:cubicBezTo>
                  <a:pt x="308" y="70"/>
                  <a:pt x="310" y="70"/>
                  <a:pt x="311" y="70"/>
                </a:cubicBezTo>
                <a:cubicBezTo>
                  <a:pt x="311" y="69"/>
                  <a:pt x="309" y="69"/>
                  <a:pt x="308" y="68"/>
                </a:cubicBezTo>
                <a:cubicBezTo>
                  <a:pt x="308" y="67"/>
                  <a:pt x="308" y="66"/>
                  <a:pt x="307" y="65"/>
                </a:cubicBezTo>
                <a:cubicBezTo>
                  <a:pt x="306" y="65"/>
                  <a:pt x="307" y="66"/>
                  <a:pt x="306" y="66"/>
                </a:cubicBezTo>
                <a:cubicBezTo>
                  <a:pt x="306" y="64"/>
                  <a:pt x="304" y="63"/>
                  <a:pt x="305" y="61"/>
                </a:cubicBezTo>
                <a:cubicBezTo>
                  <a:pt x="307" y="61"/>
                  <a:pt x="306" y="60"/>
                  <a:pt x="308" y="60"/>
                </a:cubicBezTo>
                <a:cubicBezTo>
                  <a:pt x="308" y="59"/>
                  <a:pt x="309" y="59"/>
                  <a:pt x="309" y="58"/>
                </a:cubicBezTo>
                <a:cubicBezTo>
                  <a:pt x="309" y="58"/>
                  <a:pt x="309" y="58"/>
                  <a:pt x="309" y="58"/>
                </a:cubicBezTo>
                <a:cubicBezTo>
                  <a:pt x="309" y="57"/>
                  <a:pt x="309" y="57"/>
                  <a:pt x="309" y="57"/>
                </a:cubicBezTo>
                <a:cubicBezTo>
                  <a:pt x="310" y="55"/>
                  <a:pt x="308" y="55"/>
                  <a:pt x="308" y="54"/>
                </a:cubicBezTo>
                <a:cubicBezTo>
                  <a:pt x="309" y="53"/>
                  <a:pt x="311" y="54"/>
                  <a:pt x="312" y="53"/>
                </a:cubicBezTo>
                <a:cubicBezTo>
                  <a:pt x="312" y="53"/>
                  <a:pt x="311" y="52"/>
                  <a:pt x="312" y="51"/>
                </a:cubicBezTo>
                <a:cubicBezTo>
                  <a:pt x="311" y="51"/>
                  <a:pt x="311" y="50"/>
                  <a:pt x="310" y="49"/>
                </a:cubicBezTo>
                <a:cubicBezTo>
                  <a:pt x="308" y="50"/>
                  <a:pt x="309" y="52"/>
                  <a:pt x="307" y="52"/>
                </a:cubicBezTo>
                <a:cubicBezTo>
                  <a:pt x="306" y="50"/>
                  <a:pt x="301" y="50"/>
                  <a:pt x="300" y="50"/>
                </a:cubicBezTo>
                <a:cubicBezTo>
                  <a:pt x="300" y="50"/>
                  <a:pt x="300" y="50"/>
                  <a:pt x="300" y="50"/>
                </a:cubicBezTo>
                <a:cubicBezTo>
                  <a:pt x="299" y="51"/>
                  <a:pt x="299" y="50"/>
                  <a:pt x="299" y="50"/>
                </a:cubicBezTo>
                <a:cubicBezTo>
                  <a:pt x="299" y="51"/>
                  <a:pt x="298" y="50"/>
                  <a:pt x="298" y="51"/>
                </a:cubicBezTo>
                <a:cubicBezTo>
                  <a:pt x="298" y="51"/>
                  <a:pt x="298" y="51"/>
                  <a:pt x="298" y="51"/>
                </a:cubicBezTo>
                <a:cubicBezTo>
                  <a:pt x="296" y="51"/>
                  <a:pt x="294" y="52"/>
                  <a:pt x="292" y="52"/>
                </a:cubicBezTo>
                <a:cubicBezTo>
                  <a:pt x="292" y="53"/>
                  <a:pt x="292" y="53"/>
                  <a:pt x="292" y="53"/>
                </a:cubicBezTo>
                <a:cubicBezTo>
                  <a:pt x="289" y="53"/>
                  <a:pt x="286" y="54"/>
                  <a:pt x="283" y="54"/>
                </a:cubicBezTo>
                <a:cubicBezTo>
                  <a:pt x="283" y="54"/>
                  <a:pt x="283" y="54"/>
                  <a:pt x="283" y="54"/>
                </a:cubicBezTo>
                <a:cubicBezTo>
                  <a:pt x="283" y="54"/>
                  <a:pt x="282" y="54"/>
                  <a:pt x="281" y="54"/>
                </a:cubicBezTo>
                <a:cubicBezTo>
                  <a:pt x="281" y="54"/>
                  <a:pt x="282" y="54"/>
                  <a:pt x="282" y="55"/>
                </a:cubicBezTo>
                <a:cubicBezTo>
                  <a:pt x="279" y="54"/>
                  <a:pt x="276" y="55"/>
                  <a:pt x="275" y="53"/>
                </a:cubicBezTo>
                <a:cubicBezTo>
                  <a:pt x="276" y="53"/>
                  <a:pt x="276" y="53"/>
                  <a:pt x="276" y="53"/>
                </a:cubicBezTo>
                <a:cubicBezTo>
                  <a:pt x="275" y="53"/>
                  <a:pt x="275" y="52"/>
                  <a:pt x="275" y="51"/>
                </a:cubicBezTo>
                <a:cubicBezTo>
                  <a:pt x="274" y="52"/>
                  <a:pt x="274" y="51"/>
                  <a:pt x="274" y="50"/>
                </a:cubicBezTo>
                <a:cubicBezTo>
                  <a:pt x="274" y="50"/>
                  <a:pt x="274" y="50"/>
                  <a:pt x="274" y="50"/>
                </a:cubicBezTo>
                <a:cubicBezTo>
                  <a:pt x="274" y="49"/>
                  <a:pt x="274" y="49"/>
                  <a:pt x="273" y="50"/>
                </a:cubicBezTo>
                <a:cubicBezTo>
                  <a:pt x="273" y="50"/>
                  <a:pt x="273" y="49"/>
                  <a:pt x="273" y="49"/>
                </a:cubicBezTo>
                <a:cubicBezTo>
                  <a:pt x="273" y="49"/>
                  <a:pt x="274" y="49"/>
                  <a:pt x="274" y="49"/>
                </a:cubicBezTo>
                <a:cubicBezTo>
                  <a:pt x="273" y="49"/>
                  <a:pt x="273" y="48"/>
                  <a:pt x="273" y="48"/>
                </a:cubicBezTo>
                <a:cubicBezTo>
                  <a:pt x="272" y="48"/>
                  <a:pt x="273" y="49"/>
                  <a:pt x="272" y="49"/>
                </a:cubicBezTo>
                <a:cubicBezTo>
                  <a:pt x="272" y="48"/>
                  <a:pt x="272" y="48"/>
                  <a:pt x="272" y="48"/>
                </a:cubicBezTo>
                <a:cubicBezTo>
                  <a:pt x="272" y="48"/>
                  <a:pt x="272" y="48"/>
                  <a:pt x="272" y="48"/>
                </a:cubicBezTo>
                <a:cubicBezTo>
                  <a:pt x="272" y="48"/>
                  <a:pt x="272" y="47"/>
                  <a:pt x="272" y="47"/>
                </a:cubicBezTo>
                <a:cubicBezTo>
                  <a:pt x="272" y="47"/>
                  <a:pt x="272" y="47"/>
                  <a:pt x="271" y="47"/>
                </a:cubicBezTo>
                <a:cubicBezTo>
                  <a:pt x="272" y="46"/>
                  <a:pt x="271" y="47"/>
                  <a:pt x="271" y="46"/>
                </a:cubicBezTo>
                <a:cubicBezTo>
                  <a:pt x="272" y="47"/>
                  <a:pt x="273" y="46"/>
                  <a:pt x="274" y="46"/>
                </a:cubicBezTo>
                <a:cubicBezTo>
                  <a:pt x="274" y="47"/>
                  <a:pt x="276" y="47"/>
                  <a:pt x="276" y="48"/>
                </a:cubicBezTo>
                <a:cubicBezTo>
                  <a:pt x="276" y="48"/>
                  <a:pt x="276" y="48"/>
                  <a:pt x="276" y="48"/>
                </a:cubicBezTo>
                <a:cubicBezTo>
                  <a:pt x="276" y="48"/>
                  <a:pt x="276" y="49"/>
                  <a:pt x="277" y="49"/>
                </a:cubicBezTo>
                <a:cubicBezTo>
                  <a:pt x="278" y="49"/>
                  <a:pt x="279" y="51"/>
                  <a:pt x="280" y="51"/>
                </a:cubicBezTo>
                <a:cubicBezTo>
                  <a:pt x="280" y="50"/>
                  <a:pt x="281" y="50"/>
                  <a:pt x="282" y="50"/>
                </a:cubicBezTo>
                <a:cubicBezTo>
                  <a:pt x="282" y="50"/>
                  <a:pt x="282" y="50"/>
                  <a:pt x="283" y="50"/>
                </a:cubicBezTo>
                <a:cubicBezTo>
                  <a:pt x="283" y="49"/>
                  <a:pt x="284" y="48"/>
                  <a:pt x="284" y="47"/>
                </a:cubicBezTo>
                <a:cubicBezTo>
                  <a:pt x="284" y="47"/>
                  <a:pt x="284" y="47"/>
                  <a:pt x="284" y="47"/>
                </a:cubicBezTo>
                <a:cubicBezTo>
                  <a:pt x="284" y="47"/>
                  <a:pt x="284" y="47"/>
                  <a:pt x="284" y="47"/>
                </a:cubicBezTo>
                <a:cubicBezTo>
                  <a:pt x="284" y="46"/>
                  <a:pt x="284" y="46"/>
                  <a:pt x="284" y="46"/>
                </a:cubicBezTo>
                <a:cubicBezTo>
                  <a:pt x="284" y="45"/>
                  <a:pt x="282" y="45"/>
                  <a:pt x="282" y="44"/>
                </a:cubicBezTo>
                <a:cubicBezTo>
                  <a:pt x="284" y="43"/>
                  <a:pt x="285" y="45"/>
                  <a:pt x="287" y="45"/>
                </a:cubicBezTo>
                <a:cubicBezTo>
                  <a:pt x="287" y="45"/>
                  <a:pt x="287" y="45"/>
                  <a:pt x="287" y="45"/>
                </a:cubicBezTo>
                <a:cubicBezTo>
                  <a:pt x="289" y="46"/>
                  <a:pt x="289" y="43"/>
                  <a:pt x="291" y="44"/>
                </a:cubicBezTo>
                <a:cubicBezTo>
                  <a:pt x="292" y="43"/>
                  <a:pt x="293" y="42"/>
                  <a:pt x="294" y="42"/>
                </a:cubicBezTo>
                <a:cubicBezTo>
                  <a:pt x="294" y="41"/>
                  <a:pt x="295" y="41"/>
                  <a:pt x="295" y="41"/>
                </a:cubicBezTo>
                <a:cubicBezTo>
                  <a:pt x="298" y="41"/>
                  <a:pt x="295" y="38"/>
                  <a:pt x="295" y="37"/>
                </a:cubicBezTo>
                <a:cubicBezTo>
                  <a:pt x="295" y="36"/>
                  <a:pt x="294" y="36"/>
                  <a:pt x="294" y="35"/>
                </a:cubicBezTo>
                <a:cubicBezTo>
                  <a:pt x="295" y="35"/>
                  <a:pt x="294" y="35"/>
                  <a:pt x="294" y="34"/>
                </a:cubicBezTo>
                <a:cubicBezTo>
                  <a:pt x="295" y="34"/>
                  <a:pt x="295" y="34"/>
                  <a:pt x="295" y="34"/>
                </a:cubicBezTo>
                <a:cubicBezTo>
                  <a:pt x="295" y="33"/>
                  <a:pt x="295" y="33"/>
                  <a:pt x="295" y="33"/>
                </a:cubicBezTo>
                <a:cubicBezTo>
                  <a:pt x="293" y="33"/>
                  <a:pt x="292" y="33"/>
                  <a:pt x="291" y="31"/>
                </a:cubicBezTo>
                <a:cubicBezTo>
                  <a:pt x="291" y="31"/>
                  <a:pt x="291" y="31"/>
                  <a:pt x="291" y="31"/>
                </a:cubicBezTo>
                <a:cubicBezTo>
                  <a:pt x="292" y="30"/>
                  <a:pt x="291" y="31"/>
                  <a:pt x="291" y="30"/>
                </a:cubicBezTo>
                <a:cubicBezTo>
                  <a:pt x="292" y="30"/>
                  <a:pt x="292" y="32"/>
                  <a:pt x="293" y="32"/>
                </a:cubicBezTo>
                <a:cubicBezTo>
                  <a:pt x="293" y="31"/>
                  <a:pt x="293" y="31"/>
                  <a:pt x="293" y="31"/>
                </a:cubicBezTo>
                <a:cubicBezTo>
                  <a:pt x="293" y="31"/>
                  <a:pt x="293" y="31"/>
                  <a:pt x="292" y="31"/>
                </a:cubicBezTo>
                <a:cubicBezTo>
                  <a:pt x="293" y="31"/>
                  <a:pt x="292" y="31"/>
                  <a:pt x="292" y="30"/>
                </a:cubicBezTo>
                <a:cubicBezTo>
                  <a:pt x="291" y="30"/>
                  <a:pt x="292" y="30"/>
                  <a:pt x="291" y="30"/>
                </a:cubicBezTo>
                <a:cubicBezTo>
                  <a:pt x="291" y="30"/>
                  <a:pt x="290" y="30"/>
                  <a:pt x="290" y="30"/>
                </a:cubicBezTo>
                <a:cubicBezTo>
                  <a:pt x="291" y="30"/>
                  <a:pt x="290" y="30"/>
                  <a:pt x="290" y="29"/>
                </a:cubicBezTo>
                <a:cubicBezTo>
                  <a:pt x="289" y="29"/>
                  <a:pt x="289" y="29"/>
                  <a:pt x="288" y="29"/>
                </a:cubicBezTo>
                <a:cubicBezTo>
                  <a:pt x="288" y="29"/>
                  <a:pt x="289" y="28"/>
                  <a:pt x="289" y="28"/>
                </a:cubicBezTo>
                <a:cubicBezTo>
                  <a:pt x="288" y="28"/>
                  <a:pt x="288" y="27"/>
                  <a:pt x="288" y="27"/>
                </a:cubicBezTo>
                <a:cubicBezTo>
                  <a:pt x="286" y="27"/>
                  <a:pt x="285" y="25"/>
                  <a:pt x="283" y="25"/>
                </a:cubicBezTo>
                <a:cubicBezTo>
                  <a:pt x="284" y="24"/>
                  <a:pt x="285" y="25"/>
                  <a:pt x="287" y="24"/>
                </a:cubicBezTo>
                <a:cubicBezTo>
                  <a:pt x="287" y="24"/>
                  <a:pt x="287" y="24"/>
                  <a:pt x="287" y="23"/>
                </a:cubicBezTo>
                <a:cubicBezTo>
                  <a:pt x="286" y="23"/>
                  <a:pt x="283" y="22"/>
                  <a:pt x="282" y="23"/>
                </a:cubicBezTo>
                <a:cubicBezTo>
                  <a:pt x="281" y="22"/>
                  <a:pt x="278" y="23"/>
                  <a:pt x="276" y="23"/>
                </a:cubicBezTo>
                <a:cubicBezTo>
                  <a:pt x="276" y="23"/>
                  <a:pt x="274" y="23"/>
                  <a:pt x="274" y="24"/>
                </a:cubicBezTo>
                <a:cubicBezTo>
                  <a:pt x="271" y="24"/>
                  <a:pt x="269" y="24"/>
                  <a:pt x="266" y="25"/>
                </a:cubicBezTo>
                <a:cubicBezTo>
                  <a:pt x="266" y="24"/>
                  <a:pt x="267" y="24"/>
                  <a:pt x="266" y="24"/>
                </a:cubicBezTo>
                <a:cubicBezTo>
                  <a:pt x="265" y="25"/>
                  <a:pt x="264" y="24"/>
                  <a:pt x="263" y="25"/>
                </a:cubicBezTo>
                <a:cubicBezTo>
                  <a:pt x="265" y="25"/>
                  <a:pt x="268" y="25"/>
                  <a:pt x="270" y="25"/>
                </a:cubicBezTo>
                <a:cubicBezTo>
                  <a:pt x="270" y="25"/>
                  <a:pt x="271" y="25"/>
                  <a:pt x="271" y="26"/>
                </a:cubicBezTo>
                <a:cubicBezTo>
                  <a:pt x="269" y="25"/>
                  <a:pt x="267" y="28"/>
                  <a:pt x="267" y="26"/>
                </a:cubicBezTo>
                <a:cubicBezTo>
                  <a:pt x="267" y="27"/>
                  <a:pt x="266" y="26"/>
                  <a:pt x="266" y="26"/>
                </a:cubicBezTo>
                <a:cubicBezTo>
                  <a:pt x="265" y="28"/>
                  <a:pt x="264" y="26"/>
                  <a:pt x="263" y="26"/>
                </a:cubicBezTo>
                <a:cubicBezTo>
                  <a:pt x="263" y="27"/>
                  <a:pt x="263" y="26"/>
                  <a:pt x="263" y="27"/>
                </a:cubicBezTo>
                <a:cubicBezTo>
                  <a:pt x="263" y="27"/>
                  <a:pt x="263" y="27"/>
                  <a:pt x="263" y="28"/>
                </a:cubicBezTo>
                <a:cubicBezTo>
                  <a:pt x="262" y="29"/>
                  <a:pt x="261" y="28"/>
                  <a:pt x="260" y="28"/>
                </a:cubicBezTo>
                <a:cubicBezTo>
                  <a:pt x="260" y="28"/>
                  <a:pt x="260" y="28"/>
                  <a:pt x="260" y="28"/>
                </a:cubicBezTo>
                <a:cubicBezTo>
                  <a:pt x="260" y="28"/>
                  <a:pt x="259" y="28"/>
                  <a:pt x="259" y="28"/>
                </a:cubicBezTo>
                <a:cubicBezTo>
                  <a:pt x="259" y="27"/>
                  <a:pt x="259" y="28"/>
                  <a:pt x="259" y="28"/>
                </a:cubicBezTo>
                <a:cubicBezTo>
                  <a:pt x="260" y="27"/>
                  <a:pt x="259" y="27"/>
                  <a:pt x="259" y="27"/>
                </a:cubicBezTo>
                <a:cubicBezTo>
                  <a:pt x="259" y="26"/>
                  <a:pt x="259" y="26"/>
                  <a:pt x="260" y="25"/>
                </a:cubicBezTo>
                <a:cubicBezTo>
                  <a:pt x="260" y="25"/>
                  <a:pt x="259" y="25"/>
                  <a:pt x="259" y="25"/>
                </a:cubicBezTo>
                <a:cubicBezTo>
                  <a:pt x="259" y="25"/>
                  <a:pt x="260" y="25"/>
                  <a:pt x="260" y="24"/>
                </a:cubicBezTo>
                <a:cubicBezTo>
                  <a:pt x="259" y="25"/>
                  <a:pt x="259" y="24"/>
                  <a:pt x="258" y="24"/>
                </a:cubicBezTo>
                <a:cubicBezTo>
                  <a:pt x="258" y="25"/>
                  <a:pt x="257" y="25"/>
                  <a:pt x="257" y="25"/>
                </a:cubicBezTo>
                <a:cubicBezTo>
                  <a:pt x="257" y="24"/>
                  <a:pt x="257" y="24"/>
                  <a:pt x="258" y="24"/>
                </a:cubicBezTo>
                <a:cubicBezTo>
                  <a:pt x="257" y="24"/>
                  <a:pt x="258" y="24"/>
                  <a:pt x="258" y="23"/>
                </a:cubicBezTo>
                <a:cubicBezTo>
                  <a:pt x="258" y="23"/>
                  <a:pt x="256" y="25"/>
                  <a:pt x="255" y="24"/>
                </a:cubicBezTo>
                <a:cubicBezTo>
                  <a:pt x="257" y="24"/>
                  <a:pt x="257" y="23"/>
                  <a:pt x="258" y="23"/>
                </a:cubicBezTo>
                <a:cubicBezTo>
                  <a:pt x="258" y="21"/>
                  <a:pt x="256" y="21"/>
                  <a:pt x="255" y="21"/>
                </a:cubicBezTo>
                <a:cubicBezTo>
                  <a:pt x="254" y="21"/>
                  <a:pt x="252" y="20"/>
                  <a:pt x="251" y="21"/>
                </a:cubicBezTo>
                <a:cubicBezTo>
                  <a:pt x="251" y="21"/>
                  <a:pt x="252" y="21"/>
                  <a:pt x="253" y="21"/>
                </a:cubicBezTo>
                <a:cubicBezTo>
                  <a:pt x="252" y="22"/>
                  <a:pt x="252" y="21"/>
                  <a:pt x="252" y="22"/>
                </a:cubicBezTo>
                <a:cubicBezTo>
                  <a:pt x="252" y="22"/>
                  <a:pt x="253" y="22"/>
                  <a:pt x="253" y="22"/>
                </a:cubicBezTo>
                <a:cubicBezTo>
                  <a:pt x="253" y="22"/>
                  <a:pt x="253" y="22"/>
                  <a:pt x="252" y="23"/>
                </a:cubicBezTo>
                <a:cubicBezTo>
                  <a:pt x="252" y="22"/>
                  <a:pt x="251" y="22"/>
                  <a:pt x="251" y="21"/>
                </a:cubicBezTo>
                <a:cubicBezTo>
                  <a:pt x="251" y="22"/>
                  <a:pt x="251" y="21"/>
                  <a:pt x="251" y="22"/>
                </a:cubicBezTo>
                <a:cubicBezTo>
                  <a:pt x="251" y="22"/>
                  <a:pt x="251" y="22"/>
                  <a:pt x="251" y="22"/>
                </a:cubicBezTo>
                <a:cubicBezTo>
                  <a:pt x="252" y="22"/>
                  <a:pt x="252" y="23"/>
                  <a:pt x="252" y="23"/>
                </a:cubicBezTo>
                <a:cubicBezTo>
                  <a:pt x="251" y="24"/>
                  <a:pt x="250" y="23"/>
                  <a:pt x="250" y="24"/>
                </a:cubicBezTo>
                <a:cubicBezTo>
                  <a:pt x="249" y="24"/>
                  <a:pt x="248" y="23"/>
                  <a:pt x="248" y="24"/>
                </a:cubicBezTo>
                <a:cubicBezTo>
                  <a:pt x="248" y="24"/>
                  <a:pt x="249" y="24"/>
                  <a:pt x="248" y="24"/>
                </a:cubicBezTo>
                <a:cubicBezTo>
                  <a:pt x="246" y="24"/>
                  <a:pt x="245" y="24"/>
                  <a:pt x="243" y="24"/>
                </a:cubicBezTo>
                <a:cubicBezTo>
                  <a:pt x="243" y="23"/>
                  <a:pt x="244" y="23"/>
                  <a:pt x="244" y="23"/>
                </a:cubicBezTo>
                <a:cubicBezTo>
                  <a:pt x="244" y="23"/>
                  <a:pt x="244" y="23"/>
                  <a:pt x="244" y="22"/>
                </a:cubicBezTo>
                <a:cubicBezTo>
                  <a:pt x="244" y="22"/>
                  <a:pt x="244" y="22"/>
                  <a:pt x="244" y="21"/>
                </a:cubicBezTo>
                <a:cubicBezTo>
                  <a:pt x="245" y="21"/>
                  <a:pt x="246" y="21"/>
                  <a:pt x="247" y="21"/>
                </a:cubicBezTo>
                <a:cubicBezTo>
                  <a:pt x="246" y="20"/>
                  <a:pt x="246" y="21"/>
                  <a:pt x="245" y="21"/>
                </a:cubicBezTo>
                <a:cubicBezTo>
                  <a:pt x="245" y="21"/>
                  <a:pt x="245" y="21"/>
                  <a:pt x="245" y="20"/>
                </a:cubicBezTo>
                <a:cubicBezTo>
                  <a:pt x="246" y="20"/>
                  <a:pt x="245" y="19"/>
                  <a:pt x="245" y="18"/>
                </a:cubicBezTo>
                <a:cubicBezTo>
                  <a:pt x="248" y="17"/>
                  <a:pt x="251" y="19"/>
                  <a:pt x="254" y="18"/>
                </a:cubicBezTo>
                <a:cubicBezTo>
                  <a:pt x="255" y="18"/>
                  <a:pt x="256" y="19"/>
                  <a:pt x="258" y="18"/>
                </a:cubicBezTo>
                <a:cubicBezTo>
                  <a:pt x="258" y="19"/>
                  <a:pt x="258" y="19"/>
                  <a:pt x="258" y="19"/>
                </a:cubicBezTo>
                <a:cubicBezTo>
                  <a:pt x="260" y="19"/>
                  <a:pt x="261" y="19"/>
                  <a:pt x="262" y="20"/>
                </a:cubicBezTo>
                <a:cubicBezTo>
                  <a:pt x="262" y="19"/>
                  <a:pt x="263" y="20"/>
                  <a:pt x="264" y="20"/>
                </a:cubicBezTo>
                <a:cubicBezTo>
                  <a:pt x="264" y="20"/>
                  <a:pt x="264" y="20"/>
                  <a:pt x="264" y="20"/>
                </a:cubicBezTo>
                <a:cubicBezTo>
                  <a:pt x="265" y="19"/>
                  <a:pt x="266" y="21"/>
                  <a:pt x="267" y="20"/>
                </a:cubicBezTo>
                <a:cubicBezTo>
                  <a:pt x="266" y="20"/>
                  <a:pt x="268" y="20"/>
                  <a:pt x="266" y="20"/>
                </a:cubicBezTo>
                <a:cubicBezTo>
                  <a:pt x="266" y="20"/>
                  <a:pt x="267" y="20"/>
                  <a:pt x="266" y="20"/>
                </a:cubicBezTo>
                <a:cubicBezTo>
                  <a:pt x="267" y="19"/>
                  <a:pt x="265" y="20"/>
                  <a:pt x="265" y="19"/>
                </a:cubicBezTo>
                <a:cubicBezTo>
                  <a:pt x="264" y="20"/>
                  <a:pt x="263" y="19"/>
                  <a:pt x="262" y="19"/>
                </a:cubicBezTo>
                <a:cubicBezTo>
                  <a:pt x="262" y="19"/>
                  <a:pt x="261" y="18"/>
                  <a:pt x="261" y="18"/>
                </a:cubicBezTo>
                <a:cubicBezTo>
                  <a:pt x="262" y="18"/>
                  <a:pt x="261" y="19"/>
                  <a:pt x="261" y="19"/>
                </a:cubicBezTo>
                <a:cubicBezTo>
                  <a:pt x="260" y="19"/>
                  <a:pt x="259" y="18"/>
                  <a:pt x="258" y="18"/>
                </a:cubicBezTo>
                <a:cubicBezTo>
                  <a:pt x="259" y="18"/>
                  <a:pt x="259" y="18"/>
                  <a:pt x="259" y="18"/>
                </a:cubicBezTo>
                <a:cubicBezTo>
                  <a:pt x="259" y="17"/>
                  <a:pt x="259" y="18"/>
                  <a:pt x="259" y="17"/>
                </a:cubicBezTo>
                <a:cubicBezTo>
                  <a:pt x="259" y="17"/>
                  <a:pt x="259" y="17"/>
                  <a:pt x="258" y="17"/>
                </a:cubicBezTo>
                <a:cubicBezTo>
                  <a:pt x="258" y="16"/>
                  <a:pt x="256" y="17"/>
                  <a:pt x="256" y="17"/>
                </a:cubicBezTo>
                <a:cubicBezTo>
                  <a:pt x="256" y="17"/>
                  <a:pt x="256" y="17"/>
                  <a:pt x="255" y="17"/>
                </a:cubicBezTo>
                <a:cubicBezTo>
                  <a:pt x="256" y="17"/>
                  <a:pt x="256" y="17"/>
                  <a:pt x="255" y="17"/>
                </a:cubicBezTo>
                <a:cubicBezTo>
                  <a:pt x="253" y="17"/>
                  <a:pt x="250" y="17"/>
                  <a:pt x="247" y="17"/>
                </a:cubicBezTo>
                <a:cubicBezTo>
                  <a:pt x="246" y="17"/>
                  <a:pt x="244" y="18"/>
                  <a:pt x="244" y="16"/>
                </a:cubicBezTo>
                <a:cubicBezTo>
                  <a:pt x="241" y="16"/>
                  <a:pt x="237" y="16"/>
                  <a:pt x="234" y="16"/>
                </a:cubicBezTo>
                <a:cubicBezTo>
                  <a:pt x="233" y="17"/>
                  <a:pt x="231" y="17"/>
                  <a:pt x="230" y="16"/>
                </a:cubicBezTo>
                <a:cubicBezTo>
                  <a:pt x="230" y="16"/>
                  <a:pt x="230" y="17"/>
                  <a:pt x="229" y="16"/>
                </a:cubicBezTo>
                <a:cubicBezTo>
                  <a:pt x="228" y="16"/>
                  <a:pt x="230" y="15"/>
                  <a:pt x="231" y="15"/>
                </a:cubicBezTo>
                <a:cubicBezTo>
                  <a:pt x="230" y="15"/>
                  <a:pt x="231" y="14"/>
                  <a:pt x="231" y="14"/>
                </a:cubicBezTo>
                <a:cubicBezTo>
                  <a:pt x="233" y="13"/>
                  <a:pt x="234" y="14"/>
                  <a:pt x="236" y="13"/>
                </a:cubicBezTo>
                <a:cubicBezTo>
                  <a:pt x="236" y="13"/>
                  <a:pt x="236" y="14"/>
                  <a:pt x="237" y="14"/>
                </a:cubicBezTo>
                <a:cubicBezTo>
                  <a:pt x="237" y="13"/>
                  <a:pt x="238" y="14"/>
                  <a:pt x="239" y="14"/>
                </a:cubicBezTo>
                <a:cubicBezTo>
                  <a:pt x="239" y="14"/>
                  <a:pt x="240" y="13"/>
                  <a:pt x="240" y="13"/>
                </a:cubicBezTo>
                <a:cubicBezTo>
                  <a:pt x="241" y="13"/>
                  <a:pt x="241" y="13"/>
                  <a:pt x="242" y="13"/>
                </a:cubicBezTo>
                <a:cubicBezTo>
                  <a:pt x="242" y="13"/>
                  <a:pt x="242" y="13"/>
                  <a:pt x="242" y="13"/>
                </a:cubicBezTo>
                <a:cubicBezTo>
                  <a:pt x="242" y="13"/>
                  <a:pt x="242" y="13"/>
                  <a:pt x="242" y="13"/>
                </a:cubicBezTo>
                <a:cubicBezTo>
                  <a:pt x="243" y="13"/>
                  <a:pt x="243" y="13"/>
                  <a:pt x="243" y="13"/>
                </a:cubicBezTo>
                <a:cubicBezTo>
                  <a:pt x="243" y="13"/>
                  <a:pt x="244" y="13"/>
                  <a:pt x="244" y="13"/>
                </a:cubicBezTo>
                <a:cubicBezTo>
                  <a:pt x="244" y="14"/>
                  <a:pt x="245" y="13"/>
                  <a:pt x="245" y="13"/>
                </a:cubicBezTo>
                <a:cubicBezTo>
                  <a:pt x="246" y="13"/>
                  <a:pt x="245" y="13"/>
                  <a:pt x="246" y="14"/>
                </a:cubicBezTo>
                <a:cubicBezTo>
                  <a:pt x="246" y="13"/>
                  <a:pt x="246" y="13"/>
                  <a:pt x="246" y="13"/>
                </a:cubicBezTo>
                <a:cubicBezTo>
                  <a:pt x="247" y="14"/>
                  <a:pt x="248" y="13"/>
                  <a:pt x="248" y="13"/>
                </a:cubicBezTo>
                <a:cubicBezTo>
                  <a:pt x="249" y="13"/>
                  <a:pt x="251" y="13"/>
                  <a:pt x="252" y="13"/>
                </a:cubicBezTo>
                <a:cubicBezTo>
                  <a:pt x="252" y="13"/>
                  <a:pt x="252" y="13"/>
                  <a:pt x="252" y="12"/>
                </a:cubicBezTo>
                <a:cubicBezTo>
                  <a:pt x="253" y="12"/>
                  <a:pt x="253" y="12"/>
                  <a:pt x="254" y="12"/>
                </a:cubicBezTo>
                <a:cubicBezTo>
                  <a:pt x="254" y="12"/>
                  <a:pt x="254" y="12"/>
                  <a:pt x="254" y="12"/>
                </a:cubicBezTo>
                <a:cubicBezTo>
                  <a:pt x="255" y="12"/>
                  <a:pt x="257" y="12"/>
                  <a:pt x="258" y="12"/>
                </a:cubicBezTo>
                <a:cubicBezTo>
                  <a:pt x="258" y="12"/>
                  <a:pt x="258" y="12"/>
                  <a:pt x="258" y="12"/>
                </a:cubicBezTo>
                <a:cubicBezTo>
                  <a:pt x="259" y="12"/>
                  <a:pt x="259" y="12"/>
                  <a:pt x="259" y="11"/>
                </a:cubicBezTo>
                <a:cubicBezTo>
                  <a:pt x="260" y="12"/>
                  <a:pt x="259" y="12"/>
                  <a:pt x="260" y="12"/>
                </a:cubicBezTo>
                <a:cubicBezTo>
                  <a:pt x="259" y="12"/>
                  <a:pt x="260" y="12"/>
                  <a:pt x="261" y="11"/>
                </a:cubicBezTo>
                <a:cubicBezTo>
                  <a:pt x="261" y="12"/>
                  <a:pt x="261" y="12"/>
                  <a:pt x="261" y="12"/>
                </a:cubicBezTo>
                <a:cubicBezTo>
                  <a:pt x="261" y="12"/>
                  <a:pt x="261" y="12"/>
                  <a:pt x="261" y="13"/>
                </a:cubicBezTo>
                <a:cubicBezTo>
                  <a:pt x="262" y="12"/>
                  <a:pt x="262" y="12"/>
                  <a:pt x="262" y="11"/>
                </a:cubicBezTo>
                <a:cubicBezTo>
                  <a:pt x="261" y="11"/>
                  <a:pt x="261" y="11"/>
                  <a:pt x="260" y="11"/>
                </a:cubicBezTo>
                <a:cubicBezTo>
                  <a:pt x="260" y="12"/>
                  <a:pt x="258" y="11"/>
                  <a:pt x="258" y="11"/>
                </a:cubicBezTo>
                <a:cubicBezTo>
                  <a:pt x="258" y="11"/>
                  <a:pt x="258" y="11"/>
                  <a:pt x="258" y="11"/>
                </a:cubicBezTo>
                <a:cubicBezTo>
                  <a:pt x="258" y="11"/>
                  <a:pt x="258" y="11"/>
                  <a:pt x="258" y="11"/>
                </a:cubicBezTo>
                <a:cubicBezTo>
                  <a:pt x="259" y="10"/>
                  <a:pt x="260" y="11"/>
                  <a:pt x="262" y="11"/>
                </a:cubicBezTo>
                <a:cubicBezTo>
                  <a:pt x="261" y="10"/>
                  <a:pt x="262" y="10"/>
                  <a:pt x="262" y="10"/>
                </a:cubicBezTo>
                <a:cubicBezTo>
                  <a:pt x="261" y="10"/>
                  <a:pt x="259" y="10"/>
                  <a:pt x="258" y="10"/>
                </a:cubicBezTo>
                <a:cubicBezTo>
                  <a:pt x="259" y="10"/>
                  <a:pt x="258" y="10"/>
                  <a:pt x="258" y="10"/>
                </a:cubicBezTo>
                <a:cubicBezTo>
                  <a:pt x="257" y="10"/>
                  <a:pt x="257" y="10"/>
                  <a:pt x="256" y="10"/>
                </a:cubicBezTo>
                <a:cubicBezTo>
                  <a:pt x="256" y="10"/>
                  <a:pt x="256" y="10"/>
                  <a:pt x="256" y="10"/>
                </a:cubicBezTo>
                <a:cubicBezTo>
                  <a:pt x="256" y="10"/>
                  <a:pt x="255" y="10"/>
                  <a:pt x="254" y="10"/>
                </a:cubicBezTo>
                <a:cubicBezTo>
                  <a:pt x="255" y="10"/>
                  <a:pt x="254" y="9"/>
                  <a:pt x="255" y="9"/>
                </a:cubicBezTo>
                <a:cubicBezTo>
                  <a:pt x="255" y="9"/>
                  <a:pt x="254" y="9"/>
                  <a:pt x="254" y="9"/>
                </a:cubicBezTo>
                <a:cubicBezTo>
                  <a:pt x="254" y="9"/>
                  <a:pt x="254" y="9"/>
                  <a:pt x="254" y="9"/>
                </a:cubicBezTo>
                <a:cubicBezTo>
                  <a:pt x="252" y="9"/>
                  <a:pt x="250" y="9"/>
                  <a:pt x="248" y="9"/>
                </a:cubicBezTo>
                <a:cubicBezTo>
                  <a:pt x="248" y="9"/>
                  <a:pt x="248" y="9"/>
                  <a:pt x="248" y="9"/>
                </a:cubicBezTo>
                <a:cubicBezTo>
                  <a:pt x="246" y="9"/>
                  <a:pt x="244" y="8"/>
                  <a:pt x="243" y="9"/>
                </a:cubicBezTo>
                <a:cubicBezTo>
                  <a:pt x="243" y="8"/>
                  <a:pt x="244" y="8"/>
                  <a:pt x="244" y="8"/>
                </a:cubicBezTo>
                <a:cubicBezTo>
                  <a:pt x="244" y="7"/>
                  <a:pt x="243" y="8"/>
                  <a:pt x="243" y="8"/>
                </a:cubicBezTo>
                <a:cubicBezTo>
                  <a:pt x="243" y="8"/>
                  <a:pt x="243" y="8"/>
                  <a:pt x="243" y="8"/>
                </a:cubicBezTo>
                <a:cubicBezTo>
                  <a:pt x="242" y="8"/>
                  <a:pt x="242" y="9"/>
                  <a:pt x="241" y="9"/>
                </a:cubicBezTo>
                <a:cubicBezTo>
                  <a:pt x="240" y="9"/>
                  <a:pt x="240" y="8"/>
                  <a:pt x="239" y="8"/>
                </a:cubicBezTo>
                <a:cubicBezTo>
                  <a:pt x="239" y="9"/>
                  <a:pt x="238" y="8"/>
                  <a:pt x="238" y="9"/>
                </a:cubicBezTo>
                <a:cubicBezTo>
                  <a:pt x="239" y="9"/>
                  <a:pt x="236" y="10"/>
                  <a:pt x="236" y="9"/>
                </a:cubicBezTo>
                <a:cubicBezTo>
                  <a:pt x="236" y="9"/>
                  <a:pt x="236" y="8"/>
                  <a:pt x="237" y="8"/>
                </a:cubicBezTo>
                <a:cubicBezTo>
                  <a:pt x="236" y="8"/>
                  <a:pt x="236" y="8"/>
                  <a:pt x="236" y="7"/>
                </a:cubicBezTo>
                <a:cubicBezTo>
                  <a:pt x="235" y="8"/>
                  <a:pt x="235" y="7"/>
                  <a:pt x="235" y="7"/>
                </a:cubicBezTo>
                <a:cubicBezTo>
                  <a:pt x="235" y="8"/>
                  <a:pt x="236" y="8"/>
                  <a:pt x="236" y="8"/>
                </a:cubicBezTo>
                <a:cubicBezTo>
                  <a:pt x="236" y="8"/>
                  <a:pt x="235" y="8"/>
                  <a:pt x="235" y="8"/>
                </a:cubicBezTo>
                <a:cubicBezTo>
                  <a:pt x="235" y="8"/>
                  <a:pt x="235" y="7"/>
                  <a:pt x="234" y="8"/>
                </a:cubicBezTo>
                <a:cubicBezTo>
                  <a:pt x="234" y="7"/>
                  <a:pt x="234" y="7"/>
                  <a:pt x="234" y="7"/>
                </a:cubicBezTo>
                <a:cubicBezTo>
                  <a:pt x="237" y="7"/>
                  <a:pt x="238" y="6"/>
                  <a:pt x="240" y="7"/>
                </a:cubicBezTo>
                <a:cubicBezTo>
                  <a:pt x="241" y="7"/>
                  <a:pt x="243" y="7"/>
                  <a:pt x="244" y="7"/>
                </a:cubicBezTo>
                <a:cubicBezTo>
                  <a:pt x="244" y="7"/>
                  <a:pt x="245" y="7"/>
                  <a:pt x="245" y="7"/>
                </a:cubicBezTo>
                <a:cubicBezTo>
                  <a:pt x="247" y="7"/>
                  <a:pt x="249" y="8"/>
                  <a:pt x="250" y="7"/>
                </a:cubicBezTo>
                <a:cubicBezTo>
                  <a:pt x="250" y="7"/>
                  <a:pt x="249" y="7"/>
                  <a:pt x="249" y="7"/>
                </a:cubicBezTo>
                <a:cubicBezTo>
                  <a:pt x="250" y="7"/>
                  <a:pt x="252" y="6"/>
                  <a:pt x="251" y="7"/>
                </a:cubicBezTo>
                <a:cubicBezTo>
                  <a:pt x="252" y="7"/>
                  <a:pt x="252" y="7"/>
                  <a:pt x="253" y="7"/>
                </a:cubicBezTo>
                <a:cubicBezTo>
                  <a:pt x="253" y="6"/>
                  <a:pt x="252" y="7"/>
                  <a:pt x="252" y="7"/>
                </a:cubicBezTo>
                <a:cubicBezTo>
                  <a:pt x="252" y="7"/>
                  <a:pt x="254" y="6"/>
                  <a:pt x="255" y="7"/>
                </a:cubicBezTo>
                <a:cubicBezTo>
                  <a:pt x="257" y="7"/>
                  <a:pt x="259" y="7"/>
                  <a:pt x="261" y="8"/>
                </a:cubicBezTo>
                <a:cubicBezTo>
                  <a:pt x="261" y="7"/>
                  <a:pt x="262" y="8"/>
                  <a:pt x="262" y="8"/>
                </a:cubicBezTo>
                <a:cubicBezTo>
                  <a:pt x="262" y="8"/>
                  <a:pt x="262" y="7"/>
                  <a:pt x="262" y="7"/>
                </a:cubicBezTo>
                <a:cubicBezTo>
                  <a:pt x="262" y="7"/>
                  <a:pt x="262" y="7"/>
                  <a:pt x="262" y="7"/>
                </a:cubicBezTo>
                <a:cubicBezTo>
                  <a:pt x="263" y="7"/>
                  <a:pt x="263" y="7"/>
                  <a:pt x="263" y="7"/>
                </a:cubicBezTo>
                <a:cubicBezTo>
                  <a:pt x="264" y="7"/>
                  <a:pt x="264" y="7"/>
                  <a:pt x="265" y="7"/>
                </a:cubicBezTo>
                <a:cubicBezTo>
                  <a:pt x="265" y="8"/>
                  <a:pt x="266" y="7"/>
                  <a:pt x="267" y="8"/>
                </a:cubicBezTo>
                <a:cubicBezTo>
                  <a:pt x="269" y="8"/>
                  <a:pt x="273" y="8"/>
                  <a:pt x="275" y="8"/>
                </a:cubicBezTo>
                <a:cubicBezTo>
                  <a:pt x="273" y="8"/>
                  <a:pt x="273" y="8"/>
                  <a:pt x="271" y="7"/>
                </a:cubicBezTo>
                <a:cubicBezTo>
                  <a:pt x="269" y="8"/>
                  <a:pt x="267" y="7"/>
                  <a:pt x="265" y="7"/>
                </a:cubicBezTo>
                <a:cubicBezTo>
                  <a:pt x="265" y="7"/>
                  <a:pt x="265" y="7"/>
                  <a:pt x="265" y="6"/>
                </a:cubicBezTo>
                <a:cubicBezTo>
                  <a:pt x="265" y="6"/>
                  <a:pt x="265" y="6"/>
                  <a:pt x="265" y="6"/>
                </a:cubicBezTo>
                <a:cubicBezTo>
                  <a:pt x="265" y="6"/>
                  <a:pt x="263" y="7"/>
                  <a:pt x="262" y="6"/>
                </a:cubicBezTo>
                <a:cubicBezTo>
                  <a:pt x="262" y="6"/>
                  <a:pt x="262" y="6"/>
                  <a:pt x="261" y="6"/>
                </a:cubicBezTo>
                <a:cubicBezTo>
                  <a:pt x="261" y="7"/>
                  <a:pt x="259" y="7"/>
                  <a:pt x="258" y="7"/>
                </a:cubicBezTo>
                <a:cubicBezTo>
                  <a:pt x="258" y="6"/>
                  <a:pt x="259" y="7"/>
                  <a:pt x="259" y="6"/>
                </a:cubicBezTo>
                <a:cubicBezTo>
                  <a:pt x="258" y="6"/>
                  <a:pt x="258" y="6"/>
                  <a:pt x="258" y="6"/>
                </a:cubicBezTo>
                <a:cubicBezTo>
                  <a:pt x="258" y="6"/>
                  <a:pt x="259" y="6"/>
                  <a:pt x="259" y="6"/>
                </a:cubicBezTo>
                <a:cubicBezTo>
                  <a:pt x="258" y="6"/>
                  <a:pt x="257" y="6"/>
                  <a:pt x="257" y="5"/>
                </a:cubicBezTo>
                <a:cubicBezTo>
                  <a:pt x="257" y="5"/>
                  <a:pt x="258" y="5"/>
                  <a:pt x="257" y="6"/>
                </a:cubicBezTo>
                <a:cubicBezTo>
                  <a:pt x="257" y="5"/>
                  <a:pt x="257" y="5"/>
                  <a:pt x="257" y="5"/>
                </a:cubicBezTo>
                <a:cubicBezTo>
                  <a:pt x="256" y="5"/>
                  <a:pt x="257" y="5"/>
                  <a:pt x="257" y="4"/>
                </a:cubicBezTo>
                <a:cubicBezTo>
                  <a:pt x="256" y="4"/>
                  <a:pt x="256" y="5"/>
                  <a:pt x="256" y="5"/>
                </a:cubicBezTo>
                <a:cubicBezTo>
                  <a:pt x="256" y="4"/>
                  <a:pt x="257" y="4"/>
                  <a:pt x="256" y="4"/>
                </a:cubicBezTo>
                <a:cubicBezTo>
                  <a:pt x="256" y="4"/>
                  <a:pt x="255" y="4"/>
                  <a:pt x="254" y="4"/>
                </a:cubicBezTo>
                <a:cubicBezTo>
                  <a:pt x="255" y="4"/>
                  <a:pt x="255" y="4"/>
                  <a:pt x="255" y="4"/>
                </a:cubicBezTo>
                <a:cubicBezTo>
                  <a:pt x="255" y="4"/>
                  <a:pt x="254" y="4"/>
                  <a:pt x="254" y="4"/>
                </a:cubicBezTo>
                <a:cubicBezTo>
                  <a:pt x="254" y="4"/>
                  <a:pt x="254" y="4"/>
                  <a:pt x="254" y="4"/>
                </a:cubicBezTo>
                <a:cubicBezTo>
                  <a:pt x="254" y="3"/>
                  <a:pt x="252" y="4"/>
                  <a:pt x="252" y="3"/>
                </a:cubicBezTo>
                <a:cubicBezTo>
                  <a:pt x="251" y="3"/>
                  <a:pt x="252" y="3"/>
                  <a:pt x="252" y="4"/>
                </a:cubicBezTo>
                <a:cubicBezTo>
                  <a:pt x="251" y="4"/>
                  <a:pt x="251" y="3"/>
                  <a:pt x="250" y="3"/>
                </a:cubicBezTo>
                <a:cubicBezTo>
                  <a:pt x="250" y="3"/>
                  <a:pt x="250" y="4"/>
                  <a:pt x="250" y="4"/>
                </a:cubicBezTo>
                <a:cubicBezTo>
                  <a:pt x="249" y="4"/>
                  <a:pt x="249" y="4"/>
                  <a:pt x="249" y="3"/>
                </a:cubicBezTo>
                <a:cubicBezTo>
                  <a:pt x="249" y="3"/>
                  <a:pt x="250" y="3"/>
                  <a:pt x="249" y="3"/>
                </a:cubicBezTo>
                <a:cubicBezTo>
                  <a:pt x="249" y="3"/>
                  <a:pt x="248" y="3"/>
                  <a:pt x="248" y="4"/>
                </a:cubicBezTo>
                <a:cubicBezTo>
                  <a:pt x="247" y="3"/>
                  <a:pt x="248" y="3"/>
                  <a:pt x="247" y="3"/>
                </a:cubicBezTo>
                <a:cubicBezTo>
                  <a:pt x="247" y="3"/>
                  <a:pt x="247" y="3"/>
                  <a:pt x="247" y="3"/>
                </a:cubicBezTo>
                <a:cubicBezTo>
                  <a:pt x="247" y="3"/>
                  <a:pt x="245" y="2"/>
                  <a:pt x="246" y="3"/>
                </a:cubicBezTo>
                <a:cubicBezTo>
                  <a:pt x="245" y="3"/>
                  <a:pt x="245" y="3"/>
                  <a:pt x="244" y="3"/>
                </a:cubicBezTo>
                <a:cubicBezTo>
                  <a:pt x="244" y="3"/>
                  <a:pt x="244" y="4"/>
                  <a:pt x="244" y="4"/>
                </a:cubicBezTo>
                <a:cubicBezTo>
                  <a:pt x="241" y="3"/>
                  <a:pt x="239" y="4"/>
                  <a:pt x="237" y="3"/>
                </a:cubicBezTo>
                <a:cubicBezTo>
                  <a:pt x="237" y="4"/>
                  <a:pt x="237" y="4"/>
                  <a:pt x="237" y="4"/>
                </a:cubicBezTo>
                <a:cubicBezTo>
                  <a:pt x="236" y="4"/>
                  <a:pt x="235" y="3"/>
                  <a:pt x="235" y="4"/>
                </a:cubicBezTo>
                <a:cubicBezTo>
                  <a:pt x="235" y="4"/>
                  <a:pt x="235" y="4"/>
                  <a:pt x="235" y="4"/>
                </a:cubicBezTo>
                <a:cubicBezTo>
                  <a:pt x="234" y="4"/>
                  <a:pt x="233" y="4"/>
                  <a:pt x="233" y="3"/>
                </a:cubicBezTo>
                <a:cubicBezTo>
                  <a:pt x="233" y="3"/>
                  <a:pt x="234" y="3"/>
                  <a:pt x="234" y="2"/>
                </a:cubicBezTo>
                <a:cubicBezTo>
                  <a:pt x="233" y="2"/>
                  <a:pt x="233" y="4"/>
                  <a:pt x="231" y="3"/>
                </a:cubicBezTo>
                <a:cubicBezTo>
                  <a:pt x="231" y="4"/>
                  <a:pt x="232" y="4"/>
                  <a:pt x="231" y="4"/>
                </a:cubicBezTo>
                <a:cubicBezTo>
                  <a:pt x="231" y="4"/>
                  <a:pt x="231" y="4"/>
                  <a:pt x="230" y="4"/>
                </a:cubicBezTo>
                <a:cubicBezTo>
                  <a:pt x="230" y="4"/>
                  <a:pt x="230" y="4"/>
                  <a:pt x="230" y="3"/>
                </a:cubicBezTo>
                <a:cubicBezTo>
                  <a:pt x="228" y="4"/>
                  <a:pt x="227" y="3"/>
                  <a:pt x="226" y="4"/>
                </a:cubicBezTo>
                <a:cubicBezTo>
                  <a:pt x="224" y="3"/>
                  <a:pt x="220" y="4"/>
                  <a:pt x="218" y="4"/>
                </a:cubicBezTo>
                <a:cubicBezTo>
                  <a:pt x="218" y="4"/>
                  <a:pt x="217" y="4"/>
                  <a:pt x="217" y="4"/>
                </a:cubicBezTo>
                <a:cubicBezTo>
                  <a:pt x="216" y="4"/>
                  <a:pt x="216" y="3"/>
                  <a:pt x="215" y="4"/>
                </a:cubicBezTo>
                <a:cubicBezTo>
                  <a:pt x="216" y="4"/>
                  <a:pt x="216" y="4"/>
                  <a:pt x="216" y="4"/>
                </a:cubicBezTo>
                <a:cubicBezTo>
                  <a:pt x="215" y="4"/>
                  <a:pt x="215" y="4"/>
                  <a:pt x="215" y="4"/>
                </a:cubicBezTo>
                <a:cubicBezTo>
                  <a:pt x="215" y="4"/>
                  <a:pt x="215" y="4"/>
                  <a:pt x="214" y="4"/>
                </a:cubicBezTo>
                <a:cubicBezTo>
                  <a:pt x="214" y="5"/>
                  <a:pt x="213" y="4"/>
                  <a:pt x="212" y="4"/>
                </a:cubicBezTo>
                <a:cubicBezTo>
                  <a:pt x="212" y="4"/>
                  <a:pt x="212" y="4"/>
                  <a:pt x="212" y="4"/>
                </a:cubicBezTo>
                <a:cubicBezTo>
                  <a:pt x="211" y="4"/>
                  <a:pt x="210" y="4"/>
                  <a:pt x="210" y="4"/>
                </a:cubicBezTo>
                <a:cubicBezTo>
                  <a:pt x="211" y="3"/>
                  <a:pt x="211" y="4"/>
                  <a:pt x="211" y="4"/>
                </a:cubicBezTo>
                <a:cubicBezTo>
                  <a:pt x="211" y="4"/>
                  <a:pt x="211" y="3"/>
                  <a:pt x="211" y="3"/>
                </a:cubicBezTo>
                <a:cubicBezTo>
                  <a:pt x="209" y="4"/>
                  <a:pt x="207" y="4"/>
                  <a:pt x="206" y="4"/>
                </a:cubicBezTo>
                <a:cubicBezTo>
                  <a:pt x="205" y="4"/>
                  <a:pt x="205" y="4"/>
                  <a:pt x="205" y="4"/>
                </a:cubicBezTo>
                <a:cubicBezTo>
                  <a:pt x="204" y="4"/>
                  <a:pt x="204" y="4"/>
                  <a:pt x="203" y="4"/>
                </a:cubicBezTo>
                <a:cubicBezTo>
                  <a:pt x="203" y="4"/>
                  <a:pt x="203" y="4"/>
                  <a:pt x="203" y="4"/>
                </a:cubicBezTo>
                <a:cubicBezTo>
                  <a:pt x="202" y="4"/>
                  <a:pt x="201" y="4"/>
                  <a:pt x="200" y="4"/>
                </a:cubicBezTo>
                <a:cubicBezTo>
                  <a:pt x="200" y="3"/>
                  <a:pt x="202" y="3"/>
                  <a:pt x="201" y="3"/>
                </a:cubicBezTo>
                <a:cubicBezTo>
                  <a:pt x="201" y="3"/>
                  <a:pt x="200" y="3"/>
                  <a:pt x="200" y="3"/>
                </a:cubicBezTo>
                <a:cubicBezTo>
                  <a:pt x="200" y="4"/>
                  <a:pt x="199" y="4"/>
                  <a:pt x="199" y="3"/>
                </a:cubicBezTo>
                <a:cubicBezTo>
                  <a:pt x="199" y="3"/>
                  <a:pt x="200" y="3"/>
                  <a:pt x="200" y="3"/>
                </a:cubicBezTo>
                <a:cubicBezTo>
                  <a:pt x="199" y="3"/>
                  <a:pt x="197" y="4"/>
                  <a:pt x="198" y="2"/>
                </a:cubicBezTo>
                <a:cubicBezTo>
                  <a:pt x="198" y="2"/>
                  <a:pt x="197" y="2"/>
                  <a:pt x="197" y="2"/>
                </a:cubicBezTo>
                <a:cubicBezTo>
                  <a:pt x="198" y="2"/>
                  <a:pt x="198" y="2"/>
                  <a:pt x="198" y="1"/>
                </a:cubicBezTo>
                <a:cubicBezTo>
                  <a:pt x="196" y="3"/>
                  <a:pt x="195" y="0"/>
                  <a:pt x="193" y="2"/>
                </a:cubicBezTo>
                <a:cubicBezTo>
                  <a:pt x="193" y="2"/>
                  <a:pt x="193" y="2"/>
                  <a:pt x="193" y="2"/>
                </a:cubicBezTo>
                <a:cubicBezTo>
                  <a:pt x="192" y="2"/>
                  <a:pt x="193" y="2"/>
                  <a:pt x="192" y="2"/>
                </a:cubicBezTo>
                <a:cubicBezTo>
                  <a:pt x="192" y="2"/>
                  <a:pt x="192" y="2"/>
                  <a:pt x="192" y="1"/>
                </a:cubicBezTo>
                <a:cubicBezTo>
                  <a:pt x="191" y="2"/>
                  <a:pt x="191" y="2"/>
                  <a:pt x="191" y="2"/>
                </a:cubicBezTo>
                <a:cubicBezTo>
                  <a:pt x="191" y="2"/>
                  <a:pt x="192" y="2"/>
                  <a:pt x="192" y="3"/>
                </a:cubicBezTo>
                <a:cubicBezTo>
                  <a:pt x="191" y="2"/>
                  <a:pt x="190" y="3"/>
                  <a:pt x="189" y="2"/>
                </a:cubicBezTo>
                <a:cubicBezTo>
                  <a:pt x="190" y="2"/>
                  <a:pt x="190" y="2"/>
                  <a:pt x="190" y="2"/>
                </a:cubicBezTo>
                <a:cubicBezTo>
                  <a:pt x="190" y="2"/>
                  <a:pt x="190" y="1"/>
                  <a:pt x="190" y="1"/>
                </a:cubicBezTo>
                <a:cubicBezTo>
                  <a:pt x="190" y="1"/>
                  <a:pt x="190" y="2"/>
                  <a:pt x="190" y="2"/>
                </a:cubicBezTo>
                <a:cubicBezTo>
                  <a:pt x="190" y="1"/>
                  <a:pt x="188" y="1"/>
                  <a:pt x="187" y="1"/>
                </a:cubicBezTo>
                <a:cubicBezTo>
                  <a:pt x="187" y="1"/>
                  <a:pt x="187" y="1"/>
                  <a:pt x="187" y="2"/>
                </a:cubicBezTo>
                <a:cubicBezTo>
                  <a:pt x="187" y="1"/>
                  <a:pt x="187" y="2"/>
                  <a:pt x="186" y="2"/>
                </a:cubicBezTo>
                <a:cubicBezTo>
                  <a:pt x="186" y="1"/>
                  <a:pt x="186" y="1"/>
                  <a:pt x="186" y="1"/>
                </a:cubicBezTo>
                <a:cubicBezTo>
                  <a:pt x="186" y="0"/>
                  <a:pt x="186" y="1"/>
                  <a:pt x="186" y="1"/>
                </a:cubicBezTo>
                <a:cubicBezTo>
                  <a:pt x="186" y="0"/>
                  <a:pt x="185" y="1"/>
                  <a:pt x="185" y="0"/>
                </a:cubicBezTo>
                <a:cubicBezTo>
                  <a:pt x="184" y="1"/>
                  <a:pt x="184" y="0"/>
                  <a:pt x="184" y="0"/>
                </a:cubicBezTo>
                <a:cubicBezTo>
                  <a:pt x="183" y="0"/>
                  <a:pt x="183" y="0"/>
                  <a:pt x="183" y="1"/>
                </a:cubicBezTo>
                <a:cubicBezTo>
                  <a:pt x="182" y="1"/>
                  <a:pt x="183" y="1"/>
                  <a:pt x="183" y="0"/>
                </a:cubicBezTo>
                <a:cubicBezTo>
                  <a:pt x="182" y="0"/>
                  <a:pt x="182" y="0"/>
                  <a:pt x="182" y="0"/>
                </a:cubicBezTo>
                <a:cubicBezTo>
                  <a:pt x="181" y="1"/>
                  <a:pt x="181" y="1"/>
                  <a:pt x="181" y="1"/>
                </a:cubicBezTo>
                <a:cubicBezTo>
                  <a:pt x="181" y="0"/>
                  <a:pt x="180" y="1"/>
                  <a:pt x="181" y="0"/>
                </a:cubicBezTo>
                <a:cubicBezTo>
                  <a:pt x="179" y="0"/>
                  <a:pt x="179" y="2"/>
                  <a:pt x="178" y="1"/>
                </a:cubicBezTo>
                <a:cubicBezTo>
                  <a:pt x="178" y="2"/>
                  <a:pt x="177" y="2"/>
                  <a:pt x="176" y="2"/>
                </a:cubicBezTo>
                <a:cubicBezTo>
                  <a:pt x="176" y="2"/>
                  <a:pt x="177" y="2"/>
                  <a:pt x="176" y="2"/>
                </a:cubicBezTo>
                <a:cubicBezTo>
                  <a:pt x="176" y="2"/>
                  <a:pt x="176" y="2"/>
                  <a:pt x="175" y="2"/>
                </a:cubicBezTo>
                <a:cubicBezTo>
                  <a:pt x="175" y="2"/>
                  <a:pt x="175" y="2"/>
                  <a:pt x="175" y="1"/>
                </a:cubicBezTo>
                <a:cubicBezTo>
                  <a:pt x="175" y="2"/>
                  <a:pt x="175" y="1"/>
                  <a:pt x="174" y="2"/>
                </a:cubicBezTo>
                <a:cubicBezTo>
                  <a:pt x="175" y="2"/>
                  <a:pt x="175" y="2"/>
                  <a:pt x="175" y="2"/>
                </a:cubicBezTo>
                <a:cubicBezTo>
                  <a:pt x="175" y="2"/>
                  <a:pt x="174" y="2"/>
                  <a:pt x="174" y="2"/>
                </a:cubicBezTo>
                <a:cubicBezTo>
                  <a:pt x="174" y="2"/>
                  <a:pt x="174" y="2"/>
                  <a:pt x="174" y="2"/>
                </a:cubicBezTo>
                <a:cubicBezTo>
                  <a:pt x="173" y="3"/>
                  <a:pt x="171" y="2"/>
                  <a:pt x="170" y="3"/>
                </a:cubicBezTo>
                <a:cubicBezTo>
                  <a:pt x="170" y="3"/>
                  <a:pt x="170" y="2"/>
                  <a:pt x="170" y="2"/>
                </a:cubicBezTo>
                <a:cubicBezTo>
                  <a:pt x="170" y="2"/>
                  <a:pt x="170" y="2"/>
                  <a:pt x="170" y="3"/>
                </a:cubicBezTo>
                <a:cubicBezTo>
                  <a:pt x="169" y="3"/>
                  <a:pt x="168" y="2"/>
                  <a:pt x="169" y="3"/>
                </a:cubicBezTo>
                <a:cubicBezTo>
                  <a:pt x="168" y="3"/>
                  <a:pt x="168" y="2"/>
                  <a:pt x="167" y="2"/>
                </a:cubicBezTo>
                <a:cubicBezTo>
                  <a:pt x="168" y="2"/>
                  <a:pt x="168" y="3"/>
                  <a:pt x="167" y="3"/>
                </a:cubicBezTo>
                <a:cubicBezTo>
                  <a:pt x="167" y="3"/>
                  <a:pt x="167" y="2"/>
                  <a:pt x="167" y="2"/>
                </a:cubicBezTo>
                <a:cubicBezTo>
                  <a:pt x="167" y="3"/>
                  <a:pt x="166" y="3"/>
                  <a:pt x="166" y="3"/>
                </a:cubicBezTo>
                <a:cubicBezTo>
                  <a:pt x="167" y="2"/>
                  <a:pt x="165" y="2"/>
                  <a:pt x="165" y="3"/>
                </a:cubicBezTo>
                <a:cubicBezTo>
                  <a:pt x="165" y="3"/>
                  <a:pt x="165" y="3"/>
                  <a:pt x="165" y="3"/>
                </a:cubicBezTo>
                <a:cubicBezTo>
                  <a:pt x="165" y="3"/>
                  <a:pt x="164" y="3"/>
                  <a:pt x="164" y="3"/>
                </a:cubicBezTo>
                <a:cubicBezTo>
                  <a:pt x="164" y="3"/>
                  <a:pt x="165" y="3"/>
                  <a:pt x="165" y="2"/>
                </a:cubicBezTo>
                <a:cubicBezTo>
                  <a:pt x="164" y="2"/>
                  <a:pt x="164" y="3"/>
                  <a:pt x="163" y="3"/>
                </a:cubicBezTo>
                <a:cubicBezTo>
                  <a:pt x="163" y="2"/>
                  <a:pt x="162" y="4"/>
                  <a:pt x="162" y="2"/>
                </a:cubicBezTo>
                <a:cubicBezTo>
                  <a:pt x="163" y="3"/>
                  <a:pt x="164" y="1"/>
                  <a:pt x="165" y="2"/>
                </a:cubicBezTo>
                <a:cubicBezTo>
                  <a:pt x="165" y="1"/>
                  <a:pt x="165" y="2"/>
                  <a:pt x="166" y="2"/>
                </a:cubicBezTo>
                <a:cubicBezTo>
                  <a:pt x="166" y="1"/>
                  <a:pt x="166" y="1"/>
                  <a:pt x="166" y="1"/>
                </a:cubicBezTo>
                <a:cubicBezTo>
                  <a:pt x="165" y="1"/>
                  <a:pt x="166" y="1"/>
                  <a:pt x="165" y="1"/>
                </a:cubicBezTo>
                <a:cubicBezTo>
                  <a:pt x="165" y="1"/>
                  <a:pt x="165" y="1"/>
                  <a:pt x="165" y="1"/>
                </a:cubicBezTo>
                <a:cubicBezTo>
                  <a:pt x="165" y="1"/>
                  <a:pt x="165" y="1"/>
                  <a:pt x="165" y="1"/>
                </a:cubicBezTo>
                <a:cubicBezTo>
                  <a:pt x="165" y="1"/>
                  <a:pt x="165" y="1"/>
                  <a:pt x="164" y="0"/>
                </a:cubicBezTo>
                <a:cubicBezTo>
                  <a:pt x="164" y="1"/>
                  <a:pt x="163" y="0"/>
                  <a:pt x="161" y="0"/>
                </a:cubicBezTo>
                <a:cubicBezTo>
                  <a:pt x="161" y="1"/>
                  <a:pt x="162" y="1"/>
                  <a:pt x="161" y="1"/>
                </a:cubicBezTo>
                <a:cubicBezTo>
                  <a:pt x="159" y="0"/>
                  <a:pt x="157" y="2"/>
                  <a:pt x="156" y="1"/>
                </a:cubicBezTo>
                <a:cubicBezTo>
                  <a:pt x="155" y="2"/>
                  <a:pt x="156" y="2"/>
                  <a:pt x="155" y="2"/>
                </a:cubicBezTo>
                <a:cubicBezTo>
                  <a:pt x="155" y="2"/>
                  <a:pt x="155" y="2"/>
                  <a:pt x="155" y="1"/>
                </a:cubicBezTo>
                <a:cubicBezTo>
                  <a:pt x="154" y="2"/>
                  <a:pt x="153" y="1"/>
                  <a:pt x="151" y="1"/>
                </a:cubicBezTo>
                <a:cubicBezTo>
                  <a:pt x="151" y="3"/>
                  <a:pt x="148" y="1"/>
                  <a:pt x="147" y="2"/>
                </a:cubicBezTo>
                <a:cubicBezTo>
                  <a:pt x="148" y="2"/>
                  <a:pt x="149" y="2"/>
                  <a:pt x="149" y="3"/>
                </a:cubicBezTo>
                <a:cubicBezTo>
                  <a:pt x="149" y="3"/>
                  <a:pt x="147" y="3"/>
                  <a:pt x="147" y="2"/>
                </a:cubicBezTo>
                <a:cubicBezTo>
                  <a:pt x="146" y="3"/>
                  <a:pt x="146" y="2"/>
                  <a:pt x="145" y="3"/>
                </a:cubicBezTo>
                <a:cubicBezTo>
                  <a:pt x="145" y="2"/>
                  <a:pt x="144" y="2"/>
                  <a:pt x="143" y="2"/>
                </a:cubicBezTo>
                <a:cubicBezTo>
                  <a:pt x="143" y="2"/>
                  <a:pt x="142" y="2"/>
                  <a:pt x="142" y="2"/>
                </a:cubicBezTo>
                <a:cubicBezTo>
                  <a:pt x="140" y="2"/>
                  <a:pt x="137" y="2"/>
                  <a:pt x="135" y="3"/>
                </a:cubicBezTo>
                <a:cubicBezTo>
                  <a:pt x="135" y="3"/>
                  <a:pt x="135" y="2"/>
                  <a:pt x="135" y="2"/>
                </a:cubicBezTo>
                <a:cubicBezTo>
                  <a:pt x="135" y="3"/>
                  <a:pt x="135" y="3"/>
                  <a:pt x="135" y="3"/>
                </a:cubicBezTo>
                <a:cubicBezTo>
                  <a:pt x="135" y="3"/>
                  <a:pt x="135" y="3"/>
                  <a:pt x="134" y="3"/>
                </a:cubicBezTo>
                <a:cubicBezTo>
                  <a:pt x="134" y="3"/>
                  <a:pt x="134" y="3"/>
                  <a:pt x="134" y="3"/>
                </a:cubicBezTo>
                <a:cubicBezTo>
                  <a:pt x="133" y="3"/>
                  <a:pt x="134" y="3"/>
                  <a:pt x="134" y="3"/>
                </a:cubicBezTo>
                <a:cubicBezTo>
                  <a:pt x="133" y="3"/>
                  <a:pt x="133" y="3"/>
                  <a:pt x="133" y="3"/>
                </a:cubicBezTo>
                <a:cubicBezTo>
                  <a:pt x="133" y="3"/>
                  <a:pt x="133" y="3"/>
                  <a:pt x="133" y="3"/>
                </a:cubicBezTo>
                <a:cubicBezTo>
                  <a:pt x="133" y="3"/>
                  <a:pt x="133" y="3"/>
                  <a:pt x="132" y="3"/>
                </a:cubicBezTo>
                <a:cubicBezTo>
                  <a:pt x="132" y="4"/>
                  <a:pt x="132" y="3"/>
                  <a:pt x="133" y="4"/>
                </a:cubicBezTo>
                <a:cubicBezTo>
                  <a:pt x="129" y="6"/>
                  <a:pt x="125" y="5"/>
                  <a:pt x="122" y="5"/>
                </a:cubicBezTo>
                <a:cubicBezTo>
                  <a:pt x="122" y="5"/>
                  <a:pt x="123" y="5"/>
                  <a:pt x="122" y="5"/>
                </a:cubicBezTo>
                <a:cubicBezTo>
                  <a:pt x="121" y="5"/>
                  <a:pt x="120" y="6"/>
                  <a:pt x="119" y="5"/>
                </a:cubicBezTo>
                <a:cubicBezTo>
                  <a:pt x="119" y="5"/>
                  <a:pt x="119" y="6"/>
                  <a:pt x="118" y="6"/>
                </a:cubicBezTo>
                <a:cubicBezTo>
                  <a:pt x="118" y="6"/>
                  <a:pt x="116" y="7"/>
                  <a:pt x="116" y="6"/>
                </a:cubicBezTo>
                <a:cubicBezTo>
                  <a:pt x="115" y="6"/>
                  <a:pt x="115" y="6"/>
                  <a:pt x="115" y="6"/>
                </a:cubicBezTo>
                <a:cubicBezTo>
                  <a:pt x="114" y="6"/>
                  <a:pt x="114" y="6"/>
                  <a:pt x="114" y="6"/>
                </a:cubicBezTo>
                <a:cubicBezTo>
                  <a:pt x="114" y="5"/>
                  <a:pt x="113" y="6"/>
                  <a:pt x="113" y="5"/>
                </a:cubicBezTo>
                <a:cubicBezTo>
                  <a:pt x="113" y="6"/>
                  <a:pt x="112" y="6"/>
                  <a:pt x="112" y="5"/>
                </a:cubicBezTo>
                <a:cubicBezTo>
                  <a:pt x="111" y="6"/>
                  <a:pt x="112" y="6"/>
                  <a:pt x="112" y="6"/>
                </a:cubicBezTo>
                <a:cubicBezTo>
                  <a:pt x="111" y="6"/>
                  <a:pt x="110" y="6"/>
                  <a:pt x="109" y="5"/>
                </a:cubicBezTo>
                <a:cubicBezTo>
                  <a:pt x="109" y="6"/>
                  <a:pt x="107" y="6"/>
                  <a:pt x="106" y="5"/>
                </a:cubicBezTo>
                <a:cubicBezTo>
                  <a:pt x="106" y="6"/>
                  <a:pt x="104" y="6"/>
                  <a:pt x="104" y="6"/>
                </a:cubicBezTo>
                <a:cubicBezTo>
                  <a:pt x="104" y="6"/>
                  <a:pt x="103" y="6"/>
                  <a:pt x="103" y="7"/>
                </a:cubicBezTo>
                <a:cubicBezTo>
                  <a:pt x="103" y="6"/>
                  <a:pt x="103" y="6"/>
                  <a:pt x="103" y="6"/>
                </a:cubicBezTo>
                <a:cubicBezTo>
                  <a:pt x="100" y="6"/>
                  <a:pt x="98" y="7"/>
                  <a:pt x="94" y="6"/>
                </a:cubicBezTo>
                <a:cubicBezTo>
                  <a:pt x="94" y="6"/>
                  <a:pt x="94" y="7"/>
                  <a:pt x="94" y="7"/>
                </a:cubicBezTo>
                <a:cubicBezTo>
                  <a:pt x="93" y="5"/>
                  <a:pt x="91" y="8"/>
                  <a:pt x="90" y="6"/>
                </a:cubicBezTo>
                <a:cubicBezTo>
                  <a:pt x="90" y="6"/>
                  <a:pt x="90" y="6"/>
                  <a:pt x="90" y="7"/>
                </a:cubicBezTo>
                <a:cubicBezTo>
                  <a:pt x="88" y="6"/>
                  <a:pt x="87" y="7"/>
                  <a:pt x="86" y="6"/>
                </a:cubicBezTo>
                <a:cubicBezTo>
                  <a:pt x="85" y="7"/>
                  <a:pt x="84" y="7"/>
                  <a:pt x="83" y="7"/>
                </a:cubicBezTo>
                <a:cubicBezTo>
                  <a:pt x="83" y="7"/>
                  <a:pt x="84" y="7"/>
                  <a:pt x="84" y="6"/>
                </a:cubicBezTo>
                <a:cubicBezTo>
                  <a:pt x="82" y="7"/>
                  <a:pt x="81" y="7"/>
                  <a:pt x="80" y="6"/>
                </a:cubicBezTo>
                <a:cubicBezTo>
                  <a:pt x="80" y="7"/>
                  <a:pt x="80" y="7"/>
                  <a:pt x="79" y="7"/>
                </a:cubicBezTo>
                <a:cubicBezTo>
                  <a:pt x="80" y="7"/>
                  <a:pt x="81" y="7"/>
                  <a:pt x="82" y="8"/>
                </a:cubicBezTo>
                <a:cubicBezTo>
                  <a:pt x="81" y="9"/>
                  <a:pt x="81" y="8"/>
                  <a:pt x="81" y="8"/>
                </a:cubicBezTo>
                <a:cubicBezTo>
                  <a:pt x="82" y="9"/>
                  <a:pt x="83" y="8"/>
                  <a:pt x="85" y="8"/>
                </a:cubicBezTo>
                <a:cubicBezTo>
                  <a:pt x="85" y="8"/>
                  <a:pt x="85" y="8"/>
                  <a:pt x="85" y="8"/>
                </a:cubicBezTo>
                <a:cubicBezTo>
                  <a:pt x="85" y="9"/>
                  <a:pt x="86" y="8"/>
                  <a:pt x="86" y="8"/>
                </a:cubicBezTo>
                <a:cubicBezTo>
                  <a:pt x="89" y="9"/>
                  <a:pt x="93" y="7"/>
                  <a:pt x="96" y="8"/>
                </a:cubicBezTo>
                <a:cubicBezTo>
                  <a:pt x="96" y="8"/>
                  <a:pt x="98" y="8"/>
                  <a:pt x="100" y="8"/>
                </a:cubicBezTo>
                <a:cubicBezTo>
                  <a:pt x="99" y="8"/>
                  <a:pt x="98" y="8"/>
                  <a:pt x="98" y="9"/>
                </a:cubicBezTo>
                <a:cubicBezTo>
                  <a:pt x="98" y="9"/>
                  <a:pt x="101" y="8"/>
                  <a:pt x="101" y="9"/>
                </a:cubicBezTo>
                <a:cubicBezTo>
                  <a:pt x="101" y="9"/>
                  <a:pt x="101" y="8"/>
                  <a:pt x="101" y="8"/>
                </a:cubicBezTo>
                <a:cubicBezTo>
                  <a:pt x="102" y="8"/>
                  <a:pt x="102" y="9"/>
                  <a:pt x="102" y="9"/>
                </a:cubicBezTo>
                <a:cubicBezTo>
                  <a:pt x="102" y="8"/>
                  <a:pt x="105" y="8"/>
                  <a:pt x="106" y="8"/>
                </a:cubicBezTo>
                <a:cubicBezTo>
                  <a:pt x="105" y="8"/>
                  <a:pt x="105" y="8"/>
                  <a:pt x="105" y="8"/>
                </a:cubicBezTo>
                <a:cubicBezTo>
                  <a:pt x="106" y="8"/>
                  <a:pt x="107" y="7"/>
                  <a:pt x="107" y="8"/>
                </a:cubicBezTo>
                <a:cubicBezTo>
                  <a:pt x="107" y="8"/>
                  <a:pt x="107" y="8"/>
                  <a:pt x="107" y="8"/>
                </a:cubicBezTo>
                <a:cubicBezTo>
                  <a:pt x="107" y="9"/>
                  <a:pt x="107" y="8"/>
                  <a:pt x="108" y="8"/>
                </a:cubicBezTo>
                <a:cubicBezTo>
                  <a:pt x="108" y="8"/>
                  <a:pt x="107" y="8"/>
                  <a:pt x="107" y="8"/>
                </a:cubicBezTo>
                <a:cubicBezTo>
                  <a:pt x="109" y="8"/>
                  <a:pt x="111" y="8"/>
                  <a:pt x="112" y="8"/>
                </a:cubicBezTo>
                <a:cubicBezTo>
                  <a:pt x="112" y="7"/>
                  <a:pt x="112" y="8"/>
                  <a:pt x="112" y="7"/>
                </a:cubicBezTo>
                <a:cubicBezTo>
                  <a:pt x="112" y="7"/>
                  <a:pt x="113" y="7"/>
                  <a:pt x="113" y="7"/>
                </a:cubicBezTo>
                <a:cubicBezTo>
                  <a:pt x="113" y="8"/>
                  <a:pt x="112" y="8"/>
                  <a:pt x="112" y="8"/>
                </a:cubicBezTo>
                <a:cubicBezTo>
                  <a:pt x="115" y="8"/>
                  <a:pt x="117" y="8"/>
                  <a:pt x="120" y="8"/>
                </a:cubicBezTo>
                <a:cubicBezTo>
                  <a:pt x="120" y="8"/>
                  <a:pt x="122" y="8"/>
                  <a:pt x="123" y="8"/>
                </a:cubicBezTo>
                <a:cubicBezTo>
                  <a:pt x="124" y="8"/>
                  <a:pt x="126" y="8"/>
                  <a:pt x="127" y="7"/>
                </a:cubicBezTo>
                <a:cubicBezTo>
                  <a:pt x="130" y="7"/>
                  <a:pt x="132" y="8"/>
                  <a:pt x="135" y="7"/>
                </a:cubicBezTo>
                <a:cubicBezTo>
                  <a:pt x="135" y="7"/>
                  <a:pt x="135" y="7"/>
                  <a:pt x="135" y="7"/>
                </a:cubicBezTo>
                <a:cubicBezTo>
                  <a:pt x="135" y="7"/>
                  <a:pt x="135" y="7"/>
                  <a:pt x="135" y="7"/>
                </a:cubicBezTo>
                <a:cubicBezTo>
                  <a:pt x="136" y="7"/>
                  <a:pt x="136" y="7"/>
                  <a:pt x="137" y="8"/>
                </a:cubicBezTo>
                <a:cubicBezTo>
                  <a:pt x="137" y="7"/>
                  <a:pt x="137" y="7"/>
                  <a:pt x="137" y="7"/>
                </a:cubicBezTo>
                <a:cubicBezTo>
                  <a:pt x="137" y="7"/>
                  <a:pt x="136" y="7"/>
                  <a:pt x="136" y="7"/>
                </a:cubicBezTo>
                <a:cubicBezTo>
                  <a:pt x="137" y="7"/>
                  <a:pt x="137" y="6"/>
                  <a:pt x="137" y="6"/>
                </a:cubicBezTo>
                <a:cubicBezTo>
                  <a:pt x="138" y="7"/>
                  <a:pt x="137" y="7"/>
                  <a:pt x="138" y="7"/>
                </a:cubicBezTo>
                <a:cubicBezTo>
                  <a:pt x="138" y="7"/>
                  <a:pt x="138" y="7"/>
                  <a:pt x="138" y="7"/>
                </a:cubicBezTo>
                <a:cubicBezTo>
                  <a:pt x="139" y="7"/>
                  <a:pt x="140" y="8"/>
                  <a:pt x="140" y="7"/>
                </a:cubicBezTo>
                <a:cubicBezTo>
                  <a:pt x="139" y="7"/>
                  <a:pt x="139" y="7"/>
                  <a:pt x="139" y="7"/>
                </a:cubicBezTo>
                <a:cubicBezTo>
                  <a:pt x="139" y="7"/>
                  <a:pt x="140" y="7"/>
                  <a:pt x="140" y="6"/>
                </a:cubicBezTo>
                <a:cubicBezTo>
                  <a:pt x="140" y="7"/>
                  <a:pt x="140" y="7"/>
                  <a:pt x="140" y="7"/>
                </a:cubicBezTo>
                <a:cubicBezTo>
                  <a:pt x="141" y="6"/>
                  <a:pt x="142" y="8"/>
                  <a:pt x="143" y="7"/>
                </a:cubicBezTo>
                <a:cubicBezTo>
                  <a:pt x="143" y="7"/>
                  <a:pt x="142" y="7"/>
                  <a:pt x="143" y="7"/>
                </a:cubicBezTo>
                <a:cubicBezTo>
                  <a:pt x="143" y="7"/>
                  <a:pt x="143" y="7"/>
                  <a:pt x="144" y="7"/>
                </a:cubicBezTo>
                <a:cubicBezTo>
                  <a:pt x="144" y="6"/>
                  <a:pt x="145" y="7"/>
                  <a:pt x="146" y="7"/>
                </a:cubicBezTo>
                <a:cubicBezTo>
                  <a:pt x="146" y="7"/>
                  <a:pt x="146" y="7"/>
                  <a:pt x="146" y="7"/>
                </a:cubicBezTo>
                <a:cubicBezTo>
                  <a:pt x="147" y="7"/>
                  <a:pt x="148" y="7"/>
                  <a:pt x="148" y="7"/>
                </a:cubicBezTo>
                <a:cubicBezTo>
                  <a:pt x="149" y="7"/>
                  <a:pt x="148" y="7"/>
                  <a:pt x="148" y="7"/>
                </a:cubicBezTo>
                <a:cubicBezTo>
                  <a:pt x="149" y="7"/>
                  <a:pt x="150" y="6"/>
                  <a:pt x="150" y="6"/>
                </a:cubicBezTo>
                <a:cubicBezTo>
                  <a:pt x="151" y="6"/>
                  <a:pt x="151" y="7"/>
                  <a:pt x="151" y="7"/>
                </a:cubicBezTo>
                <a:cubicBezTo>
                  <a:pt x="151" y="6"/>
                  <a:pt x="152" y="6"/>
                  <a:pt x="153" y="6"/>
                </a:cubicBezTo>
                <a:cubicBezTo>
                  <a:pt x="153" y="6"/>
                  <a:pt x="153" y="6"/>
                  <a:pt x="152" y="7"/>
                </a:cubicBezTo>
                <a:cubicBezTo>
                  <a:pt x="152" y="6"/>
                  <a:pt x="152" y="6"/>
                  <a:pt x="152" y="7"/>
                </a:cubicBezTo>
                <a:cubicBezTo>
                  <a:pt x="152" y="7"/>
                  <a:pt x="151" y="7"/>
                  <a:pt x="151" y="8"/>
                </a:cubicBezTo>
                <a:cubicBezTo>
                  <a:pt x="151" y="8"/>
                  <a:pt x="151" y="7"/>
                  <a:pt x="151" y="7"/>
                </a:cubicBezTo>
                <a:cubicBezTo>
                  <a:pt x="150" y="8"/>
                  <a:pt x="148" y="7"/>
                  <a:pt x="147" y="8"/>
                </a:cubicBezTo>
                <a:cubicBezTo>
                  <a:pt x="147" y="7"/>
                  <a:pt x="147" y="7"/>
                  <a:pt x="147" y="7"/>
                </a:cubicBezTo>
                <a:cubicBezTo>
                  <a:pt x="147" y="8"/>
                  <a:pt x="147" y="7"/>
                  <a:pt x="147" y="8"/>
                </a:cubicBezTo>
                <a:cubicBezTo>
                  <a:pt x="147" y="8"/>
                  <a:pt x="146" y="8"/>
                  <a:pt x="146" y="8"/>
                </a:cubicBezTo>
                <a:cubicBezTo>
                  <a:pt x="146" y="8"/>
                  <a:pt x="146" y="8"/>
                  <a:pt x="146" y="8"/>
                </a:cubicBezTo>
                <a:cubicBezTo>
                  <a:pt x="146" y="9"/>
                  <a:pt x="145" y="8"/>
                  <a:pt x="144" y="8"/>
                </a:cubicBezTo>
                <a:cubicBezTo>
                  <a:pt x="144" y="8"/>
                  <a:pt x="145" y="8"/>
                  <a:pt x="144" y="8"/>
                </a:cubicBezTo>
                <a:cubicBezTo>
                  <a:pt x="144" y="8"/>
                  <a:pt x="144" y="8"/>
                  <a:pt x="144" y="8"/>
                </a:cubicBezTo>
                <a:cubicBezTo>
                  <a:pt x="144" y="9"/>
                  <a:pt x="142" y="9"/>
                  <a:pt x="142" y="9"/>
                </a:cubicBezTo>
                <a:cubicBezTo>
                  <a:pt x="141" y="9"/>
                  <a:pt x="142" y="9"/>
                  <a:pt x="141" y="9"/>
                </a:cubicBezTo>
                <a:cubicBezTo>
                  <a:pt x="141" y="9"/>
                  <a:pt x="140" y="10"/>
                  <a:pt x="139" y="9"/>
                </a:cubicBezTo>
                <a:cubicBezTo>
                  <a:pt x="138" y="9"/>
                  <a:pt x="137" y="8"/>
                  <a:pt x="136" y="9"/>
                </a:cubicBezTo>
                <a:cubicBezTo>
                  <a:pt x="136" y="9"/>
                  <a:pt x="135" y="9"/>
                  <a:pt x="135" y="9"/>
                </a:cubicBezTo>
                <a:cubicBezTo>
                  <a:pt x="135" y="9"/>
                  <a:pt x="136" y="9"/>
                  <a:pt x="135" y="9"/>
                </a:cubicBezTo>
                <a:cubicBezTo>
                  <a:pt x="133" y="9"/>
                  <a:pt x="130" y="9"/>
                  <a:pt x="128" y="9"/>
                </a:cubicBezTo>
                <a:cubicBezTo>
                  <a:pt x="128" y="9"/>
                  <a:pt x="128" y="9"/>
                  <a:pt x="128" y="9"/>
                </a:cubicBezTo>
                <a:cubicBezTo>
                  <a:pt x="127" y="9"/>
                  <a:pt x="127" y="9"/>
                  <a:pt x="127" y="9"/>
                </a:cubicBezTo>
                <a:cubicBezTo>
                  <a:pt x="127" y="9"/>
                  <a:pt x="127" y="9"/>
                  <a:pt x="127" y="9"/>
                </a:cubicBezTo>
                <a:cubicBezTo>
                  <a:pt x="127" y="9"/>
                  <a:pt x="126" y="8"/>
                  <a:pt x="126" y="8"/>
                </a:cubicBezTo>
                <a:cubicBezTo>
                  <a:pt x="126" y="8"/>
                  <a:pt x="126" y="8"/>
                  <a:pt x="125" y="8"/>
                </a:cubicBezTo>
                <a:cubicBezTo>
                  <a:pt x="125" y="9"/>
                  <a:pt x="125" y="9"/>
                  <a:pt x="125" y="9"/>
                </a:cubicBezTo>
                <a:cubicBezTo>
                  <a:pt x="125" y="9"/>
                  <a:pt x="126" y="9"/>
                  <a:pt x="126" y="9"/>
                </a:cubicBezTo>
                <a:cubicBezTo>
                  <a:pt x="124" y="10"/>
                  <a:pt x="122" y="9"/>
                  <a:pt x="121" y="9"/>
                </a:cubicBezTo>
                <a:cubicBezTo>
                  <a:pt x="121" y="9"/>
                  <a:pt x="122" y="10"/>
                  <a:pt x="121" y="10"/>
                </a:cubicBezTo>
                <a:cubicBezTo>
                  <a:pt x="121" y="9"/>
                  <a:pt x="120" y="11"/>
                  <a:pt x="120" y="10"/>
                </a:cubicBezTo>
                <a:cubicBezTo>
                  <a:pt x="120" y="9"/>
                  <a:pt x="121" y="10"/>
                  <a:pt x="121" y="9"/>
                </a:cubicBezTo>
                <a:cubicBezTo>
                  <a:pt x="120" y="9"/>
                  <a:pt x="119" y="10"/>
                  <a:pt x="118" y="10"/>
                </a:cubicBezTo>
                <a:cubicBezTo>
                  <a:pt x="119" y="11"/>
                  <a:pt x="116" y="11"/>
                  <a:pt x="116" y="11"/>
                </a:cubicBezTo>
                <a:cubicBezTo>
                  <a:pt x="115" y="11"/>
                  <a:pt x="114" y="10"/>
                  <a:pt x="114" y="11"/>
                </a:cubicBezTo>
                <a:cubicBezTo>
                  <a:pt x="115" y="11"/>
                  <a:pt x="116" y="11"/>
                  <a:pt x="116" y="12"/>
                </a:cubicBezTo>
                <a:cubicBezTo>
                  <a:pt x="116" y="12"/>
                  <a:pt x="116" y="12"/>
                  <a:pt x="116" y="12"/>
                </a:cubicBezTo>
                <a:cubicBezTo>
                  <a:pt x="117" y="13"/>
                  <a:pt x="116" y="12"/>
                  <a:pt x="117" y="12"/>
                </a:cubicBezTo>
                <a:cubicBezTo>
                  <a:pt x="117" y="11"/>
                  <a:pt x="116" y="12"/>
                  <a:pt x="116" y="11"/>
                </a:cubicBezTo>
                <a:cubicBezTo>
                  <a:pt x="118" y="11"/>
                  <a:pt x="119" y="11"/>
                  <a:pt x="120" y="11"/>
                </a:cubicBezTo>
                <a:cubicBezTo>
                  <a:pt x="119" y="11"/>
                  <a:pt x="119" y="12"/>
                  <a:pt x="119" y="12"/>
                </a:cubicBezTo>
                <a:cubicBezTo>
                  <a:pt x="119" y="12"/>
                  <a:pt x="118" y="11"/>
                  <a:pt x="118" y="12"/>
                </a:cubicBezTo>
                <a:cubicBezTo>
                  <a:pt x="118" y="12"/>
                  <a:pt x="116" y="13"/>
                  <a:pt x="115" y="12"/>
                </a:cubicBezTo>
                <a:cubicBezTo>
                  <a:pt x="115" y="13"/>
                  <a:pt x="114" y="12"/>
                  <a:pt x="114" y="12"/>
                </a:cubicBezTo>
                <a:cubicBezTo>
                  <a:pt x="114" y="12"/>
                  <a:pt x="113" y="13"/>
                  <a:pt x="113" y="13"/>
                </a:cubicBezTo>
                <a:cubicBezTo>
                  <a:pt x="113" y="12"/>
                  <a:pt x="112" y="12"/>
                  <a:pt x="112" y="13"/>
                </a:cubicBezTo>
                <a:cubicBezTo>
                  <a:pt x="112" y="13"/>
                  <a:pt x="112" y="13"/>
                  <a:pt x="112" y="13"/>
                </a:cubicBezTo>
                <a:cubicBezTo>
                  <a:pt x="111" y="13"/>
                  <a:pt x="111" y="13"/>
                  <a:pt x="110" y="14"/>
                </a:cubicBezTo>
                <a:cubicBezTo>
                  <a:pt x="110" y="13"/>
                  <a:pt x="111" y="13"/>
                  <a:pt x="110" y="13"/>
                </a:cubicBezTo>
                <a:cubicBezTo>
                  <a:pt x="110" y="13"/>
                  <a:pt x="110" y="13"/>
                  <a:pt x="110" y="13"/>
                </a:cubicBezTo>
                <a:cubicBezTo>
                  <a:pt x="110" y="13"/>
                  <a:pt x="110" y="13"/>
                  <a:pt x="110" y="13"/>
                </a:cubicBezTo>
                <a:cubicBezTo>
                  <a:pt x="109" y="14"/>
                  <a:pt x="108" y="13"/>
                  <a:pt x="108" y="13"/>
                </a:cubicBezTo>
                <a:cubicBezTo>
                  <a:pt x="108" y="13"/>
                  <a:pt x="108" y="13"/>
                  <a:pt x="108" y="14"/>
                </a:cubicBezTo>
                <a:cubicBezTo>
                  <a:pt x="107" y="13"/>
                  <a:pt x="106" y="13"/>
                  <a:pt x="106" y="13"/>
                </a:cubicBezTo>
                <a:cubicBezTo>
                  <a:pt x="106" y="14"/>
                  <a:pt x="106" y="13"/>
                  <a:pt x="105" y="13"/>
                </a:cubicBezTo>
                <a:cubicBezTo>
                  <a:pt x="105" y="14"/>
                  <a:pt x="102" y="14"/>
                  <a:pt x="102" y="13"/>
                </a:cubicBezTo>
                <a:cubicBezTo>
                  <a:pt x="102" y="14"/>
                  <a:pt x="102" y="14"/>
                  <a:pt x="101" y="13"/>
                </a:cubicBezTo>
                <a:cubicBezTo>
                  <a:pt x="101" y="14"/>
                  <a:pt x="102" y="14"/>
                  <a:pt x="102" y="14"/>
                </a:cubicBezTo>
                <a:cubicBezTo>
                  <a:pt x="102" y="14"/>
                  <a:pt x="100" y="14"/>
                  <a:pt x="100" y="14"/>
                </a:cubicBezTo>
                <a:cubicBezTo>
                  <a:pt x="100" y="14"/>
                  <a:pt x="99" y="14"/>
                  <a:pt x="99" y="13"/>
                </a:cubicBezTo>
                <a:cubicBezTo>
                  <a:pt x="99" y="13"/>
                  <a:pt x="99" y="14"/>
                  <a:pt x="99" y="14"/>
                </a:cubicBezTo>
                <a:cubicBezTo>
                  <a:pt x="99" y="14"/>
                  <a:pt x="99" y="14"/>
                  <a:pt x="99" y="14"/>
                </a:cubicBezTo>
                <a:cubicBezTo>
                  <a:pt x="99" y="15"/>
                  <a:pt x="97" y="14"/>
                  <a:pt x="97" y="14"/>
                </a:cubicBezTo>
                <a:cubicBezTo>
                  <a:pt x="98" y="14"/>
                  <a:pt x="98" y="13"/>
                  <a:pt x="98" y="13"/>
                </a:cubicBezTo>
                <a:cubicBezTo>
                  <a:pt x="97" y="14"/>
                  <a:pt x="96" y="13"/>
                  <a:pt x="96" y="14"/>
                </a:cubicBezTo>
                <a:cubicBezTo>
                  <a:pt x="97" y="14"/>
                  <a:pt x="97" y="14"/>
                  <a:pt x="97" y="14"/>
                </a:cubicBezTo>
                <a:cubicBezTo>
                  <a:pt x="97" y="14"/>
                  <a:pt x="97" y="14"/>
                  <a:pt x="98" y="15"/>
                </a:cubicBezTo>
                <a:cubicBezTo>
                  <a:pt x="97" y="15"/>
                  <a:pt x="96" y="15"/>
                  <a:pt x="96" y="15"/>
                </a:cubicBezTo>
                <a:cubicBezTo>
                  <a:pt x="96" y="14"/>
                  <a:pt x="96" y="15"/>
                  <a:pt x="96" y="14"/>
                </a:cubicBezTo>
                <a:cubicBezTo>
                  <a:pt x="95" y="14"/>
                  <a:pt x="96" y="15"/>
                  <a:pt x="95" y="15"/>
                </a:cubicBezTo>
                <a:cubicBezTo>
                  <a:pt x="95" y="15"/>
                  <a:pt x="95" y="15"/>
                  <a:pt x="94" y="14"/>
                </a:cubicBezTo>
                <a:cubicBezTo>
                  <a:pt x="93" y="15"/>
                  <a:pt x="92" y="15"/>
                  <a:pt x="90" y="15"/>
                </a:cubicBezTo>
                <a:cubicBezTo>
                  <a:pt x="90" y="15"/>
                  <a:pt x="91" y="15"/>
                  <a:pt x="91" y="15"/>
                </a:cubicBezTo>
                <a:cubicBezTo>
                  <a:pt x="90" y="16"/>
                  <a:pt x="88" y="16"/>
                  <a:pt x="86" y="17"/>
                </a:cubicBezTo>
                <a:cubicBezTo>
                  <a:pt x="86" y="16"/>
                  <a:pt x="86" y="16"/>
                  <a:pt x="86" y="16"/>
                </a:cubicBezTo>
                <a:cubicBezTo>
                  <a:pt x="86" y="17"/>
                  <a:pt x="85" y="16"/>
                  <a:pt x="85" y="17"/>
                </a:cubicBezTo>
                <a:cubicBezTo>
                  <a:pt x="82" y="16"/>
                  <a:pt x="77" y="17"/>
                  <a:pt x="75" y="16"/>
                </a:cubicBezTo>
                <a:cubicBezTo>
                  <a:pt x="74" y="16"/>
                  <a:pt x="73" y="17"/>
                  <a:pt x="72" y="16"/>
                </a:cubicBezTo>
                <a:cubicBezTo>
                  <a:pt x="71" y="16"/>
                  <a:pt x="70" y="16"/>
                  <a:pt x="69" y="16"/>
                </a:cubicBezTo>
                <a:cubicBezTo>
                  <a:pt x="70" y="16"/>
                  <a:pt x="69" y="16"/>
                  <a:pt x="69" y="17"/>
                </a:cubicBezTo>
                <a:cubicBezTo>
                  <a:pt x="67" y="16"/>
                  <a:pt x="66" y="17"/>
                  <a:pt x="63" y="17"/>
                </a:cubicBezTo>
                <a:cubicBezTo>
                  <a:pt x="63" y="18"/>
                  <a:pt x="65" y="17"/>
                  <a:pt x="64" y="18"/>
                </a:cubicBezTo>
                <a:cubicBezTo>
                  <a:pt x="66" y="18"/>
                  <a:pt x="66" y="18"/>
                  <a:pt x="68" y="18"/>
                </a:cubicBezTo>
                <a:cubicBezTo>
                  <a:pt x="68" y="18"/>
                  <a:pt x="67" y="18"/>
                  <a:pt x="67" y="19"/>
                </a:cubicBezTo>
                <a:cubicBezTo>
                  <a:pt x="67" y="19"/>
                  <a:pt x="68" y="19"/>
                  <a:pt x="68" y="19"/>
                </a:cubicBezTo>
                <a:cubicBezTo>
                  <a:pt x="67" y="19"/>
                  <a:pt x="66" y="19"/>
                  <a:pt x="66" y="19"/>
                </a:cubicBezTo>
                <a:cubicBezTo>
                  <a:pt x="67" y="19"/>
                  <a:pt x="69" y="19"/>
                  <a:pt x="70" y="19"/>
                </a:cubicBezTo>
                <a:cubicBezTo>
                  <a:pt x="70" y="20"/>
                  <a:pt x="68" y="19"/>
                  <a:pt x="67" y="20"/>
                </a:cubicBezTo>
                <a:cubicBezTo>
                  <a:pt x="68" y="20"/>
                  <a:pt x="69" y="20"/>
                  <a:pt x="70" y="20"/>
                </a:cubicBezTo>
                <a:cubicBezTo>
                  <a:pt x="70" y="21"/>
                  <a:pt x="71" y="21"/>
                  <a:pt x="71" y="21"/>
                </a:cubicBezTo>
                <a:cubicBezTo>
                  <a:pt x="70" y="22"/>
                  <a:pt x="70" y="21"/>
                  <a:pt x="69" y="21"/>
                </a:cubicBezTo>
                <a:cubicBezTo>
                  <a:pt x="69" y="21"/>
                  <a:pt x="70" y="22"/>
                  <a:pt x="69" y="22"/>
                </a:cubicBezTo>
                <a:cubicBezTo>
                  <a:pt x="69" y="22"/>
                  <a:pt x="69" y="22"/>
                  <a:pt x="68" y="22"/>
                </a:cubicBezTo>
                <a:cubicBezTo>
                  <a:pt x="68" y="22"/>
                  <a:pt x="69" y="21"/>
                  <a:pt x="68" y="21"/>
                </a:cubicBezTo>
                <a:cubicBezTo>
                  <a:pt x="68" y="22"/>
                  <a:pt x="67" y="22"/>
                  <a:pt x="66" y="21"/>
                </a:cubicBezTo>
                <a:cubicBezTo>
                  <a:pt x="66" y="22"/>
                  <a:pt x="66" y="22"/>
                  <a:pt x="66" y="22"/>
                </a:cubicBezTo>
                <a:cubicBezTo>
                  <a:pt x="66" y="22"/>
                  <a:pt x="66" y="22"/>
                  <a:pt x="65" y="22"/>
                </a:cubicBezTo>
                <a:cubicBezTo>
                  <a:pt x="65" y="22"/>
                  <a:pt x="65" y="22"/>
                  <a:pt x="65" y="22"/>
                </a:cubicBezTo>
                <a:cubicBezTo>
                  <a:pt x="64" y="22"/>
                  <a:pt x="64" y="22"/>
                  <a:pt x="64" y="23"/>
                </a:cubicBezTo>
                <a:cubicBezTo>
                  <a:pt x="63" y="23"/>
                  <a:pt x="61" y="22"/>
                  <a:pt x="61" y="23"/>
                </a:cubicBezTo>
                <a:cubicBezTo>
                  <a:pt x="62" y="23"/>
                  <a:pt x="63" y="22"/>
                  <a:pt x="63" y="23"/>
                </a:cubicBezTo>
                <a:cubicBezTo>
                  <a:pt x="65" y="23"/>
                  <a:pt x="68" y="24"/>
                  <a:pt x="69" y="23"/>
                </a:cubicBezTo>
                <a:cubicBezTo>
                  <a:pt x="70" y="23"/>
                  <a:pt x="71" y="24"/>
                  <a:pt x="72" y="24"/>
                </a:cubicBezTo>
                <a:cubicBezTo>
                  <a:pt x="73" y="23"/>
                  <a:pt x="74" y="23"/>
                  <a:pt x="74" y="24"/>
                </a:cubicBezTo>
                <a:cubicBezTo>
                  <a:pt x="74" y="24"/>
                  <a:pt x="73" y="24"/>
                  <a:pt x="73" y="24"/>
                </a:cubicBezTo>
                <a:cubicBezTo>
                  <a:pt x="72" y="24"/>
                  <a:pt x="73" y="24"/>
                  <a:pt x="73" y="24"/>
                </a:cubicBezTo>
                <a:cubicBezTo>
                  <a:pt x="65" y="23"/>
                  <a:pt x="57" y="26"/>
                  <a:pt x="48" y="26"/>
                </a:cubicBezTo>
                <a:cubicBezTo>
                  <a:pt x="49" y="27"/>
                  <a:pt x="46" y="27"/>
                  <a:pt x="45" y="26"/>
                </a:cubicBezTo>
                <a:cubicBezTo>
                  <a:pt x="45" y="27"/>
                  <a:pt x="44" y="26"/>
                  <a:pt x="44" y="27"/>
                </a:cubicBezTo>
                <a:cubicBezTo>
                  <a:pt x="44" y="27"/>
                  <a:pt x="45" y="27"/>
                  <a:pt x="45" y="28"/>
                </a:cubicBezTo>
                <a:cubicBezTo>
                  <a:pt x="45" y="28"/>
                  <a:pt x="46" y="28"/>
                  <a:pt x="45" y="28"/>
                </a:cubicBezTo>
                <a:cubicBezTo>
                  <a:pt x="43" y="29"/>
                  <a:pt x="42" y="27"/>
                  <a:pt x="41" y="28"/>
                </a:cubicBezTo>
                <a:cubicBezTo>
                  <a:pt x="42" y="28"/>
                  <a:pt x="43" y="29"/>
                  <a:pt x="45" y="29"/>
                </a:cubicBezTo>
                <a:cubicBezTo>
                  <a:pt x="44" y="29"/>
                  <a:pt x="44" y="30"/>
                  <a:pt x="45" y="30"/>
                </a:cubicBezTo>
                <a:cubicBezTo>
                  <a:pt x="44" y="29"/>
                  <a:pt x="45" y="30"/>
                  <a:pt x="46" y="29"/>
                </a:cubicBezTo>
                <a:cubicBezTo>
                  <a:pt x="46" y="29"/>
                  <a:pt x="46" y="30"/>
                  <a:pt x="46" y="30"/>
                </a:cubicBezTo>
                <a:cubicBezTo>
                  <a:pt x="46" y="31"/>
                  <a:pt x="45" y="31"/>
                  <a:pt x="44" y="31"/>
                </a:cubicBezTo>
                <a:cubicBezTo>
                  <a:pt x="44" y="32"/>
                  <a:pt x="45" y="32"/>
                  <a:pt x="45" y="32"/>
                </a:cubicBezTo>
                <a:cubicBezTo>
                  <a:pt x="48" y="33"/>
                  <a:pt x="52" y="32"/>
                  <a:pt x="54" y="32"/>
                </a:cubicBezTo>
                <a:cubicBezTo>
                  <a:pt x="54" y="32"/>
                  <a:pt x="54" y="32"/>
                  <a:pt x="55" y="32"/>
                </a:cubicBezTo>
                <a:cubicBezTo>
                  <a:pt x="56" y="32"/>
                  <a:pt x="58" y="31"/>
                  <a:pt x="60" y="32"/>
                </a:cubicBezTo>
                <a:cubicBezTo>
                  <a:pt x="61" y="32"/>
                  <a:pt x="61" y="32"/>
                  <a:pt x="62" y="32"/>
                </a:cubicBezTo>
                <a:cubicBezTo>
                  <a:pt x="62" y="32"/>
                  <a:pt x="63" y="32"/>
                  <a:pt x="63" y="32"/>
                </a:cubicBezTo>
                <a:cubicBezTo>
                  <a:pt x="63" y="32"/>
                  <a:pt x="63" y="32"/>
                  <a:pt x="63" y="33"/>
                </a:cubicBezTo>
                <a:cubicBezTo>
                  <a:pt x="63" y="33"/>
                  <a:pt x="62" y="33"/>
                  <a:pt x="62" y="33"/>
                </a:cubicBezTo>
                <a:cubicBezTo>
                  <a:pt x="62" y="33"/>
                  <a:pt x="63" y="33"/>
                  <a:pt x="63" y="33"/>
                </a:cubicBezTo>
                <a:cubicBezTo>
                  <a:pt x="62" y="33"/>
                  <a:pt x="61" y="34"/>
                  <a:pt x="61" y="34"/>
                </a:cubicBezTo>
                <a:cubicBezTo>
                  <a:pt x="61" y="34"/>
                  <a:pt x="61" y="35"/>
                  <a:pt x="61" y="35"/>
                </a:cubicBezTo>
                <a:cubicBezTo>
                  <a:pt x="62" y="34"/>
                  <a:pt x="64" y="34"/>
                  <a:pt x="64" y="33"/>
                </a:cubicBezTo>
                <a:cubicBezTo>
                  <a:pt x="64" y="33"/>
                  <a:pt x="65" y="33"/>
                  <a:pt x="64" y="34"/>
                </a:cubicBezTo>
                <a:cubicBezTo>
                  <a:pt x="65" y="34"/>
                  <a:pt x="67" y="34"/>
                  <a:pt x="68" y="34"/>
                </a:cubicBezTo>
                <a:cubicBezTo>
                  <a:pt x="68" y="35"/>
                  <a:pt x="68" y="35"/>
                  <a:pt x="68" y="35"/>
                </a:cubicBezTo>
                <a:cubicBezTo>
                  <a:pt x="69" y="35"/>
                  <a:pt x="67" y="36"/>
                  <a:pt x="68" y="36"/>
                </a:cubicBezTo>
                <a:cubicBezTo>
                  <a:pt x="68" y="35"/>
                  <a:pt x="70" y="35"/>
                  <a:pt x="71" y="35"/>
                </a:cubicBezTo>
                <a:cubicBezTo>
                  <a:pt x="79" y="37"/>
                  <a:pt x="88" y="35"/>
                  <a:pt x="95" y="36"/>
                </a:cubicBezTo>
                <a:cubicBezTo>
                  <a:pt x="97" y="35"/>
                  <a:pt x="99" y="35"/>
                  <a:pt x="101" y="35"/>
                </a:cubicBezTo>
                <a:cubicBezTo>
                  <a:pt x="102" y="34"/>
                  <a:pt x="104" y="34"/>
                  <a:pt x="104" y="34"/>
                </a:cubicBezTo>
                <a:cubicBezTo>
                  <a:pt x="105" y="34"/>
                  <a:pt x="107" y="34"/>
                  <a:pt x="108" y="34"/>
                </a:cubicBezTo>
                <a:cubicBezTo>
                  <a:pt x="107" y="34"/>
                  <a:pt x="108" y="34"/>
                  <a:pt x="108" y="34"/>
                </a:cubicBezTo>
                <a:cubicBezTo>
                  <a:pt x="107" y="34"/>
                  <a:pt x="106" y="34"/>
                  <a:pt x="106" y="35"/>
                </a:cubicBezTo>
                <a:cubicBezTo>
                  <a:pt x="105" y="35"/>
                  <a:pt x="105" y="35"/>
                  <a:pt x="105" y="35"/>
                </a:cubicBezTo>
                <a:cubicBezTo>
                  <a:pt x="105" y="35"/>
                  <a:pt x="106" y="35"/>
                  <a:pt x="106" y="35"/>
                </a:cubicBezTo>
                <a:cubicBezTo>
                  <a:pt x="105" y="34"/>
                  <a:pt x="106" y="36"/>
                  <a:pt x="105" y="36"/>
                </a:cubicBezTo>
                <a:cubicBezTo>
                  <a:pt x="105" y="35"/>
                  <a:pt x="104" y="36"/>
                  <a:pt x="104" y="35"/>
                </a:cubicBezTo>
                <a:cubicBezTo>
                  <a:pt x="104" y="35"/>
                  <a:pt x="105" y="35"/>
                  <a:pt x="105" y="35"/>
                </a:cubicBezTo>
                <a:cubicBezTo>
                  <a:pt x="103" y="35"/>
                  <a:pt x="102" y="35"/>
                  <a:pt x="101" y="35"/>
                </a:cubicBezTo>
                <a:cubicBezTo>
                  <a:pt x="102" y="36"/>
                  <a:pt x="103" y="35"/>
                  <a:pt x="104" y="35"/>
                </a:cubicBezTo>
                <a:cubicBezTo>
                  <a:pt x="104" y="35"/>
                  <a:pt x="104" y="36"/>
                  <a:pt x="104" y="36"/>
                </a:cubicBezTo>
                <a:cubicBezTo>
                  <a:pt x="105" y="36"/>
                  <a:pt x="106" y="36"/>
                  <a:pt x="106" y="36"/>
                </a:cubicBezTo>
                <a:cubicBezTo>
                  <a:pt x="104" y="37"/>
                  <a:pt x="104" y="36"/>
                  <a:pt x="103" y="36"/>
                </a:cubicBezTo>
                <a:cubicBezTo>
                  <a:pt x="103" y="36"/>
                  <a:pt x="103" y="36"/>
                  <a:pt x="103" y="36"/>
                </a:cubicBezTo>
                <a:cubicBezTo>
                  <a:pt x="102" y="36"/>
                  <a:pt x="102" y="36"/>
                  <a:pt x="101" y="36"/>
                </a:cubicBezTo>
                <a:cubicBezTo>
                  <a:pt x="100" y="36"/>
                  <a:pt x="99" y="35"/>
                  <a:pt x="99" y="36"/>
                </a:cubicBezTo>
                <a:cubicBezTo>
                  <a:pt x="100" y="36"/>
                  <a:pt x="101" y="36"/>
                  <a:pt x="101" y="37"/>
                </a:cubicBezTo>
                <a:cubicBezTo>
                  <a:pt x="102" y="37"/>
                  <a:pt x="103" y="36"/>
                  <a:pt x="104" y="36"/>
                </a:cubicBezTo>
                <a:cubicBezTo>
                  <a:pt x="103" y="36"/>
                  <a:pt x="103" y="37"/>
                  <a:pt x="102" y="37"/>
                </a:cubicBezTo>
                <a:cubicBezTo>
                  <a:pt x="103" y="37"/>
                  <a:pt x="103" y="36"/>
                  <a:pt x="104" y="37"/>
                </a:cubicBezTo>
                <a:cubicBezTo>
                  <a:pt x="104" y="37"/>
                  <a:pt x="103" y="37"/>
                  <a:pt x="103" y="37"/>
                </a:cubicBezTo>
                <a:cubicBezTo>
                  <a:pt x="104" y="37"/>
                  <a:pt x="105" y="37"/>
                  <a:pt x="106" y="37"/>
                </a:cubicBezTo>
                <a:cubicBezTo>
                  <a:pt x="104" y="38"/>
                  <a:pt x="103" y="38"/>
                  <a:pt x="102" y="38"/>
                </a:cubicBezTo>
                <a:cubicBezTo>
                  <a:pt x="102" y="38"/>
                  <a:pt x="102" y="37"/>
                  <a:pt x="102" y="38"/>
                </a:cubicBezTo>
                <a:cubicBezTo>
                  <a:pt x="102" y="38"/>
                  <a:pt x="102" y="38"/>
                  <a:pt x="102" y="38"/>
                </a:cubicBezTo>
                <a:cubicBezTo>
                  <a:pt x="103" y="39"/>
                  <a:pt x="104" y="37"/>
                  <a:pt x="105" y="38"/>
                </a:cubicBezTo>
                <a:cubicBezTo>
                  <a:pt x="104" y="38"/>
                  <a:pt x="104" y="39"/>
                  <a:pt x="103" y="38"/>
                </a:cubicBezTo>
                <a:cubicBezTo>
                  <a:pt x="103" y="39"/>
                  <a:pt x="101" y="39"/>
                  <a:pt x="101" y="39"/>
                </a:cubicBezTo>
                <a:cubicBezTo>
                  <a:pt x="103" y="40"/>
                  <a:pt x="104" y="38"/>
                  <a:pt x="106" y="38"/>
                </a:cubicBezTo>
                <a:cubicBezTo>
                  <a:pt x="106" y="39"/>
                  <a:pt x="105" y="39"/>
                  <a:pt x="106" y="39"/>
                </a:cubicBezTo>
                <a:cubicBezTo>
                  <a:pt x="108" y="38"/>
                  <a:pt x="111" y="40"/>
                  <a:pt x="113" y="40"/>
                </a:cubicBezTo>
                <a:cubicBezTo>
                  <a:pt x="111" y="40"/>
                  <a:pt x="109" y="40"/>
                  <a:pt x="108" y="40"/>
                </a:cubicBezTo>
                <a:cubicBezTo>
                  <a:pt x="107" y="40"/>
                  <a:pt x="108" y="41"/>
                  <a:pt x="108" y="41"/>
                </a:cubicBezTo>
                <a:cubicBezTo>
                  <a:pt x="106" y="40"/>
                  <a:pt x="104" y="41"/>
                  <a:pt x="102" y="41"/>
                </a:cubicBezTo>
                <a:cubicBezTo>
                  <a:pt x="102" y="41"/>
                  <a:pt x="102" y="41"/>
                  <a:pt x="102" y="41"/>
                </a:cubicBezTo>
                <a:cubicBezTo>
                  <a:pt x="101" y="42"/>
                  <a:pt x="99" y="41"/>
                  <a:pt x="98" y="41"/>
                </a:cubicBezTo>
                <a:cubicBezTo>
                  <a:pt x="98" y="41"/>
                  <a:pt x="99" y="41"/>
                  <a:pt x="99" y="41"/>
                </a:cubicBezTo>
                <a:cubicBezTo>
                  <a:pt x="96" y="41"/>
                  <a:pt x="93" y="41"/>
                  <a:pt x="91" y="42"/>
                </a:cubicBezTo>
                <a:cubicBezTo>
                  <a:pt x="91" y="41"/>
                  <a:pt x="91" y="41"/>
                  <a:pt x="91" y="41"/>
                </a:cubicBezTo>
                <a:cubicBezTo>
                  <a:pt x="89" y="42"/>
                  <a:pt x="85" y="43"/>
                  <a:pt x="82" y="42"/>
                </a:cubicBezTo>
                <a:cubicBezTo>
                  <a:pt x="82" y="42"/>
                  <a:pt x="82" y="42"/>
                  <a:pt x="82" y="42"/>
                </a:cubicBezTo>
                <a:cubicBezTo>
                  <a:pt x="75" y="42"/>
                  <a:pt x="67" y="44"/>
                  <a:pt x="61" y="43"/>
                </a:cubicBezTo>
                <a:cubicBezTo>
                  <a:pt x="61" y="43"/>
                  <a:pt x="62" y="43"/>
                  <a:pt x="62" y="44"/>
                </a:cubicBezTo>
                <a:cubicBezTo>
                  <a:pt x="59" y="43"/>
                  <a:pt x="56" y="43"/>
                  <a:pt x="54" y="43"/>
                </a:cubicBezTo>
                <a:cubicBezTo>
                  <a:pt x="53" y="43"/>
                  <a:pt x="53" y="42"/>
                  <a:pt x="53" y="42"/>
                </a:cubicBezTo>
                <a:cubicBezTo>
                  <a:pt x="53" y="43"/>
                  <a:pt x="53" y="42"/>
                  <a:pt x="53" y="43"/>
                </a:cubicBezTo>
                <a:cubicBezTo>
                  <a:pt x="52" y="43"/>
                  <a:pt x="50" y="43"/>
                  <a:pt x="49" y="43"/>
                </a:cubicBezTo>
                <a:cubicBezTo>
                  <a:pt x="49" y="42"/>
                  <a:pt x="49" y="42"/>
                  <a:pt x="49" y="42"/>
                </a:cubicBezTo>
                <a:cubicBezTo>
                  <a:pt x="48" y="43"/>
                  <a:pt x="47" y="43"/>
                  <a:pt x="46" y="43"/>
                </a:cubicBezTo>
                <a:cubicBezTo>
                  <a:pt x="46" y="43"/>
                  <a:pt x="46" y="43"/>
                  <a:pt x="46" y="43"/>
                </a:cubicBezTo>
                <a:cubicBezTo>
                  <a:pt x="45" y="43"/>
                  <a:pt x="45" y="43"/>
                  <a:pt x="45" y="43"/>
                </a:cubicBezTo>
                <a:cubicBezTo>
                  <a:pt x="44" y="43"/>
                  <a:pt x="44" y="43"/>
                  <a:pt x="43" y="42"/>
                </a:cubicBezTo>
                <a:cubicBezTo>
                  <a:pt x="43" y="43"/>
                  <a:pt x="43" y="43"/>
                  <a:pt x="43" y="43"/>
                </a:cubicBezTo>
                <a:cubicBezTo>
                  <a:pt x="37" y="42"/>
                  <a:pt x="29" y="43"/>
                  <a:pt x="23" y="43"/>
                </a:cubicBezTo>
                <a:cubicBezTo>
                  <a:pt x="28" y="43"/>
                  <a:pt x="33" y="44"/>
                  <a:pt x="39" y="43"/>
                </a:cubicBezTo>
                <a:cubicBezTo>
                  <a:pt x="39" y="44"/>
                  <a:pt x="40" y="43"/>
                  <a:pt x="39" y="44"/>
                </a:cubicBezTo>
                <a:cubicBezTo>
                  <a:pt x="42" y="43"/>
                  <a:pt x="46" y="44"/>
                  <a:pt x="49" y="44"/>
                </a:cubicBezTo>
                <a:cubicBezTo>
                  <a:pt x="49" y="44"/>
                  <a:pt x="49" y="44"/>
                  <a:pt x="49" y="44"/>
                </a:cubicBezTo>
                <a:cubicBezTo>
                  <a:pt x="49" y="44"/>
                  <a:pt x="50" y="44"/>
                  <a:pt x="50" y="43"/>
                </a:cubicBezTo>
                <a:cubicBezTo>
                  <a:pt x="50" y="44"/>
                  <a:pt x="51" y="43"/>
                  <a:pt x="52" y="44"/>
                </a:cubicBezTo>
                <a:cubicBezTo>
                  <a:pt x="52" y="43"/>
                  <a:pt x="54" y="44"/>
                  <a:pt x="55" y="44"/>
                </a:cubicBezTo>
                <a:cubicBezTo>
                  <a:pt x="55" y="44"/>
                  <a:pt x="55" y="44"/>
                  <a:pt x="55" y="44"/>
                </a:cubicBezTo>
                <a:cubicBezTo>
                  <a:pt x="55" y="44"/>
                  <a:pt x="56" y="44"/>
                  <a:pt x="56" y="44"/>
                </a:cubicBezTo>
                <a:cubicBezTo>
                  <a:pt x="57" y="43"/>
                  <a:pt x="57" y="44"/>
                  <a:pt x="58" y="44"/>
                </a:cubicBezTo>
                <a:cubicBezTo>
                  <a:pt x="58" y="45"/>
                  <a:pt x="59" y="44"/>
                  <a:pt x="60" y="44"/>
                </a:cubicBezTo>
                <a:cubicBezTo>
                  <a:pt x="60" y="44"/>
                  <a:pt x="60" y="44"/>
                  <a:pt x="60" y="44"/>
                </a:cubicBezTo>
                <a:cubicBezTo>
                  <a:pt x="64" y="44"/>
                  <a:pt x="68" y="44"/>
                  <a:pt x="72" y="44"/>
                </a:cubicBezTo>
                <a:cubicBezTo>
                  <a:pt x="72" y="44"/>
                  <a:pt x="72" y="44"/>
                  <a:pt x="72" y="44"/>
                </a:cubicBezTo>
                <a:cubicBezTo>
                  <a:pt x="72" y="44"/>
                  <a:pt x="72" y="44"/>
                  <a:pt x="73" y="44"/>
                </a:cubicBezTo>
                <a:cubicBezTo>
                  <a:pt x="73" y="44"/>
                  <a:pt x="73" y="44"/>
                  <a:pt x="73" y="45"/>
                </a:cubicBezTo>
                <a:cubicBezTo>
                  <a:pt x="73" y="44"/>
                  <a:pt x="74" y="45"/>
                  <a:pt x="75" y="45"/>
                </a:cubicBezTo>
                <a:cubicBezTo>
                  <a:pt x="75" y="44"/>
                  <a:pt x="75" y="44"/>
                  <a:pt x="75" y="44"/>
                </a:cubicBezTo>
                <a:cubicBezTo>
                  <a:pt x="75" y="44"/>
                  <a:pt x="75" y="44"/>
                  <a:pt x="76" y="44"/>
                </a:cubicBezTo>
                <a:cubicBezTo>
                  <a:pt x="76" y="44"/>
                  <a:pt x="75" y="44"/>
                  <a:pt x="75" y="45"/>
                </a:cubicBezTo>
                <a:cubicBezTo>
                  <a:pt x="76" y="45"/>
                  <a:pt x="76" y="44"/>
                  <a:pt x="77" y="44"/>
                </a:cubicBezTo>
                <a:cubicBezTo>
                  <a:pt x="76" y="45"/>
                  <a:pt x="77" y="44"/>
                  <a:pt x="78" y="45"/>
                </a:cubicBezTo>
                <a:cubicBezTo>
                  <a:pt x="78" y="44"/>
                  <a:pt x="78" y="44"/>
                  <a:pt x="78" y="44"/>
                </a:cubicBezTo>
                <a:cubicBezTo>
                  <a:pt x="78" y="44"/>
                  <a:pt x="79" y="44"/>
                  <a:pt x="79" y="44"/>
                </a:cubicBezTo>
                <a:cubicBezTo>
                  <a:pt x="79" y="44"/>
                  <a:pt x="79" y="44"/>
                  <a:pt x="79" y="44"/>
                </a:cubicBezTo>
                <a:cubicBezTo>
                  <a:pt x="79" y="44"/>
                  <a:pt x="81" y="44"/>
                  <a:pt x="81" y="44"/>
                </a:cubicBezTo>
                <a:cubicBezTo>
                  <a:pt x="80" y="44"/>
                  <a:pt x="79" y="45"/>
                  <a:pt x="79" y="44"/>
                </a:cubicBezTo>
                <a:cubicBezTo>
                  <a:pt x="79" y="45"/>
                  <a:pt x="82" y="44"/>
                  <a:pt x="82" y="45"/>
                </a:cubicBezTo>
                <a:cubicBezTo>
                  <a:pt x="79" y="45"/>
                  <a:pt x="76" y="45"/>
                  <a:pt x="73" y="45"/>
                </a:cubicBezTo>
                <a:cubicBezTo>
                  <a:pt x="72" y="45"/>
                  <a:pt x="73" y="45"/>
                  <a:pt x="73" y="46"/>
                </a:cubicBezTo>
                <a:cubicBezTo>
                  <a:pt x="72" y="45"/>
                  <a:pt x="72" y="46"/>
                  <a:pt x="72" y="45"/>
                </a:cubicBezTo>
                <a:cubicBezTo>
                  <a:pt x="72" y="45"/>
                  <a:pt x="72" y="46"/>
                  <a:pt x="72" y="45"/>
                </a:cubicBezTo>
                <a:cubicBezTo>
                  <a:pt x="71" y="45"/>
                  <a:pt x="70" y="45"/>
                  <a:pt x="70" y="45"/>
                </a:cubicBezTo>
                <a:cubicBezTo>
                  <a:pt x="70" y="45"/>
                  <a:pt x="71" y="46"/>
                  <a:pt x="70" y="46"/>
                </a:cubicBezTo>
                <a:cubicBezTo>
                  <a:pt x="67" y="45"/>
                  <a:pt x="64" y="46"/>
                  <a:pt x="62" y="46"/>
                </a:cubicBezTo>
                <a:cubicBezTo>
                  <a:pt x="58" y="46"/>
                  <a:pt x="54" y="45"/>
                  <a:pt x="51" y="45"/>
                </a:cubicBezTo>
                <a:cubicBezTo>
                  <a:pt x="51" y="45"/>
                  <a:pt x="51" y="45"/>
                  <a:pt x="51" y="45"/>
                </a:cubicBezTo>
                <a:cubicBezTo>
                  <a:pt x="49" y="45"/>
                  <a:pt x="48" y="44"/>
                  <a:pt x="47" y="45"/>
                </a:cubicBezTo>
                <a:cubicBezTo>
                  <a:pt x="46" y="45"/>
                  <a:pt x="46" y="45"/>
                  <a:pt x="46" y="44"/>
                </a:cubicBezTo>
                <a:cubicBezTo>
                  <a:pt x="46" y="45"/>
                  <a:pt x="45" y="44"/>
                  <a:pt x="45" y="45"/>
                </a:cubicBezTo>
                <a:cubicBezTo>
                  <a:pt x="46" y="45"/>
                  <a:pt x="46" y="45"/>
                  <a:pt x="46" y="45"/>
                </a:cubicBezTo>
                <a:cubicBezTo>
                  <a:pt x="45" y="45"/>
                  <a:pt x="43" y="45"/>
                  <a:pt x="42" y="45"/>
                </a:cubicBezTo>
                <a:cubicBezTo>
                  <a:pt x="40" y="46"/>
                  <a:pt x="38" y="45"/>
                  <a:pt x="37" y="46"/>
                </a:cubicBezTo>
                <a:cubicBezTo>
                  <a:pt x="38" y="46"/>
                  <a:pt x="40" y="45"/>
                  <a:pt x="40" y="46"/>
                </a:cubicBezTo>
                <a:cubicBezTo>
                  <a:pt x="39" y="46"/>
                  <a:pt x="38" y="47"/>
                  <a:pt x="37" y="47"/>
                </a:cubicBezTo>
                <a:cubicBezTo>
                  <a:pt x="37" y="47"/>
                  <a:pt x="37" y="47"/>
                  <a:pt x="36" y="47"/>
                </a:cubicBezTo>
                <a:cubicBezTo>
                  <a:pt x="35" y="48"/>
                  <a:pt x="33" y="47"/>
                  <a:pt x="32" y="48"/>
                </a:cubicBezTo>
                <a:cubicBezTo>
                  <a:pt x="31" y="47"/>
                  <a:pt x="31" y="47"/>
                  <a:pt x="30" y="47"/>
                </a:cubicBezTo>
                <a:cubicBezTo>
                  <a:pt x="30" y="47"/>
                  <a:pt x="31" y="47"/>
                  <a:pt x="31" y="47"/>
                </a:cubicBezTo>
                <a:cubicBezTo>
                  <a:pt x="31" y="48"/>
                  <a:pt x="31" y="47"/>
                  <a:pt x="31" y="48"/>
                </a:cubicBezTo>
                <a:cubicBezTo>
                  <a:pt x="28" y="48"/>
                  <a:pt x="26" y="48"/>
                  <a:pt x="23" y="48"/>
                </a:cubicBezTo>
                <a:cubicBezTo>
                  <a:pt x="23" y="50"/>
                  <a:pt x="21" y="48"/>
                  <a:pt x="21" y="49"/>
                </a:cubicBezTo>
                <a:cubicBezTo>
                  <a:pt x="21" y="49"/>
                  <a:pt x="19" y="49"/>
                  <a:pt x="19" y="49"/>
                </a:cubicBezTo>
                <a:cubicBezTo>
                  <a:pt x="17" y="49"/>
                  <a:pt x="16" y="49"/>
                  <a:pt x="15" y="49"/>
                </a:cubicBezTo>
                <a:cubicBezTo>
                  <a:pt x="16" y="50"/>
                  <a:pt x="16" y="49"/>
                  <a:pt x="17" y="50"/>
                </a:cubicBezTo>
                <a:cubicBezTo>
                  <a:pt x="17" y="50"/>
                  <a:pt x="17" y="50"/>
                  <a:pt x="17" y="50"/>
                </a:cubicBezTo>
                <a:cubicBezTo>
                  <a:pt x="17" y="50"/>
                  <a:pt x="16" y="50"/>
                  <a:pt x="16" y="51"/>
                </a:cubicBezTo>
                <a:cubicBezTo>
                  <a:pt x="17" y="51"/>
                  <a:pt x="17" y="51"/>
                  <a:pt x="18" y="51"/>
                </a:cubicBezTo>
                <a:cubicBezTo>
                  <a:pt x="17" y="52"/>
                  <a:pt x="16" y="52"/>
                  <a:pt x="15" y="52"/>
                </a:cubicBezTo>
                <a:cubicBezTo>
                  <a:pt x="14" y="52"/>
                  <a:pt x="13" y="52"/>
                  <a:pt x="12" y="52"/>
                </a:cubicBezTo>
                <a:cubicBezTo>
                  <a:pt x="12" y="53"/>
                  <a:pt x="10" y="53"/>
                  <a:pt x="9" y="53"/>
                </a:cubicBezTo>
                <a:cubicBezTo>
                  <a:pt x="9" y="53"/>
                  <a:pt x="9" y="54"/>
                  <a:pt x="8" y="54"/>
                </a:cubicBezTo>
                <a:cubicBezTo>
                  <a:pt x="8" y="54"/>
                  <a:pt x="9" y="54"/>
                  <a:pt x="9" y="54"/>
                </a:cubicBezTo>
                <a:cubicBezTo>
                  <a:pt x="9" y="55"/>
                  <a:pt x="8" y="55"/>
                  <a:pt x="7" y="55"/>
                </a:cubicBezTo>
                <a:cubicBezTo>
                  <a:pt x="7" y="55"/>
                  <a:pt x="7" y="55"/>
                  <a:pt x="8" y="55"/>
                </a:cubicBezTo>
                <a:cubicBezTo>
                  <a:pt x="7" y="55"/>
                  <a:pt x="6" y="55"/>
                  <a:pt x="6" y="55"/>
                </a:cubicBezTo>
                <a:cubicBezTo>
                  <a:pt x="5" y="55"/>
                  <a:pt x="5" y="55"/>
                  <a:pt x="4" y="55"/>
                </a:cubicBezTo>
                <a:cubicBezTo>
                  <a:pt x="4" y="56"/>
                  <a:pt x="2" y="55"/>
                  <a:pt x="2" y="56"/>
                </a:cubicBezTo>
                <a:cubicBezTo>
                  <a:pt x="2" y="56"/>
                  <a:pt x="3" y="56"/>
                  <a:pt x="3" y="56"/>
                </a:cubicBezTo>
                <a:cubicBezTo>
                  <a:pt x="3" y="57"/>
                  <a:pt x="2" y="56"/>
                  <a:pt x="2" y="57"/>
                </a:cubicBezTo>
                <a:cubicBezTo>
                  <a:pt x="3" y="57"/>
                  <a:pt x="4" y="56"/>
                  <a:pt x="4" y="57"/>
                </a:cubicBezTo>
                <a:cubicBezTo>
                  <a:pt x="3" y="57"/>
                  <a:pt x="3" y="57"/>
                  <a:pt x="3" y="57"/>
                </a:cubicBezTo>
                <a:cubicBezTo>
                  <a:pt x="3" y="58"/>
                  <a:pt x="4" y="58"/>
                  <a:pt x="4" y="58"/>
                </a:cubicBezTo>
                <a:cubicBezTo>
                  <a:pt x="4" y="58"/>
                  <a:pt x="4" y="58"/>
                  <a:pt x="4" y="58"/>
                </a:cubicBezTo>
                <a:cubicBezTo>
                  <a:pt x="4" y="58"/>
                  <a:pt x="4" y="58"/>
                  <a:pt x="4" y="58"/>
                </a:cubicBezTo>
                <a:cubicBezTo>
                  <a:pt x="4" y="58"/>
                  <a:pt x="5" y="58"/>
                  <a:pt x="6" y="58"/>
                </a:cubicBezTo>
                <a:cubicBezTo>
                  <a:pt x="5" y="59"/>
                  <a:pt x="2" y="59"/>
                  <a:pt x="1" y="58"/>
                </a:cubicBezTo>
                <a:cubicBezTo>
                  <a:pt x="1" y="59"/>
                  <a:pt x="1" y="59"/>
                  <a:pt x="0" y="59"/>
                </a:cubicBezTo>
                <a:cubicBezTo>
                  <a:pt x="1" y="59"/>
                  <a:pt x="2" y="59"/>
                  <a:pt x="1" y="59"/>
                </a:cubicBezTo>
                <a:cubicBezTo>
                  <a:pt x="2" y="59"/>
                  <a:pt x="2" y="59"/>
                  <a:pt x="2" y="59"/>
                </a:cubicBezTo>
                <a:cubicBezTo>
                  <a:pt x="1" y="60"/>
                  <a:pt x="1" y="59"/>
                  <a:pt x="0" y="59"/>
                </a:cubicBezTo>
                <a:cubicBezTo>
                  <a:pt x="0" y="59"/>
                  <a:pt x="1" y="60"/>
                  <a:pt x="0" y="60"/>
                </a:cubicBezTo>
                <a:close/>
                <a:moveTo>
                  <a:pt x="81" y="7"/>
                </a:moveTo>
                <a:cubicBezTo>
                  <a:pt x="81" y="7"/>
                  <a:pt x="82" y="7"/>
                  <a:pt x="82" y="7"/>
                </a:cubicBezTo>
                <a:cubicBezTo>
                  <a:pt x="82" y="8"/>
                  <a:pt x="81" y="8"/>
                  <a:pt x="81" y="7"/>
                </a:cubicBezTo>
                <a:close/>
                <a:moveTo>
                  <a:pt x="105" y="6"/>
                </a:moveTo>
                <a:cubicBezTo>
                  <a:pt x="105" y="6"/>
                  <a:pt x="106" y="6"/>
                  <a:pt x="107" y="6"/>
                </a:cubicBezTo>
                <a:cubicBezTo>
                  <a:pt x="107" y="6"/>
                  <a:pt x="106" y="6"/>
                  <a:pt x="106" y="6"/>
                </a:cubicBezTo>
                <a:cubicBezTo>
                  <a:pt x="106" y="6"/>
                  <a:pt x="106" y="6"/>
                  <a:pt x="106" y="6"/>
                </a:cubicBezTo>
                <a:cubicBezTo>
                  <a:pt x="105" y="6"/>
                  <a:pt x="105" y="6"/>
                  <a:pt x="105" y="6"/>
                </a:cubicBezTo>
                <a:close/>
                <a:moveTo>
                  <a:pt x="165" y="1"/>
                </a:moveTo>
                <a:cubicBezTo>
                  <a:pt x="165" y="1"/>
                  <a:pt x="165" y="1"/>
                  <a:pt x="165" y="1"/>
                </a:cubicBezTo>
                <a:cubicBezTo>
                  <a:pt x="165" y="1"/>
                  <a:pt x="164" y="1"/>
                  <a:pt x="164" y="1"/>
                </a:cubicBezTo>
                <a:cubicBezTo>
                  <a:pt x="164" y="1"/>
                  <a:pt x="164" y="1"/>
                  <a:pt x="164" y="1"/>
                </a:cubicBezTo>
                <a:cubicBezTo>
                  <a:pt x="164" y="1"/>
                  <a:pt x="163" y="1"/>
                  <a:pt x="163" y="1"/>
                </a:cubicBezTo>
                <a:cubicBezTo>
                  <a:pt x="164" y="1"/>
                  <a:pt x="164" y="1"/>
                  <a:pt x="165" y="1"/>
                </a:cubicBezTo>
                <a:close/>
                <a:moveTo>
                  <a:pt x="256" y="21"/>
                </a:moveTo>
                <a:cubicBezTo>
                  <a:pt x="256" y="21"/>
                  <a:pt x="257" y="22"/>
                  <a:pt x="257" y="21"/>
                </a:cubicBezTo>
                <a:cubicBezTo>
                  <a:pt x="257" y="22"/>
                  <a:pt x="257" y="22"/>
                  <a:pt x="257" y="22"/>
                </a:cubicBezTo>
                <a:cubicBezTo>
                  <a:pt x="257" y="22"/>
                  <a:pt x="257" y="22"/>
                  <a:pt x="256" y="22"/>
                </a:cubicBezTo>
                <a:cubicBezTo>
                  <a:pt x="257" y="22"/>
                  <a:pt x="257" y="21"/>
                  <a:pt x="256" y="21"/>
                </a:cubicBezTo>
                <a:close/>
                <a:moveTo>
                  <a:pt x="272" y="80"/>
                </a:moveTo>
                <a:cubicBezTo>
                  <a:pt x="272" y="81"/>
                  <a:pt x="273" y="80"/>
                  <a:pt x="273" y="80"/>
                </a:cubicBezTo>
                <a:cubicBezTo>
                  <a:pt x="273" y="81"/>
                  <a:pt x="272" y="81"/>
                  <a:pt x="272" y="80"/>
                </a:cubicBezTo>
                <a:close/>
                <a:moveTo>
                  <a:pt x="124" y="73"/>
                </a:moveTo>
                <a:cubicBezTo>
                  <a:pt x="124" y="73"/>
                  <a:pt x="125" y="73"/>
                  <a:pt x="126" y="73"/>
                </a:cubicBezTo>
                <a:cubicBezTo>
                  <a:pt x="125" y="73"/>
                  <a:pt x="125" y="73"/>
                  <a:pt x="124" y="73"/>
                </a:cubicBezTo>
                <a:close/>
                <a:moveTo>
                  <a:pt x="2" y="59"/>
                </a:moveTo>
                <a:cubicBezTo>
                  <a:pt x="2" y="59"/>
                  <a:pt x="2" y="59"/>
                  <a:pt x="2" y="59"/>
                </a:cubicBezTo>
                <a:cubicBezTo>
                  <a:pt x="3" y="59"/>
                  <a:pt x="3" y="59"/>
                  <a:pt x="3" y="59"/>
                </a:cubicBezTo>
                <a:cubicBezTo>
                  <a:pt x="3" y="59"/>
                  <a:pt x="3" y="59"/>
                  <a:pt x="3" y="59"/>
                </a:cubicBezTo>
                <a:cubicBezTo>
                  <a:pt x="3" y="59"/>
                  <a:pt x="3" y="59"/>
                  <a:pt x="3" y="59"/>
                </a:cubicBezTo>
                <a:cubicBezTo>
                  <a:pt x="3" y="60"/>
                  <a:pt x="2" y="59"/>
                  <a:pt x="2" y="59"/>
                </a:cubicBezTo>
                <a:close/>
                <a:moveTo>
                  <a:pt x="9" y="54"/>
                </a:moveTo>
                <a:cubicBezTo>
                  <a:pt x="9" y="54"/>
                  <a:pt x="10" y="54"/>
                  <a:pt x="10" y="54"/>
                </a:cubicBezTo>
                <a:cubicBezTo>
                  <a:pt x="10" y="55"/>
                  <a:pt x="10" y="55"/>
                  <a:pt x="9" y="55"/>
                </a:cubicBezTo>
                <a:cubicBezTo>
                  <a:pt x="9" y="55"/>
                  <a:pt x="9" y="55"/>
                  <a:pt x="9" y="54"/>
                </a:cubicBezTo>
                <a:close/>
                <a:moveTo>
                  <a:pt x="17" y="50"/>
                </a:moveTo>
                <a:cubicBezTo>
                  <a:pt x="18" y="50"/>
                  <a:pt x="19" y="50"/>
                  <a:pt x="19" y="50"/>
                </a:cubicBezTo>
                <a:cubicBezTo>
                  <a:pt x="18" y="50"/>
                  <a:pt x="18" y="50"/>
                  <a:pt x="17" y="50"/>
                </a:cubicBezTo>
                <a:close/>
                <a:moveTo>
                  <a:pt x="35" y="66"/>
                </a:moveTo>
                <a:cubicBezTo>
                  <a:pt x="34" y="66"/>
                  <a:pt x="36" y="65"/>
                  <a:pt x="36" y="66"/>
                </a:cubicBezTo>
                <a:cubicBezTo>
                  <a:pt x="36" y="66"/>
                  <a:pt x="35" y="66"/>
                  <a:pt x="35" y="66"/>
                </a:cubicBezTo>
                <a:close/>
                <a:moveTo>
                  <a:pt x="39" y="67"/>
                </a:moveTo>
                <a:cubicBezTo>
                  <a:pt x="39" y="67"/>
                  <a:pt x="40" y="67"/>
                  <a:pt x="39" y="66"/>
                </a:cubicBezTo>
                <a:cubicBezTo>
                  <a:pt x="40" y="66"/>
                  <a:pt x="41" y="66"/>
                  <a:pt x="41" y="67"/>
                </a:cubicBezTo>
                <a:cubicBezTo>
                  <a:pt x="40" y="67"/>
                  <a:pt x="40" y="67"/>
                  <a:pt x="39" y="67"/>
                </a:cubicBezTo>
                <a:close/>
                <a:moveTo>
                  <a:pt x="70" y="17"/>
                </a:moveTo>
                <a:cubicBezTo>
                  <a:pt x="70" y="16"/>
                  <a:pt x="71" y="16"/>
                  <a:pt x="71" y="16"/>
                </a:cubicBezTo>
                <a:cubicBezTo>
                  <a:pt x="71" y="17"/>
                  <a:pt x="70" y="17"/>
                  <a:pt x="70" y="17"/>
                </a:cubicBezTo>
                <a:close/>
                <a:moveTo>
                  <a:pt x="77" y="44"/>
                </a:moveTo>
                <a:cubicBezTo>
                  <a:pt x="77" y="44"/>
                  <a:pt x="78" y="44"/>
                  <a:pt x="78" y="44"/>
                </a:cubicBezTo>
                <a:cubicBezTo>
                  <a:pt x="78" y="45"/>
                  <a:pt x="77" y="44"/>
                  <a:pt x="77" y="44"/>
                </a:cubicBezTo>
                <a:close/>
                <a:moveTo>
                  <a:pt x="95" y="44"/>
                </a:moveTo>
                <a:cubicBezTo>
                  <a:pt x="95" y="44"/>
                  <a:pt x="94" y="44"/>
                  <a:pt x="94" y="44"/>
                </a:cubicBezTo>
                <a:cubicBezTo>
                  <a:pt x="94" y="44"/>
                  <a:pt x="94" y="44"/>
                  <a:pt x="95" y="44"/>
                </a:cubicBezTo>
                <a:cubicBezTo>
                  <a:pt x="96" y="43"/>
                  <a:pt x="99" y="44"/>
                  <a:pt x="102" y="43"/>
                </a:cubicBezTo>
                <a:cubicBezTo>
                  <a:pt x="103" y="43"/>
                  <a:pt x="105" y="43"/>
                  <a:pt x="106" y="43"/>
                </a:cubicBezTo>
                <a:cubicBezTo>
                  <a:pt x="106" y="43"/>
                  <a:pt x="107" y="43"/>
                  <a:pt x="107" y="43"/>
                </a:cubicBezTo>
                <a:cubicBezTo>
                  <a:pt x="107" y="43"/>
                  <a:pt x="108" y="43"/>
                  <a:pt x="108" y="43"/>
                </a:cubicBezTo>
                <a:cubicBezTo>
                  <a:pt x="109" y="44"/>
                  <a:pt x="108" y="44"/>
                  <a:pt x="109" y="43"/>
                </a:cubicBezTo>
                <a:cubicBezTo>
                  <a:pt x="109" y="44"/>
                  <a:pt x="109" y="44"/>
                  <a:pt x="109" y="44"/>
                </a:cubicBezTo>
                <a:cubicBezTo>
                  <a:pt x="109" y="44"/>
                  <a:pt x="109" y="44"/>
                  <a:pt x="109" y="44"/>
                </a:cubicBezTo>
                <a:cubicBezTo>
                  <a:pt x="108" y="44"/>
                  <a:pt x="108" y="44"/>
                  <a:pt x="108" y="45"/>
                </a:cubicBezTo>
                <a:cubicBezTo>
                  <a:pt x="108" y="44"/>
                  <a:pt x="108" y="44"/>
                  <a:pt x="107" y="44"/>
                </a:cubicBezTo>
                <a:cubicBezTo>
                  <a:pt x="107" y="44"/>
                  <a:pt x="107" y="44"/>
                  <a:pt x="107" y="44"/>
                </a:cubicBezTo>
                <a:cubicBezTo>
                  <a:pt x="107" y="45"/>
                  <a:pt x="108" y="44"/>
                  <a:pt x="109" y="45"/>
                </a:cubicBezTo>
                <a:cubicBezTo>
                  <a:pt x="108" y="45"/>
                  <a:pt x="108" y="45"/>
                  <a:pt x="107" y="45"/>
                </a:cubicBezTo>
                <a:cubicBezTo>
                  <a:pt x="107" y="45"/>
                  <a:pt x="108" y="45"/>
                  <a:pt x="108" y="45"/>
                </a:cubicBezTo>
                <a:cubicBezTo>
                  <a:pt x="110" y="45"/>
                  <a:pt x="109" y="43"/>
                  <a:pt x="111" y="43"/>
                </a:cubicBezTo>
                <a:cubicBezTo>
                  <a:pt x="111" y="43"/>
                  <a:pt x="110" y="43"/>
                  <a:pt x="110" y="43"/>
                </a:cubicBezTo>
                <a:cubicBezTo>
                  <a:pt x="111" y="42"/>
                  <a:pt x="112" y="43"/>
                  <a:pt x="113" y="42"/>
                </a:cubicBezTo>
                <a:cubicBezTo>
                  <a:pt x="113" y="42"/>
                  <a:pt x="114" y="42"/>
                  <a:pt x="114" y="42"/>
                </a:cubicBezTo>
                <a:cubicBezTo>
                  <a:pt x="114" y="42"/>
                  <a:pt x="115" y="42"/>
                  <a:pt x="115" y="42"/>
                </a:cubicBezTo>
                <a:cubicBezTo>
                  <a:pt x="116" y="42"/>
                  <a:pt x="115" y="42"/>
                  <a:pt x="116" y="42"/>
                </a:cubicBezTo>
                <a:cubicBezTo>
                  <a:pt x="117" y="43"/>
                  <a:pt x="119" y="41"/>
                  <a:pt x="120" y="42"/>
                </a:cubicBezTo>
                <a:cubicBezTo>
                  <a:pt x="121" y="41"/>
                  <a:pt x="122" y="41"/>
                  <a:pt x="123" y="42"/>
                </a:cubicBezTo>
                <a:cubicBezTo>
                  <a:pt x="124" y="41"/>
                  <a:pt x="127" y="41"/>
                  <a:pt x="128" y="42"/>
                </a:cubicBezTo>
                <a:cubicBezTo>
                  <a:pt x="129" y="42"/>
                  <a:pt x="129" y="41"/>
                  <a:pt x="130" y="41"/>
                </a:cubicBezTo>
                <a:cubicBezTo>
                  <a:pt x="130" y="41"/>
                  <a:pt x="129" y="41"/>
                  <a:pt x="129" y="41"/>
                </a:cubicBezTo>
                <a:cubicBezTo>
                  <a:pt x="129" y="40"/>
                  <a:pt x="130" y="40"/>
                  <a:pt x="131" y="40"/>
                </a:cubicBezTo>
                <a:cubicBezTo>
                  <a:pt x="131" y="40"/>
                  <a:pt x="131" y="41"/>
                  <a:pt x="130" y="41"/>
                </a:cubicBezTo>
                <a:cubicBezTo>
                  <a:pt x="132" y="41"/>
                  <a:pt x="135" y="39"/>
                  <a:pt x="137" y="41"/>
                </a:cubicBezTo>
                <a:cubicBezTo>
                  <a:pt x="136" y="41"/>
                  <a:pt x="136" y="41"/>
                  <a:pt x="135" y="41"/>
                </a:cubicBezTo>
                <a:cubicBezTo>
                  <a:pt x="136" y="41"/>
                  <a:pt x="138" y="42"/>
                  <a:pt x="138" y="41"/>
                </a:cubicBezTo>
                <a:cubicBezTo>
                  <a:pt x="138" y="41"/>
                  <a:pt x="138" y="41"/>
                  <a:pt x="138" y="41"/>
                </a:cubicBezTo>
                <a:cubicBezTo>
                  <a:pt x="138" y="42"/>
                  <a:pt x="138" y="42"/>
                  <a:pt x="138" y="42"/>
                </a:cubicBezTo>
                <a:cubicBezTo>
                  <a:pt x="138" y="42"/>
                  <a:pt x="139" y="42"/>
                  <a:pt x="138" y="42"/>
                </a:cubicBezTo>
                <a:cubicBezTo>
                  <a:pt x="137" y="42"/>
                  <a:pt x="137" y="42"/>
                  <a:pt x="136" y="42"/>
                </a:cubicBezTo>
                <a:cubicBezTo>
                  <a:pt x="136" y="42"/>
                  <a:pt x="137" y="42"/>
                  <a:pt x="138" y="42"/>
                </a:cubicBezTo>
                <a:cubicBezTo>
                  <a:pt x="136" y="43"/>
                  <a:pt x="134" y="43"/>
                  <a:pt x="132" y="43"/>
                </a:cubicBezTo>
                <a:cubicBezTo>
                  <a:pt x="132" y="44"/>
                  <a:pt x="133" y="44"/>
                  <a:pt x="133" y="44"/>
                </a:cubicBezTo>
                <a:cubicBezTo>
                  <a:pt x="131" y="44"/>
                  <a:pt x="130" y="45"/>
                  <a:pt x="129" y="45"/>
                </a:cubicBezTo>
                <a:cubicBezTo>
                  <a:pt x="129" y="44"/>
                  <a:pt x="129" y="44"/>
                  <a:pt x="129" y="44"/>
                </a:cubicBezTo>
                <a:cubicBezTo>
                  <a:pt x="129" y="44"/>
                  <a:pt x="129" y="44"/>
                  <a:pt x="129" y="44"/>
                </a:cubicBezTo>
                <a:cubicBezTo>
                  <a:pt x="129" y="43"/>
                  <a:pt x="128" y="44"/>
                  <a:pt x="129" y="45"/>
                </a:cubicBezTo>
                <a:cubicBezTo>
                  <a:pt x="128" y="45"/>
                  <a:pt x="128" y="45"/>
                  <a:pt x="127" y="45"/>
                </a:cubicBezTo>
                <a:cubicBezTo>
                  <a:pt x="127" y="44"/>
                  <a:pt x="128" y="44"/>
                  <a:pt x="128" y="44"/>
                </a:cubicBezTo>
                <a:cubicBezTo>
                  <a:pt x="128" y="44"/>
                  <a:pt x="127" y="45"/>
                  <a:pt x="126" y="45"/>
                </a:cubicBezTo>
                <a:cubicBezTo>
                  <a:pt x="125" y="45"/>
                  <a:pt x="126" y="44"/>
                  <a:pt x="125" y="44"/>
                </a:cubicBezTo>
                <a:cubicBezTo>
                  <a:pt x="125" y="45"/>
                  <a:pt x="121" y="45"/>
                  <a:pt x="121" y="44"/>
                </a:cubicBezTo>
                <a:cubicBezTo>
                  <a:pt x="120" y="45"/>
                  <a:pt x="120" y="45"/>
                  <a:pt x="120" y="45"/>
                </a:cubicBezTo>
                <a:cubicBezTo>
                  <a:pt x="120" y="45"/>
                  <a:pt x="119" y="45"/>
                  <a:pt x="119" y="45"/>
                </a:cubicBezTo>
                <a:cubicBezTo>
                  <a:pt x="119" y="45"/>
                  <a:pt x="118" y="45"/>
                  <a:pt x="117" y="45"/>
                </a:cubicBezTo>
                <a:cubicBezTo>
                  <a:pt x="117" y="45"/>
                  <a:pt x="117" y="45"/>
                  <a:pt x="117" y="45"/>
                </a:cubicBezTo>
                <a:cubicBezTo>
                  <a:pt x="117" y="45"/>
                  <a:pt x="117" y="45"/>
                  <a:pt x="117" y="45"/>
                </a:cubicBezTo>
                <a:cubicBezTo>
                  <a:pt x="116" y="45"/>
                  <a:pt x="116" y="45"/>
                  <a:pt x="116" y="45"/>
                </a:cubicBezTo>
                <a:cubicBezTo>
                  <a:pt x="116" y="45"/>
                  <a:pt x="116" y="44"/>
                  <a:pt x="116" y="44"/>
                </a:cubicBezTo>
                <a:cubicBezTo>
                  <a:pt x="115" y="44"/>
                  <a:pt x="116" y="44"/>
                  <a:pt x="116" y="45"/>
                </a:cubicBezTo>
                <a:cubicBezTo>
                  <a:pt x="115" y="45"/>
                  <a:pt x="115" y="44"/>
                  <a:pt x="114" y="44"/>
                </a:cubicBezTo>
                <a:cubicBezTo>
                  <a:pt x="115" y="45"/>
                  <a:pt x="114" y="46"/>
                  <a:pt x="113" y="45"/>
                </a:cubicBezTo>
                <a:cubicBezTo>
                  <a:pt x="114" y="45"/>
                  <a:pt x="114" y="45"/>
                  <a:pt x="114" y="45"/>
                </a:cubicBezTo>
                <a:cubicBezTo>
                  <a:pt x="114" y="45"/>
                  <a:pt x="114" y="45"/>
                  <a:pt x="114" y="44"/>
                </a:cubicBezTo>
                <a:cubicBezTo>
                  <a:pt x="113" y="45"/>
                  <a:pt x="113" y="45"/>
                  <a:pt x="113" y="44"/>
                </a:cubicBezTo>
                <a:cubicBezTo>
                  <a:pt x="113" y="45"/>
                  <a:pt x="112" y="45"/>
                  <a:pt x="113" y="46"/>
                </a:cubicBezTo>
                <a:cubicBezTo>
                  <a:pt x="112" y="46"/>
                  <a:pt x="112" y="45"/>
                  <a:pt x="111" y="45"/>
                </a:cubicBezTo>
                <a:cubicBezTo>
                  <a:pt x="111" y="45"/>
                  <a:pt x="112" y="45"/>
                  <a:pt x="112" y="45"/>
                </a:cubicBezTo>
                <a:cubicBezTo>
                  <a:pt x="112" y="45"/>
                  <a:pt x="112" y="44"/>
                  <a:pt x="112" y="44"/>
                </a:cubicBezTo>
                <a:cubicBezTo>
                  <a:pt x="111" y="44"/>
                  <a:pt x="112" y="44"/>
                  <a:pt x="112" y="45"/>
                </a:cubicBezTo>
                <a:cubicBezTo>
                  <a:pt x="111" y="44"/>
                  <a:pt x="111" y="44"/>
                  <a:pt x="110" y="44"/>
                </a:cubicBezTo>
                <a:cubicBezTo>
                  <a:pt x="110" y="44"/>
                  <a:pt x="110" y="44"/>
                  <a:pt x="110" y="44"/>
                </a:cubicBezTo>
                <a:cubicBezTo>
                  <a:pt x="109" y="44"/>
                  <a:pt x="110" y="45"/>
                  <a:pt x="109" y="45"/>
                </a:cubicBezTo>
                <a:cubicBezTo>
                  <a:pt x="109" y="45"/>
                  <a:pt x="109" y="45"/>
                  <a:pt x="109" y="45"/>
                </a:cubicBezTo>
                <a:cubicBezTo>
                  <a:pt x="108" y="47"/>
                  <a:pt x="105" y="45"/>
                  <a:pt x="104" y="46"/>
                </a:cubicBezTo>
                <a:cubicBezTo>
                  <a:pt x="103" y="46"/>
                  <a:pt x="104" y="46"/>
                  <a:pt x="103" y="46"/>
                </a:cubicBezTo>
                <a:cubicBezTo>
                  <a:pt x="103" y="45"/>
                  <a:pt x="103" y="45"/>
                  <a:pt x="104" y="44"/>
                </a:cubicBezTo>
                <a:cubicBezTo>
                  <a:pt x="104" y="45"/>
                  <a:pt x="104" y="45"/>
                  <a:pt x="104" y="45"/>
                </a:cubicBezTo>
                <a:cubicBezTo>
                  <a:pt x="105" y="45"/>
                  <a:pt x="106" y="46"/>
                  <a:pt x="107" y="45"/>
                </a:cubicBezTo>
                <a:cubicBezTo>
                  <a:pt x="105" y="45"/>
                  <a:pt x="105" y="45"/>
                  <a:pt x="103" y="44"/>
                </a:cubicBezTo>
                <a:cubicBezTo>
                  <a:pt x="104" y="44"/>
                  <a:pt x="103" y="44"/>
                  <a:pt x="103" y="44"/>
                </a:cubicBezTo>
                <a:cubicBezTo>
                  <a:pt x="103" y="44"/>
                  <a:pt x="104" y="45"/>
                  <a:pt x="103" y="45"/>
                </a:cubicBezTo>
                <a:cubicBezTo>
                  <a:pt x="103" y="44"/>
                  <a:pt x="102" y="45"/>
                  <a:pt x="101" y="45"/>
                </a:cubicBezTo>
                <a:cubicBezTo>
                  <a:pt x="101" y="45"/>
                  <a:pt x="101" y="45"/>
                  <a:pt x="101" y="45"/>
                </a:cubicBezTo>
                <a:cubicBezTo>
                  <a:pt x="101" y="45"/>
                  <a:pt x="101" y="44"/>
                  <a:pt x="100" y="45"/>
                </a:cubicBezTo>
                <a:cubicBezTo>
                  <a:pt x="101" y="45"/>
                  <a:pt x="101" y="45"/>
                  <a:pt x="101" y="45"/>
                </a:cubicBezTo>
                <a:cubicBezTo>
                  <a:pt x="101" y="45"/>
                  <a:pt x="100" y="45"/>
                  <a:pt x="100" y="45"/>
                </a:cubicBezTo>
                <a:cubicBezTo>
                  <a:pt x="100" y="45"/>
                  <a:pt x="100" y="45"/>
                  <a:pt x="100" y="45"/>
                </a:cubicBezTo>
                <a:cubicBezTo>
                  <a:pt x="100" y="45"/>
                  <a:pt x="100" y="45"/>
                  <a:pt x="99" y="45"/>
                </a:cubicBezTo>
                <a:cubicBezTo>
                  <a:pt x="99" y="45"/>
                  <a:pt x="99" y="45"/>
                  <a:pt x="98" y="45"/>
                </a:cubicBezTo>
                <a:cubicBezTo>
                  <a:pt x="96" y="45"/>
                  <a:pt x="94" y="45"/>
                  <a:pt x="92" y="45"/>
                </a:cubicBezTo>
                <a:cubicBezTo>
                  <a:pt x="92" y="44"/>
                  <a:pt x="92" y="44"/>
                  <a:pt x="92" y="44"/>
                </a:cubicBezTo>
                <a:cubicBezTo>
                  <a:pt x="90" y="45"/>
                  <a:pt x="89" y="44"/>
                  <a:pt x="88" y="45"/>
                </a:cubicBezTo>
                <a:cubicBezTo>
                  <a:pt x="89" y="43"/>
                  <a:pt x="91" y="44"/>
                  <a:pt x="92" y="44"/>
                </a:cubicBezTo>
                <a:cubicBezTo>
                  <a:pt x="93" y="44"/>
                  <a:pt x="94" y="43"/>
                  <a:pt x="95" y="44"/>
                </a:cubicBezTo>
                <a:close/>
                <a:moveTo>
                  <a:pt x="83" y="45"/>
                </a:moveTo>
                <a:cubicBezTo>
                  <a:pt x="84" y="43"/>
                  <a:pt x="86" y="44"/>
                  <a:pt x="88" y="44"/>
                </a:cubicBezTo>
                <a:cubicBezTo>
                  <a:pt x="87" y="45"/>
                  <a:pt x="84" y="45"/>
                  <a:pt x="83" y="45"/>
                </a:cubicBezTo>
                <a:close/>
                <a:moveTo>
                  <a:pt x="92" y="70"/>
                </a:moveTo>
                <a:cubicBezTo>
                  <a:pt x="92" y="69"/>
                  <a:pt x="93" y="69"/>
                  <a:pt x="94" y="69"/>
                </a:cubicBezTo>
                <a:cubicBezTo>
                  <a:pt x="93" y="70"/>
                  <a:pt x="92" y="70"/>
                  <a:pt x="92" y="70"/>
                </a:cubicBezTo>
                <a:close/>
                <a:moveTo>
                  <a:pt x="108" y="43"/>
                </a:moveTo>
                <a:cubicBezTo>
                  <a:pt x="108" y="42"/>
                  <a:pt x="108" y="42"/>
                  <a:pt x="109" y="42"/>
                </a:cubicBezTo>
                <a:cubicBezTo>
                  <a:pt x="109" y="43"/>
                  <a:pt x="109" y="43"/>
                  <a:pt x="109" y="43"/>
                </a:cubicBezTo>
                <a:lnTo>
                  <a:pt x="108" y="43"/>
                </a:lnTo>
                <a:close/>
                <a:moveTo>
                  <a:pt x="110" y="75"/>
                </a:moveTo>
                <a:cubicBezTo>
                  <a:pt x="110" y="74"/>
                  <a:pt x="111" y="75"/>
                  <a:pt x="111" y="75"/>
                </a:cubicBezTo>
                <a:cubicBezTo>
                  <a:pt x="111" y="75"/>
                  <a:pt x="110" y="75"/>
                  <a:pt x="110" y="75"/>
                </a:cubicBezTo>
                <a:close/>
                <a:moveTo>
                  <a:pt x="110" y="45"/>
                </a:moveTo>
                <a:cubicBezTo>
                  <a:pt x="110" y="45"/>
                  <a:pt x="110" y="46"/>
                  <a:pt x="110" y="46"/>
                </a:cubicBezTo>
                <a:cubicBezTo>
                  <a:pt x="109" y="46"/>
                  <a:pt x="110" y="45"/>
                  <a:pt x="110" y="45"/>
                </a:cubicBezTo>
                <a:close/>
                <a:moveTo>
                  <a:pt x="110" y="45"/>
                </a:moveTo>
                <a:cubicBezTo>
                  <a:pt x="110" y="45"/>
                  <a:pt x="111" y="45"/>
                  <a:pt x="111" y="45"/>
                </a:cubicBezTo>
                <a:cubicBezTo>
                  <a:pt x="111" y="45"/>
                  <a:pt x="111" y="45"/>
                  <a:pt x="111" y="46"/>
                </a:cubicBezTo>
                <a:cubicBezTo>
                  <a:pt x="111" y="46"/>
                  <a:pt x="111" y="45"/>
                  <a:pt x="110" y="45"/>
                </a:cubicBezTo>
                <a:close/>
                <a:moveTo>
                  <a:pt x="111" y="72"/>
                </a:moveTo>
                <a:cubicBezTo>
                  <a:pt x="111" y="71"/>
                  <a:pt x="112" y="71"/>
                  <a:pt x="112" y="72"/>
                </a:cubicBezTo>
                <a:cubicBezTo>
                  <a:pt x="111" y="72"/>
                  <a:pt x="111" y="72"/>
                  <a:pt x="111" y="72"/>
                </a:cubicBezTo>
                <a:close/>
                <a:moveTo>
                  <a:pt x="116" y="73"/>
                </a:moveTo>
                <a:cubicBezTo>
                  <a:pt x="116" y="73"/>
                  <a:pt x="116" y="74"/>
                  <a:pt x="117" y="73"/>
                </a:cubicBezTo>
                <a:cubicBezTo>
                  <a:pt x="117" y="74"/>
                  <a:pt x="116" y="74"/>
                  <a:pt x="116" y="73"/>
                </a:cubicBezTo>
                <a:close/>
                <a:moveTo>
                  <a:pt x="115" y="40"/>
                </a:moveTo>
                <a:cubicBezTo>
                  <a:pt x="116" y="39"/>
                  <a:pt x="116" y="40"/>
                  <a:pt x="117" y="40"/>
                </a:cubicBezTo>
                <a:cubicBezTo>
                  <a:pt x="116" y="40"/>
                  <a:pt x="116" y="40"/>
                  <a:pt x="115" y="40"/>
                </a:cubicBezTo>
                <a:close/>
                <a:moveTo>
                  <a:pt x="116" y="75"/>
                </a:moveTo>
                <a:cubicBezTo>
                  <a:pt x="116" y="74"/>
                  <a:pt x="118" y="75"/>
                  <a:pt x="118" y="74"/>
                </a:cubicBezTo>
                <a:cubicBezTo>
                  <a:pt x="118" y="74"/>
                  <a:pt x="117" y="75"/>
                  <a:pt x="118" y="75"/>
                </a:cubicBezTo>
                <a:cubicBezTo>
                  <a:pt x="118" y="75"/>
                  <a:pt x="117" y="75"/>
                  <a:pt x="116" y="75"/>
                </a:cubicBezTo>
                <a:close/>
                <a:moveTo>
                  <a:pt x="118" y="11"/>
                </a:moveTo>
                <a:cubicBezTo>
                  <a:pt x="118" y="11"/>
                  <a:pt x="119" y="11"/>
                  <a:pt x="119" y="10"/>
                </a:cubicBezTo>
                <a:cubicBezTo>
                  <a:pt x="119" y="10"/>
                  <a:pt x="119" y="11"/>
                  <a:pt x="119" y="11"/>
                </a:cubicBezTo>
                <a:cubicBezTo>
                  <a:pt x="119" y="11"/>
                  <a:pt x="119" y="11"/>
                  <a:pt x="118" y="11"/>
                </a:cubicBezTo>
                <a:close/>
                <a:moveTo>
                  <a:pt x="120" y="11"/>
                </a:moveTo>
                <a:cubicBezTo>
                  <a:pt x="120" y="11"/>
                  <a:pt x="121" y="11"/>
                  <a:pt x="122" y="11"/>
                </a:cubicBezTo>
                <a:cubicBezTo>
                  <a:pt x="121" y="12"/>
                  <a:pt x="120" y="11"/>
                  <a:pt x="120" y="11"/>
                </a:cubicBezTo>
                <a:close/>
                <a:moveTo>
                  <a:pt x="120" y="7"/>
                </a:moveTo>
                <a:cubicBezTo>
                  <a:pt x="120" y="8"/>
                  <a:pt x="121" y="7"/>
                  <a:pt x="121" y="7"/>
                </a:cubicBezTo>
                <a:cubicBezTo>
                  <a:pt x="121" y="8"/>
                  <a:pt x="120" y="8"/>
                  <a:pt x="120" y="7"/>
                </a:cubicBezTo>
                <a:close/>
                <a:moveTo>
                  <a:pt x="120" y="11"/>
                </a:moveTo>
                <a:cubicBezTo>
                  <a:pt x="120" y="10"/>
                  <a:pt x="121" y="10"/>
                  <a:pt x="121" y="10"/>
                </a:cubicBezTo>
                <a:cubicBezTo>
                  <a:pt x="121" y="11"/>
                  <a:pt x="121" y="11"/>
                  <a:pt x="120" y="11"/>
                </a:cubicBezTo>
                <a:close/>
                <a:moveTo>
                  <a:pt x="123" y="11"/>
                </a:moveTo>
                <a:cubicBezTo>
                  <a:pt x="123" y="10"/>
                  <a:pt x="123" y="10"/>
                  <a:pt x="124" y="10"/>
                </a:cubicBezTo>
                <a:cubicBezTo>
                  <a:pt x="124" y="11"/>
                  <a:pt x="123" y="11"/>
                  <a:pt x="123" y="11"/>
                </a:cubicBezTo>
                <a:cubicBezTo>
                  <a:pt x="123" y="11"/>
                  <a:pt x="124" y="11"/>
                  <a:pt x="124" y="11"/>
                </a:cubicBezTo>
                <a:cubicBezTo>
                  <a:pt x="124" y="11"/>
                  <a:pt x="123" y="11"/>
                  <a:pt x="123" y="11"/>
                </a:cubicBezTo>
                <a:close/>
                <a:moveTo>
                  <a:pt x="128" y="10"/>
                </a:moveTo>
                <a:cubicBezTo>
                  <a:pt x="128" y="9"/>
                  <a:pt x="129" y="10"/>
                  <a:pt x="129" y="9"/>
                </a:cubicBezTo>
                <a:cubicBezTo>
                  <a:pt x="129" y="10"/>
                  <a:pt x="128" y="10"/>
                  <a:pt x="128" y="10"/>
                </a:cubicBezTo>
                <a:close/>
                <a:moveTo>
                  <a:pt x="128" y="10"/>
                </a:moveTo>
                <a:cubicBezTo>
                  <a:pt x="129" y="10"/>
                  <a:pt x="130" y="10"/>
                  <a:pt x="130" y="10"/>
                </a:cubicBezTo>
                <a:cubicBezTo>
                  <a:pt x="130" y="11"/>
                  <a:pt x="129" y="10"/>
                  <a:pt x="129" y="11"/>
                </a:cubicBezTo>
                <a:cubicBezTo>
                  <a:pt x="129" y="11"/>
                  <a:pt x="129" y="11"/>
                  <a:pt x="128" y="10"/>
                </a:cubicBezTo>
                <a:close/>
                <a:moveTo>
                  <a:pt x="129" y="40"/>
                </a:moveTo>
                <a:cubicBezTo>
                  <a:pt x="131" y="39"/>
                  <a:pt x="131" y="39"/>
                  <a:pt x="133" y="39"/>
                </a:cubicBezTo>
                <a:cubicBezTo>
                  <a:pt x="133" y="39"/>
                  <a:pt x="132" y="39"/>
                  <a:pt x="132" y="40"/>
                </a:cubicBezTo>
                <a:cubicBezTo>
                  <a:pt x="131" y="40"/>
                  <a:pt x="130" y="40"/>
                  <a:pt x="129" y="40"/>
                </a:cubicBezTo>
                <a:close/>
                <a:moveTo>
                  <a:pt x="130" y="10"/>
                </a:moveTo>
                <a:cubicBezTo>
                  <a:pt x="130" y="10"/>
                  <a:pt x="131" y="9"/>
                  <a:pt x="132" y="10"/>
                </a:cubicBezTo>
                <a:cubicBezTo>
                  <a:pt x="131" y="9"/>
                  <a:pt x="130" y="10"/>
                  <a:pt x="130" y="10"/>
                </a:cubicBezTo>
                <a:close/>
                <a:moveTo>
                  <a:pt x="130" y="11"/>
                </a:moveTo>
                <a:cubicBezTo>
                  <a:pt x="130" y="11"/>
                  <a:pt x="131" y="10"/>
                  <a:pt x="131" y="11"/>
                </a:cubicBezTo>
                <a:cubicBezTo>
                  <a:pt x="131" y="11"/>
                  <a:pt x="131" y="11"/>
                  <a:pt x="130" y="11"/>
                </a:cubicBezTo>
                <a:close/>
                <a:moveTo>
                  <a:pt x="131" y="10"/>
                </a:moveTo>
                <a:cubicBezTo>
                  <a:pt x="132" y="10"/>
                  <a:pt x="133" y="10"/>
                  <a:pt x="133" y="10"/>
                </a:cubicBezTo>
                <a:cubicBezTo>
                  <a:pt x="133" y="11"/>
                  <a:pt x="132" y="10"/>
                  <a:pt x="132" y="11"/>
                </a:cubicBezTo>
                <a:cubicBezTo>
                  <a:pt x="132" y="11"/>
                  <a:pt x="131" y="11"/>
                  <a:pt x="131" y="11"/>
                </a:cubicBezTo>
                <a:cubicBezTo>
                  <a:pt x="131" y="11"/>
                  <a:pt x="132" y="10"/>
                  <a:pt x="131" y="10"/>
                </a:cubicBezTo>
                <a:close/>
                <a:moveTo>
                  <a:pt x="135" y="73"/>
                </a:moveTo>
                <a:cubicBezTo>
                  <a:pt x="135" y="73"/>
                  <a:pt x="136" y="73"/>
                  <a:pt x="136" y="73"/>
                </a:cubicBezTo>
                <a:cubicBezTo>
                  <a:pt x="136" y="74"/>
                  <a:pt x="136" y="74"/>
                  <a:pt x="135" y="73"/>
                </a:cubicBezTo>
                <a:close/>
                <a:moveTo>
                  <a:pt x="135" y="10"/>
                </a:moveTo>
                <a:cubicBezTo>
                  <a:pt x="136" y="10"/>
                  <a:pt x="138" y="10"/>
                  <a:pt x="140" y="10"/>
                </a:cubicBezTo>
                <a:cubicBezTo>
                  <a:pt x="139" y="9"/>
                  <a:pt x="139" y="10"/>
                  <a:pt x="138" y="10"/>
                </a:cubicBezTo>
                <a:cubicBezTo>
                  <a:pt x="139" y="9"/>
                  <a:pt x="139" y="9"/>
                  <a:pt x="140" y="9"/>
                </a:cubicBezTo>
                <a:cubicBezTo>
                  <a:pt x="140" y="10"/>
                  <a:pt x="140" y="10"/>
                  <a:pt x="140" y="11"/>
                </a:cubicBezTo>
                <a:cubicBezTo>
                  <a:pt x="138" y="11"/>
                  <a:pt x="137" y="11"/>
                  <a:pt x="135" y="10"/>
                </a:cubicBezTo>
                <a:close/>
                <a:moveTo>
                  <a:pt x="139" y="42"/>
                </a:moveTo>
                <a:cubicBezTo>
                  <a:pt x="139" y="41"/>
                  <a:pt x="139" y="41"/>
                  <a:pt x="140" y="41"/>
                </a:cubicBezTo>
                <a:cubicBezTo>
                  <a:pt x="140" y="42"/>
                  <a:pt x="139" y="42"/>
                  <a:pt x="139" y="42"/>
                </a:cubicBezTo>
                <a:close/>
                <a:moveTo>
                  <a:pt x="140" y="41"/>
                </a:moveTo>
                <a:cubicBezTo>
                  <a:pt x="140" y="40"/>
                  <a:pt x="143" y="41"/>
                  <a:pt x="141" y="41"/>
                </a:cubicBezTo>
                <a:cubicBezTo>
                  <a:pt x="141" y="41"/>
                  <a:pt x="141" y="41"/>
                  <a:pt x="140" y="41"/>
                </a:cubicBezTo>
                <a:close/>
                <a:moveTo>
                  <a:pt x="142" y="10"/>
                </a:moveTo>
                <a:cubicBezTo>
                  <a:pt x="142" y="9"/>
                  <a:pt x="143" y="9"/>
                  <a:pt x="143" y="9"/>
                </a:cubicBezTo>
                <a:cubicBezTo>
                  <a:pt x="143" y="10"/>
                  <a:pt x="143" y="9"/>
                  <a:pt x="142" y="10"/>
                </a:cubicBezTo>
                <a:close/>
                <a:moveTo>
                  <a:pt x="143" y="10"/>
                </a:moveTo>
                <a:cubicBezTo>
                  <a:pt x="143" y="10"/>
                  <a:pt x="143" y="10"/>
                  <a:pt x="144" y="9"/>
                </a:cubicBezTo>
                <a:cubicBezTo>
                  <a:pt x="144" y="10"/>
                  <a:pt x="144" y="10"/>
                  <a:pt x="144" y="10"/>
                </a:cubicBezTo>
                <a:lnTo>
                  <a:pt x="143" y="10"/>
                </a:lnTo>
                <a:close/>
                <a:moveTo>
                  <a:pt x="147" y="8"/>
                </a:moveTo>
                <a:cubicBezTo>
                  <a:pt x="147" y="8"/>
                  <a:pt x="147" y="8"/>
                  <a:pt x="147" y="8"/>
                </a:cubicBezTo>
                <a:cubicBezTo>
                  <a:pt x="148" y="8"/>
                  <a:pt x="148" y="8"/>
                  <a:pt x="148" y="8"/>
                </a:cubicBezTo>
                <a:cubicBezTo>
                  <a:pt x="148" y="8"/>
                  <a:pt x="148" y="8"/>
                  <a:pt x="148" y="8"/>
                </a:cubicBezTo>
                <a:cubicBezTo>
                  <a:pt x="147" y="9"/>
                  <a:pt x="147" y="8"/>
                  <a:pt x="147" y="8"/>
                </a:cubicBezTo>
                <a:close/>
                <a:moveTo>
                  <a:pt x="148" y="8"/>
                </a:moveTo>
                <a:cubicBezTo>
                  <a:pt x="148" y="8"/>
                  <a:pt x="148" y="8"/>
                  <a:pt x="148" y="8"/>
                </a:cubicBezTo>
                <a:cubicBezTo>
                  <a:pt x="148" y="8"/>
                  <a:pt x="149" y="8"/>
                  <a:pt x="149" y="8"/>
                </a:cubicBezTo>
                <a:cubicBezTo>
                  <a:pt x="149" y="8"/>
                  <a:pt x="149" y="8"/>
                  <a:pt x="148" y="8"/>
                </a:cubicBezTo>
                <a:close/>
                <a:moveTo>
                  <a:pt x="152" y="7"/>
                </a:moveTo>
                <a:cubicBezTo>
                  <a:pt x="152" y="6"/>
                  <a:pt x="153" y="7"/>
                  <a:pt x="153" y="7"/>
                </a:cubicBezTo>
                <a:cubicBezTo>
                  <a:pt x="153" y="7"/>
                  <a:pt x="152" y="7"/>
                  <a:pt x="152" y="7"/>
                </a:cubicBezTo>
                <a:close/>
                <a:moveTo>
                  <a:pt x="152" y="2"/>
                </a:moveTo>
                <a:cubicBezTo>
                  <a:pt x="153" y="2"/>
                  <a:pt x="154" y="2"/>
                  <a:pt x="153" y="3"/>
                </a:cubicBezTo>
                <a:cubicBezTo>
                  <a:pt x="153" y="3"/>
                  <a:pt x="152" y="2"/>
                  <a:pt x="152" y="2"/>
                </a:cubicBezTo>
                <a:close/>
                <a:moveTo>
                  <a:pt x="153" y="6"/>
                </a:moveTo>
                <a:cubicBezTo>
                  <a:pt x="153" y="6"/>
                  <a:pt x="154" y="6"/>
                  <a:pt x="153" y="6"/>
                </a:cubicBezTo>
                <a:cubicBezTo>
                  <a:pt x="153" y="5"/>
                  <a:pt x="154" y="5"/>
                  <a:pt x="154" y="5"/>
                </a:cubicBezTo>
                <a:cubicBezTo>
                  <a:pt x="154" y="6"/>
                  <a:pt x="154" y="6"/>
                  <a:pt x="153" y="6"/>
                </a:cubicBezTo>
                <a:close/>
                <a:moveTo>
                  <a:pt x="155" y="74"/>
                </a:moveTo>
                <a:cubicBezTo>
                  <a:pt x="155" y="74"/>
                  <a:pt x="154" y="74"/>
                  <a:pt x="155" y="73"/>
                </a:cubicBezTo>
                <a:cubicBezTo>
                  <a:pt x="156" y="74"/>
                  <a:pt x="156" y="74"/>
                  <a:pt x="157" y="74"/>
                </a:cubicBezTo>
                <a:cubicBezTo>
                  <a:pt x="157" y="74"/>
                  <a:pt x="155" y="74"/>
                  <a:pt x="155" y="74"/>
                </a:cubicBezTo>
                <a:close/>
                <a:moveTo>
                  <a:pt x="154" y="3"/>
                </a:moveTo>
                <a:cubicBezTo>
                  <a:pt x="154" y="2"/>
                  <a:pt x="155" y="2"/>
                  <a:pt x="155" y="3"/>
                </a:cubicBezTo>
                <a:cubicBezTo>
                  <a:pt x="154" y="3"/>
                  <a:pt x="154" y="3"/>
                  <a:pt x="154" y="3"/>
                </a:cubicBezTo>
                <a:close/>
                <a:moveTo>
                  <a:pt x="154" y="6"/>
                </a:moveTo>
                <a:cubicBezTo>
                  <a:pt x="154" y="6"/>
                  <a:pt x="155" y="6"/>
                  <a:pt x="155" y="6"/>
                </a:cubicBezTo>
                <a:cubicBezTo>
                  <a:pt x="155" y="7"/>
                  <a:pt x="155" y="6"/>
                  <a:pt x="154" y="6"/>
                </a:cubicBezTo>
                <a:close/>
                <a:moveTo>
                  <a:pt x="157" y="74"/>
                </a:moveTo>
                <a:cubicBezTo>
                  <a:pt x="157" y="73"/>
                  <a:pt x="158" y="73"/>
                  <a:pt x="158" y="73"/>
                </a:cubicBezTo>
                <a:cubicBezTo>
                  <a:pt x="158" y="74"/>
                  <a:pt x="157" y="74"/>
                  <a:pt x="157" y="74"/>
                </a:cubicBezTo>
                <a:close/>
                <a:moveTo>
                  <a:pt x="157" y="5"/>
                </a:moveTo>
                <a:cubicBezTo>
                  <a:pt x="157" y="4"/>
                  <a:pt x="157" y="4"/>
                  <a:pt x="157" y="5"/>
                </a:cubicBezTo>
                <a:cubicBezTo>
                  <a:pt x="157" y="5"/>
                  <a:pt x="157" y="5"/>
                  <a:pt x="157" y="5"/>
                </a:cubicBezTo>
                <a:close/>
                <a:moveTo>
                  <a:pt x="160" y="4"/>
                </a:moveTo>
                <a:cubicBezTo>
                  <a:pt x="161" y="4"/>
                  <a:pt x="162" y="3"/>
                  <a:pt x="162" y="3"/>
                </a:cubicBezTo>
                <a:cubicBezTo>
                  <a:pt x="162" y="4"/>
                  <a:pt x="162" y="4"/>
                  <a:pt x="162" y="4"/>
                </a:cubicBezTo>
                <a:cubicBezTo>
                  <a:pt x="162" y="4"/>
                  <a:pt x="161" y="4"/>
                  <a:pt x="161" y="4"/>
                </a:cubicBezTo>
                <a:cubicBezTo>
                  <a:pt x="161" y="4"/>
                  <a:pt x="160" y="4"/>
                  <a:pt x="160" y="4"/>
                </a:cubicBezTo>
                <a:close/>
                <a:moveTo>
                  <a:pt x="160" y="4"/>
                </a:moveTo>
                <a:cubicBezTo>
                  <a:pt x="160" y="4"/>
                  <a:pt x="160" y="5"/>
                  <a:pt x="160" y="5"/>
                </a:cubicBezTo>
                <a:cubicBezTo>
                  <a:pt x="160" y="4"/>
                  <a:pt x="159" y="5"/>
                  <a:pt x="159" y="4"/>
                </a:cubicBezTo>
                <a:cubicBezTo>
                  <a:pt x="159" y="4"/>
                  <a:pt x="159" y="4"/>
                  <a:pt x="160" y="4"/>
                </a:cubicBezTo>
                <a:close/>
                <a:moveTo>
                  <a:pt x="162" y="1"/>
                </a:moveTo>
                <a:cubicBezTo>
                  <a:pt x="162" y="0"/>
                  <a:pt x="162" y="1"/>
                  <a:pt x="163" y="1"/>
                </a:cubicBezTo>
                <a:cubicBezTo>
                  <a:pt x="162" y="1"/>
                  <a:pt x="162" y="1"/>
                  <a:pt x="162" y="1"/>
                </a:cubicBezTo>
                <a:close/>
                <a:moveTo>
                  <a:pt x="172" y="75"/>
                </a:moveTo>
                <a:cubicBezTo>
                  <a:pt x="172" y="75"/>
                  <a:pt x="172" y="75"/>
                  <a:pt x="172" y="75"/>
                </a:cubicBezTo>
                <a:cubicBezTo>
                  <a:pt x="173" y="75"/>
                  <a:pt x="173" y="75"/>
                  <a:pt x="174" y="75"/>
                </a:cubicBezTo>
                <a:cubicBezTo>
                  <a:pt x="174" y="76"/>
                  <a:pt x="173" y="76"/>
                  <a:pt x="172" y="75"/>
                </a:cubicBezTo>
                <a:close/>
                <a:moveTo>
                  <a:pt x="173" y="4"/>
                </a:moveTo>
                <a:cubicBezTo>
                  <a:pt x="173" y="3"/>
                  <a:pt x="174" y="4"/>
                  <a:pt x="174" y="3"/>
                </a:cubicBezTo>
                <a:cubicBezTo>
                  <a:pt x="175" y="3"/>
                  <a:pt x="175" y="4"/>
                  <a:pt x="176" y="3"/>
                </a:cubicBezTo>
                <a:cubicBezTo>
                  <a:pt x="176" y="4"/>
                  <a:pt x="176" y="4"/>
                  <a:pt x="176" y="4"/>
                </a:cubicBezTo>
                <a:cubicBezTo>
                  <a:pt x="175" y="4"/>
                  <a:pt x="174" y="4"/>
                  <a:pt x="173" y="4"/>
                </a:cubicBezTo>
                <a:close/>
                <a:moveTo>
                  <a:pt x="175" y="75"/>
                </a:moveTo>
                <a:cubicBezTo>
                  <a:pt x="176" y="75"/>
                  <a:pt x="176" y="75"/>
                  <a:pt x="176" y="75"/>
                </a:cubicBezTo>
                <a:cubicBezTo>
                  <a:pt x="176" y="76"/>
                  <a:pt x="175" y="76"/>
                  <a:pt x="175" y="75"/>
                </a:cubicBezTo>
                <a:close/>
                <a:moveTo>
                  <a:pt x="176" y="3"/>
                </a:moveTo>
                <a:cubicBezTo>
                  <a:pt x="176" y="3"/>
                  <a:pt x="178" y="3"/>
                  <a:pt x="178" y="3"/>
                </a:cubicBezTo>
                <a:cubicBezTo>
                  <a:pt x="179" y="2"/>
                  <a:pt x="179" y="2"/>
                  <a:pt x="180" y="3"/>
                </a:cubicBezTo>
                <a:cubicBezTo>
                  <a:pt x="180" y="3"/>
                  <a:pt x="179" y="2"/>
                  <a:pt x="179" y="4"/>
                </a:cubicBezTo>
                <a:cubicBezTo>
                  <a:pt x="177" y="3"/>
                  <a:pt x="176" y="4"/>
                  <a:pt x="176" y="3"/>
                </a:cubicBezTo>
                <a:close/>
                <a:moveTo>
                  <a:pt x="176" y="5"/>
                </a:moveTo>
                <a:cubicBezTo>
                  <a:pt x="176" y="5"/>
                  <a:pt x="177" y="5"/>
                  <a:pt x="177" y="5"/>
                </a:cubicBezTo>
                <a:cubicBezTo>
                  <a:pt x="177" y="6"/>
                  <a:pt x="177" y="6"/>
                  <a:pt x="176" y="6"/>
                </a:cubicBezTo>
                <a:cubicBezTo>
                  <a:pt x="176" y="6"/>
                  <a:pt x="176" y="5"/>
                  <a:pt x="176" y="5"/>
                </a:cubicBezTo>
                <a:close/>
                <a:moveTo>
                  <a:pt x="178" y="6"/>
                </a:moveTo>
                <a:cubicBezTo>
                  <a:pt x="178" y="5"/>
                  <a:pt x="178" y="6"/>
                  <a:pt x="179" y="5"/>
                </a:cubicBezTo>
                <a:cubicBezTo>
                  <a:pt x="179" y="6"/>
                  <a:pt x="179" y="6"/>
                  <a:pt x="179" y="6"/>
                </a:cubicBezTo>
                <a:cubicBezTo>
                  <a:pt x="178" y="6"/>
                  <a:pt x="178" y="6"/>
                  <a:pt x="178" y="6"/>
                </a:cubicBezTo>
                <a:close/>
                <a:moveTo>
                  <a:pt x="180" y="79"/>
                </a:moveTo>
                <a:cubicBezTo>
                  <a:pt x="180" y="78"/>
                  <a:pt x="181" y="78"/>
                  <a:pt x="181" y="79"/>
                </a:cubicBezTo>
                <a:cubicBezTo>
                  <a:pt x="181" y="79"/>
                  <a:pt x="181" y="79"/>
                  <a:pt x="180" y="79"/>
                </a:cubicBezTo>
                <a:close/>
                <a:moveTo>
                  <a:pt x="179" y="1"/>
                </a:moveTo>
                <a:cubicBezTo>
                  <a:pt x="179" y="1"/>
                  <a:pt x="180" y="1"/>
                  <a:pt x="180" y="1"/>
                </a:cubicBezTo>
                <a:cubicBezTo>
                  <a:pt x="180" y="2"/>
                  <a:pt x="180" y="1"/>
                  <a:pt x="180" y="1"/>
                </a:cubicBezTo>
                <a:cubicBezTo>
                  <a:pt x="180" y="2"/>
                  <a:pt x="179" y="1"/>
                  <a:pt x="179" y="1"/>
                </a:cubicBezTo>
                <a:close/>
                <a:moveTo>
                  <a:pt x="180" y="4"/>
                </a:moveTo>
                <a:cubicBezTo>
                  <a:pt x="180" y="3"/>
                  <a:pt x="180" y="3"/>
                  <a:pt x="180" y="3"/>
                </a:cubicBezTo>
                <a:cubicBezTo>
                  <a:pt x="181" y="3"/>
                  <a:pt x="181" y="3"/>
                  <a:pt x="181" y="3"/>
                </a:cubicBezTo>
                <a:cubicBezTo>
                  <a:pt x="181" y="4"/>
                  <a:pt x="180" y="3"/>
                  <a:pt x="180" y="4"/>
                </a:cubicBezTo>
                <a:close/>
                <a:moveTo>
                  <a:pt x="181" y="79"/>
                </a:moveTo>
                <a:cubicBezTo>
                  <a:pt x="182" y="79"/>
                  <a:pt x="182" y="79"/>
                  <a:pt x="182" y="79"/>
                </a:cubicBezTo>
                <a:cubicBezTo>
                  <a:pt x="182" y="79"/>
                  <a:pt x="182" y="79"/>
                  <a:pt x="181" y="79"/>
                </a:cubicBezTo>
                <a:close/>
                <a:moveTo>
                  <a:pt x="182" y="77"/>
                </a:moveTo>
                <a:cubicBezTo>
                  <a:pt x="182" y="76"/>
                  <a:pt x="182" y="77"/>
                  <a:pt x="183" y="77"/>
                </a:cubicBezTo>
                <a:cubicBezTo>
                  <a:pt x="183" y="77"/>
                  <a:pt x="182" y="77"/>
                  <a:pt x="182" y="77"/>
                </a:cubicBezTo>
                <a:close/>
                <a:moveTo>
                  <a:pt x="183" y="76"/>
                </a:moveTo>
                <a:cubicBezTo>
                  <a:pt x="183" y="76"/>
                  <a:pt x="184" y="76"/>
                  <a:pt x="184" y="76"/>
                </a:cubicBezTo>
                <a:cubicBezTo>
                  <a:pt x="184" y="76"/>
                  <a:pt x="183" y="76"/>
                  <a:pt x="183" y="76"/>
                </a:cubicBezTo>
                <a:close/>
                <a:moveTo>
                  <a:pt x="185" y="76"/>
                </a:moveTo>
                <a:cubicBezTo>
                  <a:pt x="185" y="76"/>
                  <a:pt x="185" y="76"/>
                  <a:pt x="185" y="76"/>
                </a:cubicBezTo>
                <a:cubicBezTo>
                  <a:pt x="185" y="76"/>
                  <a:pt x="184" y="76"/>
                  <a:pt x="184" y="76"/>
                </a:cubicBezTo>
                <a:cubicBezTo>
                  <a:pt x="185" y="76"/>
                  <a:pt x="185" y="75"/>
                  <a:pt x="185" y="76"/>
                </a:cubicBezTo>
                <a:cubicBezTo>
                  <a:pt x="185" y="76"/>
                  <a:pt x="185" y="76"/>
                  <a:pt x="185" y="76"/>
                </a:cubicBezTo>
                <a:cubicBezTo>
                  <a:pt x="185" y="76"/>
                  <a:pt x="185" y="76"/>
                  <a:pt x="185" y="76"/>
                </a:cubicBezTo>
                <a:close/>
                <a:moveTo>
                  <a:pt x="184" y="1"/>
                </a:moveTo>
                <a:cubicBezTo>
                  <a:pt x="184" y="1"/>
                  <a:pt x="185" y="1"/>
                  <a:pt x="185" y="1"/>
                </a:cubicBezTo>
                <a:cubicBezTo>
                  <a:pt x="185" y="1"/>
                  <a:pt x="184" y="2"/>
                  <a:pt x="185" y="2"/>
                </a:cubicBezTo>
                <a:cubicBezTo>
                  <a:pt x="185" y="2"/>
                  <a:pt x="184" y="1"/>
                  <a:pt x="184" y="1"/>
                </a:cubicBezTo>
                <a:cubicBezTo>
                  <a:pt x="185" y="1"/>
                  <a:pt x="185" y="1"/>
                  <a:pt x="185" y="1"/>
                </a:cubicBezTo>
                <a:cubicBezTo>
                  <a:pt x="185" y="1"/>
                  <a:pt x="185" y="1"/>
                  <a:pt x="184" y="1"/>
                </a:cubicBezTo>
                <a:close/>
                <a:moveTo>
                  <a:pt x="186" y="80"/>
                </a:moveTo>
                <a:cubicBezTo>
                  <a:pt x="186" y="79"/>
                  <a:pt x="187" y="79"/>
                  <a:pt x="187" y="80"/>
                </a:cubicBezTo>
                <a:cubicBezTo>
                  <a:pt x="187" y="80"/>
                  <a:pt x="186" y="80"/>
                  <a:pt x="186" y="80"/>
                </a:cubicBezTo>
                <a:close/>
                <a:moveTo>
                  <a:pt x="186" y="77"/>
                </a:moveTo>
                <a:cubicBezTo>
                  <a:pt x="186" y="76"/>
                  <a:pt x="186" y="76"/>
                  <a:pt x="187" y="76"/>
                </a:cubicBezTo>
                <a:cubicBezTo>
                  <a:pt x="187" y="76"/>
                  <a:pt x="187" y="76"/>
                  <a:pt x="187" y="76"/>
                </a:cubicBezTo>
                <a:cubicBezTo>
                  <a:pt x="187" y="77"/>
                  <a:pt x="186" y="77"/>
                  <a:pt x="186" y="77"/>
                </a:cubicBezTo>
                <a:close/>
                <a:moveTo>
                  <a:pt x="187" y="2"/>
                </a:moveTo>
                <a:cubicBezTo>
                  <a:pt x="187" y="2"/>
                  <a:pt x="187" y="2"/>
                  <a:pt x="187" y="2"/>
                </a:cubicBezTo>
                <a:cubicBezTo>
                  <a:pt x="187" y="2"/>
                  <a:pt x="188" y="2"/>
                  <a:pt x="187" y="2"/>
                </a:cubicBezTo>
                <a:cubicBezTo>
                  <a:pt x="187" y="2"/>
                  <a:pt x="188" y="2"/>
                  <a:pt x="188" y="2"/>
                </a:cubicBezTo>
                <a:cubicBezTo>
                  <a:pt x="188" y="2"/>
                  <a:pt x="187" y="2"/>
                  <a:pt x="187" y="2"/>
                </a:cubicBezTo>
                <a:cubicBezTo>
                  <a:pt x="187" y="2"/>
                  <a:pt x="187" y="2"/>
                  <a:pt x="187" y="2"/>
                </a:cubicBezTo>
                <a:close/>
                <a:moveTo>
                  <a:pt x="188" y="1"/>
                </a:moveTo>
                <a:cubicBezTo>
                  <a:pt x="188" y="2"/>
                  <a:pt x="188" y="2"/>
                  <a:pt x="188" y="3"/>
                </a:cubicBezTo>
                <a:cubicBezTo>
                  <a:pt x="188" y="2"/>
                  <a:pt x="188" y="2"/>
                  <a:pt x="188" y="1"/>
                </a:cubicBezTo>
                <a:close/>
                <a:moveTo>
                  <a:pt x="190" y="78"/>
                </a:moveTo>
                <a:cubicBezTo>
                  <a:pt x="190" y="78"/>
                  <a:pt x="190" y="78"/>
                  <a:pt x="190" y="78"/>
                </a:cubicBezTo>
                <a:cubicBezTo>
                  <a:pt x="190" y="78"/>
                  <a:pt x="190" y="78"/>
                  <a:pt x="191" y="78"/>
                </a:cubicBezTo>
                <a:cubicBezTo>
                  <a:pt x="191" y="78"/>
                  <a:pt x="191" y="78"/>
                  <a:pt x="191" y="78"/>
                </a:cubicBezTo>
                <a:cubicBezTo>
                  <a:pt x="191" y="79"/>
                  <a:pt x="191" y="78"/>
                  <a:pt x="190" y="78"/>
                </a:cubicBezTo>
                <a:close/>
                <a:moveTo>
                  <a:pt x="191" y="7"/>
                </a:moveTo>
                <a:cubicBezTo>
                  <a:pt x="192" y="6"/>
                  <a:pt x="195" y="6"/>
                  <a:pt x="196" y="6"/>
                </a:cubicBezTo>
                <a:cubicBezTo>
                  <a:pt x="195" y="7"/>
                  <a:pt x="192" y="7"/>
                  <a:pt x="191" y="7"/>
                </a:cubicBezTo>
                <a:close/>
                <a:moveTo>
                  <a:pt x="193" y="6"/>
                </a:moveTo>
                <a:cubicBezTo>
                  <a:pt x="193" y="5"/>
                  <a:pt x="193" y="5"/>
                  <a:pt x="193" y="5"/>
                </a:cubicBezTo>
                <a:cubicBezTo>
                  <a:pt x="193" y="5"/>
                  <a:pt x="193" y="5"/>
                  <a:pt x="193" y="5"/>
                </a:cubicBezTo>
                <a:cubicBezTo>
                  <a:pt x="193" y="6"/>
                  <a:pt x="193" y="6"/>
                  <a:pt x="193" y="6"/>
                </a:cubicBezTo>
                <a:close/>
                <a:moveTo>
                  <a:pt x="194" y="5"/>
                </a:moveTo>
                <a:cubicBezTo>
                  <a:pt x="194" y="5"/>
                  <a:pt x="194" y="5"/>
                  <a:pt x="194" y="5"/>
                </a:cubicBezTo>
                <a:cubicBezTo>
                  <a:pt x="194" y="5"/>
                  <a:pt x="194" y="5"/>
                  <a:pt x="194" y="5"/>
                </a:cubicBezTo>
                <a:close/>
                <a:moveTo>
                  <a:pt x="194" y="3"/>
                </a:moveTo>
                <a:cubicBezTo>
                  <a:pt x="194" y="2"/>
                  <a:pt x="194" y="3"/>
                  <a:pt x="194" y="3"/>
                </a:cubicBezTo>
                <a:cubicBezTo>
                  <a:pt x="195" y="2"/>
                  <a:pt x="195" y="3"/>
                  <a:pt x="195" y="3"/>
                </a:cubicBezTo>
                <a:cubicBezTo>
                  <a:pt x="195" y="3"/>
                  <a:pt x="195" y="3"/>
                  <a:pt x="194" y="3"/>
                </a:cubicBezTo>
                <a:cubicBezTo>
                  <a:pt x="195" y="3"/>
                  <a:pt x="195" y="3"/>
                  <a:pt x="194" y="3"/>
                </a:cubicBezTo>
                <a:close/>
                <a:moveTo>
                  <a:pt x="197" y="6"/>
                </a:moveTo>
                <a:cubicBezTo>
                  <a:pt x="197" y="5"/>
                  <a:pt x="198" y="6"/>
                  <a:pt x="199" y="5"/>
                </a:cubicBezTo>
                <a:cubicBezTo>
                  <a:pt x="198" y="6"/>
                  <a:pt x="198" y="6"/>
                  <a:pt x="197" y="6"/>
                </a:cubicBezTo>
                <a:close/>
                <a:moveTo>
                  <a:pt x="204" y="84"/>
                </a:moveTo>
                <a:cubicBezTo>
                  <a:pt x="205" y="83"/>
                  <a:pt x="205" y="83"/>
                  <a:pt x="205" y="83"/>
                </a:cubicBezTo>
                <a:cubicBezTo>
                  <a:pt x="205" y="84"/>
                  <a:pt x="205" y="83"/>
                  <a:pt x="204" y="84"/>
                </a:cubicBezTo>
                <a:close/>
                <a:moveTo>
                  <a:pt x="218" y="8"/>
                </a:moveTo>
                <a:cubicBezTo>
                  <a:pt x="220" y="9"/>
                  <a:pt x="219" y="10"/>
                  <a:pt x="217" y="10"/>
                </a:cubicBezTo>
                <a:cubicBezTo>
                  <a:pt x="217" y="10"/>
                  <a:pt x="218" y="10"/>
                  <a:pt x="218" y="10"/>
                </a:cubicBezTo>
                <a:cubicBezTo>
                  <a:pt x="218" y="10"/>
                  <a:pt x="217" y="10"/>
                  <a:pt x="217" y="10"/>
                </a:cubicBezTo>
                <a:cubicBezTo>
                  <a:pt x="217" y="10"/>
                  <a:pt x="217" y="10"/>
                  <a:pt x="217" y="10"/>
                </a:cubicBezTo>
                <a:cubicBezTo>
                  <a:pt x="215" y="10"/>
                  <a:pt x="215" y="10"/>
                  <a:pt x="214" y="10"/>
                </a:cubicBezTo>
                <a:cubicBezTo>
                  <a:pt x="214" y="10"/>
                  <a:pt x="213" y="10"/>
                  <a:pt x="213" y="10"/>
                </a:cubicBezTo>
                <a:cubicBezTo>
                  <a:pt x="212" y="10"/>
                  <a:pt x="213" y="10"/>
                  <a:pt x="213" y="10"/>
                </a:cubicBezTo>
                <a:cubicBezTo>
                  <a:pt x="212" y="10"/>
                  <a:pt x="212" y="10"/>
                  <a:pt x="210" y="10"/>
                </a:cubicBezTo>
                <a:cubicBezTo>
                  <a:pt x="210" y="10"/>
                  <a:pt x="211" y="10"/>
                  <a:pt x="211" y="10"/>
                </a:cubicBezTo>
                <a:cubicBezTo>
                  <a:pt x="211" y="10"/>
                  <a:pt x="210" y="10"/>
                  <a:pt x="209" y="11"/>
                </a:cubicBezTo>
                <a:cubicBezTo>
                  <a:pt x="209" y="10"/>
                  <a:pt x="209" y="10"/>
                  <a:pt x="210" y="10"/>
                </a:cubicBezTo>
                <a:cubicBezTo>
                  <a:pt x="209" y="10"/>
                  <a:pt x="209" y="10"/>
                  <a:pt x="209" y="10"/>
                </a:cubicBezTo>
                <a:cubicBezTo>
                  <a:pt x="208" y="11"/>
                  <a:pt x="208" y="10"/>
                  <a:pt x="208" y="10"/>
                </a:cubicBezTo>
                <a:cubicBezTo>
                  <a:pt x="209" y="9"/>
                  <a:pt x="211" y="10"/>
                  <a:pt x="212" y="9"/>
                </a:cubicBezTo>
                <a:cubicBezTo>
                  <a:pt x="214" y="9"/>
                  <a:pt x="216" y="9"/>
                  <a:pt x="218" y="9"/>
                </a:cubicBezTo>
                <a:cubicBezTo>
                  <a:pt x="218" y="9"/>
                  <a:pt x="217" y="9"/>
                  <a:pt x="217" y="9"/>
                </a:cubicBezTo>
                <a:cubicBezTo>
                  <a:pt x="217" y="9"/>
                  <a:pt x="218" y="9"/>
                  <a:pt x="218" y="9"/>
                </a:cubicBezTo>
                <a:cubicBezTo>
                  <a:pt x="219" y="9"/>
                  <a:pt x="219" y="9"/>
                  <a:pt x="218" y="8"/>
                </a:cubicBezTo>
                <a:close/>
                <a:moveTo>
                  <a:pt x="210" y="87"/>
                </a:moveTo>
                <a:cubicBezTo>
                  <a:pt x="210" y="87"/>
                  <a:pt x="211" y="87"/>
                  <a:pt x="211" y="87"/>
                </a:cubicBezTo>
                <a:cubicBezTo>
                  <a:pt x="211" y="87"/>
                  <a:pt x="210" y="87"/>
                  <a:pt x="210" y="87"/>
                </a:cubicBezTo>
                <a:close/>
                <a:moveTo>
                  <a:pt x="210" y="88"/>
                </a:moveTo>
                <a:cubicBezTo>
                  <a:pt x="210" y="88"/>
                  <a:pt x="211" y="88"/>
                  <a:pt x="211" y="88"/>
                </a:cubicBezTo>
                <a:lnTo>
                  <a:pt x="210" y="88"/>
                </a:lnTo>
                <a:close/>
                <a:moveTo>
                  <a:pt x="210" y="77"/>
                </a:moveTo>
                <a:cubicBezTo>
                  <a:pt x="211" y="77"/>
                  <a:pt x="212" y="76"/>
                  <a:pt x="212" y="77"/>
                </a:cubicBezTo>
                <a:cubicBezTo>
                  <a:pt x="211" y="77"/>
                  <a:pt x="211" y="77"/>
                  <a:pt x="210" y="77"/>
                </a:cubicBezTo>
                <a:close/>
                <a:moveTo>
                  <a:pt x="211" y="87"/>
                </a:moveTo>
                <a:cubicBezTo>
                  <a:pt x="212" y="86"/>
                  <a:pt x="213" y="87"/>
                  <a:pt x="214" y="87"/>
                </a:cubicBezTo>
                <a:cubicBezTo>
                  <a:pt x="214" y="87"/>
                  <a:pt x="214" y="87"/>
                  <a:pt x="214" y="88"/>
                </a:cubicBezTo>
                <a:cubicBezTo>
                  <a:pt x="213" y="88"/>
                  <a:pt x="212" y="87"/>
                  <a:pt x="212" y="87"/>
                </a:cubicBezTo>
                <a:cubicBezTo>
                  <a:pt x="212" y="87"/>
                  <a:pt x="212" y="87"/>
                  <a:pt x="211" y="87"/>
                </a:cubicBezTo>
                <a:close/>
                <a:moveTo>
                  <a:pt x="211" y="12"/>
                </a:moveTo>
                <a:cubicBezTo>
                  <a:pt x="211" y="11"/>
                  <a:pt x="212" y="12"/>
                  <a:pt x="212" y="12"/>
                </a:cubicBezTo>
                <a:cubicBezTo>
                  <a:pt x="212" y="12"/>
                  <a:pt x="211" y="12"/>
                  <a:pt x="211" y="12"/>
                </a:cubicBezTo>
                <a:close/>
                <a:moveTo>
                  <a:pt x="212" y="81"/>
                </a:moveTo>
                <a:cubicBezTo>
                  <a:pt x="212" y="81"/>
                  <a:pt x="212" y="80"/>
                  <a:pt x="212" y="80"/>
                </a:cubicBezTo>
                <a:cubicBezTo>
                  <a:pt x="213" y="80"/>
                  <a:pt x="213" y="81"/>
                  <a:pt x="213" y="80"/>
                </a:cubicBezTo>
                <a:cubicBezTo>
                  <a:pt x="213" y="81"/>
                  <a:pt x="213" y="81"/>
                  <a:pt x="212" y="81"/>
                </a:cubicBezTo>
                <a:close/>
                <a:moveTo>
                  <a:pt x="213" y="79"/>
                </a:moveTo>
                <a:cubicBezTo>
                  <a:pt x="213" y="79"/>
                  <a:pt x="213" y="79"/>
                  <a:pt x="213" y="79"/>
                </a:cubicBezTo>
                <a:cubicBezTo>
                  <a:pt x="213" y="79"/>
                  <a:pt x="214" y="79"/>
                  <a:pt x="215" y="79"/>
                </a:cubicBezTo>
                <a:cubicBezTo>
                  <a:pt x="214" y="80"/>
                  <a:pt x="213" y="79"/>
                  <a:pt x="213" y="79"/>
                </a:cubicBezTo>
                <a:close/>
                <a:moveTo>
                  <a:pt x="215" y="79"/>
                </a:moveTo>
                <a:cubicBezTo>
                  <a:pt x="216" y="79"/>
                  <a:pt x="217" y="79"/>
                  <a:pt x="219" y="79"/>
                </a:cubicBezTo>
                <a:cubicBezTo>
                  <a:pt x="218" y="79"/>
                  <a:pt x="218" y="79"/>
                  <a:pt x="218" y="80"/>
                </a:cubicBezTo>
                <a:cubicBezTo>
                  <a:pt x="218" y="79"/>
                  <a:pt x="216" y="79"/>
                  <a:pt x="216" y="80"/>
                </a:cubicBezTo>
                <a:cubicBezTo>
                  <a:pt x="216" y="80"/>
                  <a:pt x="216" y="80"/>
                  <a:pt x="216" y="79"/>
                </a:cubicBezTo>
                <a:cubicBezTo>
                  <a:pt x="215" y="79"/>
                  <a:pt x="215" y="79"/>
                  <a:pt x="215" y="80"/>
                </a:cubicBezTo>
                <a:cubicBezTo>
                  <a:pt x="215" y="80"/>
                  <a:pt x="215" y="79"/>
                  <a:pt x="215" y="79"/>
                </a:cubicBezTo>
                <a:close/>
                <a:moveTo>
                  <a:pt x="214" y="13"/>
                </a:moveTo>
                <a:cubicBezTo>
                  <a:pt x="214" y="12"/>
                  <a:pt x="215" y="13"/>
                  <a:pt x="215" y="13"/>
                </a:cubicBezTo>
                <a:cubicBezTo>
                  <a:pt x="215" y="13"/>
                  <a:pt x="214" y="13"/>
                  <a:pt x="214" y="13"/>
                </a:cubicBezTo>
                <a:close/>
                <a:moveTo>
                  <a:pt x="216" y="17"/>
                </a:moveTo>
                <a:cubicBezTo>
                  <a:pt x="217" y="17"/>
                  <a:pt x="220" y="17"/>
                  <a:pt x="222" y="17"/>
                </a:cubicBezTo>
                <a:cubicBezTo>
                  <a:pt x="222" y="17"/>
                  <a:pt x="222" y="16"/>
                  <a:pt x="221" y="17"/>
                </a:cubicBezTo>
                <a:cubicBezTo>
                  <a:pt x="222" y="16"/>
                  <a:pt x="222" y="17"/>
                  <a:pt x="222" y="17"/>
                </a:cubicBezTo>
                <a:cubicBezTo>
                  <a:pt x="222" y="17"/>
                  <a:pt x="222" y="17"/>
                  <a:pt x="222" y="17"/>
                </a:cubicBezTo>
                <a:cubicBezTo>
                  <a:pt x="222" y="17"/>
                  <a:pt x="223" y="17"/>
                  <a:pt x="223" y="17"/>
                </a:cubicBezTo>
                <a:cubicBezTo>
                  <a:pt x="221" y="19"/>
                  <a:pt x="219" y="18"/>
                  <a:pt x="216" y="18"/>
                </a:cubicBezTo>
                <a:cubicBezTo>
                  <a:pt x="216" y="18"/>
                  <a:pt x="216" y="17"/>
                  <a:pt x="216" y="17"/>
                </a:cubicBezTo>
                <a:close/>
                <a:moveTo>
                  <a:pt x="216" y="8"/>
                </a:moveTo>
                <a:cubicBezTo>
                  <a:pt x="216" y="8"/>
                  <a:pt x="217" y="8"/>
                  <a:pt x="217" y="8"/>
                </a:cubicBezTo>
                <a:cubicBezTo>
                  <a:pt x="217" y="8"/>
                  <a:pt x="217" y="8"/>
                  <a:pt x="217" y="9"/>
                </a:cubicBezTo>
                <a:cubicBezTo>
                  <a:pt x="216" y="9"/>
                  <a:pt x="216" y="8"/>
                  <a:pt x="216" y="8"/>
                </a:cubicBezTo>
                <a:close/>
                <a:moveTo>
                  <a:pt x="219" y="80"/>
                </a:moveTo>
                <a:cubicBezTo>
                  <a:pt x="219" y="79"/>
                  <a:pt x="219" y="79"/>
                  <a:pt x="220" y="79"/>
                </a:cubicBezTo>
                <a:cubicBezTo>
                  <a:pt x="220" y="79"/>
                  <a:pt x="220" y="79"/>
                  <a:pt x="220" y="80"/>
                </a:cubicBezTo>
                <a:cubicBezTo>
                  <a:pt x="220" y="79"/>
                  <a:pt x="219" y="80"/>
                  <a:pt x="219" y="80"/>
                </a:cubicBezTo>
                <a:close/>
                <a:moveTo>
                  <a:pt x="219" y="10"/>
                </a:moveTo>
                <a:cubicBezTo>
                  <a:pt x="219" y="10"/>
                  <a:pt x="220" y="10"/>
                  <a:pt x="219" y="9"/>
                </a:cubicBezTo>
                <a:cubicBezTo>
                  <a:pt x="220" y="9"/>
                  <a:pt x="221" y="9"/>
                  <a:pt x="222" y="10"/>
                </a:cubicBezTo>
                <a:cubicBezTo>
                  <a:pt x="221" y="10"/>
                  <a:pt x="220" y="10"/>
                  <a:pt x="219" y="10"/>
                </a:cubicBezTo>
                <a:close/>
                <a:moveTo>
                  <a:pt x="224" y="7"/>
                </a:moveTo>
                <a:cubicBezTo>
                  <a:pt x="223" y="7"/>
                  <a:pt x="223" y="7"/>
                  <a:pt x="223" y="7"/>
                </a:cubicBezTo>
                <a:cubicBezTo>
                  <a:pt x="226" y="7"/>
                  <a:pt x="229" y="6"/>
                  <a:pt x="232" y="7"/>
                </a:cubicBezTo>
                <a:cubicBezTo>
                  <a:pt x="232" y="7"/>
                  <a:pt x="232" y="7"/>
                  <a:pt x="232" y="7"/>
                </a:cubicBezTo>
                <a:cubicBezTo>
                  <a:pt x="233" y="7"/>
                  <a:pt x="233" y="7"/>
                  <a:pt x="233" y="7"/>
                </a:cubicBezTo>
                <a:cubicBezTo>
                  <a:pt x="233" y="8"/>
                  <a:pt x="233" y="7"/>
                  <a:pt x="232" y="7"/>
                </a:cubicBezTo>
                <a:cubicBezTo>
                  <a:pt x="232" y="8"/>
                  <a:pt x="232" y="8"/>
                  <a:pt x="232" y="8"/>
                </a:cubicBezTo>
                <a:cubicBezTo>
                  <a:pt x="231" y="8"/>
                  <a:pt x="228" y="8"/>
                  <a:pt x="226" y="9"/>
                </a:cubicBezTo>
                <a:cubicBezTo>
                  <a:pt x="225" y="9"/>
                  <a:pt x="225" y="8"/>
                  <a:pt x="225" y="8"/>
                </a:cubicBezTo>
                <a:cubicBezTo>
                  <a:pt x="224" y="8"/>
                  <a:pt x="225" y="9"/>
                  <a:pt x="225" y="9"/>
                </a:cubicBezTo>
                <a:cubicBezTo>
                  <a:pt x="224" y="9"/>
                  <a:pt x="224" y="8"/>
                  <a:pt x="224" y="9"/>
                </a:cubicBezTo>
                <a:cubicBezTo>
                  <a:pt x="223" y="9"/>
                  <a:pt x="224" y="8"/>
                  <a:pt x="224" y="8"/>
                </a:cubicBezTo>
                <a:cubicBezTo>
                  <a:pt x="223" y="8"/>
                  <a:pt x="222" y="8"/>
                  <a:pt x="222" y="8"/>
                </a:cubicBezTo>
                <a:cubicBezTo>
                  <a:pt x="222" y="9"/>
                  <a:pt x="222" y="9"/>
                  <a:pt x="223" y="9"/>
                </a:cubicBezTo>
                <a:cubicBezTo>
                  <a:pt x="222" y="9"/>
                  <a:pt x="221" y="9"/>
                  <a:pt x="220" y="9"/>
                </a:cubicBezTo>
                <a:cubicBezTo>
                  <a:pt x="220" y="8"/>
                  <a:pt x="221" y="8"/>
                  <a:pt x="220" y="8"/>
                </a:cubicBezTo>
                <a:cubicBezTo>
                  <a:pt x="221" y="7"/>
                  <a:pt x="223" y="8"/>
                  <a:pt x="223" y="7"/>
                </a:cubicBezTo>
                <a:cubicBezTo>
                  <a:pt x="222" y="7"/>
                  <a:pt x="220" y="8"/>
                  <a:pt x="219" y="7"/>
                </a:cubicBezTo>
                <a:cubicBezTo>
                  <a:pt x="221" y="6"/>
                  <a:pt x="222" y="7"/>
                  <a:pt x="224" y="7"/>
                </a:cubicBezTo>
                <a:close/>
                <a:moveTo>
                  <a:pt x="220" y="13"/>
                </a:moveTo>
                <a:cubicBezTo>
                  <a:pt x="220" y="13"/>
                  <a:pt x="220" y="12"/>
                  <a:pt x="220" y="13"/>
                </a:cubicBezTo>
                <a:cubicBezTo>
                  <a:pt x="220" y="13"/>
                  <a:pt x="220" y="13"/>
                  <a:pt x="220" y="13"/>
                </a:cubicBezTo>
                <a:close/>
                <a:moveTo>
                  <a:pt x="221" y="12"/>
                </a:moveTo>
                <a:cubicBezTo>
                  <a:pt x="221" y="12"/>
                  <a:pt x="221" y="12"/>
                  <a:pt x="221" y="13"/>
                </a:cubicBezTo>
                <a:cubicBezTo>
                  <a:pt x="223" y="13"/>
                  <a:pt x="223" y="12"/>
                  <a:pt x="225" y="12"/>
                </a:cubicBezTo>
                <a:cubicBezTo>
                  <a:pt x="226" y="14"/>
                  <a:pt x="222" y="13"/>
                  <a:pt x="221" y="13"/>
                </a:cubicBezTo>
                <a:cubicBezTo>
                  <a:pt x="221" y="13"/>
                  <a:pt x="220" y="12"/>
                  <a:pt x="221" y="12"/>
                </a:cubicBezTo>
                <a:close/>
                <a:moveTo>
                  <a:pt x="222" y="10"/>
                </a:moveTo>
                <a:cubicBezTo>
                  <a:pt x="222" y="10"/>
                  <a:pt x="223" y="9"/>
                  <a:pt x="223" y="9"/>
                </a:cubicBezTo>
                <a:cubicBezTo>
                  <a:pt x="223" y="10"/>
                  <a:pt x="224" y="9"/>
                  <a:pt x="224" y="10"/>
                </a:cubicBezTo>
                <a:cubicBezTo>
                  <a:pt x="224" y="9"/>
                  <a:pt x="223" y="10"/>
                  <a:pt x="222" y="10"/>
                </a:cubicBezTo>
                <a:close/>
                <a:moveTo>
                  <a:pt x="228" y="16"/>
                </a:moveTo>
                <a:cubicBezTo>
                  <a:pt x="228" y="17"/>
                  <a:pt x="228" y="17"/>
                  <a:pt x="228" y="17"/>
                </a:cubicBezTo>
                <a:cubicBezTo>
                  <a:pt x="228" y="17"/>
                  <a:pt x="228" y="17"/>
                  <a:pt x="228" y="17"/>
                </a:cubicBezTo>
                <a:cubicBezTo>
                  <a:pt x="228" y="17"/>
                  <a:pt x="229" y="17"/>
                  <a:pt x="229" y="17"/>
                </a:cubicBezTo>
                <a:cubicBezTo>
                  <a:pt x="229" y="18"/>
                  <a:pt x="227" y="18"/>
                  <a:pt x="227" y="18"/>
                </a:cubicBezTo>
                <a:cubicBezTo>
                  <a:pt x="226" y="18"/>
                  <a:pt x="227" y="17"/>
                  <a:pt x="227" y="17"/>
                </a:cubicBezTo>
                <a:cubicBezTo>
                  <a:pt x="226" y="17"/>
                  <a:pt x="226" y="17"/>
                  <a:pt x="226" y="17"/>
                </a:cubicBezTo>
                <a:cubicBezTo>
                  <a:pt x="226" y="17"/>
                  <a:pt x="227" y="17"/>
                  <a:pt x="226" y="18"/>
                </a:cubicBezTo>
                <a:cubicBezTo>
                  <a:pt x="225" y="18"/>
                  <a:pt x="225" y="17"/>
                  <a:pt x="224" y="18"/>
                </a:cubicBezTo>
                <a:cubicBezTo>
                  <a:pt x="224" y="18"/>
                  <a:pt x="224" y="18"/>
                  <a:pt x="223" y="18"/>
                </a:cubicBezTo>
                <a:cubicBezTo>
                  <a:pt x="223" y="17"/>
                  <a:pt x="224" y="17"/>
                  <a:pt x="225" y="17"/>
                </a:cubicBezTo>
                <a:cubicBezTo>
                  <a:pt x="224" y="16"/>
                  <a:pt x="223" y="18"/>
                  <a:pt x="223" y="17"/>
                </a:cubicBezTo>
                <a:cubicBezTo>
                  <a:pt x="225" y="17"/>
                  <a:pt x="227" y="16"/>
                  <a:pt x="229" y="17"/>
                </a:cubicBezTo>
                <a:cubicBezTo>
                  <a:pt x="229" y="17"/>
                  <a:pt x="229" y="16"/>
                  <a:pt x="228" y="16"/>
                </a:cubicBezTo>
                <a:close/>
                <a:moveTo>
                  <a:pt x="224" y="11"/>
                </a:moveTo>
                <a:cubicBezTo>
                  <a:pt x="224" y="11"/>
                  <a:pt x="225" y="10"/>
                  <a:pt x="224" y="10"/>
                </a:cubicBezTo>
                <a:cubicBezTo>
                  <a:pt x="224" y="10"/>
                  <a:pt x="225" y="10"/>
                  <a:pt x="225" y="10"/>
                </a:cubicBezTo>
                <a:cubicBezTo>
                  <a:pt x="225" y="11"/>
                  <a:pt x="224" y="10"/>
                  <a:pt x="224" y="11"/>
                </a:cubicBezTo>
                <a:close/>
                <a:moveTo>
                  <a:pt x="225" y="10"/>
                </a:moveTo>
                <a:cubicBezTo>
                  <a:pt x="226" y="10"/>
                  <a:pt x="229" y="10"/>
                  <a:pt x="228" y="11"/>
                </a:cubicBezTo>
                <a:cubicBezTo>
                  <a:pt x="227" y="10"/>
                  <a:pt x="226" y="11"/>
                  <a:pt x="225" y="10"/>
                </a:cubicBezTo>
                <a:close/>
                <a:moveTo>
                  <a:pt x="228" y="22"/>
                </a:moveTo>
                <a:cubicBezTo>
                  <a:pt x="227" y="22"/>
                  <a:pt x="228" y="22"/>
                  <a:pt x="227" y="22"/>
                </a:cubicBezTo>
                <a:cubicBezTo>
                  <a:pt x="228" y="21"/>
                  <a:pt x="229" y="22"/>
                  <a:pt x="229" y="22"/>
                </a:cubicBezTo>
                <a:cubicBezTo>
                  <a:pt x="229" y="23"/>
                  <a:pt x="228" y="22"/>
                  <a:pt x="228" y="22"/>
                </a:cubicBezTo>
                <a:close/>
                <a:moveTo>
                  <a:pt x="229" y="22"/>
                </a:moveTo>
                <a:cubicBezTo>
                  <a:pt x="230" y="22"/>
                  <a:pt x="230" y="22"/>
                  <a:pt x="230" y="22"/>
                </a:cubicBezTo>
                <a:cubicBezTo>
                  <a:pt x="230" y="23"/>
                  <a:pt x="230" y="23"/>
                  <a:pt x="230" y="23"/>
                </a:cubicBezTo>
                <a:cubicBezTo>
                  <a:pt x="230" y="23"/>
                  <a:pt x="230" y="23"/>
                  <a:pt x="230" y="23"/>
                </a:cubicBezTo>
                <a:cubicBezTo>
                  <a:pt x="229" y="23"/>
                  <a:pt x="229" y="23"/>
                  <a:pt x="229" y="22"/>
                </a:cubicBezTo>
                <a:close/>
                <a:moveTo>
                  <a:pt x="228" y="10"/>
                </a:moveTo>
                <a:cubicBezTo>
                  <a:pt x="229" y="10"/>
                  <a:pt x="232" y="10"/>
                  <a:pt x="233" y="10"/>
                </a:cubicBezTo>
                <a:cubicBezTo>
                  <a:pt x="232" y="11"/>
                  <a:pt x="231" y="10"/>
                  <a:pt x="229" y="10"/>
                </a:cubicBezTo>
                <a:cubicBezTo>
                  <a:pt x="229" y="10"/>
                  <a:pt x="229" y="10"/>
                  <a:pt x="228" y="10"/>
                </a:cubicBezTo>
                <a:close/>
                <a:moveTo>
                  <a:pt x="234" y="23"/>
                </a:moveTo>
                <a:cubicBezTo>
                  <a:pt x="234" y="24"/>
                  <a:pt x="235" y="23"/>
                  <a:pt x="235" y="24"/>
                </a:cubicBezTo>
                <a:cubicBezTo>
                  <a:pt x="236" y="24"/>
                  <a:pt x="236" y="23"/>
                  <a:pt x="236" y="24"/>
                </a:cubicBezTo>
                <a:cubicBezTo>
                  <a:pt x="237" y="24"/>
                  <a:pt x="237" y="24"/>
                  <a:pt x="237" y="24"/>
                </a:cubicBezTo>
                <a:cubicBezTo>
                  <a:pt x="236" y="24"/>
                  <a:pt x="236" y="24"/>
                  <a:pt x="236" y="24"/>
                </a:cubicBezTo>
                <a:cubicBezTo>
                  <a:pt x="236" y="24"/>
                  <a:pt x="236" y="24"/>
                  <a:pt x="236" y="24"/>
                </a:cubicBezTo>
                <a:cubicBezTo>
                  <a:pt x="235" y="25"/>
                  <a:pt x="234" y="25"/>
                  <a:pt x="232" y="24"/>
                </a:cubicBezTo>
                <a:cubicBezTo>
                  <a:pt x="233" y="24"/>
                  <a:pt x="233" y="24"/>
                  <a:pt x="234" y="24"/>
                </a:cubicBezTo>
                <a:cubicBezTo>
                  <a:pt x="234" y="23"/>
                  <a:pt x="233" y="24"/>
                  <a:pt x="232" y="24"/>
                </a:cubicBezTo>
                <a:cubicBezTo>
                  <a:pt x="232" y="24"/>
                  <a:pt x="232" y="23"/>
                  <a:pt x="232" y="23"/>
                </a:cubicBezTo>
                <a:cubicBezTo>
                  <a:pt x="232" y="23"/>
                  <a:pt x="233" y="23"/>
                  <a:pt x="233" y="23"/>
                </a:cubicBezTo>
                <a:cubicBezTo>
                  <a:pt x="233" y="23"/>
                  <a:pt x="232" y="23"/>
                  <a:pt x="231" y="23"/>
                </a:cubicBezTo>
                <a:cubicBezTo>
                  <a:pt x="231" y="23"/>
                  <a:pt x="232" y="24"/>
                  <a:pt x="231" y="24"/>
                </a:cubicBezTo>
                <a:cubicBezTo>
                  <a:pt x="231" y="23"/>
                  <a:pt x="230" y="22"/>
                  <a:pt x="229" y="22"/>
                </a:cubicBezTo>
                <a:cubicBezTo>
                  <a:pt x="230" y="22"/>
                  <a:pt x="230" y="22"/>
                  <a:pt x="230" y="22"/>
                </a:cubicBezTo>
                <a:cubicBezTo>
                  <a:pt x="231" y="22"/>
                  <a:pt x="235" y="21"/>
                  <a:pt x="237" y="21"/>
                </a:cubicBezTo>
                <a:cubicBezTo>
                  <a:pt x="237" y="22"/>
                  <a:pt x="237" y="22"/>
                  <a:pt x="237" y="22"/>
                </a:cubicBezTo>
                <a:cubicBezTo>
                  <a:pt x="237" y="22"/>
                  <a:pt x="237" y="21"/>
                  <a:pt x="238" y="21"/>
                </a:cubicBezTo>
                <a:cubicBezTo>
                  <a:pt x="238" y="22"/>
                  <a:pt x="238" y="22"/>
                  <a:pt x="238" y="22"/>
                </a:cubicBezTo>
                <a:cubicBezTo>
                  <a:pt x="238" y="22"/>
                  <a:pt x="238" y="22"/>
                  <a:pt x="239" y="22"/>
                </a:cubicBezTo>
                <a:cubicBezTo>
                  <a:pt x="239" y="22"/>
                  <a:pt x="238" y="22"/>
                  <a:pt x="239" y="21"/>
                </a:cubicBezTo>
                <a:cubicBezTo>
                  <a:pt x="240" y="21"/>
                  <a:pt x="240" y="21"/>
                  <a:pt x="240" y="21"/>
                </a:cubicBezTo>
                <a:cubicBezTo>
                  <a:pt x="239" y="21"/>
                  <a:pt x="240" y="22"/>
                  <a:pt x="240" y="22"/>
                </a:cubicBezTo>
                <a:cubicBezTo>
                  <a:pt x="239" y="22"/>
                  <a:pt x="239" y="22"/>
                  <a:pt x="239" y="22"/>
                </a:cubicBezTo>
                <a:cubicBezTo>
                  <a:pt x="239" y="23"/>
                  <a:pt x="239" y="23"/>
                  <a:pt x="239" y="23"/>
                </a:cubicBezTo>
                <a:cubicBezTo>
                  <a:pt x="238" y="23"/>
                  <a:pt x="238" y="23"/>
                  <a:pt x="238" y="23"/>
                </a:cubicBezTo>
                <a:cubicBezTo>
                  <a:pt x="237" y="23"/>
                  <a:pt x="237" y="23"/>
                  <a:pt x="237" y="24"/>
                </a:cubicBezTo>
                <a:cubicBezTo>
                  <a:pt x="236" y="23"/>
                  <a:pt x="235" y="23"/>
                  <a:pt x="234" y="23"/>
                </a:cubicBezTo>
                <a:close/>
                <a:moveTo>
                  <a:pt x="234" y="8"/>
                </a:moveTo>
                <a:cubicBezTo>
                  <a:pt x="234" y="9"/>
                  <a:pt x="234" y="9"/>
                  <a:pt x="234" y="9"/>
                </a:cubicBezTo>
                <a:cubicBezTo>
                  <a:pt x="233" y="9"/>
                  <a:pt x="233" y="9"/>
                  <a:pt x="232" y="9"/>
                </a:cubicBezTo>
                <a:cubicBezTo>
                  <a:pt x="233" y="10"/>
                  <a:pt x="230" y="10"/>
                  <a:pt x="230" y="9"/>
                </a:cubicBezTo>
                <a:cubicBezTo>
                  <a:pt x="231" y="8"/>
                  <a:pt x="233" y="9"/>
                  <a:pt x="234" y="8"/>
                </a:cubicBezTo>
                <a:close/>
                <a:moveTo>
                  <a:pt x="234" y="8"/>
                </a:moveTo>
                <a:cubicBezTo>
                  <a:pt x="234" y="8"/>
                  <a:pt x="234" y="8"/>
                  <a:pt x="234" y="8"/>
                </a:cubicBezTo>
                <a:cubicBezTo>
                  <a:pt x="234" y="8"/>
                  <a:pt x="234" y="8"/>
                  <a:pt x="234" y="8"/>
                </a:cubicBezTo>
                <a:close/>
                <a:moveTo>
                  <a:pt x="235" y="9"/>
                </a:moveTo>
                <a:cubicBezTo>
                  <a:pt x="234" y="9"/>
                  <a:pt x="235" y="9"/>
                  <a:pt x="235" y="9"/>
                </a:cubicBezTo>
                <a:cubicBezTo>
                  <a:pt x="235" y="9"/>
                  <a:pt x="235" y="9"/>
                  <a:pt x="235" y="9"/>
                </a:cubicBezTo>
                <a:cubicBezTo>
                  <a:pt x="236" y="10"/>
                  <a:pt x="237" y="9"/>
                  <a:pt x="238" y="10"/>
                </a:cubicBezTo>
                <a:cubicBezTo>
                  <a:pt x="237" y="10"/>
                  <a:pt x="236" y="10"/>
                  <a:pt x="236" y="11"/>
                </a:cubicBezTo>
                <a:cubicBezTo>
                  <a:pt x="235" y="11"/>
                  <a:pt x="235" y="10"/>
                  <a:pt x="235" y="10"/>
                </a:cubicBezTo>
                <a:cubicBezTo>
                  <a:pt x="235" y="10"/>
                  <a:pt x="235" y="10"/>
                  <a:pt x="236" y="10"/>
                </a:cubicBezTo>
                <a:cubicBezTo>
                  <a:pt x="236" y="10"/>
                  <a:pt x="235" y="9"/>
                  <a:pt x="235" y="9"/>
                </a:cubicBezTo>
                <a:close/>
                <a:moveTo>
                  <a:pt x="239" y="9"/>
                </a:moveTo>
                <a:cubicBezTo>
                  <a:pt x="240" y="9"/>
                  <a:pt x="240" y="9"/>
                  <a:pt x="240" y="9"/>
                </a:cubicBezTo>
                <a:cubicBezTo>
                  <a:pt x="240" y="9"/>
                  <a:pt x="240" y="9"/>
                  <a:pt x="240" y="9"/>
                </a:cubicBezTo>
                <a:cubicBezTo>
                  <a:pt x="240" y="9"/>
                  <a:pt x="240" y="9"/>
                  <a:pt x="239" y="9"/>
                </a:cubicBezTo>
                <a:close/>
                <a:moveTo>
                  <a:pt x="244" y="89"/>
                </a:moveTo>
                <a:cubicBezTo>
                  <a:pt x="244" y="89"/>
                  <a:pt x="245" y="90"/>
                  <a:pt x="246" y="90"/>
                </a:cubicBezTo>
                <a:cubicBezTo>
                  <a:pt x="246" y="90"/>
                  <a:pt x="245" y="89"/>
                  <a:pt x="245" y="90"/>
                </a:cubicBezTo>
                <a:cubicBezTo>
                  <a:pt x="244" y="90"/>
                  <a:pt x="245" y="89"/>
                  <a:pt x="244" y="89"/>
                </a:cubicBezTo>
                <a:close/>
                <a:moveTo>
                  <a:pt x="249" y="87"/>
                </a:moveTo>
                <a:cubicBezTo>
                  <a:pt x="250" y="87"/>
                  <a:pt x="251" y="88"/>
                  <a:pt x="252" y="87"/>
                </a:cubicBezTo>
                <a:cubicBezTo>
                  <a:pt x="252" y="87"/>
                  <a:pt x="252" y="88"/>
                  <a:pt x="253" y="88"/>
                </a:cubicBezTo>
                <a:cubicBezTo>
                  <a:pt x="253" y="88"/>
                  <a:pt x="252" y="88"/>
                  <a:pt x="253" y="88"/>
                </a:cubicBezTo>
                <a:cubicBezTo>
                  <a:pt x="252" y="89"/>
                  <a:pt x="251" y="89"/>
                  <a:pt x="250" y="89"/>
                </a:cubicBezTo>
                <a:cubicBezTo>
                  <a:pt x="250" y="89"/>
                  <a:pt x="250" y="88"/>
                  <a:pt x="250" y="88"/>
                </a:cubicBezTo>
                <a:cubicBezTo>
                  <a:pt x="250" y="88"/>
                  <a:pt x="249" y="88"/>
                  <a:pt x="249" y="87"/>
                </a:cubicBezTo>
                <a:close/>
                <a:moveTo>
                  <a:pt x="251" y="13"/>
                </a:moveTo>
                <a:cubicBezTo>
                  <a:pt x="251" y="12"/>
                  <a:pt x="251" y="12"/>
                  <a:pt x="252" y="12"/>
                </a:cubicBezTo>
                <a:cubicBezTo>
                  <a:pt x="252" y="13"/>
                  <a:pt x="251" y="13"/>
                  <a:pt x="251" y="13"/>
                </a:cubicBezTo>
                <a:close/>
                <a:moveTo>
                  <a:pt x="251" y="10"/>
                </a:moveTo>
                <a:cubicBezTo>
                  <a:pt x="251" y="9"/>
                  <a:pt x="252" y="10"/>
                  <a:pt x="252" y="9"/>
                </a:cubicBezTo>
                <a:cubicBezTo>
                  <a:pt x="252" y="10"/>
                  <a:pt x="252" y="9"/>
                  <a:pt x="251" y="10"/>
                </a:cubicBezTo>
                <a:close/>
                <a:moveTo>
                  <a:pt x="257" y="11"/>
                </a:moveTo>
                <a:cubicBezTo>
                  <a:pt x="257" y="11"/>
                  <a:pt x="257" y="11"/>
                  <a:pt x="258" y="11"/>
                </a:cubicBezTo>
                <a:cubicBezTo>
                  <a:pt x="258" y="12"/>
                  <a:pt x="257" y="11"/>
                  <a:pt x="257" y="11"/>
                </a:cubicBezTo>
                <a:close/>
                <a:moveTo>
                  <a:pt x="263" y="79"/>
                </a:moveTo>
                <a:cubicBezTo>
                  <a:pt x="263" y="79"/>
                  <a:pt x="264" y="79"/>
                  <a:pt x="264" y="78"/>
                </a:cubicBezTo>
                <a:cubicBezTo>
                  <a:pt x="265" y="78"/>
                  <a:pt x="265" y="80"/>
                  <a:pt x="264" y="80"/>
                </a:cubicBezTo>
                <a:cubicBezTo>
                  <a:pt x="264" y="80"/>
                  <a:pt x="263" y="80"/>
                  <a:pt x="263" y="79"/>
                </a:cubicBezTo>
                <a:close/>
                <a:moveTo>
                  <a:pt x="268" y="27"/>
                </a:moveTo>
                <a:cubicBezTo>
                  <a:pt x="268" y="27"/>
                  <a:pt x="268" y="27"/>
                  <a:pt x="269" y="27"/>
                </a:cubicBezTo>
                <a:cubicBezTo>
                  <a:pt x="269" y="27"/>
                  <a:pt x="269" y="27"/>
                  <a:pt x="269" y="27"/>
                </a:cubicBezTo>
                <a:cubicBezTo>
                  <a:pt x="268" y="28"/>
                  <a:pt x="268" y="28"/>
                  <a:pt x="268" y="27"/>
                </a:cubicBezTo>
                <a:close/>
                <a:moveTo>
                  <a:pt x="279" y="77"/>
                </a:moveTo>
                <a:cubicBezTo>
                  <a:pt x="279" y="77"/>
                  <a:pt x="279" y="77"/>
                  <a:pt x="280" y="76"/>
                </a:cubicBezTo>
                <a:cubicBezTo>
                  <a:pt x="280" y="75"/>
                  <a:pt x="279" y="75"/>
                  <a:pt x="280" y="74"/>
                </a:cubicBezTo>
                <a:cubicBezTo>
                  <a:pt x="280" y="74"/>
                  <a:pt x="281" y="74"/>
                  <a:pt x="281" y="75"/>
                </a:cubicBezTo>
                <a:cubicBezTo>
                  <a:pt x="281" y="76"/>
                  <a:pt x="281" y="76"/>
                  <a:pt x="281" y="77"/>
                </a:cubicBezTo>
                <a:cubicBezTo>
                  <a:pt x="280" y="77"/>
                  <a:pt x="279" y="77"/>
                  <a:pt x="280" y="78"/>
                </a:cubicBezTo>
                <a:cubicBezTo>
                  <a:pt x="279" y="77"/>
                  <a:pt x="279" y="77"/>
                  <a:pt x="279" y="77"/>
                </a:cubicBezTo>
                <a:close/>
                <a:moveTo>
                  <a:pt x="279" y="47"/>
                </a:moveTo>
                <a:cubicBezTo>
                  <a:pt x="279" y="47"/>
                  <a:pt x="280" y="47"/>
                  <a:pt x="280" y="47"/>
                </a:cubicBezTo>
                <a:cubicBezTo>
                  <a:pt x="280" y="47"/>
                  <a:pt x="280" y="47"/>
                  <a:pt x="280" y="47"/>
                </a:cubicBezTo>
                <a:cubicBezTo>
                  <a:pt x="280" y="47"/>
                  <a:pt x="280" y="47"/>
                  <a:pt x="279" y="47"/>
                </a:cubicBezTo>
                <a:close/>
                <a:moveTo>
                  <a:pt x="282" y="75"/>
                </a:moveTo>
                <a:cubicBezTo>
                  <a:pt x="282" y="75"/>
                  <a:pt x="282" y="76"/>
                  <a:pt x="282" y="76"/>
                </a:cubicBezTo>
                <a:cubicBezTo>
                  <a:pt x="282" y="76"/>
                  <a:pt x="282" y="76"/>
                  <a:pt x="282" y="76"/>
                </a:cubicBezTo>
                <a:cubicBezTo>
                  <a:pt x="282" y="76"/>
                  <a:pt x="282" y="76"/>
                  <a:pt x="282" y="75"/>
                </a:cubicBezTo>
                <a:close/>
                <a:moveTo>
                  <a:pt x="282" y="25"/>
                </a:moveTo>
                <a:cubicBezTo>
                  <a:pt x="281" y="25"/>
                  <a:pt x="283" y="25"/>
                  <a:pt x="282" y="25"/>
                </a:cubicBezTo>
                <a:cubicBezTo>
                  <a:pt x="282" y="26"/>
                  <a:pt x="282" y="25"/>
                  <a:pt x="282" y="25"/>
                </a:cubicBezTo>
                <a:close/>
                <a:moveTo>
                  <a:pt x="288" y="27"/>
                </a:moveTo>
                <a:cubicBezTo>
                  <a:pt x="288" y="27"/>
                  <a:pt x="288" y="27"/>
                  <a:pt x="288" y="27"/>
                </a:cubicBezTo>
                <a:cubicBezTo>
                  <a:pt x="288" y="28"/>
                  <a:pt x="289" y="28"/>
                  <a:pt x="288" y="28"/>
                </a:cubicBezTo>
                <a:cubicBezTo>
                  <a:pt x="288" y="28"/>
                  <a:pt x="288" y="28"/>
                  <a:pt x="288" y="27"/>
                </a:cubicBezTo>
                <a:close/>
              </a:path>
            </a:pathLst>
          </a:custGeom>
          <a:solidFill>
            <a:schemeClr val="accent2">
              <a:lumMod val="75000"/>
              <a:alpha val="18000"/>
            </a:schemeClr>
          </a:solidFill>
          <a:ln>
            <a:noFill/>
          </a:ln>
        </p:spPr>
        <p:txBody>
          <a:bodyPr lIns="68580" tIns="34290" rIns="68580" bIns="34290" anchor="ctr" anchorCtr="1"/>
          <a:lstStyle/>
          <a:p>
            <a:endParaRPr lang="zh-CN" altLang="en-US"/>
          </a:p>
        </p:txBody>
      </p:sp>
      <p:sp>
        <p:nvSpPr>
          <p:cNvPr id="10" name="文本框 9"/>
          <p:cNvSpPr txBox="1"/>
          <p:nvPr/>
        </p:nvSpPr>
        <p:spPr>
          <a:xfrm>
            <a:off x="6583680" y="650240"/>
            <a:ext cx="1060450" cy="3397250"/>
          </a:xfrm>
          <a:prstGeom prst="rect">
            <a:avLst/>
          </a:prstGeom>
          <a:noFill/>
        </p:spPr>
        <p:txBody>
          <a:bodyPr vert="eaVert" wrap="square" lIns="68580" tIns="34290" rIns="68580" bIns="34290" rtlCol="0">
            <a:spAutoFit/>
            <a:scene3d>
              <a:camera prst="orthographicFront"/>
              <a:lightRig rig="threePt" dir="t"/>
            </a:scene3d>
          </a:bodyPr>
          <a:lstStyle/>
          <a:p>
            <a:r>
              <a:rPr lang="zh-CN" altLang="en-US" sz="6000" dirty="0">
                <a:solidFill>
                  <a:schemeClr val="accent1"/>
                </a:solidFill>
                <a:effectLst>
                  <a:outerShdw blurRad="38100" dist="25400" dir="5400000" algn="ctr" rotWithShape="0">
                    <a:srgbClr val="6E747A">
                      <a:alpha val="43000"/>
                    </a:srgbClr>
                  </a:outerShdw>
                </a:effectLst>
                <a:latin typeface="方正启体简体" panose="03000509000000000000" charset="-122"/>
                <a:ea typeface="方正启体简体" panose="03000509000000000000" charset="-122"/>
              </a:rPr>
              <a:t>谢谢观看</a:t>
            </a:r>
            <a:endParaRPr lang="zh-CN" altLang="en-US" sz="6000" dirty="0">
              <a:solidFill>
                <a:schemeClr val="accent1"/>
              </a:solidFill>
              <a:effectLst>
                <a:outerShdw blurRad="38100" dist="25400" dir="5400000" algn="ctr" rotWithShape="0">
                  <a:srgbClr val="6E747A">
                    <a:alpha val="43000"/>
                  </a:srgbClr>
                </a:outerShdw>
              </a:effectLst>
              <a:latin typeface="方正启体简体" panose="03000509000000000000" charset="-122"/>
              <a:ea typeface="方正启体简体" panose="03000509000000000000" charset="-122"/>
            </a:endParaRPr>
          </a:p>
        </p:txBody>
      </p:sp>
      <p:pic>
        <p:nvPicPr>
          <p:cNvPr id="16" name="图片 15"/>
          <p:cNvPicPr>
            <a:picLocks noChangeAspect="1"/>
          </p:cNvPicPr>
          <p:nvPr/>
        </p:nvPicPr>
        <p:blipFill rotWithShape="1">
          <a:blip r:embed="rId1" cstate="email"/>
          <a:srcRect/>
          <a:stretch>
            <a:fillRect/>
          </a:stretch>
        </p:blipFill>
        <p:spPr>
          <a:xfrm>
            <a:off x="215265" y="117475"/>
            <a:ext cx="5057775" cy="49803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KSO_Shape"/>
          <p:cNvSpPr/>
          <p:nvPr/>
        </p:nvSpPr>
        <p:spPr bwMode="auto">
          <a:xfrm>
            <a:off x="177165" y="57150"/>
            <a:ext cx="4400550" cy="860425"/>
          </a:xfrm>
          <a:custGeom>
            <a:avLst/>
            <a:gdLst>
              <a:gd name="T0" fmla="*/ 157847 w 313"/>
              <a:gd name="T1" fmla="*/ 255366 h 93"/>
              <a:gd name="T2" fmla="*/ 379585 w 313"/>
              <a:gd name="T3" fmla="*/ 266632 h 93"/>
              <a:gd name="T4" fmla="*/ 390860 w 313"/>
              <a:gd name="T5" fmla="*/ 281653 h 93"/>
              <a:gd name="T6" fmla="*/ 503608 w 313"/>
              <a:gd name="T7" fmla="*/ 281653 h 93"/>
              <a:gd name="T8" fmla="*/ 665214 w 313"/>
              <a:gd name="T9" fmla="*/ 285409 h 93"/>
              <a:gd name="T10" fmla="*/ 710313 w 313"/>
              <a:gd name="T11" fmla="*/ 285409 h 93"/>
              <a:gd name="T12" fmla="*/ 792995 w 313"/>
              <a:gd name="T13" fmla="*/ 304185 h 93"/>
              <a:gd name="T14" fmla="*/ 717829 w 313"/>
              <a:gd name="T15" fmla="*/ 315452 h 93"/>
              <a:gd name="T16" fmla="*/ 774203 w 313"/>
              <a:gd name="T17" fmla="*/ 330473 h 93"/>
              <a:gd name="T18" fmla="*/ 849369 w 313"/>
              <a:gd name="T19" fmla="*/ 326718 h 93"/>
              <a:gd name="T20" fmla="*/ 962117 w 313"/>
              <a:gd name="T21" fmla="*/ 341739 h 93"/>
              <a:gd name="T22" fmla="*/ 1063590 w 313"/>
              <a:gd name="T23" fmla="*/ 311696 h 93"/>
              <a:gd name="T24" fmla="*/ 1142514 w 313"/>
              <a:gd name="T25" fmla="*/ 270387 h 93"/>
              <a:gd name="T26" fmla="*/ 1157547 w 313"/>
              <a:gd name="T27" fmla="*/ 202790 h 93"/>
              <a:gd name="T28" fmla="*/ 1022249 w 313"/>
              <a:gd name="T29" fmla="*/ 180258 h 93"/>
              <a:gd name="T30" fmla="*/ 1093656 w 313"/>
              <a:gd name="T31" fmla="*/ 116417 h 93"/>
              <a:gd name="T32" fmla="*/ 988425 w 313"/>
              <a:gd name="T33" fmla="*/ 105151 h 93"/>
              <a:gd name="T34" fmla="*/ 932051 w 313"/>
              <a:gd name="T35" fmla="*/ 90129 h 93"/>
              <a:gd name="T36" fmla="*/ 958358 w 313"/>
              <a:gd name="T37" fmla="*/ 63841 h 93"/>
              <a:gd name="T38" fmla="*/ 969633 w 313"/>
              <a:gd name="T39" fmla="*/ 45065 h 93"/>
              <a:gd name="T40" fmla="*/ 905743 w 313"/>
              <a:gd name="T41" fmla="*/ 33798 h 93"/>
              <a:gd name="T42" fmla="*/ 1033524 w 313"/>
              <a:gd name="T43" fmla="*/ 30043 h 93"/>
              <a:gd name="T44" fmla="*/ 932051 w 313"/>
              <a:gd name="T45" fmla="*/ 15022 h 93"/>
              <a:gd name="T46" fmla="*/ 792995 w 313"/>
              <a:gd name="T47" fmla="*/ 11266 h 93"/>
              <a:gd name="T48" fmla="*/ 699038 w 313"/>
              <a:gd name="T49" fmla="*/ 3755 h 93"/>
              <a:gd name="T50" fmla="*/ 616356 w 313"/>
              <a:gd name="T51" fmla="*/ 11266 h 93"/>
              <a:gd name="T52" fmla="*/ 503608 w 313"/>
              <a:gd name="T53" fmla="*/ 11266 h 93"/>
              <a:gd name="T54" fmla="*/ 315695 w 313"/>
              <a:gd name="T55" fmla="*/ 22532 h 93"/>
              <a:gd name="T56" fmla="*/ 507366 w 313"/>
              <a:gd name="T57" fmla="*/ 26288 h 93"/>
              <a:gd name="T58" fmla="*/ 552465 w 313"/>
              <a:gd name="T59" fmla="*/ 30043 h 93"/>
              <a:gd name="T60" fmla="*/ 435959 w 313"/>
              <a:gd name="T61" fmla="*/ 41309 h 93"/>
              <a:gd name="T62" fmla="*/ 372069 w 313"/>
              <a:gd name="T63" fmla="*/ 52575 h 93"/>
              <a:gd name="T64" fmla="*/ 251804 w 313"/>
              <a:gd name="T65" fmla="*/ 75108 h 93"/>
              <a:gd name="T66" fmla="*/ 172880 w 313"/>
              <a:gd name="T67" fmla="*/ 108906 h 93"/>
              <a:gd name="T68" fmla="*/ 398376 w 313"/>
              <a:gd name="T69" fmla="*/ 131438 h 93"/>
              <a:gd name="T70" fmla="*/ 405893 w 313"/>
              <a:gd name="T71" fmla="*/ 150215 h 93"/>
              <a:gd name="T72" fmla="*/ 187913 w 313"/>
              <a:gd name="T73" fmla="*/ 161481 h 93"/>
              <a:gd name="T74" fmla="*/ 270595 w 313"/>
              <a:gd name="T75" fmla="*/ 168992 h 93"/>
              <a:gd name="T76" fmla="*/ 56374 w 313"/>
              <a:gd name="T77" fmla="*/ 195280 h 93"/>
              <a:gd name="T78" fmla="*/ 394618 w 313"/>
              <a:gd name="T79" fmla="*/ 22532 h 93"/>
              <a:gd name="T80" fmla="*/ 7517 w 313"/>
              <a:gd name="T81" fmla="*/ 221567 h 93"/>
              <a:gd name="T82" fmla="*/ 405893 w 313"/>
              <a:gd name="T83" fmla="*/ 161481 h 93"/>
              <a:gd name="T84" fmla="*/ 518641 w 313"/>
              <a:gd name="T85" fmla="*/ 157726 h 93"/>
              <a:gd name="T86" fmla="*/ 424684 w 313"/>
              <a:gd name="T87" fmla="*/ 165237 h 93"/>
              <a:gd name="T88" fmla="*/ 345761 w 313"/>
              <a:gd name="T89" fmla="*/ 165237 h 93"/>
              <a:gd name="T90" fmla="*/ 435959 w 313"/>
              <a:gd name="T91" fmla="*/ 274142 h 93"/>
              <a:gd name="T92" fmla="*/ 462267 w 313"/>
              <a:gd name="T93" fmla="*/ 41309 h 93"/>
              <a:gd name="T94" fmla="*/ 526158 w 313"/>
              <a:gd name="T95" fmla="*/ 37554 h 93"/>
              <a:gd name="T96" fmla="*/ 571257 w 313"/>
              <a:gd name="T97" fmla="*/ 26288 h 93"/>
              <a:gd name="T98" fmla="*/ 608839 w 313"/>
              <a:gd name="T99" fmla="*/ 11266 h 93"/>
              <a:gd name="T100" fmla="*/ 661455 w 313"/>
              <a:gd name="T101" fmla="*/ 11266 h 93"/>
              <a:gd name="T102" fmla="*/ 691521 w 313"/>
              <a:gd name="T103" fmla="*/ 285409 h 93"/>
              <a:gd name="T104" fmla="*/ 706554 w 313"/>
              <a:gd name="T105" fmla="*/ 3755 h 93"/>
              <a:gd name="T106" fmla="*/ 770445 w 313"/>
              <a:gd name="T107" fmla="*/ 311696 h 93"/>
              <a:gd name="T108" fmla="*/ 789236 w 313"/>
              <a:gd name="T109" fmla="*/ 289164 h 93"/>
              <a:gd name="T110" fmla="*/ 808028 w 313"/>
              <a:gd name="T111" fmla="*/ 48820 h 93"/>
              <a:gd name="T112" fmla="*/ 871918 w 313"/>
              <a:gd name="T113" fmla="*/ 26288 h 93"/>
              <a:gd name="T114" fmla="*/ 856885 w 313"/>
              <a:gd name="T115" fmla="*/ 63841 h 93"/>
              <a:gd name="T116" fmla="*/ 864402 w 313"/>
              <a:gd name="T117" fmla="*/ 86374 h 93"/>
              <a:gd name="T118" fmla="*/ 901984 w 313"/>
              <a:gd name="T119" fmla="*/ 78863 h 93"/>
              <a:gd name="T120" fmla="*/ 917017 w 313"/>
              <a:gd name="T121" fmla="*/ 334228 h 93"/>
              <a:gd name="T122" fmla="*/ 1007216 w 313"/>
              <a:gd name="T123" fmla="*/ 101395 h 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3" h="93">
                <a:moveTo>
                  <a:pt x="0" y="60"/>
                </a:moveTo>
                <a:cubicBezTo>
                  <a:pt x="2" y="60"/>
                  <a:pt x="3" y="61"/>
                  <a:pt x="4" y="61"/>
                </a:cubicBezTo>
                <a:cubicBezTo>
                  <a:pt x="5" y="62"/>
                  <a:pt x="8" y="61"/>
                  <a:pt x="8" y="62"/>
                </a:cubicBezTo>
                <a:cubicBezTo>
                  <a:pt x="9" y="62"/>
                  <a:pt x="8" y="61"/>
                  <a:pt x="9" y="62"/>
                </a:cubicBezTo>
                <a:cubicBezTo>
                  <a:pt x="9" y="62"/>
                  <a:pt x="10" y="62"/>
                  <a:pt x="10" y="62"/>
                </a:cubicBezTo>
                <a:cubicBezTo>
                  <a:pt x="11" y="62"/>
                  <a:pt x="12" y="62"/>
                  <a:pt x="12" y="63"/>
                </a:cubicBezTo>
                <a:cubicBezTo>
                  <a:pt x="12" y="63"/>
                  <a:pt x="12" y="63"/>
                  <a:pt x="12" y="63"/>
                </a:cubicBezTo>
                <a:cubicBezTo>
                  <a:pt x="11" y="63"/>
                  <a:pt x="9" y="63"/>
                  <a:pt x="9" y="63"/>
                </a:cubicBezTo>
                <a:cubicBezTo>
                  <a:pt x="10" y="63"/>
                  <a:pt x="11" y="63"/>
                  <a:pt x="12" y="63"/>
                </a:cubicBezTo>
                <a:cubicBezTo>
                  <a:pt x="12" y="63"/>
                  <a:pt x="12" y="63"/>
                  <a:pt x="12" y="63"/>
                </a:cubicBezTo>
                <a:cubicBezTo>
                  <a:pt x="12" y="63"/>
                  <a:pt x="12" y="63"/>
                  <a:pt x="13" y="63"/>
                </a:cubicBezTo>
                <a:cubicBezTo>
                  <a:pt x="13" y="63"/>
                  <a:pt x="12" y="63"/>
                  <a:pt x="13" y="63"/>
                </a:cubicBezTo>
                <a:cubicBezTo>
                  <a:pt x="13" y="63"/>
                  <a:pt x="13" y="63"/>
                  <a:pt x="14" y="63"/>
                </a:cubicBezTo>
                <a:cubicBezTo>
                  <a:pt x="15" y="63"/>
                  <a:pt x="16" y="64"/>
                  <a:pt x="17" y="63"/>
                </a:cubicBezTo>
                <a:cubicBezTo>
                  <a:pt x="19" y="64"/>
                  <a:pt x="22" y="63"/>
                  <a:pt x="22" y="65"/>
                </a:cubicBezTo>
                <a:cubicBezTo>
                  <a:pt x="23" y="65"/>
                  <a:pt x="25" y="65"/>
                  <a:pt x="26" y="65"/>
                </a:cubicBezTo>
                <a:cubicBezTo>
                  <a:pt x="26" y="65"/>
                  <a:pt x="26" y="65"/>
                  <a:pt x="26" y="65"/>
                </a:cubicBezTo>
                <a:cubicBezTo>
                  <a:pt x="28" y="66"/>
                  <a:pt x="30" y="65"/>
                  <a:pt x="31" y="65"/>
                </a:cubicBezTo>
                <a:cubicBezTo>
                  <a:pt x="31" y="66"/>
                  <a:pt x="30" y="65"/>
                  <a:pt x="30" y="66"/>
                </a:cubicBezTo>
                <a:cubicBezTo>
                  <a:pt x="32" y="65"/>
                  <a:pt x="34" y="66"/>
                  <a:pt x="36" y="66"/>
                </a:cubicBezTo>
                <a:cubicBezTo>
                  <a:pt x="36" y="67"/>
                  <a:pt x="35" y="67"/>
                  <a:pt x="35" y="67"/>
                </a:cubicBezTo>
                <a:cubicBezTo>
                  <a:pt x="36" y="67"/>
                  <a:pt x="37" y="67"/>
                  <a:pt x="37" y="67"/>
                </a:cubicBezTo>
                <a:cubicBezTo>
                  <a:pt x="37" y="67"/>
                  <a:pt x="38" y="67"/>
                  <a:pt x="38" y="68"/>
                </a:cubicBezTo>
                <a:cubicBezTo>
                  <a:pt x="39" y="67"/>
                  <a:pt x="40" y="68"/>
                  <a:pt x="41" y="68"/>
                </a:cubicBezTo>
                <a:cubicBezTo>
                  <a:pt x="41" y="68"/>
                  <a:pt x="41" y="68"/>
                  <a:pt x="41" y="68"/>
                </a:cubicBezTo>
                <a:cubicBezTo>
                  <a:pt x="42" y="68"/>
                  <a:pt x="42" y="68"/>
                  <a:pt x="42" y="68"/>
                </a:cubicBezTo>
                <a:cubicBezTo>
                  <a:pt x="42" y="68"/>
                  <a:pt x="42" y="68"/>
                  <a:pt x="42" y="68"/>
                </a:cubicBezTo>
                <a:cubicBezTo>
                  <a:pt x="44" y="68"/>
                  <a:pt x="45" y="69"/>
                  <a:pt x="46" y="68"/>
                </a:cubicBezTo>
                <a:cubicBezTo>
                  <a:pt x="46" y="69"/>
                  <a:pt x="47" y="68"/>
                  <a:pt x="47" y="68"/>
                </a:cubicBezTo>
                <a:cubicBezTo>
                  <a:pt x="47" y="68"/>
                  <a:pt x="47" y="68"/>
                  <a:pt x="47" y="68"/>
                </a:cubicBezTo>
                <a:cubicBezTo>
                  <a:pt x="49" y="69"/>
                  <a:pt x="54" y="68"/>
                  <a:pt x="55" y="69"/>
                </a:cubicBezTo>
                <a:cubicBezTo>
                  <a:pt x="55" y="68"/>
                  <a:pt x="56" y="68"/>
                  <a:pt x="57" y="68"/>
                </a:cubicBezTo>
                <a:cubicBezTo>
                  <a:pt x="57" y="69"/>
                  <a:pt x="56" y="68"/>
                  <a:pt x="56" y="69"/>
                </a:cubicBezTo>
                <a:cubicBezTo>
                  <a:pt x="60" y="68"/>
                  <a:pt x="64" y="69"/>
                  <a:pt x="69" y="69"/>
                </a:cubicBezTo>
                <a:cubicBezTo>
                  <a:pt x="68" y="69"/>
                  <a:pt x="68" y="69"/>
                  <a:pt x="68" y="69"/>
                </a:cubicBezTo>
                <a:cubicBezTo>
                  <a:pt x="70" y="69"/>
                  <a:pt x="71" y="69"/>
                  <a:pt x="73" y="69"/>
                </a:cubicBezTo>
                <a:cubicBezTo>
                  <a:pt x="74" y="69"/>
                  <a:pt x="77" y="69"/>
                  <a:pt x="78" y="69"/>
                </a:cubicBezTo>
                <a:cubicBezTo>
                  <a:pt x="78" y="69"/>
                  <a:pt x="77" y="69"/>
                  <a:pt x="78" y="68"/>
                </a:cubicBezTo>
                <a:cubicBezTo>
                  <a:pt x="79" y="69"/>
                  <a:pt x="81" y="69"/>
                  <a:pt x="83" y="69"/>
                </a:cubicBezTo>
                <a:cubicBezTo>
                  <a:pt x="83" y="70"/>
                  <a:pt x="85" y="70"/>
                  <a:pt x="85" y="69"/>
                </a:cubicBezTo>
                <a:cubicBezTo>
                  <a:pt x="85" y="69"/>
                  <a:pt x="84" y="69"/>
                  <a:pt x="84" y="70"/>
                </a:cubicBezTo>
                <a:cubicBezTo>
                  <a:pt x="84" y="69"/>
                  <a:pt x="83" y="70"/>
                  <a:pt x="84" y="69"/>
                </a:cubicBezTo>
                <a:cubicBezTo>
                  <a:pt x="84" y="69"/>
                  <a:pt x="87" y="69"/>
                  <a:pt x="86" y="69"/>
                </a:cubicBezTo>
                <a:cubicBezTo>
                  <a:pt x="88" y="69"/>
                  <a:pt x="89" y="70"/>
                  <a:pt x="91" y="69"/>
                </a:cubicBezTo>
                <a:cubicBezTo>
                  <a:pt x="91" y="71"/>
                  <a:pt x="94" y="70"/>
                  <a:pt x="94" y="70"/>
                </a:cubicBezTo>
                <a:cubicBezTo>
                  <a:pt x="94" y="70"/>
                  <a:pt x="95" y="70"/>
                  <a:pt x="96" y="71"/>
                </a:cubicBezTo>
                <a:cubicBezTo>
                  <a:pt x="95" y="71"/>
                  <a:pt x="94" y="71"/>
                  <a:pt x="93" y="71"/>
                </a:cubicBezTo>
                <a:cubicBezTo>
                  <a:pt x="93" y="71"/>
                  <a:pt x="94" y="71"/>
                  <a:pt x="94" y="72"/>
                </a:cubicBezTo>
                <a:cubicBezTo>
                  <a:pt x="95" y="71"/>
                  <a:pt x="95" y="71"/>
                  <a:pt x="96" y="72"/>
                </a:cubicBezTo>
                <a:cubicBezTo>
                  <a:pt x="96" y="71"/>
                  <a:pt x="97" y="71"/>
                  <a:pt x="97" y="72"/>
                </a:cubicBezTo>
                <a:cubicBezTo>
                  <a:pt x="97" y="71"/>
                  <a:pt x="96" y="71"/>
                  <a:pt x="96" y="71"/>
                </a:cubicBezTo>
                <a:cubicBezTo>
                  <a:pt x="97" y="71"/>
                  <a:pt x="99" y="71"/>
                  <a:pt x="100" y="71"/>
                </a:cubicBezTo>
                <a:cubicBezTo>
                  <a:pt x="99" y="71"/>
                  <a:pt x="99" y="71"/>
                  <a:pt x="99" y="72"/>
                </a:cubicBezTo>
                <a:cubicBezTo>
                  <a:pt x="100" y="71"/>
                  <a:pt x="101" y="72"/>
                  <a:pt x="101" y="71"/>
                </a:cubicBezTo>
                <a:cubicBezTo>
                  <a:pt x="101" y="71"/>
                  <a:pt x="100" y="72"/>
                  <a:pt x="100" y="71"/>
                </a:cubicBezTo>
                <a:cubicBezTo>
                  <a:pt x="101" y="71"/>
                  <a:pt x="102" y="71"/>
                  <a:pt x="103" y="71"/>
                </a:cubicBezTo>
                <a:cubicBezTo>
                  <a:pt x="102" y="71"/>
                  <a:pt x="101" y="71"/>
                  <a:pt x="102" y="72"/>
                </a:cubicBezTo>
                <a:cubicBezTo>
                  <a:pt x="103" y="72"/>
                  <a:pt x="103" y="71"/>
                  <a:pt x="103" y="71"/>
                </a:cubicBezTo>
                <a:cubicBezTo>
                  <a:pt x="105" y="72"/>
                  <a:pt x="106" y="72"/>
                  <a:pt x="108" y="72"/>
                </a:cubicBezTo>
                <a:cubicBezTo>
                  <a:pt x="108" y="72"/>
                  <a:pt x="109" y="72"/>
                  <a:pt x="110" y="72"/>
                </a:cubicBezTo>
                <a:cubicBezTo>
                  <a:pt x="110" y="72"/>
                  <a:pt x="110" y="72"/>
                  <a:pt x="110" y="72"/>
                </a:cubicBezTo>
                <a:cubicBezTo>
                  <a:pt x="110" y="73"/>
                  <a:pt x="109" y="72"/>
                  <a:pt x="109" y="73"/>
                </a:cubicBezTo>
                <a:cubicBezTo>
                  <a:pt x="110" y="73"/>
                  <a:pt x="111" y="73"/>
                  <a:pt x="112" y="73"/>
                </a:cubicBezTo>
                <a:cubicBezTo>
                  <a:pt x="113" y="73"/>
                  <a:pt x="114" y="73"/>
                  <a:pt x="115" y="74"/>
                </a:cubicBezTo>
                <a:cubicBezTo>
                  <a:pt x="114" y="74"/>
                  <a:pt x="113" y="74"/>
                  <a:pt x="112" y="74"/>
                </a:cubicBezTo>
                <a:cubicBezTo>
                  <a:pt x="112" y="74"/>
                  <a:pt x="109" y="73"/>
                  <a:pt x="109" y="74"/>
                </a:cubicBezTo>
                <a:cubicBezTo>
                  <a:pt x="109" y="74"/>
                  <a:pt x="109" y="74"/>
                  <a:pt x="108" y="74"/>
                </a:cubicBezTo>
                <a:cubicBezTo>
                  <a:pt x="108" y="74"/>
                  <a:pt x="108" y="74"/>
                  <a:pt x="107" y="75"/>
                </a:cubicBezTo>
                <a:cubicBezTo>
                  <a:pt x="107" y="74"/>
                  <a:pt x="106" y="75"/>
                  <a:pt x="106" y="74"/>
                </a:cubicBezTo>
                <a:cubicBezTo>
                  <a:pt x="106" y="74"/>
                  <a:pt x="106" y="75"/>
                  <a:pt x="106" y="75"/>
                </a:cubicBezTo>
                <a:cubicBezTo>
                  <a:pt x="105" y="75"/>
                  <a:pt x="105" y="74"/>
                  <a:pt x="105" y="74"/>
                </a:cubicBezTo>
                <a:cubicBezTo>
                  <a:pt x="101" y="75"/>
                  <a:pt x="97" y="74"/>
                  <a:pt x="94" y="74"/>
                </a:cubicBezTo>
                <a:cubicBezTo>
                  <a:pt x="94" y="75"/>
                  <a:pt x="95" y="75"/>
                  <a:pt x="96" y="75"/>
                </a:cubicBezTo>
                <a:cubicBezTo>
                  <a:pt x="96" y="75"/>
                  <a:pt x="95" y="75"/>
                  <a:pt x="95" y="75"/>
                </a:cubicBezTo>
                <a:cubicBezTo>
                  <a:pt x="95" y="75"/>
                  <a:pt x="96" y="75"/>
                  <a:pt x="96" y="75"/>
                </a:cubicBezTo>
                <a:cubicBezTo>
                  <a:pt x="95" y="76"/>
                  <a:pt x="94" y="75"/>
                  <a:pt x="94" y="75"/>
                </a:cubicBezTo>
                <a:cubicBezTo>
                  <a:pt x="95" y="75"/>
                  <a:pt x="94" y="76"/>
                  <a:pt x="94" y="76"/>
                </a:cubicBezTo>
                <a:cubicBezTo>
                  <a:pt x="94" y="76"/>
                  <a:pt x="95" y="76"/>
                  <a:pt x="95" y="76"/>
                </a:cubicBezTo>
                <a:cubicBezTo>
                  <a:pt x="95" y="76"/>
                  <a:pt x="95" y="76"/>
                  <a:pt x="95" y="76"/>
                </a:cubicBezTo>
                <a:cubicBezTo>
                  <a:pt x="96" y="76"/>
                  <a:pt x="96" y="76"/>
                  <a:pt x="96" y="76"/>
                </a:cubicBezTo>
                <a:cubicBezTo>
                  <a:pt x="98" y="74"/>
                  <a:pt x="101" y="76"/>
                  <a:pt x="104" y="75"/>
                </a:cubicBezTo>
                <a:cubicBezTo>
                  <a:pt x="104" y="76"/>
                  <a:pt x="105" y="75"/>
                  <a:pt x="104" y="75"/>
                </a:cubicBezTo>
                <a:cubicBezTo>
                  <a:pt x="105" y="75"/>
                  <a:pt x="105" y="75"/>
                  <a:pt x="106" y="76"/>
                </a:cubicBezTo>
                <a:cubicBezTo>
                  <a:pt x="106" y="75"/>
                  <a:pt x="108" y="76"/>
                  <a:pt x="109" y="75"/>
                </a:cubicBezTo>
                <a:cubicBezTo>
                  <a:pt x="110" y="76"/>
                  <a:pt x="112" y="75"/>
                  <a:pt x="113" y="75"/>
                </a:cubicBezTo>
                <a:cubicBezTo>
                  <a:pt x="113" y="75"/>
                  <a:pt x="113" y="75"/>
                  <a:pt x="113" y="75"/>
                </a:cubicBezTo>
                <a:cubicBezTo>
                  <a:pt x="113" y="75"/>
                  <a:pt x="114" y="75"/>
                  <a:pt x="114" y="75"/>
                </a:cubicBezTo>
                <a:cubicBezTo>
                  <a:pt x="114" y="75"/>
                  <a:pt x="114" y="75"/>
                  <a:pt x="113" y="75"/>
                </a:cubicBezTo>
                <a:cubicBezTo>
                  <a:pt x="115" y="76"/>
                  <a:pt x="116" y="75"/>
                  <a:pt x="118" y="75"/>
                </a:cubicBezTo>
                <a:cubicBezTo>
                  <a:pt x="118" y="75"/>
                  <a:pt x="118" y="75"/>
                  <a:pt x="119" y="75"/>
                </a:cubicBezTo>
                <a:cubicBezTo>
                  <a:pt x="119" y="75"/>
                  <a:pt x="120" y="75"/>
                  <a:pt x="121" y="75"/>
                </a:cubicBezTo>
                <a:cubicBezTo>
                  <a:pt x="121" y="75"/>
                  <a:pt x="121" y="74"/>
                  <a:pt x="122" y="75"/>
                </a:cubicBezTo>
                <a:cubicBezTo>
                  <a:pt x="121" y="73"/>
                  <a:pt x="119" y="74"/>
                  <a:pt x="118" y="74"/>
                </a:cubicBezTo>
                <a:cubicBezTo>
                  <a:pt x="119" y="73"/>
                  <a:pt x="118" y="73"/>
                  <a:pt x="119" y="73"/>
                </a:cubicBezTo>
                <a:cubicBezTo>
                  <a:pt x="119" y="74"/>
                  <a:pt x="122" y="73"/>
                  <a:pt x="122" y="73"/>
                </a:cubicBezTo>
                <a:cubicBezTo>
                  <a:pt x="122" y="73"/>
                  <a:pt x="122" y="73"/>
                  <a:pt x="122" y="73"/>
                </a:cubicBezTo>
                <a:cubicBezTo>
                  <a:pt x="122" y="73"/>
                  <a:pt x="123" y="72"/>
                  <a:pt x="123" y="73"/>
                </a:cubicBezTo>
                <a:cubicBezTo>
                  <a:pt x="123" y="73"/>
                  <a:pt x="123" y="73"/>
                  <a:pt x="122" y="73"/>
                </a:cubicBezTo>
                <a:cubicBezTo>
                  <a:pt x="123" y="73"/>
                  <a:pt x="123" y="74"/>
                  <a:pt x="124" y="74"/>
                </a:cubicBezTo>
                <a:cubicBezTo>
                  <a:pt x="124" y="73"/>
                  <a:pt x="123" y="74"/>
                  <a:pt x="123" y="73"/>
                </a:cubicBezTo>
                <a:cubicBezTo>
                  <a:pt x="123" y="73"/>
                  <a:pt x="123" y="73"/>
                  <a:pt x="124" y="73"/>
                </a:cubicBezTo>
                <a:cubicBezTo>
                  <a:pt x="124" y="73"/>
                  <a:pt x="125" y="73"/>
                  <a:pt x="125" y="74"/>
                </a:cubicBezTo>
                <a:cubicBezTo>
                  <a:pt x="126" y="73"/>
                  <a:pt x="128" y="74"/>
                  <a:pt x="128" y="74"/>
                </a:cubicBezTo>
                <a:cubicBezTo>
                  <a:pt x="130" y="74"/>
                  <a:pt x="131" y="74"/>
                  <a:pt x="133" y="74"/>
                </a:cubicBezTo>
                <a:cubicBezTo>
                  <a:pt x="133" y="74"/>
                  <a:pt x="133" y="74"/>
                  <a:pt x="133" y="74"/>
                </a:cubicBezTo>
                <a:cubicBezTo>
                  <a:pt x="134" y="74"/>
                  <a:pt x="134" y="74"/>
                  <a:pt x="134" y="74"/>
                </a:cubicBezTo>
                <a:cubicBezTo>
                  <a:pt x="134" y="74"/>
                  <a:pt x="135" y="74"/>
                  <a:pt x="135" y="74"/>
                </a:cubicBezTo>
                <a:cubicBezTo>
                  <a:pt x="134" y="74"/>
                  <a:pt x="135" y="75"/>
                  <a:pt x="134" y="75"/>
                </a:cubicBezTo>
                <a:cubicBezTo>
                  <a:pt x="135" y="75"/>
                  <a:pt x="135" y="75"/>
                  <a:pt x="135" y="75"/>
                </a:cubicBezTo>
                <a:cubicBezTo>
                  <a:pt x="135" y="74"/>
                  <a:pt x="135" y="75"/>
                  <a:pt x="135" y="74"/>
                </a:cubicBezTo>
                <a:cubicBezTo>
                  <a:pt x="135" y="74"/>
                  <a:pt x="135" y="74"/>
                  <a:pt x="136" y="74"/>
                </a:cubicBezTo>
                <a:cubicBezTo>
                  <a:pt x="136" y="74"/>
                  <a:pt x="137" y="73"/>
                  <a:pt x="138" y="74"/>
                </a:cubicBezTo>
                <a:cubicBezTo>
                  <a:pt x="138" y="74"/>
                  <a:pt x="138" y="74"/>
                  <a:pt x="138" y="74"/>
                </a:cubicBezTo>
                <a:cubicBezTo>
                  <a:pt x="139" y="74"/>
                  <a:pt x="139" y="74"/>
                  <a:pt x="139" y="74"/>
                </a:cubicBezTo>
                <a:cubicBezTo>
                  <a:pt x="139" y="74"/>
                  <a:pt x="139" y="74"/>
                  <a:pt x="139" y="74"/>
                </a:cubicBezTo>
                <a:cubicBezTo>
                  <a:pt x="140" y="73"/>
                  <a:pt x="141" y="74"/>
                  <a:pt x="142" y="74"/>
                </a:cubicBezTo>
                <a:cubicBezTo>
                  <a:pt x="142" y="74"/>
                  <a:pt x="142" y="74"/>
                  <a:pt x="142" y="74"/>
                </a:cubicBezTo>
                <a:cubicBezTo>
                  <a:pt x="144" y="74"/>
                  <a:pt x="146" y="74"/>
                  <a:pt x="149" y="74"/>
                </a:cubicBezTo>
                <a:cubicBezTo>
                  <a:pt x="149" y="74"/>
                  <a:pt x="148" y="74"/>
                  <a:pt x="149" y="74"/>
                </a:cubicBezTo>
                <a:cubicBezTo>
                  <a:pt x="150" y="74"/>
                  <a:pt x="155" y="72"/>
                  <a:pt x="154" y="74"/>
                </a:cubicBezTo>
                <a:cubicBezTo>
                  <a:pt x="154" y="74"/>
                  <a:pt x="154" y="74"/>
                  <a:pt x="154" y="74"/>
                </a:cubicBezTo>
                <a:cubicBezTo>
                  <a:pt x="154" y="74"/>
                  <a:pt x="154" y="74"/>
                  <a:pt x="154" y="74"/>
                </a:cubicBezTo>
                <a:cubicBezTo>
                  <a:pt x="154" y="75"/>
                  <a:pt x="155" y="74"/>
                  <a:pt x="156" y="74"/>
                </a:cubicBezTo>
                <a:cubicBezTo>
                  <a:pt x="156" y="74"/>
                  <a:pt x="156" y="74"/>
                  <a:pt x="156" y="75"/>
                </a:cubicBezTo>
                <a:cubicBezTo>
                  <a:pt x="158" y="73"/>
                  <a:pt x="158" y="75"/>
                  <a:pt x="160" y="75"/>
                </a:cubicBezTo>
                <a:cubicBezTo>
                  <a:pt x="160" y="75"/>
                  <a:pt x="159" y="75"/>
                  <a:pt x="159" y="75"/>
                </a:cubicBezTo>
                <a:cubicBezTo>
                  <a:pt x="161" y="74"/>
                  <a:pt x="163" y="75"/>
                  <a:pt x="166" y="75"/>
                </a:cubicBezTo>
                <a:cubicBezTo>
                  <a:pt x="166" y="75"/>
                  <a:pt x="165" y="74"/>
                  <a:pt x="165" y="75"/>
                </a:cubicBezTo>
                <a:cubicBezTo>
                  <a:pt x="167" y="75"/>
                  <a:pt x="170" y="75"/>
                  <a:pt x="172" y="75"/>
                </a:cubicBezTo>
                <a:cubicBezTo>
                  <a:pt x="171" y="75"/>
                  <a:pt x="172" y="75"/>
                  <a:pt x="172" y="75"/>
                </a:cubicBezTo>
                <a:cubicBezTo>
                  <a:pt x="171" y="76"/>
                  <a:pt x="169" y="75"/>
                  <a:pt x="168" y="76"/>
                </a:cubicBezTo>
                <a:cubicBezTo>
                  <a:pt x="168" y="76"/>
                  <a:pt x="167" y="77"/>
                  <a:pt x="168" y="77"/>
                </a:cubicBezTo>
                <a:cubicBezTo>
                  <a:pt x="168" y="76"/>
                  <a:pt x="170" y="76"/>
                  <a:pt x="171" y="76"/>
                </a:cubicBezTo>
                <a:cubicBezTo>
                  <a:pt x="171" y="76"/>
                  <a:pt x="172" y="76"/>
                  <a:pt x="172" y="77"/>
                </a:cubicBezTo>
                <a:cubicBezTo>
                  <a:pt x="173" y="76"/>
                  <a:pt x="175" y="76"/>
                  <a:pt x="177" y="76"/>
                </a:cubicBezTo>
                <a:cubicBezTo>
                  <a:pt x="178" y="76"/>
                  <a:pt x="179" y="76"/>
                  <a:pt x="179" y="76"/>
                </a:cubicBezTo>
                <a:cubicBezTo>
                  <a:pt x="179" y="76"/>
                  <a:pt x="179" y="77"/>
                  <a:pt x="179" y="77"/>
                </a:cubicBezTo>
                <a:cubicBezTo>
                  <a:pt x="178" y="76"/>
                  <a:pt x="179" y="76"/>
                  <a:pt x="179" y="76"/>
                </a:cubicBezTo>
                <a:cubicBezTo>
                  <a:pt x="178" y="77"/>
                  <a:pt x="176" y="77"/>
                  <a:pt x="176" y="77"/>
                </a:cubicBezTo>
                <a:cubicBezTo>
                  <a:pt x="176" y="77"/>
                  <a:pt x="176" y="77"/>
                  <a:pt x="176" y="78"/>
                </a:cubicBezTo>
                <a:cubicBezTo>
                  <a:pt x="177" y="77"/>
                  <a:pt x="177" y="78"/>
                  <a:pt x="178" y="77"/>
                </a:cubicBezTo>
                <a:cubicBezTo>
                  <a:pt x="178" y="78"/>
                  <a:pt x="179" y="78"/>
                  <a:pt x="179" y="77"/>
                </a:cubicBezTo>
                <a:cubicBezTo>
                  <a:pt x="179" y="78"/>
                  <a:pt x="180" y="77"/>
                  <a:pt x="181" y="78"/>
                </a:cubicBezTo>
                <a:cubicBezTo>
                  <a:pt x="179" y="78"/>
                  <a:pt x="179" y="79"/>
                  <a:pt x="177" y="79"/>
                </a:cubicBezTo>
                <a:cubicBezTo>
                  <a:pt x="178" y="79"/>
                  <a:pt x="179" y="79"/>
                  <a:pt x="179" y="79"/>
                </a:cubicBezTo>
                <a:cubicBezTo>
                  <a:pt x="179" y="79"/>
                  <a:pt x="179" y="79"/>
                  <a:pt x="179" y="79"/>
                </a:cubicBezTo>
                <a:cubicBezTo>
                  <a:pt x="181" y="80"/>
                  <a:pt x="183" y="79"/>
                  <a:pt x="185" y="80"/>
                </a:cubicBezTo>
                <a:cubicBezTo>
                  <a:pt x="185" y="80"/>
                  <a:pt x="185" y="80"/>
                  <a:pt x="185" y="80"/>
                </a:cubicBezTo>
                <a:cubicBezTo>
                  <a:pt x="186" y="80"/>
                  <a:pt x="188" y="80"/>
                  <a:pt x="189" y="80"/>
                </a:cubicBezTo>
                <a:cubicBezTo>
                  <a:pt x="188" y="80"/>
                  <a:pt x="188" y="80"/>
                  <a:pt x="188" y="80"/>
                </a:cubicBezTo>
                <a:cubicBezTo>
                  <a:pt x="189" y="80"/>
                  <a:pt x="190" y="80"/>
                  <a:pt x="190" y="80"/>
                </a:cubicBezTo>
                <a:cubicBezTo>
                  <a:pt x="190" y="80"/>
                  <a:pt x="190" y="80"/>
                  <a:pt x="190" y="80"/>
                </a:cubicBezTo>
                <a:cubicBezTo>
                  <a:pt x="191" y="80"/>
                  <a:pt x="191" y="81"/>
                  <a:pt x="192" y="81"/>
                </a:cubicBezTo>
                <a:cubicBezTo>
                  <a:pt x="191" y="80"/>
                  <a:pt x="194" y="80"/>
                  <a:pt x="193" y="81"/>
                </a:cubicBezTo>
                <a:cubicBezTo>
                  <a:pt x="194" y="81"/>
                  <a:pt x="195" y="81"/>
                  <a:pt x="195" y="81"/>
                </a:cubicBezTo>
                <a:cubicBezTo>
                  <a:pt x="196" y="81"/>
                  <a:pt x="196" y="81"/>
                  <a:pt x="196" y="81"/>
                </a:cubicBezTo>
                <a:cubicBezTo>
                  <a:pt x="196" y="79"/>
                  <a:pt x="196" y="79"/>
                  <a:pt x="196" y="78"/>
                </a:cubicBezTo>
                <a:cubicBezTo>
                  <a:pt x="195" y="78"/>
                  <a:pt x="195" y="78"/>
                  <a:pt x="195" y="77"/>
                </a:cubicBezTo>
                <a:cubicBezTo>
                  <a:pt x="194" y="78"/>
                  <a:pt x="193" y="78"/>
                  <a:pt x="193" y="77"/>
                </a:cubicBezTo>
                <a:cubicBezTo>
                  <a:pt x="192" y="78"/>
                  <a:pt x="190" y="77"/>
                  <a:pt x="189" y="77"/>
                </a:cubicBezTo>
                <a:cubicBezTo>
                  <a:pt x="189" y="77"/>
                  <a:pt x="188" y="77"/>
                  <a:pt x="188" y="77"/>
                </a:cubicBezTo>
                <a:cubicBezTo>
                  <a:pt x="189" y="76"/>
                  <a:pt x="189" y="76"/>
                  <a:pt x="189" y="76"/>
                </a:cubicBezTo>
                <a:cubicBezTo>
                  <a:pt x="189" y="77"/>
                  <a:pt x="190" y="77"/>
                  <a:pt x="190" y="77"/>
                </a:cubicBezTo>
                <a:cubicBezTo>
                  <a:pt x="190" y="77"/>
                  <a:pt x="191" y="77"/>
                  <a:pt x="191" y="77"/>
                </a:cubicBezTo>
                <a:cubicBezTo>
                  <a:pt x="191" y="76"/>
                  <a:pt x="190" y="77"/>
                  <a:pt x="190" y="77"/>
                </a:cubicBezTo>
                <a:cubicBezTo>
                  <a:pt x="191" y="76"/>
                  <a:pt x="192" y="76"/>
                  <a:pt x="192" y="76"/>
                </a:cubicBezTo>
                <a:cubicBezTo>
                  <a:pt x="192" y="77"/>
                  <a:pt x="194" y="77"/>
                  <a:pt x="194" y="76"/>
                </a:cubicBezTo>
                <a:cubicBezTo>
                  <a:pt x="195" y="77"/>
                  <a:pt x="195" y="77"/>
                  <a:pt x="194" y="77"/>
                </a:cubicBezTo>
                <a:cubicBezTo>
                  <a:pt x="196" y="76"/>
                  <a:pt x="197" y="77"/>
                  <a:pt x="198" y="77"/>
                </a:cubicBezTo>
                <a:cubicBezTo>
                  <a:pt x="199" y="76"/>
                  <a:pt x="200" y="77"/>
                  <a:pt x="201" y="77"/>
                </a:cubicBezTo>
                <a:cubicBezTo>
                  <a:pt x="200" y="77"/>
                  <a:pt x="200" y="77"/>
                  <a:pt x="200" y="77"/>
                </a:cubicBezTo>
                <a:cubicBezTo>
                  <a:pt x="201" y="77"/>
                  <a:pt x="201" y="76"/>
                  <a:pt x="201" y="77"/>
                </a:cubicBezTo>
                <a:cubicBezTo>
                  <a:pt x="201" y="77"/>
                  <a:pt x="202" y="77"/>
                  <a:pt x="202" y="77"/>
                </a:cubicBezTo>
                <a:cubicBezTo>
                  <a:pt x="202" y="77"/>
                  <a:pt x="202" y="77"/>
                  <a:pt x="202" y="77"/>
                </a:cubicBezTo>
                <a:cubicBezTo>
                  <a:pt x="203" y="77"/>
                  <a:pt x="204" y="77"/>
                  <a:pt x="205" y="76"/>
                </a:cubicBezTo>
                <a:cubicBezTo>
                  <a:pt x="205" y="77"/>
                  <a:pt x="205" y="77"/>
                  <a:pt x="206" y="77"/>
                </a:cubicBezTo>
                <a:cubicBezTo>
                  <a:pt x="206" y="77"/>
                  <a:pt x="206" y="77"/>
                  <a:pt x="206" y="77"/>
                </a:cubicBezTo>
                <a:cubicBezTo>
                  <a:pt x="205" y="77"/>
                  <a:pt x="205" y="77"/>
                  <a:pt x="205" y="77"/>
                </a:cubicBezTo>
                <a:cubicBezTo>
                  <a:pt x="206" y="76"/>
                  <a:pt x="207" y="77"/>
                  <a:pt x="207" y="76"/>
                </a:cubicBezTo>
                <a:cubicBezTo>
                  <a:pt x="208" y="77"/>
                  <a:pt x="208" y="77"/>
                  <a:pt x="208" y="77"/>
                </a:cubicBezTo>
                <a:cubicBezTo>
                  <a:pt x="208" y="77"/>
                  <a:pt x="208" y="76"/>
                  <a:pt x="207" y="77"/>
                </a:cubicBezTo>
                <a:cubicBezTo>
                  <a:pt x="207" y="77"/>
                  <a:pt x="207" y="77"/>
                  <a:pt x="206" y="77"/>
                </a:cubicBezTo>
                <a:cubicBezTo>
                  <a:pt x="207" y="77"/>
                  <a:pt x="208" y="79"/>
                  <a:pt x="208" y="78"/>
                </a:cubicBezTo>
                <a:cubicBezTo>
                  <a:pt x="210" y="78"/>
                  <a:pt x="211" y="79"/>
                  <a:pt x="212" y="79"/>
                </a:cubicBezTo>
                <a:cubicBezTo>
                  <a:pt x="212" y="80"/>
                  <a:pt x="212" y="80"/>
                  <a:pt x="212" y="80"/>
                </a:cubicBezTo>
                <a:cubicBezTo>
                  <a:pt x="213" y="80"/>
                  <a:pt x="213" y="79"/>
                  <a:pt x="213" y="80"/>
                </a:cubicBezTo>
                <a:cubicBezTo>
                  <a:pt x="213" y="80"/>
                  <a:pt x="212" y="80"/>
                  <a:pt x="211" y="80"/>
                </a:cubicBezTo>
                <a:cubicBezTo>
                  <a:pt x="212" y="80"/>
                  <a:pt x="212" y="80"/>
                  <a:pt x="212" y="81"/>
                </a:cubicBezTo>
                <a:cubicBezTo>
                  <a:pt x="211" y="80"/>
                  <a:pt x="212" y="81"/>
                  <a:pt x="211" y="81"/>
                </a:cubicBezTo>
                <a:cubicBezTo>
                  <a:pt x="211" y="82"/>
                  <a:pt x="210" y="81"/>
                  <a:pt x="210" y="82"/>
                </a:cubicBezTo>
                <a:cubicBezTo>
                  <a:pt x="211" y="82"/>
                  <a:pt x="211" y="82"/>
                  <a:pt x="211" y="83"/>
                </a:cubicBezTo>
                <a:cubicBezTo>
                  <a:pt x="210" y="83"/>
                  <a:pt x="210" y="83"/>
                  <a:pt x="209" y="82"/>
                </a:cubicBezTo>
                <a:cubicBezTo>
                  <a:pt x="209" y="82"/>
                  <a:pt x="210" y="82"/>
                  <a:pt x="210" y="82"/>
                </a:cubicBezTo>
                <a:cubicBezTo>
                  <a:pt x="209" y="82"/>
                  <a:pt x="210" y="82"/>
                  <a:pt x="209" y="82"/>
                </a:cubicBezTo>
                <a:cubicBezTo>
                  <a:pt x="209" y="82"/>
                  <a:pt x="208" y="82"/>
                  <a:pt x="208" y="83"/>
                </a:cubicBezTo>
                <a:cubicBezTo>
                  <a:pt x="208" y="82"/>
                  <a:pt x="207" y="83"/>
                  <a:pt x="207" y="82"/>
                </a:cubicBezTo>
                <a:cubicBezTo>
                  <a:pt x="207" y="82"/>
                  <a:pt x="207" y="83"/>
                  <a:pt x="206" y="83"/>
                </a:cubicBezTo>
                <a:cubicBezTo>
                  <a:pt x="205" y="82"/>
                  <a:pt x="203" y="82"/>
                  <a:pt x="201" y="82"/>
                </a:cubicBezTo>
                <a:cubicBezTo>
                  <a:pt x="202" y="82"/>
                  <a:pt x="202" y="82"/>
                  <a:pt x="202" y="82"/>
                </a:cubicBezTo>
                <a:cubicBezTo>
                  <a:pt x="202" y="82"/>
                  <a:pt x="202" y="82"/>
                  <a:pt x="202" y="83"/>
                </a:cubicBezTo>
                <a:cubicBezTo>
                  <a:pt x="201" y="82"/>
                  <a:pt x="200" y="83"/>
                  <a:pt x="200" y="82"/>
                </a:cubicBezTo>
                <a:cubicBezTo>
                  <a:pt x="199" y="82"/>
                  <a:pt x="199" y="82"/>
                  <a:pt x="199" y="82"/>
                </a:cubicBezTo>
                <a:cubicBezTo>
                  <a:pt x="199" y="82"/>
                  <a:pt x="199" y="82"/>
                  <a:pt x="198" y="82"/>
                </a:cubicBezTo>
                <a:cubicBezTo>
                  <a:pt x="198" y="82"/>
                  <a:pt x="198" y="82"/>
                  <a:pt x="198" y="82"/>
                </a:cubicBezTo>
                <a:cubicBezTo>
                  <a:pt x="197" y="82"/>
                  <a:pt x="195" y="82"/>
                  <a:pt x="194" y="81"/>
                </a:cubicBezTo>
                <a:cubicBezTo>
                  <a:pt x="192" y="84"/>
                  <a:pt x="189" y="81"/>
                  <a:pt x="188" y="82"/>
                </a:cubicBezTo>
                <a:cubicBezTo>
                  <a:pt x="188" y="82"/>
                  <a:pt x="187" y="82"/>
                  <a:pt x="187" y="82"/>
                </a:cubicBezTo>
                <a:cubicBezTo>
                  <a:pt x="188" y="82"/>
                  <a:pt x="188" y="82"/>
                  <a:pt x="188" y="81"/>
                </a:cubicBezTo>
                <a:cubicBezTo>
                  <a:pt x="187" y="82"/>
                  <a:pt x="187" y="81"/>
                  <a:pt x="186" y="81"/>
                </a:cubicBezTo>
                <a:cubicBezTo>
                  <a:pt x="186" y="82"/>
                  <a:pt x="187" y="82"/>
                  <a:pt x="188" y="83"/>
                </a:cubicBezTo>
                <a:cubicBezTo>
                  <a:pt x="187" y="83"/>
                  <a:pt x="187" y="83"/>
                  <a:pt x="186" y="83"/>
                </a:cubicBezTo>
                <a:cubicBezTo>
                  <a:pt x="186" y="83"/>
                  <a:pt x="188" y="83"/>
                  <a:pt x="188" y="83"/>
                </a:cubicBezTo>
                <a:cubicBezTo>
                  <a:pt x="188" y="83"/>
                  <a:pt x="188" y="83"/>
                  <a:pt x="188" y="83"/>
                </a:cubicBezTo>
                <a:cubicBezTo>
                  <a:pt x="189" y="83"/>
                  <a:pt x="189" y="83"/>
                  <a:pt x="189" y="83"/>
                </a:cubicBezTo>
                <a:cubicBezTo>
                  <a:pt x="190" y="83"/>
                  <a:pt x="191" y="82"/>
                  <a:pt x="192" y="83"/>
                </a:cubicBezTo>
                <a:cubicBezTo>
                  <a:pt x="191" y="83"/>
                  <a:pt x="191" y="84"/>
                  <a:pt x="191" y="84"/>
                </a:cubicBezTo>
                <a:cubicBezTo>
                  <a:pt x="194" y="84"/>
                  <a:pt x="195" y="84"/>
                  <a:pt x="198" y="84"/>
                </a:cubicBezTo>
                <a:cubicBezTo>
                  <a:pt x="198" y="84"/>
                  <a:pt x="198" y="84"/>
                  <a:pt x="198" y="84"/>
                </a:cubicBezTo>
                <a:cubicBezTo>
                  <a:pt x="199" y="84"/>
                  <a:pt x="200" y="84"/>
                  <a:pt x="201" y="84"/>
                </a:cubicBezTo>
                <a:cubicBezTo>
                  <a:pt x="201" y="84"/>
                  <a:pt x="201" y="84"/>
                  <a:pt x="201" y="84"/>
                </a:cubicBezTo>
                <a:cubicBezTo>
                  <a:pt x="202" y="84"/>
                  <a:pt x="202" y="84"/>
                  <a:pt x="203" y="83"/>
                </a:cubicBezTo>
                <a:cubicBezTo>
                  <a:pt x="202" y="84"/>
                  <a:pt x="203" y="84"/>
                  <a:pt x="203" y="84"/>
                </a:cubicBezTo>
                <a:cubicBezTo>
                  <a:pt x="203" y="84"/>
                  <a:pt x="203" y="84"/>
                  <a:pt x="204" y="84"/>
                </a:cubicBezTo>
                <a:cubicBezTo>
                  <a:pt x="204" y="84"/>
                  <a:pt x="204" y="84"/>
                  <a:pt x="204" y="84"/>
                </a:cubicBezTo>
                <a:cubicBezTo>
                  <a:pt x="205" y="84"/>
                  <a:pt x="206" y="84"/>
                  <a:pt x="206" y="84"/>
                </a:cubicBezTo>
                <a:cubicBezTo>
                  <a:pt x="206" y="84"/>
                  <a:pt x="205" y="84"/>
                  <a:pt x="206" y="84"/>
                </a:cubicBezTo>
                <a:cubicBezTo>
                  <a:pt x="207" y="84"/>
                  <a:pt x="210" y="85"/>
                  <a:pt x="210" y="85"/>
                </a:cubicBezTo>
                <a:cubicBezTo>
                  <a:pt x="210" y="85"/>
                  <a:pt x="211" y="84"/>
                  <a:pt x="211" y="85"/>
                </a:cubicBezTo>
                <a:cubicBezTo>
                  <a:pt x="211" y="84"/>
                  <a:pt x="210" y="84"/>
                  <a:pt x="211" y="84"/>
                </a:cubicBezTo>
                <a:cubicBezTo>
                  <a:pt x="211" y="85"/>
                  <a:pt x="212" y="84"/>
                  <a:pt x="212" y="84"/>
                </a:cubicBezTo>
                <a:cubicBezTo>
                  <a:pt x="213" y="85"/>
                  <a:pt x="212" y="85"/>
                  <a:pt x="212" y="85"/>
                </a:cubicBezTo>
                <a:cubicBezTo>
                  <a:pt x="212" y="85"/>
                  <a:pt x="213" y="86"/>
                  <a:pt x="214" y="86"/>
                </a:cubicBezTo>
                <a:cubicBezTo>
                  <a:pt x="213" y="86"/>
                  <a:pt x="210" y="85"/>
                  <a:pt x="208" y="86"/>
                </a:cubicBezTo>
                <a:cubicBezTo>
                  <a:pt x="208" y="87"/>
                  <a:pt x="208" y="86"/>
                  <a:pt x="209" y="86"/>
                </a:cubicBezTo>
                <a:cubicBezTo>
                  <a:pt x="209" y="87"/>
                  <a:pt x="209" y="86"/>
                  <a:pt x="210" y="87"/>
                </a:cubicBezTo>
                <a:cubicBezTo>
                  <a:pt x="209" y="88"/>
                  <a:pt x="208" y="87"/>
                  <a:pt x="207" y="87"/>
                </a:cubicBezTo>
                <a:cubicBezTo>
                  <a:pt x="207" y="87"/>
                  <a:pt x="208" y="87"/>
                  <a:pt x="208" y="87"/>
                </a:cubicBezTo>
                <a:cubicBezTo>
                  <a:pt x="207" y="87"/>
                  <a:pt x="207" y="87"/>
                  <a:pt x="207" y="87"/>
                </a:cubicBezTo>
                <a:cubicBezTo>
                  <a:pt x="206" y="87"/>
                  <a:pt x="205" y="87"/>
                  <a:pt x="204" y="88"/>
                </a:cubicBezTo>
                <a:cubicBezTo>
                  <a:pt x="204" y="88"/>
                  <a:pt x="203" y="87"/>
                  <a:pt x="202" y="87"/>
                </a:cubicBezTo>
                <a:cubicBezTo>
                  <a:pt x="203" y="87"/>
                  <a:pt x="204" y="88"/>
                  <a:pt x="204" y="88"/>
                </a:cubicBezTo>
                <a:cubicBezTo>
                  <a:pt x="204" y="89"/>
                  <a:pt x="203" y="88"/>
                  <a:pt x="204" y="89"/>
                </a:cubicBezTo>
                <a:cubicBezTo>
                  <a:pt x="205" y="88"/>
                  <a:pt x="205" y="88"/>
                  <a:pt x="206" y="88"/>
                </a:cubicBezTo>
                <a:cubicBezTo>
                  <a:pt x="206" y="88"/>
                  <a:pt x="206" y="88"/>
                  <a:pt x="206" y="88"/>
                </a:cubicBezTo>
                <a:cubicBezTo>
                  <a:pt x="206" y="88"/>
                  <a:pt x="207" y="87"/>
                  <a:pt x="207" y="88"/>
                </a:cubicBezTo>
                <a:cubicBezTo>
                  <a:pt x="206" y="88"/>
                  <a:pt x="207" y="89"/>
                  <a:pt x="207" y="88"/>
                </a:cubicBezTo>
                <a:cubicBezTo>
                  <a:pt x="207" y="88"/>
                  <a:pt x="207" y="88"/>
                  <a:pt x="208" y="88"/>
                </a:cubicBezTo>
                <a:cubicBezTo>
                  <a:pt x="208" y="88"/>
                  <a:pt x="208" y="88"/>
                  <a:pt x="208" y="88"/>
                </a:cubicBezTo>
                <a:cubicBezTo>
                  <a:pt x="208" y="88"/>
                  <a:pt x="208" y="88"/>
                  <a:pt x="208" y="89"/>
                </a:cubicBezTo>
                <a:cubicBezTo>
                  <a:pt x="209" y="89"/>
                  <a:pt x="209" y="88"/>
                  <a:pt x="209" y="88"/>
                </a:cubicBezTo>
                <a:cubicBezTo>
                  <a:pt x="211" y="89"/>
                  <a:pt x="214" y="87"/>
                  <a:pt x="216" y="88"/>
                </a:cubicBezTo>
                <a:cubicBezTo>
                  <a:pt x="216" y="88"/>
                  <a:pt x="216" y="88"/>
                  <a:pt x="216" y="88"/>
                </a:cubicBezTo>
                <a:cubicBezTo>
                  <a:pt x="216" y="87"/>
                  <a:pt x="217" y="88"/>
                  <a:pt x="217" y="87"/>
                </a:cubicBezTo>
                <a:cubicBezTo>
                  <a:pt x="217" y="87"/>
                  <a:pt x="218" y="88"/>
                  <a:pt x="218" y="87"/>
                </a:cubicBezTo>
                <a:cubicBezTo>
                  <a:pt x="218" y="87"/>
                  <a:pt x="217" y="87"/>
                  <a:pt x="217" y="87"/>
                </a:cubicBezTo>
                <a:cubicBezTo>
                  <a:pt x="217" y="87"/>
                  <a:pt x="218" y="87"/>
                  <a:pt x="218" y="87"/>
                </a:cubicBezTo>
                <a:cubicBezTo>
                  <a:pt x="218" y="87"/>
                  <a:pt x="218" y="87"/>
                  <a:pt x="219" y="87"/>
                </a:cubicBezTo>
                <a:cubicBezTo>
                  <a:pt x="219" y="87"/>
                  <a:pt x="219" y="87"/>
                  <a:pt x="219" y="87"/>
                </a:cubicBezTo>
                <a:cubicBezTo>
                  <a:pt x="220" y="87"/>
                  <a:pt x="220" y="87"/>
                  <a:pt x="221" y="87"/>
                </a:cubicBezTo>
                <a:cubicBezTo>
                  <a:pt x="221" y="87"/>
                  <a:pt x="221" y="87"/>
                  <a:pt x="221" y="87"/>
                </a:cubicBezTo>
                <a:cubicBezTo>
                  <a:pt x="222" y="87"/>
                  <a:pt x="222" y="87"/>
                  <a:pt x="222" y="88"/>
                </a:cubicBezTo>
                <a:cubicBezTo>
                  <a:pt x="222" y="88"/>
                  <a:pt x="222" y="88"/>
                  <a:pt x="221" y="88"/>
                </a:cubicBezTo>
                <a:cubicBezTo>
                  <a:pt x="222" y="88"/>
                  <a:pt x="223" y="88"/>
                  <a:pt x="223" y="88"/>
                </a:cubicBezTo>
                <a:cubicBezTo>
                  <a:pt x="223" y="87"/>
                  <a:pt x="223" y="88"/>
                  <a:pt x="222" y="88"/>
                </a:cubicBezTo>
                <a:cubicBezTo>
                  <a:pt x="223" y="87"/>
                  <a:pt x="223" y="87"/>
                  <a:pt x="224" y="87"/>
                </a:cubicBezTo>
                <a:cubicBezTo>
                  <a:pt x="224" y="87"/>
                  <a:pt x="224" y="87"/>
                  <a:pt x="224" y="87"/>
                </a:cubicBezTo>
                <a:cubicBezTo>
                  <a:pt x="224" y="88"/>
                  <a:pt x="224" y="88"/>
                  <a:pt x="225" y="88"/>
                </a:cubicBezTo>
                <a:cubicBezTo>
                  <a:pt x="225" y="88"/>
                  <a:pt x="224" y="88"/>
                  <a:pt x="224" y="87"/>
                </a:cubicBezTo>
                <a:cubicBezTo>
                  <a:pt x="225" y="87"/>
                  <a:pt x="224" y="87"/>
                  <a:pt x="225" y="87"/>
                </a:cubicBezTo>
                <a:cubicBezTo>
                  <a:pt x="226" y="87"/>
                  <a:pt x="226" y="87"/>
                  <a:pt x="226" y="87"/>
                </a:cubicBezTo>
                <a:cubicBezTo>
                  <a:pt x="226" y="88"/>
                  <a:pt x="226" y="88"/>
                  <a:pt x="225" y="88"/>
                </a:cubicBezTo>
                <a:cubicBezTo>
                  <a:pt x="226" y="89"/>
                  <a:pt x="226" y="88"/>
                  <a:pt x="227" y="88"/>
                </a:cubicBezTo>
                <a:cubicBezTo>
                  <a:pt x="227" y="88"/>
                  <a:pt x="227" y="88"/>
                  <a:pt x="227" y="88"/>
                </a:cubicBezTo>
                <a:cubicBezTo>
                  <a:pt x="228" y="87"/>
                  <a:pt x="230" y="88"/>
                  <a:pt x="231" y="88"/>
                </a:cubicBezTo>
                <a:cubicBezTo>
                  <a:pt x="231" y="87"/>
                  <a:pt x="231" y="88"/>
                  <a:pt x="231" y="87"/>
                </a:cubicBezTo>
                <a:cubicBezTo>
                  <a:pt x="231" y="87"/>
                  <a:pt x="231" y="87"/>
                  <a:pt x="231" y="87"/>
                </a:cubicBezTo>
                <a:cubicBezTo>
                  <a:pt x="231" y="87"/>
                  <a:pt x="232" y="87"/>
                  <a:pt x="232" y="88"/>
                </a:cubicBezTo>
                <a:cubicBezTo>
                  <a:pt x="232" y="87"/>
                  <a:pt x="233" y="88"/>
                  <a:pt x="235" y="88"/>
                </a:cubicBezTo>
                <a:cubicBezTo>
                  <a:pt x="235" y="88"/>
                  <a:pt x="235" y="89"/>
                  <a:pt x="235" y="88"/>
                </a:cubicBezTo>
                <a:cubicBezTo>
                  <a:pt x="235" y="88"/>
                  <a:pt x="235" y="88"/>
                  <a:pt x="235" y="88"/>
                </a:cubicBezTo>
                <a:cubicBezTo>
                  <a:pt x="236" y="88"/>
                  <a:pt x="236" y="88"/>
                  <a:pt x="237" y="88"/>
                </a:cubicBezTo>
                <a:cubicBezTo>
                  <a:pt x="237" y="89"/>
                  <a:pt x="239" y="89"/>
                  <a:pt x="239" y="89"/>
                </a:cubicBezTo>
                <a:cubicBezTo>
                  <a:pt x="240" y="89"/>
                  <a:pt x="239" y="89"/>
                  <a:pt x="239" y="89"/>
                </a:cubicBezTo>
                <a:cubicBezTo>
                  <a:pt x="241" y="90"/>
                  <a:pt x="242" y="89"/>
                  <a:pt x="244" y="90"/>
                </a:cubicBezTo>
                <a:cubicBezTo>
                  <a:pt x="243" y="90"/>
                  <a:pt x="245" y="90"/>
                  <a:pt x="244" y="90"/>
                </a:cubicBezTo>
                <a:cubicBezTo>
                  <a:pt x="245" y="90"/>
                  <a:pt x="246" y="90"/>
                  <a:pt x="247" y="90"/>
                </a:cubicBezTo>
                <a:cubicBezTo>
                  <a:pt x="246" y="90"/>
                  <a:pt x="246" y="89"/>
                  <a:pt x="247" y="89"/>
                </a:cubicBezTo>
                <a:cubicBezTo>
                  <a:pt x="247" y="90"/>
                  <a:pt x="247" y="90"/>
                  <a:pt x="247" y="90"/>
                </a:cubicBezTo>
                <a:cubicBezTo>
                  <a:pt x="247" y="90"/>
                  <a:pt x="247" y="91"/>
                  <a:pt x="248" y="91"/>
                </a:cubicBezTo>
                <a:cubicBezTo>
                  <a:pt x="248" y="91"/>
                  <a:pt x="248" y="90"/>
                  <a:pt x="248" y="90"/>
                </a:cubicBezTo>
                <a:cubicBezTo>
                  <a:pt x="248" y="90"/>
                  <a:pt x="249" y="90"/>
                  <a:pt x="249" y="90"/>
                </a:cubicBezTo>
                <a:cubicBezTo>
                  <a:pt x="249" y="90"/>
                  <a:pt x="249" y="91"/>
                  <a:pt x="248" y="91"/>
                </a:cubicBezTo>
                <a:cubicBezTo>
                  <a:pt x="249" y="91"/>
                  <a:pt x="249" y="91"/>
                  <a:pt x="249" y="91"/>
                </a:cubicBezTo>
                <a:cubicBezTo>
                  <a:pt x="249" y="91"/>
                  <a:pt x="250" y="92"/>
                  <a:pt x="250" y="92"/>
                </a:cubicBezTo>
                <a:cubicBezTo>
                  <a:pt x="250" y="91"/>
                  <a:pt x="249" y="91"/>
                  <a:pt x="250" y="90"/>
                </a:cubicBezTo>
                <a:cubicBezTo>
                  <a:pt x="249" y="90"/>
                  <a:pt x="249" y="90"/>
                  <a:pt x="249" y="89"/>
                </a:cubicBezTo>
                <a:cubicBezTo>
                  <a:pt x="251" y="89"/>
                  <a:pt x="254" y="90"/>
                  <a:pt x="256" y="91"/>
                </a:cubicBezTo>
                <a:cubicBezTo>
                  <a:pt x="256" y="91"/>
                  <a:pt x="256" y="92"/>
                  <a:pt x="257" y="92"/>
                </a:cubicBezTo>
                <a:cubicBezTo>
                  <a:pt x="258" y="89"/>
                  <a:pt x="261" y="93"/>
                  <a:pt x="262" y="91"/>
                </a:cubicBezTo>
                <a:cubicBezTo>
                  <a:pt x="263" y="90"/>
                  <a:pt x="262" y="90"/>
                  <a:pt x="262" y="89"/>
                </a:cubicBezTo>
                <a:cubicBezTo>
                  <a:pt x="264" y="90"/>
                  <a:pt x="264" y="89"/>
                  <a:pt x="264" y="88"/>
                </a:cubicBezTo>
                <a:cubicBezTo>
                  <a:pt x="265" y="88"/>
                  <a:pt x="266" y="88"/>
                  <a:pt x="267" y="88"/>
                </a:cubicBezTo>
                <a:cubicBezTo>
                  <a:pt x="267" y="88"/>
                  <a:pt x="267" y="88"/>
                  <a:pt x="267" y="88"/>
                </a:cubicBezTo>
                <a:cubicBezTo>
                  <a:pt x="267" y="88"/>
                  <a:pt x="267" y="88"/>
                  <a:pt x="267" y="87"/>
                </a:cubicBezTo>
                <a:cubicBezTo>
                  <a:pt x="268" y="87"/>
                  <a:pt x="268" y="86"/>
                  <a:pt x="269" y="86"/>
                </a:cubicBezTo>
                <a:cubicBezTo>
                  <a:pt x="269" y="85"/>
                  <a:pt x="269" y="85"/>
                  <a:pt x="269" y="84"/>
                </a:cubicBezTo>
                <a:cubicBezTo>
                  <a:pt x="269" y="85"/>
                  <a:pt x="270" y="85"/>
                  <a:pt x="270" y="84"/>
                </a:cubicBezTo>
                <a:cubicBezTo>
                  <a:pt x="269" y="84"/>
                  <a:pt x="270" y="84"/>
                  <a:pt x="270" y="84"/>
                </a:cubicBezTo>
                <a:cubicBezTo>
                  <a:pt x="270" y="84"/>
                  <a:pt x="271" y="85"/>
                  <a:pt x="271" y="85"/>
                </a:cubicBezTo>
                <a:cubicBezTo>
                  <a:pt x="270" y="84"/>
                  <a:pt x="269" y="84"/>
                  <a:pt x="270" y="83"/>
                </a:cubicBezTo>
                <a:cubicBezTo>
                  <a:pt x="269" y="83"/>
                  <a:pt x="269" y="83"/>
                  <a:pt x="269" y="83"/>
                </a:cubicBezTo>
                <a:cubicBezTo>
                  <a:pt x="269" y="82"/>
                  <a:pt x="269" y="82"/>
                  <a:pt x="269" y="82"/>
                </a:cubicBezTo>
                <a:cubicBezTo>
                  <a:pt x="269" y="82"/>
                  <a:pt x="269" y="82"/>
                  <a:pt x="269" y="81"/>
                </a:cubicBezTo>
                <a:cubicBezTo>
                  <a:pt x="270" y="81"/>
                  <a:pt x="271" y="81"/>
                  <a:pt x="272" y="82"/>
                </a:cubicBezTo>
                <a:cubicBezTo>
                  <a:pt x="273" y="81"/>
                  <a:pt x="273" y="80"/>
                  <a:pt x="274" y="81"/>
                </a:cubicBezTo>
                <a:cubicBezTo>
                  <a:pt x="274" y="81"/>
                  <a:pt x="273" y="81"/>
                  <a:pt x="273" y="82"/>
                </a:cubicBezTo>
                <a:cubicBezTo>
                  <a:pt x="274" y="82"/>
                  <a:pt x="274" y="81"/>
                  <a:pt x="275" y="82"/>
                </a:cubicBezTo>
                <a:cubicBezTo>
                  <a:pt x="274" y="83"/>
                  <a:pt x="272" y="83"/>
                  <a:pt x="270" y="83"/>
                </a:cubicBezTo>
                <a:cubicBezTo>
                  <a:pt x="271" y="84"/>
                  <a:pt x="273" y="83"/>
                  <a:pt x="275" y="82"/>
                </a:cubicBezTo>
                <a:cubicBezTo>
                  <a:pt x="275" y="83"/>
                  <a:pt x="277" y="83"/>
                  <a:pt x="277" y="82"/>
                </a:cubicBezTo>
                <a:cubicBezTo>
                  <a:pt x="278" y="82"/>
                  <a:pt x="278" y="83"/>
                  <a:pt x="278" y="83"/>
                </a:cubicBezTo>
                <a:cubicBezTo>
                  <a:pt x="279" y="83"/>
                  <a:pt x="282" y="81"/>
                  <a:pt x="282" y="83"/>
                </a:cubicBezTo>
                <a:cubicBezTo>
                  <a:pt x="283" y="83"/>
                  <a:pt x="282" y="82"/>
                  <a:pt x="282" y="82"/>
                </a:cubicBezTo>
                <a:cubicBezTo>
                  <a:pt x="283" y="83"/>
                  <a:pt x="283" y="83"/>
                  <a:pt x="283" y="83"/>
                </a:cubicBezTo>
                <a:cubicBezTo>
                  <a:pt x="281" y="85"/>
                  <a:pt x="279" y="85"/>
                  <a:pt x="278" y="87"/>
                </a:cubicBezTo>
                <a:cubicBezTo>
                  <a:pt x="278" y="87"/>
                  <a:pt x="279" y="87"/>
                  <a:pt x="279" y="88"/>
                </a:cubicBezTo>
                <a:cubicBezTo>
                  <a:pt x="282" y="88"/>
                  <a:pt x="283" y="84"/>
                  <a:pt x="287" y="84"/>
                </a:cubicBezTo>
                <a:cubicBezTo>
                  <a:pt x="286" y="83"/>
                  <a:pt x="288" y="82"/>
                  <a:pt x="287" y="81"/>
                </a:cubicBezTo>
                <a:cubicBezTo>
                  <a:pt x="287" y="81"/>
                  <a:pt x="287" y="81"/>
                  <a:pt x="288" y="81"/>
                </a:cubicBezTo>
                <a:cubicBezTo>
                  <a:pt x="287" y="80"/>
                  <a:pt x="287" y="79"/>
                  <a:pt x="288" y="78"/>
                </a:cubicBezTo>
                <a:cubicBezTo>
                  <a:pt x="288" y="78"/>
                  <a:pt x="287" y="78"/>
                  <a:pt x="287" y="78"/>
                </a:cubicBezTo>
                <a:cubicBezTo>
                  <a:pt x="288" y="78"/>
                  <a:pt x="288" y="77"/>
                  <a:pt x="288" y="77"/>
                </a:cubicBezTo>
                <a:cubicBezTo>
                  <a:pt x="288" y="76"/>
                  <a:pt x="287" y="77"/>
                  <a:pt x="287" y="76"/>
                </a:cubicBezTo>
                <a:cubicBezTo>
                  <a:pt x="287" y="73"/>
                  <a:pt x="286" y="71"/>
                  <a:pt x="284" y="68"/>
                </a:cubicBezTo>
                <a:cubicBezTo>
                  <a:pt x="283" y="67"/>
                  <a:pt x="283" y="66"/>
                  <a:pt x="281" y="65"/>
                </a:cubicBezTo>
                <a:cubicBezTo>
                  <a:pt x="282" y="64"/>
                  <a:pt x="281" y="64"/>
                  <a:pt x="281" y="63"/>
                </a:cubicBezTo>
                <a:cubicBezTo>
                  <a:pt x="281" y="63"/>
                  <a:pt x="280" y="63"/>
                  <a:pt x="280" y="63"/>
                </a:cubicBezTo>
                <a:cubicBezTo>
                  <a:pt x="281" y="63"/>
                  <a:pt x="281" y="62"/>
                  <a:pt x="281" y="62"/>
                </a:cubicBezTo>
                <a:cubicBezTo>
                  <a:pt x="280" y="62"/>
                  <a:pt x="281" y="61"/>
                  <a:pt x="281" y="61"/>
                </a:cubicBezTo>
                <a:cubicBezTo>
                  <a:pt x="280" y="60"/>
                  <a:pt x="279" y="59"/>
                  <a:pt x="279" y="58"/>
                </a:cubicBezTo>
                <a:cubicBezTo>
                  <a:pt x="280" y="57"/>
                  <a:pt x="282" y="59"/>
                  <a:pt x="283" y="58"/>
                </a:cubicBezTo>
                <a:cubicBezTo>
                  <a:pt x="284" y="59"/>
                  <a:pt x="285" y="59"/>
                  <a:pt x="285" y="60"/>
                </a:cubicBezTo>
                <a:cubicBezTo>
                  <a:pt x="284" y="60"/>
                  <a:pt x="284" y="60"/>
                  <a:pt x="284" y="60"/>
                </a:cubicBezTo>
                <a:cubicBezTo>
                  <a:pt x="285" y="61"/>
                  <a:pt x="286" y="62"/>
                  <a:pt x="288" y="62"/>
                </a:cubicBezTo>
                <a:cubicBezTo>
                  <a:pt x="288" y="63"/>
                  <a:pt x="290" y="63"/>
                  <a:pt x="291" y="63"/>
                </a:cubicBezTo>
                <a:cubicBezTo>
                  <a:pt x="291" y="63"/>
                  <a:pt x="291" y="63"/>
                  <a:pt x="291" y="64"/>
                </a:cubicBezTo>
                <a:cubicBezTo>
                  <a:pt x="292" y="63"/>
                  <a:pt x="294" y="64"/>
                  <a:pt x="296" y="64"/>
                </a:cubicBezTo>
                <a:cubicBezTo>
                  <a:pt x="297" y="66"/>
                  <a:pt x="300" y="65"/>
                  <a:pt x="300" y="67"/>
                </a:cubicBezTo>
                <a:cubicBezTo>
                  <a:pt x="301" y="67"/>
                  <a:pt x="302" y="68"/>
                  <a:pt x="302" y="68"/>
                </a:cubicBezTo>
                <a:cubicBezTo>
                  <a:pt x="302" y="69"/>
                  <a:pt x="301" y="69"/>
                  <a:pt x="302" y="70"/>
                </a:cubicBezTo>
                <a:cubicBezTo>
                  <a:pt x="302" y="71"/>
                  <a:pt x="303" y="71"/>
                  <a:pt x="304" y="72"/>
                </a:cubicBezTo>
                <a:cubicBezTo>
                  <a:pt x="304" y="71"/>
                  <a:pt x="305" y="71"/>
                  <a:pt x="306" y="71"/>
                </a:cubicBezTo>
                <a:cubicBezTo>
                  <a:pt x="305" y="72"/>
                  <a:pt x="305" y="72"/>
                  <a:pt x="305" y="72"/>
                </a:cubicBezTo>
                <a:cubicBezTo>
                  <a:pt x="306" y="73"/>
                  <a:pt x="305" y="74"/>
                  <a:pt x="306" y="74"/>
                </a:cubicBezTo>
                <a:cubicBezTo>
                  <a:pt x="306" y="74"/>
                  <a:pt x="307" y="74"/>
                  <a:pt x="307" y="75"/>
                </a:cubicBezTo>
                <a:cubicBezTo>
                  <a:pt x="307" y="75"/>
                  <a:pt x="307" y="74"/>
                  <a:pt x="306" y="75"/>
                </a:cubicBezTo>
                <a:cubicBezTo>
                  <a:pt x="307" y="75"/>
                  <a:pt x="307" y="75"/>
                  <a:pt x="307" y="75"/>
                </a:cubicBezTo>
                <a:cubicBezTo>
                  <a:pt x="307" y="74"/>
                  <a:pt x="308" y="75"/>
                  <a:pt x="308" y="75"/>
                </a:cubicBezTo>
                <a:cubicBezTo>
                  <a:pt x="309" y="75"/>
                  <a:pt x="308" y="75"/>
                  <a:pt x="309" y="74"/>
                </a:cubicBezTo>
                <a:cubicBezTo>
                  <a:pt x="311" y="74"/>
                  <a:pt x="312" y="77"/>
                  <a:pt x="313" y="76"/>
                </a:cubicBezTo>
                <a:cubicBezTo>
                  <a:pt x="313" y="75"/>
                  <a:pt x="313" y="75"/>
                  <a:pt x="312" y="75"/>
                </a:cubicBezTo>
                <a:cubicBezTo>
                  <a:pt x="311" y="74"/>
                  <a:pt x="310" y="73"/>
                  <a:pt x="308" y="72"/>
                </a:cubicBezTo>
                <a:cubicBezTo>
                  <a:pt x="309" y="72"/>
                  <a:pt x="309" y="72"/>
                  <a:pt x="309" y="72"/>
                </a:cubicBezTo>
                <a:cubicBezTo>
                  <a:pt x="308" y="72"/>
                  <a:pt x="308" y="72"/>
                  <a:pt x="307" y="72"/>
                </a:cubicBezTo>
                <a:cubicBezTo>
                  <a:pt x="307" y="72"/>
                  <a:pt x="307" y="72"/>
                  <a:pt x="306" y="72"/>
                </a:cubicBezTo>
                <a:cubicBezTo>
                  <a:pt x="307" y="71"/>
                  <a:pt x="306" y="71"/>
                  <a:pt x="306" y="70"/>
                </a:cubicBezTo>
                <a:cubicBezTo>
                  <a:pt x="306" y="70"/>
                  <a:pt x="306" y="70"/>
                  <a:pt x="306" y="70"/>
                </a:cubicBezTo>
                <a:cubicBezTo>
                  <a:pt x="306" y="70"/>
                  <a:pt x="306" y="69"/>
                  <a:pt x="307" y="69"/>
                </a:cubicBezTo>
                <a:cubicBezTo>
                  <a:pt x="308" y="70"/>
                  <a:pt x="310" y="70"/>
                  <a:pt x="311" y="70"/>
                </a:cubicBezTo>
                <a:cubicBezTo>
                  <a:pt x="311" y="69"/>
                  <a:pt x="309" y="69"/>
                  <a:pt x="308" y="68"/>
                </a:cubicBezTo>
                <a:cubicBezTo>
                  <a:pt x="308" y="67"/>
                  <a:pt x="308" y="66"/>
                  <a:pt x="307" y="65"/>
                </a:cubicBezTo>
                <a:cubicBezTo>
                  <a:pt x="306" y="65"/>
                  <a:pt x="307" y="66"/>
                  <a:pt x="306" y="66"/>
                </a:cubicBezTo>
                <a:cubicBezTo>
                  <a:pt x="306" y="64"/>
                  <a:pt x="304" y="63"/>
                  <a:pt x="305" y="61"/>
                </a:cubicBezTo>
                <a:cubicBezTo>
                  <a:pt x="307" y="61"/>
                  <a:pt x="306" y="60"/>
                  <a:pt x="308" y="60"/>
                </a:cubicBezTo>
                <a:cubicBezTo>
                  <a:pt x="308" y="59"/>
                  <a:pt x="309" y="59"/>
                  <a:pt x="309" y="58"/>
                </a:cubicBezTo>
                <a:cubicBezTo>
                  <a:pt x="309" y="58"/>
                  <a:pt x="309" y="58"/>
                  <a:pt x="309" y="58"/>
                </a:cubicBezTo>
                <a:cubicBezTo>
                  <a:pt x="309" y="57"/>
                  <a:pt x="309" y="57"/>
                  <a:pt x="309" y="57"/>
                </a:cubicBezTo>
                <a:cubicBezTo>
                  <a:pt x="310" y="55"/>
                  <a:pt x="308" y="55"/>
                  <a:pt x="308" y="54"/>
                </a:cubicBezTo>
                <a:cubicBezTo>
                  <a:pt x="309" y="53"/>
                  <a:pt x="311" y="54"/>
                  <a:pt x="312" y="53"/>
                </a:cubicBezTo>
                <a:cubicBezTo>
                  <a:pt x="312" y="53"/>
                  <a:pt x="311" y="52"/>
                  <a:pt x="312" y="51"/>
                </a:cubicBezTo>
                <a:cubicBezTo>
                  <a:pt x="311" y="51"/>
                  <a:pt x="311" y="50"/>
                  <a:pt x="310" y="49"/>
                </a:cubicBezTo>
                <a:cubicBezTo>
                  <a:pt x="308" y="50"/>
                  <a:pt x="309" y="52"/>
                  <a:pt x="307" y="52"/>
                </a:cubicBezTo>
                <a:cubicBezTo>
                  <a:pt x="306" y="50"/>
                  <a:pt x="301" y="50"/>
                  <a:pt x="300" y="50"/>
                </a:cubicBezTo>
                <a:cubicBezTo>
                  <a:pt x="300" y="50"/>
                  <a:pt x="300" y="50"/>
                  <a:pt x="300" y="50"/>
                </a:cubicBezTo>
                <a:cubicBezTo>
                  <a:pt x="299" y="51"/>
                  <a:pt x="299" y="50"/>
                  <a:pt x="299" y="50"/>
                </a:cubicBezTo>
                <a:cubicBezTo>
                  <a:pt x="299" y="51"/>
                  <a:pt x="298" y="50"/>
                  <a:pt x="298" y="51"/>
                </a:cubicBezTo>
                <a:cubicBezTo>
                  <a:pt x="298" y="51"/>
                  <a:pt x="298" y="51"/>
                  <a:pt x="298" y="51"/>
                </a:cubicBezTo>
                <a:cubicBezTo>
                  <a:pt x="296" y="51"/>
                  <a:pt x="294" y="52"/>
                  <a:pt x="292" y="52"/>
                </a:cubicBezTo>
                <a:cubicBezTo>
                  <a:pt x="292" y="53"/>
                  <a:pt x="292" y="53"/>
                  <a:pt x="292" y="53"/>
                </a:cubicBezTo>
                <a:cubicBezTo>
                  <a:pt x="289" y="53"/>
                  <a:pt x="286" y="54"/>
                  <a:pt x="283" y="54"/>
                </a:cubicBezTo>
                <a:cubicBezTo>
                  <a:pt x="283" y="54"/>
                  <a:pt x="283" y="54"/>
                  <a:pt x="283" y="54"/>
                </a:cubicBezTo>
                <a:cubicBezTo>
                  <a:pt x="283" y="54"/>
                  <a:pt x="282" y="54"/>
                  <a:pt x="281" y="54"/>
                </a:cubicBezTo>
                <a:cubicBezTo>
                  <a:pt x="281" y="54"/>
                  <a:pt x="282" y="54"/>
                  <a:pt x="282" y="55"/>
                </a:cubicBezTo>
                <a:cubicBezTo>
                  <a:pt x="279" y="54"/>
                  <a:pt x="276" y="55"/>
                  <a:pt x="275" y="53"/>
                </a:cubicBezTo>
                <a:cubicBezTo>
                  <a:pt x="276" y="53"/>
                  <a:pt x="276" y="53"/>
                  <a:pt x="276" y="53"/>
                </a:cubicBezTo>
                <a:cubicBezTo>
                  <a:pt x="275" y="53"/>
                  <a:pt x="275" y="52"/>
                  <a:pt x="275" y="51"/>
                </a:cubicBezTo>
                <a:cubicBezTo>
                  <a:pt x="274" y="52"/>
                  <a:pt x="274" y="51"/>
                  <a:pt x="274" y="50"/>
                </a:cubicBezTo>
                <a:cubicBezTo>
                  <a:pt x="274" y="50"/>
                  <a:pt x="274" y="50"/>
                  <a:pt x="274" y="50"/>
                </a:cubicBezTo>
                <a:cubicBezTo>
                  <a:pt x="274" y="49"/>
                  <a:pt x="274" y="49"/>
                  <a:pt x="273" y="50"/>
                </a:cubicBezTo>
                <a:cubicBezTo>
                  <a:pt x="273" y="50"/>
                  <a:pt x="273" y="49"/>
                  <a:pt x="273" y="49"/>
                </a:cubicBezTo>
                <a:cubicBezTo>
                  <a:pt x="273" y="49"/>
                  <a:pt x="274" y="49"/>
                  <a:pt x="274" y="49"/>
                </a:cubicBezTo>
                <a:cubicBezTo>
                  <a:pt x="273" y="49"/>
                  <a:pt x="273" y="48"/>
                  <a:pt x="273" y="48"/>
                </a:cubicBezTo>
                <a:cubicBezTo>
                  <a:pt x="272" y="48"/>
                  <a:pt x="273" y="49"/>
                  <a:pt x="272" y="49"/>
                </a:cubicBezTo>
                <a:cubicBezTo>
                  <a:pt x="272" y="48"/>
                  <a:pt x="272" y="48"/>
                  <a:pt x="272" y="48"/>
                </a:cubicBezTo>
                <a:cubicBezTo>
                  <a:pt x="272" y="48"/>
                  <a:pt x="272" y="48"/>
                  <a:pt x="272" y="48"/>
                </a:cubicBezTo>
                <a:cubicBezTo>
                  <a:pt x="272" y="48"/>
                  <a:pt x="272" y="47"/>
                  <a:pt x="272" y="47"/>
                </a:cubicBezTo>
                <a:cubicBezTo>
                  <a:pt x="272" y="47"/>
                  <a:pt x="272" y="47"/>
                  <a:pt x="271" y="47"/>
                </a:cubicBezTo>
                <a:cubicBezTo>
                  <a:pt x="272" y="46"/>
                  <a:pt x="271" y="47"/>
                  <a:pt x="271" y="46"/>
                </a:cubicBezTo>
                <a:cubicBezTo>
                  <a:pt x="272" y="47"/>
                  <a:pt x="273" y="46"/>
                  <a:pt x="274" y="46"/>
                </a:cubicBezTo>
                <a:cubicBezTo>
                  <a:pt x="274" y="47"/>
                  <a:pt x="276" y="47"/>
                  <a:pt x="276" y="48"/>
                </a:cubicBezTo>
                <a:cubicBezTo>
                  <a:pt x="276" y="48"/>
                  <a:pt x="276" y="48"/>
                  <a:pt x="276" y="48"/>
                </a:cubicBezTo>
                <a:cubicBezTo>
                  <a:pt x="276" y="48"/>
                  <a:pt x="276" y="49"/>
                  <a:pt x="277" y="49"/>
                </a:cubicBezTo>
                <a:cubicBezTo>
                  <a:pt x="278" y="49"/>
                  <a:pt x="279" y="51"/>
                  <a:pt x="280" y="51"/>
                </a:cubicBezTo>
                <a:cubicBezTo>
                  <a:pt x="280" y="50"/>
                  <a:pt x="281" y="50"/>
                  <a:pt x="282" y="50"/>
                </a:cubicBezTo>
                <a:cubicBezTo>
                  <a:pt x="282" y="50"/>
                  <a:pt x="282" y="50"/>
                  <a:pt x="283" y="50"/>
                </a:cubicBezTo>
                <a:cubicBezTo>
                  <a:pt x="283" y="49"/>
                  <a:pt x="284" y="48"/>
                  <a:pt x="284" y="47"/>
                </a:cubicBezTo>
                <a:cubicBezTo>
                  <a:pt x="284" y="47"/>
                  <a:pt x="284" y="47"/>
                  <a:pt x="284" y="47"/>
                </a:cubicBezTo>
                <a:cubicBezTo>
                  <a:pt x="284" y="47"/>
                  <a:pt x="284" y="47"/>
                  <a:pt x="284" y="47"/>
                </a:cubicBezTo>
                <a:cubicBezTo>
                  <a:pt x="284" y="46"/>
                  <a:pt x="284" y="46"/>
                  <a:pt x="284" y="46"/>
                </a:cubicBezTo>
                <a:cubicBezTo>
                  <a:pt x="284" y="45"/>
                  <a:pt x="282" y="45"/>
                  <a:pt x="282" y="44"/>
                </a:cubicBezTo>
                <a:cubicBezTo>
                  <a:pt x="284" y="43"/>
                  <a:pt x="285" y="45"/>
                  <a:pt x="287" y="45"/>
                </a:cubicBezTo>
                <a:cubicBezTo>
                  <a:pt x="287" y="45"/>
                  <a:pt x="287" y="45"/>
                  <a:pt x="287" y="45"/>
                </a:cubicBezTo>
                <a:cubicBezTo>
                  <a:pt x="289" y="46"/>
                  <a:pt x="289" y="43"/>
                  <a:pt x="291" y="44"/>
                </a:cubicBezTo>
                <a:cubicBezTo>
                  <a:pt x="292" y="43"/>
                  <a:pt x="293" y="42"/>
                  <a:pt x="294" y="42"/>
                </a:cubicBezTo>
                <a:cubicBezTo>
                  <a:pt x="294" y="41"/>
                  <a:pt x="295" y="41"/>
                  <a:pt x="295" y="41"/>
                </a:cubicBezTo>
                <a:cubicBezTo>
                  <a:pt x="298" y="41"/>
                  <a:pt x="295" y="38"/>
                  <a:pt x="295" y="37"/>
                </a:cubicBezTo>
                <a:cubicBezTo>
                  <a:pt x="295" y="36"/>
                  <a:pt x="294" y="36"/>
                  <a:pt x="294" y="35"/>
                </a:cubicBezTo>
                <a:cubicBezTo>
                  <a:pt x="295" y="35"/>
                  <a:pt x="294" y="35"/>
                  <a:pt x="294" y="34"/>
                </a:cubicBezTo>
                <a:cubicBezTo>
                  <a:pt x="295" y="34"/>
                  <a:pt x="295" y="34"/>
                  <a:pt x="295" y="34"/>
                </a:cubicBezTo>
                <a:cubicBezTo>
                  <a:pt x="295" y="33"/>
                  <a:pt x="295" y="33"/>
                  <a:pt x="295" y="33"/>
                </a:cubicBezTo>
                <a:cubicBezTo>
                  <a:pt x="293" y="33"/>
                  <a:pt x="292" y="33"/>
                  <a:pt x="291" y="31"/>
                </a:cubicBezTo>
                <a:cubicBezTo>
                  <a:pt x="291" y="31"/>
                  <a:pt x="291" y="31"/>
                  <a:pt x="291" y="31"/>
                </a:cubicBezTo>
                <a:cubicBezTo>
                  <a:pt x="292" y="30"/>
                  <a:pt x="291" y="31"/>
                  <a:pt x="291" y="30"/>
                </a:cubicBezTo>
                <a:cubicBezTo>
                  <a:pt x="292" y="30"/>
                  <a:pt x="292" y="32"/>
                  <a:pt x="293" y="32"/>
                </a:cubicBezTo>
                <a:cubicBezTo>
                  <a:pt x="293" y="31"/>
                  <a:pt x="293" y="31"/>
                  <a:pt x="293" y="31"/>
                </a:cubicBezTo>
                <a:cubicBezTo>
                  <a:pt x="293" y="31"/>
                  <a:pt x="293" y="31"/>
                  <a:pt x="292" y="31"/>
                </a:cubicBezTo>
                <a:cubicBezTo>
                  <a:pt x="293" y="31"/>
                  <a:pt x="292" y="31"/>
                  <a:pt x="292" y="30"/>
                </a:cubicBezTo>
                <a:cubicBezTo>
                  <a:pt x="291" y="30"/>
                  <a:pt x="292" y="30"/>
                  <a:pt x="291" y="30"/>
                </a:cubicBezTo>
                <a:cubicBezTo>
                  <a:pt x="291" y="30"/>
                  <a:pt x="290" y="30"/>
                  <a:pt x="290" y="30"/>
                </a:cubicBezTo>
                <a:cubicBezTo>
                  <a:pt x="291" y="30"/>
                  <a:pt x="290" y="30"/>
                  <a:pt x="290" y="29"/>
                </a:cubicBezTo>
                <a:cubicBezTo>
                  <a:pt x="289" y="29"/>
                  <a:pt x="289" y="29"/>
                  <a:pt x="288" y="29"/>
                </a:cubicBezTo>
                <a:cubicBezTo>
                  <a:pt x="288" y="29"/>
                  <a:pt x="289" y="28"/>
                  <a:pt x="289" y="28"/>
                </a:cubicBezTo>
                <a:cubicBezTo>
                  <a:pt x="288" y="28"/>
                  <a:pt x="288" y="27"/>
                  <a:pt x="288" y="27"/>
                </a:cubicBezTo>
                <a:cubicBezTo>
                  <a:pt x="286" y="27"/>
                  <a:pt x="285" y="25"/>
                  <a:pt x="283" y="25"/>
                </a:cubicBezTo>
                <a:cubicBezTo>
                  <a:pt x="284" y="24"/>
                  <a:pt x="285" y="25"/>
                  <a:pt x="287" y="24"/>
                </a:cubicBezTo>
                <a:cubicBezTo>
                  <a:pt x="287" y="24"/>
                  <a:pt x="287" y="24"/>
                  <a:pt x="287" y="23"/>
                </a:cubicBezTo>
                <a:cubicBezTo>
                  <a:pt x="286" y="23"/>
                  <a:pt x="283" y="22"/>
                  <a:pt x="282" y="23"/>
                </a:cubicBezTo>
                <a:cubicBezTo>
                  <a:pt x="281" y="22"/>
                  <a:pt x="278" y="23"/>
                  <a:pt x="276" y="23"/>
                </a:cubicBezTo>
                <a:cubicBezTo>
                  <a:pt x="276" y="23"/>
                  <a:pt x="274" y="23"/>
                  <a:pt x="274" y="24"/>
                </a:cubicBezTo>
                <a:cubicBezTo>
                  <a:pt x="271" y="24"/>
                  <a:pt x="269" y="24"/>
                  <a:pt x="266" y="25"/>
                </a:cubicBezTo>
                <a:cubicBezTo>
                  <a:pt x="266" y="24"/>
                  <a:pt x="267" y="24"/>
                  <a:pt x="266" y="24"/>
                </a:cubicBezTo>
                <a:cubicBezTo>
                  <a:pt x="265" y="25"/>
                  <a:pt x="264" y="24"/>
                  <a:pt x="263" y="25"/>
                </a:cubicBezTo>
                <a:cubicBezTo>
                  <a:pt x="265" y="25"/>
                  <a:pt x="268" y="25"/>
                  <a:pt x="270" y="25"/>
                </a:cubicBezTo>
                <a:cubicBezTo>
                  <a:pt x="270" y="25"/>
                  <a:pt x="271" y="25"/>
                  <a:pt x="271" y="26"/>
                </a:cubicBezTo>
                <a:cubicBezTo>
                  <a:pt x="269" y="25"/>
                  <a:pt x="267" y="28"/>
                  <a:pt x="267" y="26"/>
                </a:cubicBezTo>
                <a:cubicBezTo>
                  <a:pt x="267" y="27"/>
                  <a:pt x="266" y="26"/>
                  <a:pt x="266" y="26"/>
                </a:cubicBezTo>
                <a:cubicBezTo>
                  <a:pt x="265" y="28"/>
                  <a:pt x="264" y="26"/>
                  <a:pt x="263" y="26"/>
                </a:cubicBezTo>
                <a:cubicBezTo>
                  <a:pt x="263" y="27"/>
                  <a:pt x="263" y="26"/>
                  <a:pt x="263" y="27"/>
                </a:cubicBezTo>
                <a:cubicBezTo>
                  <a:pt x="263" y="27"/>
                  <a:pt x="263" y="27"/>
                  <a:pt x="263" y="28"/>
                </a:cubicBezTo>
                <a:cubicBezTo>
                  <a:pt x="262" y="29"/>
                  <a:pt x="261" y="28"/>
                  <a:pt x="260" y="28"/>
                </a:cubicBezTo>
                <a:cubicBezTo>
                  <a:pt x="260" y="28"/>
                  <a:pt x="260" y="28"/>
                  <a:pt x="260" y="28"/>
                </a:cubicBezTo>
                <a:cubicBezTo>
                  <a:pt x="260" y="28"/>
                  <a:pt x="259" y="28"/>
                  <a:pt x="259" y="28"/>
                </a:cubicBezTo>
                <a:cubicBezTo>
                  <a:pt x="259" y="27"/>
                  <a:pt x="259" y="28"/>
                  <a:pt x="259" y="28"/>
                </a:cubicBezTo>
                <a:cubicBezTo>
                  <a:pt x="260" y="27"/>
                  <a:pt x="259" y="27"/>
                  <a:pt x="259" y="27"/>
                </a:cubicBezTo>
                <a:cubicBezTo>
                  <a:pt x="259" y="26"/>
                  <a:pt x="259" y="26"/>
                  <a:pt x="260" y="25"/>
                </a:cubicBezTo>
                <a:cubicBezTo>
                  <a:pt x="260" y="25"/>
                  <a:pt x="259" y="25"/>
                  <a:pt x="259" y="25"/>
                </a:cubicBezTo>
                <a:cubicBezTo>
                  <a:pt x="259" y="25"/>
                  <a:pt x="260" y="25"/>
                  <a:pt x="260" y="24"/>
                </a:cubicBezTo>
                <a:cubicBezTo>
                  <a:pt x="259" y="25"/>
                  <a:pt x="259" y="24"/>
                  <a:pt x="258" y="24"/>
                </a:cubicBezTo>
                <a:cubicBezTo>
                  <a:pt x="258" y="25"/>
                  <a:pt x="257" y="25"/>
                  <a:pt x="257" y="25"/>
                </a:cubicBezTo>
                <a:cubicBezTo>
                  <a:pt x="257" y="24"/>
                  <a:pt x="257" y="24"/>
                  <a:pt x="258" y="24"/>
                </a:cubicBezTo>
                <a:cubicBezTo>
                  <a:pt x="257" y="24"/>
                  <a:pt x="258" y="24"/>
                  <a:pt x="258" y="23"/>
                </a:cubicBezTo>
                <a:cubicBezTo>
                  <a:pt x="258" y="23"/>
                  <a:pt x="256" y="25"/>
                  <a:pt x="255" y="24"/>
                </a:cubicBezTo>
                <a:cubicBezTo>
                  <a:pt x="257" y="24"/>
                  <a:pt x="257" y="23"/>
                  <a:pt x="258" y="23"/>
                </a:cubicBezTo>
                <a:cubicBezTo>
                  <a:pt x="258" y="21"/>
                  <a:pt x="256" y="21"/>
                  <a:pt x="255" y="21"/>
                </a:cubicBezTo>
                <a:cubicBezTo>
                  <a:pt x="254" y="21"/>
                  <a:pt x="252" y="20"/>
                  <a:pt x="251" y="21"/>
                </a:cubicBezTo>
                <a:cubicBezTo>
                  <a:pt x="251" y="21"/>
                  <a:pt x="252" y="21"/>
                  <a:pt x="253" y="21"/>
                </a:cubicBezTo>
                <a:cubicBezTo>
                  <a:pt x="252" y="22"/>
                  <a:pt x="252" y="21"/>
                  <a:pt x="252" y="22"/>
                </a:cubicBezTo>
                <a:cubicBezTo>
                  <a:pt x="252" y="22"/>
                  <a:pt x="253" y="22"/>
                  <a:pt x="253" y="22"/>
                </a:cubicBezTo>
                <a:cubicBezTo>
                  <a:pt x="253" y="22"/>
                  <a:pt x="253" y="22"/>
                  <a:pt x="252" y="23"/>
                </a:cubicBezTo>
                <a:cubicBezTo>
                  <a:pt x="252" y="22"/>
                  <a:pt x="251" y="22"/>
                  <a:pt x="251" y="21"/>
                </a:cubicBezTo>
                <a:cubicBezTo>
                  <a:pt x="251" y="22"/>
                  <a:pt x="251" y="21"/>
                  <a:pt x="251" y="22"/>
                </a:cubicBezTo>
                <a:cubicBezTo>
                  <a:pt x="251" y="22"/>
                  <a:pt x="251" y="22"/>
                  <a:pt x="251" y="22"/>
                </a:cubicBezTo>
                <a:cubicBezTo>
                  <a:pt x="252" y="22"/>
                  <a:pt x="252" y="23"/>
                  <a:pt x="252" y="23"/>
                </a:cubicBezTo>
                <a:cubicBezTo>
                  <a:pt x="251" y="24"/>
                  <a:pt x="250" y="23"/>
                  <a:pt x="250" y="24"/>
                </a:cubicBezTo>
                <a:cubicBezTo>
                  <a:pt x="249" y="24"/>
                  <a:pt x="248" y="23"/>
                  <a:pt x="248" y="24"/>
                </a:cubicBezTo>
                <a:cubicBezTo>
                  <a:pt x="248" y="24"/>
                  <a:pt x="249" y="24"/>
                  <a:pt x="248" y="24"/>
                </a:cubicBezTo>
                <a:cubicBezTo>
                  <a:pt x="246" y="24"/>
                  <a:pt x="245" y="24"/>
                  <a:pt x="243" y="24"/>
                </a:cubicBezTo>
                <a:cubicBezTo>
                  <a:pt x="243" y="23"/>
                  <a:pt x="244" y="23"/>
                  <a:pt x="244" y="23"/>
                </a:cubicBezTo>
                <a:cubicBezTo>
                  <a:pt x="244" y="23"/>
                  <a:pt x="244" y="23"/>
                  <a:pt x="244" y="22"/>
                </a:cubicBezTo>
                <a:cubicBezTo>
                  <a:pt x="244" y="22"/>
                  <a:pt x="244" y="22"/>
                  <a:pt x="244" y="21"/>
                </a:cubicBezTo>
                <a:cubicBezTo>
                  <a:pt x="245" y="21"/>
                  <a:pt x="246" y="21"/>
                  <a:pt x="247" y="21"/>
                </a:cubicBezTo>
                <a:cubicBezTo>
                  <a:pt x="246" y="20"/>
                  <a:pt x="246" y="21"/>
                  <a:pt x="245" y="21"/>
                </a:cubicBezTo>
                <a:cubicBezTo>
                  <a:pt x="245" y="21"/>
                  <a:pt x="245" y="21"/>
                  <a:pt x="245" y="20"/>
                </a:cubicBezTo>
                <a:cubicBezTo>
                  <a:pt x="246" y="20"/>
                  <a:pt x="245" y="19"/>
                  <a:pt x="245" y="18"/>
                </a:cubicBezTo>
                <a:cubicBezTo>
                  <a:pt x="248" y="17"/>
                  <a:pt x="251" y="19"/>
                  <a:pt x="254" y="18"/>
                </a:cubicBezTo>
                <a:cubicBezTo>
                  <a:pt x="255" y="18"/>
                  <a:pt x="256" y="19"/>
                  <a:pt x="258" y="18"/>
                </a:cubicBezTo>
                <a:cubicBezTo>
                  <a:pt x="258" y="19"/>
                  <a:pt x="258" y="19"/>
                  <a:pt x="258" y="19"/>
                </a:cubicBezTo>
                <a:cubicBezTo>
                  <a:pt x="260" y="19"/>
                  <a:pt x="261" y="19"/>
                  <a:pt x="262" y="20"/>
                </a:cubicBezTo>
                <a:cubicBezTo>
                  <a:pt x="262" y="19"/>
                  <a:pt x="263" y="20"/>
                  <a:pt x="264" y="20"/>
                </a:cubicBezTo>
                <a:cubicBezTo>
                  <a:pt x="264" y="20"/>
                  <a:pt x="264" y="20"/>
                  <a:pt x="264" y="20"/>
                </a:cubicBezTo>
                <a:cubicBezTo>
                  <a:pt x="265" y="19"/>
                  <a:pt x="266" y="21"/>
                  <a:pt x="267" y="20"/>
                </a:cubicBezTo>
                <a:cubicBezTo>
                  <a:pt x="266" y="20"/>
                  <a:pt x="268" y="20"/>
                  <a:pt x="266" y="20"/>
                </a:cubicBezTo>
                <a:cubicBezTo>
                  <a:pt x="266" y="20"/>
                  <a:pt x="267" y="20"/>
                  <a:pt x="266" y="20"/>
                </a:cubicBezTo>
                <a:cubicBezTo>
                  <a:pt x="267" y="19"/>
                  <a:pt x="265" y="20"/>
                  <a:pt x="265" y="19"/>
                </a:cubicBezTo>
                <a:cubicBezTo>
                  <a:pt x="264" y="20"/>
                  <a:pt x="263" y="19"/>
                  <a:pt x="262" y="19"/>
                </a:cubicBezTo>
                <a:cubicBezTo>
                  <a:pt x="262" y="19"/>
                  <a:pt x="261" y="18"/>
                  <a:pt x="261" y="18"/>
                </a:cubicBezTo>
                <a:cubicBezTo>
                  <a:pt x="262" y="18"/>
                  <a:pt x="261" y="19"/>
                  <a:pt x="261" y="19"/>
                </a:cubicBezTo>
                <a:cubicBezTo>
                  <a:pt x="260" y="19"/>
                  <a:pt x="259" y="18"/>
                  <a:pt x="258" y="18"/>
                </a:cubicBezTo>
                <a:cubicBezTo>
                  <a:pt x="259" y="18"/>
                  <a:pt x="259" y="18"/>
                  <a:pt x="259" y="18"/>
                </a:cubicBezTo>
                <a:cubicBezTo>
                  <a:pt x="259" y="17"/>
                  <a:pt x="259" y="18"/>
                  <a:pt x="259" y="17"/>
                </a:cubicBezTo>
                <a:cubicBezTo>
                  <a:pt x="259" y="17"/>
                  <a:pt x="259" y="17"/>
                  <a:pt x="258" y="17"/>
                </a:cubicBezTo>
                <a:cubicBezTo>
                  <a:pt x="258" y="16"/>
                  <a:pt x="256" y="17"/>
                  <a:pt x="256" y="17"/>
                </a:cubicBezTo>
                <a:cubicBezTo>
                  <a:pt x="256" y="17"/>
                  <a:pt x="256" y="17"/>
                  <a:pt x="255" y="17"/>
                </a:cubicBezTo>
                <a:cubicBezTo>
                  <a:pt x="256" y="17"/>
                  <a:pt x="256" y="17"/>
                  <a:pt x="255" y="17"/>
                </a:cubicBezTo>
                <a:cubicBezTo>
                  <a:pt x="253" y="17"/>
                  <a:pt x="250" y="17"/>
                  <a:pt x="247" y="17"/>
                </a:cubicBezTo>
                <a:cubicBezTo>
                  <a:pt x="246" y="17"/>
                  <a:pt x="244" y="18"/>
                  <a:pt x="244" y="16"/>
                </a:cubicBezTo>
                <a:cubicBezTo>
                  <a:pt x="241" y="16"/>
                  <a:pt x="237" y="16"/>
                  <a:pt x="234" y="16"/>
                </a:cubicBezTo>
                <a:cubicBezTo>
                  <a:pt x="233" y="17"/>
                  <a:pt x="231" y="17"/>
                  <a:pt x="230" y="16"/>
                </a:cubicBezTo>
                <a:cubicBezTo>
                  <a:pt x="230" y="16"/>
                  <a:pt x="230" y="17"/>
                  <a:pt x="229" y="16"/>
                </a:cubicBezTo>
                <a:cubicBezTo>
                  <a:pt x="228" y="16"/>
                  <a:pt x="230" y="15"/>
                  <a:pt x="231" y="15"/>
                </a:cubicBezTo>
                <a:cubicBezTo>
                  <a:pt x="230" y="15"/>
                  <a:pt x="231" y="14"/>
                  <a:pt x="231" y="14"/>
                </a:cubicBezTo>
                <a:cubicBezTo>
                  <a:pt x="233" y="13"/>
                  <a:pt x="234" y="14"/>
                  <a:pt x="236" y="13"/>
                </a:cubicBezTo>
                <a:cubicBezTo>
                  <a:pt x="236" y="13"/>
                  <a:pt x="236" y="14"/>
                  <a:pt x="237" y="14"/>
                </a:cubicBezTo>
                <a:cubicBezTo>
                  <a:pt x="237" y="13"/>
                  <a:pt x="238" y="14"/>
                  <a:pt x="239" y="14"/>
                </a:cubicBezTo>
                <a:cubicBezTo>
                  <a:pt x="239" y="14"/>
                  <a:pt x="240" y="13"/>
                  <a:pt x="240" y="13"/>
                </a:cubicBezTo>
                <a:cubicBezTo>
                  <a:pt x="241" y="13"/>
                  <a:pt x="241" y="13"/>
                  <a:pt x="242" y="13"/>
                </a:cubicBezTo>
                <a:cubicBezTo>
                  <a:pt x="242" y="13"/>
                  <a:pt x="242" y="13"/>
                  <a:pt x="242" y="13"/>
                </a:cubicBezTo>
                <a:cubicBezTo>
                  <a:pt x="242" y="13"/>
                  <a:pt x="242" y="13"/>
                  <a:pt x="242" y="13"/>
                </a:cubicBezTo>
                <a:cubicBezTo>
                  <a:pt x="243" y="13"/>
                  <a:pt x="243" y="13"/>
                  <a:pt x="243" y="13"/>
                </a:cubicBezTo>
                <a:cubicBezTo>
                  <a:pt x="243" y="13"/>
                  <a:pt x="244" y="13"/>
                  <a:pt x="244" y="13"/>
                </a:cubicBezTo>
                <a:cubicBezTo>
                  <a:pt x="244" y="14"/>
                  <a:pt x="245" y="13"/>
                  <a:pt x="245" y="13"/>
                </a:cubicBezTo>
                <a:cubicBezTo>
                  <a:pt x="246" y="13"/>
                  <a:pt x="245" y="13"/>
                  <a:pt x="246" y="14"/>
                </a:cubicBezTo>
                <a:cubicBezTo>
                  <a:pt x="246" y="13"/>
                  <a:pt x="246" y="13"/>
                  <a:pt x="246" y="13"/>
                </a:cubicBezTo>
                <a:cubicBezTo>
                  <a:pt x="247" y="14"/>
                  <a:pt x="248" y="13"/>
                  <a:pt x="248" y="13"/>
                </a:cubicBezTo>
                <a:cubicBezTo>
                  <a:pt x="249" y="13"/>
                  <a:pt x="251" y="13"/>
                  <a:pt x="252" y="13"/>
                </a:cubicBezTo>
                <a:cubicBezTo>
                  <a:pt x="252" y="13"/>
                  <a:pt x="252" y="13"/>
                  <a:pt x="252" y="12"/>
                </a:cubicBezTo>
                <a:cubicBezTo>
                  <a:pt x="253" y="12"/>
                  <a:pt x="253" y="12"/>
                  <a:pt x="254" y="12"/>
                </a:cubicBezTo>
                <a:cubicBezTo>
                  <a:pt x="254" y="12"/>
                  <a:pt x="254" y="12"/>
                  <a:pt x="254" y="12"/>
                </a:cubicBezTo>
                <a:cubicBezTo>
                  <a:pt x="255" y="12"/>
                  <a:pt x="257" y="12"/>
                  <a:pt x="258" y="12"/>
                </a:cubicBezTo>
                <a:cubicBezTo>
                  <a:pt x="258" y="12"/>
                  <a:pt x="258" y="12"/>
                  <a:pt x="258" y="12"/>
                </a:cubicBezTo>
                <a:cubicBezTo>
                  <a:pt x="259" y="12"/>
                  <a:pt x="259" y="12"/>
                  <a:pt x="259" y="11"/>
                </a:cubicBezTo>
                <a:cubicBezTo>
                  <a:pt x="260" y="12"/>
                  <a:pt x="259" y="12"/>
                  <a:pt x="260" y="12"/>
                </a:cubicBezTo>
                <a:cubicBezTo>
                  <a:pt x="259" y="12"/>
                  <a:pt x="260" y="12"/>
                  <a:pt x="261" y="11"/>
                </a:cubicBezTo>
                <a:cubicBezTo>
                  <a:pt x="261" y="12"/>
                  <a:pt x="261" y="12"/>
                  <a:pt x="261" y="12"/>
                </a:cubicBezTo>
                <a:cubicBezTo>
                  <a:pt x="261" y="12"/>
                  <a:pt x="261" y="12"/>
                  <a:pt x="261" y="13"/>
                </a:cubicBezTo>
                <a:cubicBezTo>
                  <a:pt x="262" y="12"/>
                  <a:pt x="262" y="12"/>
                  <a:pt x="262" y="11"/>
                </a:cubicBezTo>
                <a:cubicBezTo>
                  <a:pt x="261" y="11"/>
                  <a:pt x="261" y="11"/>
                  <a:pt x="260" y="11"/>
                </a:cubicBezTo>
                <a:cubicBezTo>
                  <a:pt x="260" y="12"/>
                  <a:pt x="258" y="11"/>
                  <a:pt x="258" y="11"/>
                </a:cubicBezTo>
                <a:cubicBezTo>
                  <a:pt x="258" y="11"/>
                  <a:pt x="258" y="11"/>
                  <a:pt x="258" y="11"/>
                </a:cubicBezTo>
                <a:cubicBezTo>
                  <a:pt x="258" y="11"/>
                  <a:pt x="258" y="11"/>
                  <a:pt x="258" y="11"/>
                </a:cubicBezTo>
                <a:cubicBezTo>
                  <a:pt x="259" y="10"/>
                  <a:pt x="260" y="11"/>
                  <a:pt x="262" y="11"/>
                </a:cubicBezTo>
                <a:cubicBezTo>
                  <a:pt x="261" y="10"/>
                  <a:pt x="262" y="10"/>
                  <a:pt x="262" y="10"/>
                </a:cubicBezTo>
                <a:cubicBezTo>
                  <a:pt x="261" y="10"/>
                  <a:pt x="259" y="10"/>
                  <a:pt x="258" y="10"/>
                </a:cubicBezTo>
                <a:cubicBezTo>
                  <a:pt x="259" y="10"/>
                  <a:pt x="258" y="10"/>
                  <a:pt x="258" y="10"/>
                </a:cubicBezTo>
                <a:cubicBezTo>
                  <a:pt x="257" y="10"/>
                  <a:pt x="257" y="10"/>
                  <a:pt x="256" y="10"/>
                </a:cubicBezTo>
                <a:cubicBezTo>
                  <a:pt x="256" y="10"/>
                  <a:pt x="256" y="10"/>
                  <a:pt x="256" y="10"/>
                </a:cubicBezTo>
                <a:cubicBezTo>
                  <a:pt x="256" y="10"/>
                  <a:pt x="255" y="10"/>
                  <a:pt x="254" y="10"/>
                </a:cubicBezTo>
                <a:cubicBezTo>
                  <a:pt x="255" y="10"/>
                  <a:pt x="254" y="9"/>
                  <a:pt x="255" y="9"/>
                </a:cubicBezTo>
                <a:cubicBezTo>
                  <a:pt x="255" y="9"/>
                  <a:pt x="254" y="9"/>
                  <a:pt x="254" y="9"/>
                </a:cubicBezTo>
                <a:cubicBezTo>
                  <a:pt x="254" y="9"/>
                  <a:pt x="254" y="9"/>
                  <a:pt x="254" y="9"/>
                </a:cubicBezTo>
                <a:cubicBezTo>
                  <a:pt x="252" y="9"/>
                  <a:pt x="250" y="9"/>
                  <a:pt x="248" y="9"/>
                </a:cubicBezTo>
                <a:cubicBezTo>
                  <a:pt x="248" y="9"/>
                  <a:pt x="248" y="9"/>
                  <a:pt x="248" y="9"/>
                </a:cubicBezTo>
                <a:cubicBezTo>
                  <a:pt x="246" y="9"/>
                  <a:pt x="244" y="8"/>
                  <a:pt x="243" y="9"/>
                </a:cubicBezTo>
                <a:cubicBezTo>
                  <a:pt x="243" y="8"/>
                  <a:pt x="244" y="8"/>
                  <a:pt x="244" y="8"/>
                </a:cubicBezTo>
                <a:cubicBezTo>
                  <a:pt x="244" y="7"/>
                  <a:pt x="243" y="8"/>
                  <a:pt x="243" y="8"/>
                </a:cubicBezTo>
                <a:cubicBezTo>
                  <a:pt x="243" y="8"/>
                  <a:pt x="243" y="8"/>
                  <a:pt x="243" y="8"/>
                </a:cubicBezTo>
                <a:cubicBezTo>
                  <a:pt x="242" y="8"/>
                  <a:pt x="242" y="9"/>
                  <a:pt x="241" y="9"/>
                </a:cubicBezTo>
                <a:cubicBezTo>
                  <a:pt x="240" y="9"/>
                  <a:pt x="240" y="8"/>
                  <a:pt x="239" y="8"/>
                </a:cubicBezTo>
                <a:cubicBezTo>
                  <a:pt x="239" y="9"/>
                  <a:pt x="238" y="8"/>
                  <a:pt x="238" y="9"/>
                </a:cubicBezTo>
                <a:cubicBezTo>
                  <a:pt x="239" y="9"/>
                  <a:pt x="236" y="10"/>
                  <a:pt x="236" y="9"/>
                </a:cubicBezTo>
                <a:cubicBezTo>
                  <a:pt x="236" y="9"/>
                  <a:pt x="236" y="8"/>
                  <a:pt x="237" y="8"/>
                </a:cubicBezTo>
                <a:cubicBezTo>
                  <a:pt x="236" y="8"/>
                  <a:pt x="236" y="8"/>
                  <a:pt x="236" y="7"/>
                </a:cubicBezTo>
                <a:cubicBezTo>
                  <a:pt x="235" y="8"/>
                  <a:pt x="235" y="7"/>
                  <a:pt x="235" y="7"/>
                </a:cubicBezTo>
                <a:cubicBezTo>
                  <a:pt x="235" y="8"/>
                  <a:pt x="236" y="8"/>
                  <a:pt x="236" y="8"/>
                </a:cubicBezTo>
                <a:cubicBezTo>
                  <a:pt x="236" y="8"/>
                  <a:pt x="235" y="8"/>
                  <a:pt x="235" y="8"/>
                </a:cubicBezTo>
                <a:cubicBezTo>
                  <a:pt x="235" y="8"/>
                  <a:pt x="235" y="7"/>
                  <a:pt x="234" y="8"/>
                </a:cubicBezTo>
                <a:cubicBezTo>
                  <a:pt x="234" y="7"/>
                  <a:pt x="234" y="7"/>
                  <a:pt x="234" y="7"/>
                </a:cubicBezTo>
                <a:cubicBezTo>
                  <a:pt x="237" y="7"/>
                  <a:pt x="238" y="6"/>
                  <a:pt x="240" y="7"/>
                </a:cubicBezTo>
                <a:cubicBezTo>
                  <a:pt x="241" y="7"/>
                  <a:pt x="243" y="7"/>
                  <a:pt x="244" y="7"/>
                </a:cubicBezTo>
                <a:cubicBezTo>
                  <a:pt x="244" y="7"/>
                  <a:pt x="245" y="7"/>
                  <a:pt x="245" y="7"/>
                </a:cubicBezTo>
                <a:cubicBezTo>
                  <a:pt x="247" y="7"/>
                  <a:pt x="249" y="8"/>
                  <a:pt x="250" y="7"/>
                </a:cubicBezTo>
                <a:cubicBezTo>
                  <a:pt x="250" y="7"/>
                  <a:pt x="249" y="7"/>
                  <a:pt x="249" y="7"/>
                </a:cubicBezTo>
                <a:cubicBezTo>
                  <a:pt x="250" y="7"/>
                  <a:pt x="252" y="6"/>
                  <a:pt x="251" y="7"/>
                </a:cubicBezTo>
                <a:cubicBezTo>
                  <a:pt x="252" y="7"/>
                  <a:pt x="252" y="7"/>
                  <a:pt x="253" y="7"/>
                </a:cubicBezTo>
                <a:cubicBezTo>
                  <a:pt x="253" y="6"/>
                  <a:pt x="252" y="7"/>
                  <a:pt x="252" y="7"/>
                </a:cubicBezTo>
                <a:cubicBezTo>
                  <a:pt x="252" y="7"/>
                  <a:pt x="254" y="6"/>
                  <a:pt x="255" y="7"/>
                </a:cubicBezTo>
                <a:cubicBezTo>
                  <a:pt x="257" y="7"/>
                  <a:pt x="259" y="7"/>
                  <a:pt x="261" y="8"/>
                </a:cubicBezTo>
                <a:cubicBezTo>
                  <a:pt x="261" y="7"/>
                  <a:pt x="262" y="8"/>
                  <a:pt x="262" y="8"/>
                </a:cubicBezTo>
                <a:cubicBezTo>
                  <a:pt x="262" y="8"/>
                  <a:pt x="262" y="7"/>
                  <a:pt x="262" y="7"/>
                </a:cubicBezTo>
                <a:cubicBezTo>
                  <a:pt x="262" y="7"/>
                  <a:pt x="262" y="7"/>
                  <a:pt x="262" y="7"/>
                </a:cubicBezTo>
                <a:cubicBezTo>
                  <a:pt x="263" y="7"/>
                  <a:pt x="263" y="7"/>
                  <a:pt x="263" y="7"/>
                </a:cubicBezTo>
                <a:cubicBezTo>
                  <a:pt x="264" y="7"/>
                  <a:pt x="264" y="7"/>
                  <a:pt x="265" y="7"/>
                </a:cubicBezTo>
                <a:cubicBezTo>
                  <a:pt x="265" y="8"/>
                  <a:pt x="266" y="7"/>
                  <a:pt x="267" y="8"/>
                </a:cubicBezTo>
                <a:cubicBezTo>
                  <a:pt x="269" y="8"/>
                  <a:pt x="273" y="8"/>
                  <a:pt x="275" y="8"/>
                </a:cubicBezTo>
                <a:cubicBezTo>
                  <a:pt x="273" y="8"/>
                  <a:pt x="273" y="8"/>
                  <a:pt x="271" y="7"/>
                </a:cubicBezTo>
                <a:cubicBezTo>
                  <a:pt x="269" y="8"/>
                  <a:pt x="267" y="7"/>
                  <a:pt x="265" y="7"/>
                </a:cubicBezTo>
                <a:cubicBezTo>
                  <a:pt x="265" y="7"/>
                  <a:pt x="265" y="7"/>
                  <a:pt x="265" y="6"/>
                </a:cubicBezTo>
                <a:cubicBezTo>
                  <a:pt x="265" y="6"/>
                  <a:pt x="265" y="6"/>
                  <a:pt x="265" y="6"/>
                </a:cubicBezTo>
                <a:cubicBezTo>
                  <a:pt x="265" y="6"/>
                  <a:pt x="263" y="7"/>
                  <a:pt x="262" y="6"/>
                </a:cubicBezTo>
                <a:cubicBezTo>
                  <a:pt x="262" y="6"/>
                  <a:pt x="262" y="6"/>
                  <a:pt x="261" y="6"/>
                </a:cubicBezTo>
                <a:cubicBezTo>
                  <a:pt x="261" y="7"/>
                  <a:pt x="259" y="7"/>
                  <a:pt x="258" y="7"/>
                </a:cubicBezTo>
                <a:cubicBezTo>
                  <a:pt x="258" y="6"/>
                  <a:pt x="259" y="7"/>
                  <a:pt x="259" y="6"/>
                </a:cubicBezTo>
                <a:cubicBezTo>
                  <a:pt x="258" y="6"/>
                  <a:pt x="258" y="6"/>
                  <a:pt x="258" y="6"/>
                </a:cubicBezTo>
                <a:cubicBezTo>
                  <a:pt x="258" y="6"/>
                  <a:pt x="259" y="6"/>
                  <a:pt x="259" y="6"/>
                </a:cubicBezTo>
                <a:cubicBezTo>
                  <a:pt x="258" y="6"/>
                  <a:pt x="257" y="6"/>
                  <a:pt x="257" y="5"/>
                </a:cubicBezTo>
                <a:cubicBezTo>
                  <a:pt x="257" y="5"/>
                  <a:pt x="258" y="5"/>
                  <a:pt x="257" y="6"/>
                </a:cubicBezTo>
                <a:cubicBezTo>
                  <a:pt x="257" y="5"/>
                  <a:pt x="257" y="5"/>
                  <a:pt x="257" y="5"/>
                </a:cubicBezTo>
                <a:cubicBezTo>
                  <a:pt x="256" y="5"/>
                  <a:pt x="257" y="5"/>
                  <a:pt x="257" y="4"/>
                </a:cubicBezTo>
                <a:cubicBezTo>
                  <a:pt x="256" y="4"/>
                  <a:pt x="256" y="5"/>
                  <a:pt x="256" y="5"/>
                </a:cubicBezTo>
                <a:cubicBezTo>
                  <a:pt x="256" y="4"/>
                  <a:pt x="257" y="4"/>
                  <a:pt x="256" y="4"/>
                </a:cubicBezTo>
                <a:cubicBezTo>
                  <a:pt x="256" y="4"/>
                  <a:pt x="255" y="4"/>
                  <a:pt x="254" y="4"/>
                </a:cubicBezTo>
                <a:cubicBezTo>
                  <a:pt x="255" y="4"/>
                  <a:pt x="255" y="4"/>
                  <a:pt x="255" y="4"/>
                </a:cubicBezTo>
                <a:cubicBezTo>
                  <a:pt x="255" y="4"/>
                  <a:pt x="254" y="4"/>
                  <a:pt x="254" y="4"/>
                </a:cubicBezTo>
                <a:cubicBezTo>
                  <a:pt x="254" y="4"/>
                  <a:pt x="254" y="4"/>
                  <a:pt x="254" y="4"/>
                </a:cubicBezTo>
                <a:cubicBezTo>
                  <a:pt x="254" y="3"/>
                  <a:pt x="252" y="4"/>
                  <a:pt x="252" y="3"/>
                </a:cubicBezTo>
                <a:cubicBezTo>
                  <a:pt x="251" y="3"/>
                  <a:pt x="252" y="3"/>
                  <a:pt x="252" y="4"/>
                </a:cubicBezTo>
                <a:cubicBezTo>
                  <a:pt x="251" y="4"/>
                  <a:pt x="251" y="3"/>
                  <a:pt x="250" y="3"/>
                </a:cubicBezTo>
                <a:cubicBezTo>
                  <a:pt x="250" y="3"/>
                  <a:pt x="250" y="4"/>
                  <a:pt x="250" y="4"/>
                </a:cubicBezTo>
                <a:cubicBezTo>
                  <a:pt x="249" y="4"/>
                  <a:pt x="249" y="4"/>
                  <a:pt x="249" y="3"/>
                </a:cubicBezTo>
                <a:cubicBezTo>
                  <a:pt x="249" y="3"/>
                  <a:pt x="250" y="3"/>
                  <a:pt x="249" y="3"/>
                </a:cubicBezTo>
                <a:cubicBezTo>
                  <a:pt x="249" y="3"/>
                  <a:pt x="248" y="3"/>
                  <a:pt x="248" y="4"/>
                </a:cubicBezTo>
                <a:cubicBezTo>
                  <a:pt x="247" y="3"/>
                  <a:pt x="248" y="3"/>
                  <a:pt x="247" y="3"/>
                </a:cubicBezTo>
                <a:cubicBezTo>
                  <a:pt x="247" y="3"/>
                  <a:pt x="247" y="3"/>
                  <a:pt x="247" y="3"/>
                </a:cubicBezTo>
                <a:cubicBezTo>
                  <a:pt x="247" y="3"/>
                  <a:pt x="245" y="2"/>
                  <a:pt x="246" y="3"/>
                </a:cubicBezTo>
                <a:cubicBezTo>
                  <a:pt x="245" y="3"/>
                  <a:pt x="245" y="3"/>
                  <a:pt x="244" y="3"/>
                </a:cubicBezTo>
                <a:cubicBezTo>
                  <a:pt x="244" y="3"/>
                  <a:pt x="244" y="4"/>
                  <a:pt x="244" y="4"/>
                </a:cubicBezTo>
                <a:cubicBezTo>
                  <a:pt x="241" y="3"/>
                  <a:pt x="239" y="4"/>
                  <a:pt x="237" y="3"/>
                </a:cubicBezTo>
                <a:cubicBezTo>
                  <a:pt x="237" y="4"/>
                  <a:pt x="237" y="4"/>
                  <a:pt x="237" y="4"/>
                </a:cubicBezTo>
                <a:cubicBezTo>
                  <a:pt x="236" y="4"/>
                  <a:pt x="235" y="3"/>
                  <a:pt x="235" y="4"/>
                </a:cubicBezTo>
                <a:cubicBezTo>
                  <a:pt x="235" y="4"/>
                  <a:pt x="235" y="4"/>
                  <a:pt x="235" y="4"/>
                </a:cubicBezTo>
                <a:cubicBezTo>
                  <a:pt x="234" y="4"/>
                  <a:pt x="233" y="4"/>
                  <a:pt x="233" y="3"/>
                </a:cubicBezTo>
                <a:cubicBezTo>
                  <a:pt x="233" y="3"/>
                  <a:pt x="234" y="3"/>
                  <a:pt x="234" y="2"/>
                </a:cubicBezTo>
                <a:cubicBezTo>
                  <a:pt x="233" y="2"/>
                  <a:pt x="233" y="4"/>
                  <a:pt x="231" y="3"/>
                </a:cubicBezTo>
                <a:cubicBezTo>
                  <a:pt x="231" y="4"/>
                  <a:pt x="232" y="4"/>
                  <a:pt x="231" y="4"/>
                </a:cubicBezTo>
                <a:cubicBezTo>
                  <a:pt x="231" y="4"/>
                  <a:pt x="231" y="4"/>
                  <a:pt x="230" y="4"/>
                </a:cubicBezTo>
                <a:cubicBezTo>
                  <a:pt x="230" y="4"/>
                  <a:pt x="230" y="4"/>
                  <a:pt x="230" y="3"/>
                </a:cubicBezTo>
                <a:cubicBezTo>
                  <a:pt x="228" y="4"/>
                  <a:pt x="227" y="3"/>
                  <a:pt x="226" y="4"/>
                </a:cubicBezTo>
                <a:cubicBezTo>
                  <a:pt x="224" y="3"/>
                  <a:pt x="220" y="4"/>
                  <a:pt x="218" y="4"/>
                </a:cubicBezTo>
                <a:cubicBezTo>
                  <a:pt x="218" y="4"/>
                  <a:pt x="217" y="4"/>
                  <a:pt x="217" y="4"/>
                </a:cubicBezTo>
                <a:cubicBezTo>
                  <a:pt x="216" y="4"/>
                  <a:pt x="216" y="3"/>
                  <a:pt x="215" y="4"/>
                </a:cubicBezTo>
                <a:cubicBezTo>
                  <a:pt x="216" y="4"/>
                  <a:pt x="216" y="4"/>
                  <a:pt x="216" y="4"/>
                </a:cubicBezTo>
                <a:cubicBezTo>
                  <a:pt x="215" y="4"/>
                  <a:pt x="215" y="4"/>
                  <a:pt x="215" y="4"/>
                </a:cubicBezTo>
                <a:cubicBezTo>
                  <a:pt x="215" y="4"/>
                  <a:pt x="215" y="4"/>
                  <a:pt x="214" y="4"/>
                </a:cubicBezTo>
                <a:cubicBezTo>
                  <a:pt x="214" y="5"/>
                  <a:pt x="213" y="4"/>
                  <a:pt x="212" y="4"/>
                </a:cubicBezTo>
                <a:cubicBezTo>
                  <a:pt x="212" y="4"/>
                  <a:pt x="212" y="4"/>
                  <a:pt x="212" y="4"/>
                </a:cubicBezTo>
                <a:cubicBezTo>
                  <a:pt x="211" y="4"/>
                  <a:pt x="210" y="4"/>
                  <a:pt x="210" y="4"/>
                </a:cubicBezTo>
                <a:cubicBezTo>
                  <a:pt x="211" y="3"/>
                  <a:pt x="211" y="4"/>
                  <a:pt x="211" y="4"/>
                </a:cubicBezTo>
                <a:cubicBezTo>
                  <a:pt x="211" y="4"/>
                  <a:pt x="211" y="3"/>
                  <a:pt x="211" y="3"/>
                </a:cubicBezTo>
                <a:cubicBezTo>
                  <a:pt x="209" y="4"/>
                  <a:pt x="207" y="4"/>
                  <a:pt x="206" y="4"/>
                </a:cubicBezTo>
                <a:cubicBezTo>
                  <a:pt x="205" y="4"/>
                  <a:pt x="205" y="4"/>
                  <a:pt x="205" y="4"/>
                </a:cubicBezTo>
                <a:cubicBezTo>
                  <a:pt x="204" y="4"/>
                  <a:pt x="204" y="4"/>
                  <a:pt x="203" y="4"/>
                </a:cubicBezTo>
                <a:cubicBezTo>
                  <a:pt x="203" y="4"/>
                  <a:pt x="203" y="4"/>
                  <a:pt x="203" y="4"/>
                </a:cubicBezTo>
                <a:cubicBezTo>
                  <a:pt x="202" y="4"/>
                  <a:pt x="201" y="4"/>
                  <a:pt x="200" y="4"/>
                </a:cubicBezTo>
                <a:cubicBezTo>
                  <a:pt x="200" y="3"/>
                  <a:pt x="202" y="3"/>
                  <a:pt x="201" y="3"/>
                </a:cubicBezTo>
                <a:cubicBezTo>
                  <a:pt x="201" y="3"/>
                  <a:pt x="200" y="3"/>
                  <a:pt x="200" y="3"/>
                </a:cubicBezTo>
                <a:cubicBezTo>
                  <a:pt x="200" y="4"/>
                  <a:pt x="199" y="4"/>
                  <a:pt x="199" y="3"/>
                </a:cubicBezTo>
                <a:cubicBezTo>
                  <a:pt x="199" y="3"/>
                  <a:pt x="200" y="3"/>
                  <a:pt x="200" y="3"/>
                </a:cubicBezTo>
                <a:cubicBezTo>
                  <a:pt x="199" y="3"/>
                  <a:pt x="197" y="4"/>
                  <a:pt x="198" y="2"/>
                </a:cubicBezTo>
                <a:cubicBezTo>
                  <a:pt x="198" y="2"/>
                  <a:pt x="197" y="2"/>
                  <a:pt x="197" y="2"/>
                </a:cubicBezTo>
                <a:cubicBezTo>
                  <a:pt x="198" y="2"/>
                  <a:pt x="198" y="2"/>
                  <a:pt x="198" y="1"/>
                </a:cubicBezTo>
                <a:cubicBezTo>
                  <a:pt x="196" y="3"/>
                  <a:pt x="195" y="0"/>
                  <a:pt x="193" y="2"/>
                </a:cubicBezTo>
                <a:cubicBezTo>
                  <a:pt x="193" y="2"/>
                  <a:pt x="193" y="2"/>
                  <a:pt x="193" y="2"/>
                </a:cubicBezTo>
                <a:cubicBezTo>
                  <a:pt x="192" y="2"/>
                  <a:pt x="193" y="2"/>
                  <a:pt x="192" y="2"/>
                </a:cubicBezTo>
                <a:cubicBezTo>
                  <a:pt x="192" y="2"/>
                  <a:pt x="192" y="2"/>
                  <a:pt x="192" y="1"/>
                </a:cubicBezTo>
                <a:cubicBezTo>
                  <a:pt x="191" y="2"/>
                  <a:pt x="191" y="2"/>
                  <a:pt x="191" y="2"/>
                </a:cubicBezTo>
                <a:cubicBezTo>
                  <a:pt x="191" y="2"/>
                  <a:pt x="192" y="2"/>
                  <a:pt x="192" y="3"/>
                </a:cubicBezTo>
                <a:cubicBezTo>
                  <a:pt x="191" y="2"/>
                  <a:pt x="190" y="3"/>
                  <a:pt x="189" y="2"/>
                </a:cubicBezTo>
                <a:cubicBezTo>
                  <a:pt x="190" y="2"/>
                  <a:pt x="190" y="2"/>
                  <a:pt x="190" y="2"/>
                </a:cubicBezTo>
                <a:cubicBezTo>
                  <a:pt x="190" y="2"/>
                  <a:pt x="190" y="1"/>
                  <a:pt x="190" y="1"/>
                </a:cubicBezTo>
                <a:cubicBezTo>
                  <a:pt x="190" y="1"/>
                  <a:pt x="190" y="2"/>
                  <a:pt x="190" y="2"/>
                </a:cubicBezTo>
                <a:cubicBezTo>
                  <a:pt x="190" y="1"/>
                  <a:pt x="188" y="1"/>
                  <a:pt x="187" y="1"/>
                </a:cubicBezTo>
                <a:cubicBezTo>
                  <a:pt x="187" y="1"/>
                  <a:pt x="187" y="1"/>
                  <a:pt x="187" y="2"/>
                </a:cubicBezTo>
                <a:cubicBezTo>
                  <a:pt x="187" y="1"/>
                  <a:pt x="187" y="2"/>
                  <a:pt x="186" y="2"/>
                </a:cubicBezTo>
                <a:cubicBezTo>
                  <a:pt x="186" y="1"/>
                  <a:pt x="186" y="1"/>
                  <a:pt x="186" y="1"/>
                </a:cubicBezTo>
                <a:cubicBezTo>
                  <a:pt x="186" y="0"/>
                  <a:pt x="186" y="1"/>
                  <a:pt x="186" y="1"/>
                </a:cubicBezTo>
                <a:cubicBezTo>
                  <a:pt x="186" y="0"/>
                  <a:pt x="185" y="1"/>
                  <a:pt x="185" y="0"/>
                </a:cubicBezTo>
                <a:cubicBezTo>
                  <a:pt x="184" y="1"/>
                  <a:pt x="184" y="0"/>
                  <a:pt x="184" y="0"/>
                </a:cubicBezTo>
                <a:cubicBezTo>
                  <a:pt x="183" y="0"/>
                  <a:pt x="183" y="0"/>
                  <a:pt x="183" y="1"/>
                </a:cubicBezTo>
                <a:cubicBezTo>
                  <a:pt x="182" y="1"/>
                  <a:pt x="183" y="1"/>
                  <a:pt x="183" y="0"/>
                </a:cubicBezTo>
                <a:cubicBezTo>
                  <a:pt x="182" y="0"/>
                  <a:pt x="182" y="0"/>
                  <a:pt x="182" y="0"/>
                </a:cubicBezTo>
                <a:cubicBezTo>
                  <a:pt x="181" y="1"/>
                  <a:pt x="181" y="1"/>
                  <a:pt x="181" y="1"/>
                </a:cubicBezTo>
                <a:cubicBezTo>
                  <a:pt x="181" y="0"/>
                  <a:pt x="180" y="1"/>
                  <a:pt x="181" y="0"/>
                </a:cubicBezTo>
                <a:cubicBezTo>
                  <a:pt x="179" y="0"/>
                  <a:pt x="179" y="2"/>
                  <a:pt x="178" y="1"/>
                </a:cubicBezTo>
                <a:cubicBezTo>
                  <a:pt x="178" y="2"/>
                  <a:pt x="177" y="2"/>
                  <a:pt x="176" y="2"/>
                </a:cubicBezTo>
                <a:cubicBezTo>
                  <a:pt x="176" y="2"/>
                  <a:pt x="177" y="2"/>
                  <a:pt x="176" y="2"/>
                </a:cubicBezTo>
                <a:cubicBezTo>
                  <a:pt x="176" y="2"/>
                  <a:pt x="176" y="2"/>
                  <a:pt x="175" y="2"/>
                </a:cubicBezTo>
                <a:cubicBezTo>
                  <a:pt x="175" y="2"/>
                  <a:pt x="175" y="2"/>
                  <a:pt x="175" y="1"/>
                </a:cubicBezTo>
                <a:cubicBezTo>
                  <a:pt x="175" y="2"/>
                  <a:pt x="175" y="1"/>
                  <a:pt x="174" y="2"/>
                </a:cubicBezTo>
                <a:cubicBezTo>
                  <a:pt x="175" y="2"/>
                  <a:pt x="175" y="2"/>
                  <a:pt x="175" y="2"/>
                </a:cubicBezTo>
                <a:cubicBezTo>
                  <a:pt x="175" y="2"/>
                  <a:pt x="174" y="2"/>
                  <a:pt x="174" y="2"/>
                </a:cubicBezTo>
                <a:cubicBezTo>
                  <a:pt x="174" y="2"/>
                  <a:pt x="174" y="2"/>
                  <a:pt x="174" y="2"/>
                </a:cubicBezTo>
                <a:cubicBezTo>
                  <a:pt x="173" y="3"/>
                  <a:pt x="171" y="2"/>
                  <a:pt x="170" y="3"/>
                </a:cubicBezTo>
                <a:cubicBezTo>
                  <a:pt x="170" y="3"/>
                  <a:pt x="170" y="2"/>
                  <a:pt x="170" y="2"/>
                </a:cubicBezTo>
                <a:cubicBezTo>
                  <a:pt x="170" y="2"/>
                  <a:pt x="170" y="2"/>
                  <a:pt x="170" y="3"/>
                </a:cubicBezTo>
                <a:cubicBezTo>
                  <a:pt x="169" y="3"/>
                  <a:pt x="168" y="2"/>
                  <a:pt x="169" y="3"/>
                </a:cubicBezTo>
                <a:cubicBezTo>
                  <a:pt x="168" y="3"/>
                  <a:pt x="168" y="2"/>
                  <a:pt x="167" y="2"/>
                </a:cubicBezTo>
                <a:cubicBezTo>
                  <a:pt x="168" y="2"/>
                  <a:pt x="168" y="3"/>
                  <a:pt x="167" y="3"/>
                </a:cubicBezTo>
                <a:cubicBezTo>
                  <a:pt x="167" y="3"/>
                  <a:pt x="167" y="2"/>
                  <a:pt x="167" y="2"/>
                </a:cubicBezTo>
                <a:cubicBezTo>
                  <a:pt x="167" y="3"/>
                  <a:pt x="166" y="3"/>
                  <a:pt x="166" y="3"/>
                </a:cubicBezTo>
                <a:cubicBezTo>
                  <a:pt x="167" y="2"/>
                  <a:pt x="165" y="2"/>
                  <a:pt x="165" y="3"/>
                </a:cubicBezTo>
                <a:cubicBezTo>
                  <a:pt x="165" y="3"/>
                  <a:pt x="165" y="3"/>
                  <a:pt x="165" y="3"/>
                </a:cubicBezTo>
                <a:cubicBezTo>
                  <a:pt x="165" y="3"/>
                  <a:pt x="164" y="3"/>
                  <a:pt x="164" y="3"/>
                </a:cubicBezTo>
                <a:cubicBezTo>
                  <a:pt x="164" y="3"/>
                  <a:pt x="165" y="3"/>
                  <a:pt x="165" y="2"/>
                </a:cubicBezTo>
                <a:cubicBezTo>
                  <a:pt x="164" y="2"/>
                  <a:pt x="164" y="3"/>
                  <a:pt x="163" y="3"/>
                </a:cubicBezTo>
                <a:cubicBezTo>
                  <a:pt x="163" y="2"/>
                  <a:pt x="162" y="4"/>
                  <a:pt x="162" y="2"/>
                </a:cubicBezTo>
                <a:cubicBezTo>
                  <a:pt x="163" y="3"/>
                  <a:pt x="164" y="1"/>
                  <a:pt x="165" y="2"/>
                </a:cubicBezTo>
                <a:cubicBezTo>
                  <a:pt x="165" y="1"/>
                  <a:pt x="165" y="2"/>
                  <a:pt x="166" y="2"/>
                </a:cubicBezTo>
                <a:cubicBezTo>
                  <a:pt x="166" y="1"/>
                  <a:pt x="166" y="1"/>
                  <a:pt x="166" y="1"/>
                </a:cubicBezTo>
                <a:cubicBezTo>
                  <a:pt x="165" y="1"/>
                  <a:pt x="166" y="1"/>
                  <a:pt x="165" y="1"/>
                </a:cubicBezTo>
                <a:cubicBezTo>
                  <a:pt x="165" y="1"/>
                  <a:pt x="165" y="1"/>
                  <a:pt x="165" y="1"/>
                </a:cubicBezTo>
                <a:cubicBezTo>
                  <a:pt x="165" y="1"/>
                  <a:pt x="165" y="1"/>
                  <a:pt x="165" y="1"/>
                </a:cubicBezTo>
                <a:cubicBezTo>
                  <a:pt x="165" y="1"/>
                  <a:pt x="165" y="1"/>
                  <a:pt x="164" y="0"/>
                </a:cubicBezTo>
                <a:cubicBezTo>
                  <a:pt x="164" y="1"/>
                  <a:pt x="163" y="0"/>
                  <a:pt x="161" y="0"/>
                </a:cubicBezTo>
                <a:cubicBezTo>
                  <a:pt x="161" y="1"/>
                  <a:pt x="162" y="1"/>
                  <a:pt x="161" y="1"/>
                </a:cubicBezTo>
                <a:cubicBezTo>
                  <a:pt x="159" y="0"/>
                  <a:pt x="157" y="2"/>
                  <a:pt x="156" y="1"/>
                </a:cubicBezTo>
                <a:cubicBezTo>
                  <a:pt x="155" y="2"/>
                  <a:pt x="156" y="2"/>
                  <a:pt x="155" y="2"/>
                </a:cubicBezTo>
                <a:cubicBezTo>
                  <a:pt x="155" y="2"/>
                  <a:pt x="155" y="2"/>
                  <a:pt x="155" y="1"/>
                </a:cubicBezTo>
                <a:cubicBezTo>
                  <a:pt x="154" y="2"/>
                  <a:pt x="153" y="1"/>
                  <a:pt x="151" y="1"/>
                </a:cubicBezTo>
                <a:cubicBezTo>
                  <a:pt x="151" y="3"/>
                  <a:pt x="148" y="1"/>
                  <a:pt x="147" y="2"/>
                </a:cubicBezTo>
                <a:cubicBezTo>
                  <a:pt x="148" y="2"/>
                  <a:pt x="149" y="2"/>
                  <a:pt x="149" y="3"/>
                </a:cubicBezTo>
                <a:cubicBezTo>
                  <a:pt x="149" y="3"/>
                  <a:pt x="147" y="3"/>
                  <a:pt x="147" y="2"/>
                </a:cubicBezTo>
                <a:cubicBezTo>
                  <a:pt x="146" y="3"/>
                  <a:pt x="146" y="2"/>
                  <a:pt x="145" y="3"/>
                </a:cubicBezTo>
                <a:cubicBezTo>
                  <a:pt x="145" y="2"/>
                  <a:pt x="144" y="2"/>
                  <a:pt x="143" y="2"/>
                </a:cubicBezTo>
                <a:cubicBezTo>
                  <a:pt x="143" y="2"/>
                  <a:pt x="142" y="2"/>
                  <a:pt x="142" y="2"/>
                </a:cubicBezTo>
                <a:cubicBezTo>
                  <a:pt x="140" y="2"/>
                  <a:pt x="137" y="2"/>
                  <a:pt x="135" y="3"/>
                </a:cubicBezTo>
                <a:cubicBezTo>
                  <a:pt x="135" y="3"/>
                  <a:pt x="135" y="2"/>
                  <a:pt x="135" y="2"/>
                </a:cubicBezTo>
                <a:cubicBezTo>
                  <a:pt x="135" y="3"/>
                  <a:pt x="135" y="3"/>
                  <a:pt x="135" y="3"/>
                </a:cubicBezTo>
                <a:cubicBezTo>
                  <a:pt x="135" y="3"/>
                  <a:pt x="135" y="3"/>
                  <a:pt x="134" y="3"/>
                </a:cubicBezTo>
                <a:cubicBezTo>
                  <a:pt x="134" y="3"/>
                  <a:pt x="134" y="3"/>
                  <a:pt x="134" y="3"/>
                </a:cubicBezTo>
                <a:cubicBezTo>
                  <a:pt x="133" y="3"/>
                  <a:pt x="134" y="3"/>
                  <a:pt x="134" y="3"/>
                </a:cubicBezTo>
                <a:cubicBezTo>
                  <a:pt x="133" y="3"/>
                  <a:pt x="133" y="3"/>
                  <a:pt x="133" y="3"/>
                </a:cubicBezTo>
                <a:cubicBezTo>
                  <a:pt x="133" y="3"/>
                  <a:pt x="133" y="3"/>
                  <a:pt x="133" y="3"/>
                </a:cubicBezTo>
                <a:cubicBezTo>
                  <a:pt x="133" y="3"/>
                  <a:pt x="133" y="3"/>
                  <a:pt x="132" y="3"/>
                </a:cubicBezTo>
                <a:cubicBezTo>
                  <a:pt x="132" y="4"/>
                  <a:pt x="132" y="3"/>
                  <a:pt x="133" y="4"/>
                </a:cubicBezTo>
                <a:cubicBezTo>
                  <a:pt x="129" y="6"/>
                  <a:pt x="125" y="5"/>
                  <a:pt x="122" y="5"/>
                </a:cubicBezTo>
                <a:cubicBezTo>
                  <a:pt x="122" y="5"/>
                  <a:pt x="123" y="5"/>
                  <a:pt x="122" y="5"/>
                </a:cubicBezTo>
                <a:cubicBezTo>
                  <a:pt x="121" y="5"/>
                  <a:pt x="120" y="6"/>
                  <a:pt x="119" y="5"/>
                </a:cubicBezTo>
                <a:cubicBezTo>
                  <a:pt x="119" y="5"/>
                  <a:pt x="119" y="6"/>
                  <a:pt x="118" y="6"/>
                </a:cubicBezTo>
                <a:cubicBezTo>
                  <a:pt x="118" y="6"/>
                  <a:pt x="116" y="7"/>
                  <a:pt x="116" y="6"/>
                </a:cubicBezTo>
                <a:cubicBezTo>
                  <a:pt x="115" y="6"/>
                  <a:pt x="115" y="6"/>
                  <a:pt x="115" y="6"/>
                </a:cubicBezTo>
                <a:cubicBezTo>
                  <a:pt x="114" y="6"/>
                  <a:pt x="114" y="6"/>
                  <a:pt x="114" y="6"/>
                </a:cubicBezTo>
                <a:cubicBezTo>
                  <a:pt x="114" y="5"/>
                  <a:pt x="113" y="6"/>
                  <a:pt x="113" y="5"/>
                </a:cubicBezTo>
                <a:cubicBezTo>
                  <a:pt x="113" y="6"/>
                  <a:pt x="112" y="6"/>
                  <a:pt x="112" y="5"/>
                </a:cubicBezTo>
                <a:cubicBezTo>
                  <a:pt x="111" y="6"/>
                  <a:pt x="112" y="6"/>
                  <a:pt x="112" y="6"/>
                </a:cubicBezTo>
                <a:cubicBezTo>
                  <a:pt x="111" y="6"/>
                  <a:pt x="110" y="6"/>
                  <a:pt x="109" y="5"/>
                </a:cubicBezTo>
                <a:cubicBezTo>
                  <a:pt x="109" y="6"/>
                  <a:pt x="107" y="6"/>
                  <a:pt x="106" y="5"/>
                </a:cubicBezTo>
                <a:cubicBezTo>
                  <a:pt x="106" y="6"/>
                  <a:pt x="104" y="6"/>
                  <a:pt x="104" y="6"/>
                </a:cubicBezTo>
                <a:cubicBezTo>
                  <a:pt x="104" y="6"/>
                  <a:pt x="103" y="6"/>
                  <a:pt x="103" y="7"/>
                </a:cubicBezTo>
                <a:cubicBezTo>
                  <a:pt x="103" y="6"/>
                  <a:pt x="103" y="6"/>
                  <a:pt x="103" y="6"/>
                </a:cubicBezTo>
                <a:cubicBezTo>
                  <a:pt x="100" y="6"/>
                  <a:pt x="98" y="7"/>
                  <a:pt x="94" y="6"/>
                </a:cubicBezTo>
                <a:cubicBezTo>
                  <a:pt x="94" y="6"/>
                  <a:pt x="94" y="7"/>
                  <a:pt x="94" y="7"/>
                </a:cubicBezTo>
                <a:cubicBezTo>
                  <a:pt x="93" y="5"/>
                  <a:pt x="91" y="8"/>
                  <a:pt x="90" y="6"/>
                </a:cubicBezTo>
                <a:cubicBezTo>
                  <a:pt x="90" y="6"/>
                  <a:pt x="90" y="6"/>
                  <a:pt x="90" y="7"/>
                </a:cubicBezTo>
                <a:cubicBezTo>
                  <a:pt x="88" y="6"/>
                  <a:pt x="87" y="7"/>
                  <a:pt x="86" y="6"/>
                </a:cubicBezTo>
                <a:cubicBezTo>
                  <a:pt x="85" y="7"/>
                  <a:pt x="84" y="7"/>
                  <a:pt x="83" y="7"/>
                </a:cubicBezTo>
                <a:cubicBezTo>
                  <a:pt x="83" y="7"/>
                  <a:pt x="84" y="7"/>
                  <a:pt x="84" y="6"/>
                </a:cubicBezTo>
                <a:cubicBezTo>
                  <a:pt x="82" y="7"/>
                  <a:pt x="81" y="7"/>
                  <a:pt x="80" y="6"/>
                </a:cubicBezTo>
                <a:cubicBezTo>
                  <a:pt x="80" y="7"/>
                  <a:pt x="80" y="7"/>
                  <a:pt x="79" y="7"/>
                </a:cubicBezTo>
                <a:cubicBezTo>
                  <a:pt x="80" y="7"/>
                  <a:pt x="81" y="7"/>
                  <a:pt x="82" y="8"/>
                </a:cubicBezTo>
                <a:cubicBezTo>
                  <a:pt x="81" y="9"/>
                  <a:pt x="81" y="8"/>
                  <a:pt x="81" y="8"/>
                </a:cubicBezTo>
                <a:cubicBezTo>
                  <a:pt x="82" y="9"/>
                  <a:pt x="83" y="8"/>
                  <a:pt x="85" y="8"/>
                </a:cubicBezTo>
                <a:cubicBezTo>
                  <a:pt x="85" y="8"/>
                  <a:pt x="85" y="8"/>
                  <a:pt x="85" y="8"/>
                </a:cubicBezTo>
                <a:cubicBezTo>
                  <a:pt x="85" y="9"/>
                  <a:pt x="86" y="8"/>
                  <a:pt x="86" y="8"/>
                </a:cubicBezTo>
                <a:cubicBezTo>
                  <a:pt x="89" y="9"/>
                  <a:pt x="93" y="7"/>
                  <a:pt x="96" y="8"/>
                </a:cubicBezTo>
                <a:cubicBezTo>
                  <a:pt x="96" y="8"/>
                  <a:pt x="98" y="8"/>
                  <a:pt x="100" y="8"/>
                </a:cubicBezTo>
                <a:cubicBezTo>
                  <a:pt x="99" y="8"/>
                  <a:pt x="98" y="8"/>
                  <a:pt x="98" y="9"/>
                </a:cubicBezTo>
                <a:cubicBezTo>
                  <a:pt x="98" y="9"/>
                  <a:pt x="101" y="8"/>
                  <a:pt x="101" y="9"/>
                </a:cubicBezTo>
                <a:cubicBezTo>
                  <a:pt x="101" y="9"/>
                  <a:pt x="101" y="8"/>
                  <a:pt x="101" y="8"/>
                </a:cubicBezTo>
                <a:cubicBezTo>
                  <a:pt x="102" y="8"/>
                  <a:pt x="102" y="9"/>
                  <a:pt x="102" y="9"/>
                </a:cubicBezTo>
                <a:cubicBezTo>
                  <a:pt x="102" y="8"/>
                  <a:pt x="105" y="8"/>
                  <a:pt x="106" y="8"/>
                </a:cubicBezTo>
                <a:cubicBezTo>
                  <a:pt x="105" y="8"/>
                  <a:pt x="105" y="8"/>
                  <a:pt x="105" y="8"/>
                </a:cubicBezTo>
                <a:cubicBezTo>
                  <a:pt x="106" y="8"/>
                  <a:pt x="107" y="7"/>
                  <a:pt x="107" y="8"/>
                </a:cubicBezTo>
                <a:cubicBezTo>
                  <a:pt x="107" y="8"/>
                  <a:pt x="107" y="8"/>
                  <a:pt x="107" y="8"/>
                </a:cubicBezTo>
                <a:cubicBezTo>
                  <a:pt x="107" y="9"/>
                  <a:pt x="107" y="8"/>
                  <a:pt x="108" y="8"/>
                </a:cubicBezTo>
                <a:cubicBezTo>
                  <a:pt x="108" y="8"/>
                  <a:pt x="107" y="8"/>
                  <a:pt x="107" y="8"/>
                </a:cubicBezTo>
                <a:cubicBezTo>
                  <a:pt x="109" y="8"/>
                  <a:pt x="111" y="8"/>
                  <a:pt x="112" y="8"/>
                </a:cubicBezTo>
                <a:cubicBezTo>
                  <a:pt x="112" y="7"/>
                  <a:pt x="112" y="8"/>
                  <a:pt x="112" y="7"/>
                </a:cubicBezTo>
                <a:cubicBezTo>
                  <a:pt x="112" y="7"/>
                  <a:pt x="113" y="7"/>
                  <a:pt x="113" y="7"/>
                </a:cubicBezTo>
                <a:cubicBezTo>
                  <a:pt x="113" y="8"/>
                  <a:pt x="112" y="8"/>
                  <a:pt x="112" y="8"/>
                </a:cubicBezTo>
                <a:cubicBezTo>
                  <a:pt x="115" y="8"/>
                  <a:pt x="117" y="8"/>
                  <a:pt x="120" y="8"/>
                </a:cubicBezTo>
                <a:cubicBezTo>
                  <a:pt x="120" y="8"/>
                  <a:pt x="122" y="8"/>
                  <a:pt x="123" y="8"/>
                </a:cubicBezTo>
                <a:cubicBezTo>
                  <a:pt x="124" y="8"/>
                  <a:pt x="126" y="8"/>
                  <a:pt x="127" y="7"/>
                </a:cubicBezTo>
                <a:cubicBezTo>
                  <a:pt x="130" y="7"/>
                  <a:pt x="132" y="8"/>
                  <a:pt x="135" y="7"/>
                </a:cubicBezTo>
                <a:cubicBezTo>
                  <a:pt x="135" y="7"/>
                  <a:pt x="135" y="7"/>
                  <a:pt x="135" y="7"/>
                </a:cubicBezTo>
                <a:cubicBezTo>
                  <a:pt x="135" y="7"/>
                  <a:pt x="135" y="7"/>
                  <a:pt x="135" y="7"/>
                </a:cubicBezTo>
                <a:cubicBezTo>
                  <a:pt x="136" y="7"/>
                  <a:pt x="136" y="7"/>
                  <a:pt x="137" y="8"/>
                </a:cubicBezTo>
                <a:cubicBezTo>
                  <a:pt x="137" y="7"/>
                  <a:pt x="137" y="7"/>
                  <a:pt x="137" y="7"/>
                </a:cubicBezTo>
                <a:cubicBezTo>
                  <a:pt x="137" y="7"/>
                  <a:pt x="136" y="7"/>
                  <a:pt x="136" y="7"/>
                </a:cubicBezTo>
                <a:cubicBezTo>
                  <a:pt x="137" y="7"/>
                  <a:pt x="137" y="6"/>
                  <a:pt x="137" y="6"/>
                </a:cubicBezTo>
                <a:cubicBezTo>
                  <a:pt x="138" y="7"/>
                  <a:pt x="137" y="7"/>
                  <a:pt x="138" y="7"/>
                </a:cubicBezTo>
                <a:cubicBezTo>
                  <a:pt x="138" y="7"/>
                  <a:pt x="138" y="7"/>
                  <a:pt x="138" y="7"/>
                </a:cubicBezTo>
                <a:cubicBezTo>
                  <a:pt x="139" y="7"/>
                  <a:pt x="140" y="8"/>
                  <a:pt x="140" y="7"/>
                </a:cubicBezTo>
                <a:cubicBezTo>
                  <a:pt x="139" y="7"/>
                  <a:pt x="139" y="7"/>
                  <a:pt x="139" y="7"/>
                </a:cubicBezTo>
                <a:cubicBezTo>
                  <a:pt x="139" y="7"/>
                  <a:pt x="140" y="7"/>
                  <a:pt x="140" y="6"/>
                </a:cubicBezTo>
                <a:cubicBezTo>
                  <a:pt x="140" y="7"/>
                  <a:pt x="140" y="7"/>
                  <a:pt x="140" y="7"/>
                </a:cubicBezTo>
                <a:cubicBezTo>
                  <a:pt x="141" y="6"/>
                  <a:pt x="142" y="8"/>
                  <a:pt x="143" y="7"/>
                </a:cubicBezTo>
                <a:cubicBezTo>
                  <a:pt x="143" y="7"/>
                  <a:pt x="142" y="7"/>
                  <a:pt x="143" y="7"/>
                </a:cubicBezTo>
                <a:cubicBezTo>
                  <a:pt x="143" y="7"/>
                  <a:pt x="143" y="7"/>
                  <a:pt x="144" y="7"/>
                </a:cubicBezTo>
                <a:cubicBezTo>
                  <a:pt x="144" y="6"/>
                  <a:pt x="145" y="7"/>
                  <a:pt x="146" y="7"/>
                </a:cubicBezTo>
                <a:cubicBezTo>
                  <a:pt x="146" y="7"/>
                  <a:pt x="146" y="7"/>
                  <a:pt x="146" y="7"/>
                </a:cubicBezTo>
                <a:cubicBezTo>
                  <a:pt x="147" y="7"/>
                  <a:pt x="148" y="7"/>
                  <a:pt x="148" y="7"/>
                </a:cubicBezTo>
                <a:cubicBezTo>
                  <a:pt x="149" y="7"/>
                  <a:pt x="148" y="7"/>
                  <a:pt x="148" y="7"/>
                </a:cubicBezTo>
                <a:cubicBezTo>
                  <a:pt x="149" y="7"/>
                  <a:pt x="150" y="6"/>
                  <a:pt x="150" y="6"/>
                </a:cubicBezTo>
                <a:cubicBezTo>
                  <a:pt x="151" y="6"/>
                  <a:pt x="151" y="7"/>
                  <a:pt x="151" y="7"/>
                </a:cubicBezTo>
                <a:cubicBezTo>
                  <a:pt x="151" y="6"/>
                  <a:pt x="152" y="6"/>
                  <a:pt x="153" y="6"/>
                </a:cubicBezTo>
                <a:cubicBezTo>
                  <a:pt x="153" y="6"/>
                  <a:pt x="153" y="6"/>
                  <a:pt x="152" y="7"/>
                </a:cubicBezTo>
                <a:cubicBezTo>
                  <a:pt x="152" y="6"/>
                  <a:pt x="152" y="6"/>
                  <a:pt x="152" y="7"/>
                </a:cubicBezTo>
                <a:cubicBezTo>
                  <a:pt x="152" y="7"/>
                  <a:pt x="151" y="7"/>
                  <a:pt x="151" y="8"/>
                </a:cubicBezTo>
                <a:cubicBezTo>
                  <a:pt x="151" y="8"/>
                  <a:pt x="151" y="7"/>
                  <a:pt x="151" y="7"/>
                </a:cubicBezTo>
                <a:cubicBezTo>
                  <a:pt x="150" y="8"/>
                  <a:pt x="148" y="7"/>
                  <a:pt x="147" y="8"/>
                </a:cubicBezTo>
                <a:cubicBezTo>
                  <a:pt x="147" y="7"/>
                  <a:pt x="147" y="7"/>
                  <a:pt x="147" y="7"/>
                </a:cubicBezTo>
                <a:cubicBezTo>
                  <a:pt x="147" y="8"/>
                  <a:pt x="147" y="7"/>
                  <a:pt x="147" y="8"/>
                </a:cubicBezTo>
                <a:cubicBezTo>
                  <a:pt x="147" y="8"/>
                  <a:pt x="146" y="8"/>
                  <a:pt x="146" y="8"/>
                </a:cubicBezTo>
                <a:cubicBezTo>
                  <a:pt x="146" y="8"/>
                  <a:pt x="146" y="8"/>
                  <a:pt x="146" y="8"/>
                </a:cubicBezTo>
                <a:cubicBezTo>
                  <a:pt x="146" y="9"/>
                  <a:pt x="145" y="8"/>
                  <a:pt x="144" y="8"/>
                </a:cubicBezTo>
                <a:cubicBezTo>
                  <a:pt x="144" y="8"/>
                  <a:pt x="145" y="8"/>
                  <a:pt x="144" y="8"/>
                </a:cubicBezTo>
                <a:cubicBezTo>
                  <a:pt x="144" y="8"/>
                  <a:pt x="144" y="8"/>
                  <a:pt x="144" y="8"/>
                </a:cubicBezTo>
                <a:cubicBezTo>
                  <a:pt x="144" y="9"/>
                  <a:pt x="142" y="9"/>
                  <a:pt x="142" y="9"/>
                </a:cubicBezTo>
                <a:cubicBezTo>
                  <a:pt x="141" y="9"/>
                  <a:pt x="142" y="9"/>
                  <a:pt x="141" y="9"/>
                </a:cubicBezTo>
                <a:cubicBezTo>
                  <a:pt x="141" y="9"/>
                  <a:pt x="140" y="10"/>
                  <a:pt x="139" y="9"/>
                </a:cubicBezTo>
                <a:cubicBezTo>
                  <a:pt x="138" y="9"/>
                  <a:pt x="137" y="8"/>
                  <a:pt x="136" y="9"/>
                </a:cubicBezTo>
                <a:cubicBezTo>
                  <a:pt x="136" y="9"/>
                  <a:pt x="135" y="9"/>
                  <a:pt x="135" y="9"/>
                </a:cubicBezTo>
                <a:cubicBezTo>
                  <a:pt x="135" y="9"/>
                  <a:pt x="136" y="9"/>
                  <a:pt x="135" y="9"/>
                </a:cubicBezTo>
                <a:cubicBezTo>
                  <a:pt x="133" y="9"/>
                  <a:pt x="130" y="9"/>
                  <a:pt x="128" y="9"/>
                </a:cubicBezTo>
                <a:cubicBezTo>
                  <a:pt x="128" y="9"/>
                  <a:pt x="128" y="9"/>
                  <a:pt x="128" y="9"/>
                </a:cubicBezTo>
                <a:cubicBezTo>
                  <a:pt x="127" y="9"/>
                  <a:pt x="127" y="9"/>
                  <a:pt x="127" y="9"/>
                </a:cubicBezTo>
                <a:cubicBezTo>
                  <a:pt x="127" y="9"/>
                  <a:pt x="127" y="9"/>
                  <a:pt x="127" y="9"/>
                </a:cubicBezTo>
                <a:cubicBezTo>
                  <a:pt x="127" y="9"/>
                  <a:pt x="126" y="8"/>
                  <a:pt x="126" y="8"/>
                </a:cubicBezTo>
                <a:cubicBezTo>
                  <a:pt x="126" y="8"/>
                  <a:pt x="126" y="8"/>
                  <a:pt x="125" y="8"/>
                </a:cubicBezTo>
                <a:cubicBezTo>
                  <a:pt x="125" y="9"/>
                  <a:pt x="125" y="9"/>
                  <a:pt x="125" y="9"/>
                </a:cubicBezTo>
                <a:cubicBezTo>
                  <a:pt x="125" y="9"/>
                  <a:pt x="126" y="9"/>
                  <a:pt x="126" y="9"/>
                </a:cubicBezTo>
                <a:cubicBezTo>
                  <a:pt x="124" y="10"/>
                  <a:pt x="122" y="9"/>
                  <a:pt x="121" y="9"/>
                </a:cubicBezTo>
                <a:cubicBezTo>
                  <a:pt x="121" y="9"/>
                  <a:pt x="122" y="10"/>
                  <a:pt x="121" y="10"/>
                </a:cubicBezTo>
                <a:cubicBezTo>
                  <a:pt x="121" y="9"/>
                  <a:pt x="120" y="11"/>
                  <a:pt x="120" y="10"/>
                </a:cubicBezTo>
                <a:cubicBezTo>
                  <a:pt x="120" y="9"/>
                  <a:pt x="121" y="10"/>
                  <a:pt x="121" y="9"/>
                </a:cubicBezTo>
                <a:cubicBezTo>
                  <a:pt x="120" y="9"/>
                  <a:pt x="119" y="10"/>
                  <a:pt x="118" y="10"/>
                </a:cubicBezTo>
                <a:cubicBezTo>
                  <a:pt x="119" y="11"/>
                  <a:pt x="116" y="11"/>
                  <a:pt x="116" y="11"/>
                </a:cubicBezTo>
                <a:cubicBezTo>
                  <a:pt x="115" y="11"/>
                  <a:pt x="114" y="10"/>
                  <a:pt x="114" y="11"/>
                </a:cubicBezTo>
                <a:cubicBezTo>
                  <a:pt x="115" y="11"/>
                  <a:pt x="116" y="11"/>
                  <a:pt x="116" y="12"/>
                </a:cubicBezTo>
                <a:cubicBezTo>
                  <a:pt x="116" y="12"/>
                  <a:pt x="116" y="12"/>
                  <a:pt x="116" y="12"/>
                </a:cubicBezTo>
                <a:cubicBezTo>
                  <a:pt x="117" y="13"/>
                  <a:pt x="116" y="12"/>
                  <a:pt x="117" y="12"/>
                </a:cubicBezTo>
                <a:cubicBezTo>
                  <a:pt x="117" y="11"/>
                  <a:pt x="116" y="12"/>
                  <a:pt x="116" y="11"/>
                </a:cubicBezTo>
                <a:cubicBezTo>
                  <a:pt x="118" y="11"/>
                  <a:pt x="119" y="11"/>
                  <a:pt x="120" y="11"/>
                </a:cubicBezTo>
                <a:cubicBezTo>
                  <a:pt x="119" y="11"/>
                  <a:pt x="119" y="12"/>
                  <a:pt x="119" y="12"/>
                </a:cubicBezTo>
                <a:cubicBezTo>
                  <a:pt x="119" y="12"/>
                  <a:pt x="118" y="11"/>
                  <a:pt x="118" y="12"/>
                </a:cubicBezTo>
                <a:cubicBezTo>
                  <a:pt x="118" y="12"/>
                  <a:pt x="116" y="13"/>
                  <a:pt x="115" y="12"/>
                </a:cubicBezTo>
                <a:cubicBezTo>
                  <a:pt x="115" y="13"/>
                  <a:pt x="114" y="12"/>
                  <a:pt x="114" y="12"/>
                </a:cubicBezTo>
                <a:cubicBezTo>
                  <a:pt x="114" y="12"/>
                  <a:pt x="113" y="13"/>
                  <a:pt x="113" y="13"/>
                </a:cubicBezTo>
                <a:cubicBezTo>
                  <a:pt x="113" y="12"/>
                  <a:pt x="112" y="12"/>
                  <a:pt x="112" y="13"/>
                </a:cubicBezTo>
                <a:cubicBezTo>
                  <a:pt x="112" y="13"/>
                  <a:pt x="112" y="13"/>
                  <a:pt x="112" y="13"/>
                </a:cubicBezTo>
                <a:cubicBezTo>
                  <a:pt x="111" y="13"/>
                  <a:pt x="111" y="13"/>
                  <a:pt x="110" y="14"/>
                </a:cubicBezTo>
                <a:cubicBezTo>
                  <a:pt x="110" y="13"/>
                  <a:pt x="111" y="13"/>
                  <a:pt x="110" y="13"/>
                </a:cubicBezTo>
                <a:cubicBezTo>
                  <a:pt x="110" y="13"/>
                  <a:pt x="110" y="13"/>
                  <a:pt x="110" y="13"/>
                </a:cubicBezTo>
                <a:cubicBezTo>
                  <a:pt x="110" y="13"/>
                  <a:pt x="110" y="13"/>
                  <a:pt x="110" y="13"/>
                </a:cubicBezTo>
                <a:cubicBezTo>
                  <a:pt x="109" y="14"/>
                  <a:pt x="108" y="13"/>
                  <a:pt x="108" y="13"/>
                </a:cubicBezTo>
                <a:cubicBezTo>
                  <a:pt x="108" y="13"/>
                  <a:pt x="108" y="13"/>
                  <a:pt x="108" y="14"/>
                </a:cubicBezTo>
                <a:cubicBezTo>
                  <a:pt x="107" y="13"/>
                  <a:pt x="106" y="13"/>
                  <a:pt x="106" y="13"/>
                </a:cubicBezTo>
                <a:cubicBezTo>
                  <a:pt x="106" y="14"/>
                  <a:pt x="106" y="13"/>
                  <a:pt x="105" y="13"/>
                </a:cubicBezTo>
                <a:cubicBezTo>
                  <a:pt x="105" y="14"/>
                  <a:pt x="102" y="14"/>
                  <a:pt x="102" y="13"/>
                </a:cubicBezTo>
                <a:cubicBezTo>
                  <a:pt x="102" y="14"/>
                  <a:pt x="102" y="14"/>
                  <a:pt x="101" y="13"/>
                </a:cubicBezTo>
                <a:cubicBezTo>
                  <a:pt x="101" y="14"/>
                  <a:pt x="102" y="14"/>
                  <a:pt x="102" y="14"/>
                </a:cubicBezTo>
                <a:cubicBezTo>
                  <a:pt x="102" y="14"/>
                  <a:pt x="100" y="14"/>
                  <a:pt x="100" y="14"/>
                </a:cubicBezTo>
                <a:cubicBezTo>
                  <a:pt x="100" y="14"/>
                  <a:pt x="99" y="14"/>
                  <a:pt x="99" y="13"/>
                </a:cubicBezTo>
                <a:cubicBezTo>
                  <a:pt x="99" y="13"/>
                  <a:pt x="99" y="14"/>
                  <a:pt x="99" y="14"/>
                </a:cubicBezTo>
                <a:cubicBezTo>
                  <a:pt x="99" y="14"/>
                  <a:pt x="99" y="14"/>
                  <a:pt x="99" y="14"/>
                </a:cubicBezTo>
                <a:cubicBezTo>
                  <a:pt x="99" y="15"/>
                  <a:pt x="97" y="14"/>
                  <a:pt x="97" y="14"/>
                </a:cubicBezTo>
                <a:cubicBezTo>
                  <a:pt x="98" y="14"/>
                  <a:pt x="98" y="13"/>
                  <a:pt x="98" y="13"/>
                </a:cubicBezTo>
                <a:cubicBezTo>
                  <a:pt x="97" y="14"/>
                  <a:pt x="96" y="13"/>
                  <a:pt x="96" y="14"/>
                </a:cubicBezTo>
                <a:cubicBezTo>
                  <a:pt x="97" y="14"/>
                  <a:pt x="97" y="14"/>
                  <a:pt x="97" y="14"/>
                </a:cubicBezTo>
                <a:cubicBezTo>
                  <a:pt x="97" y="14"/>
                  <a:pt x="97" y="14"/>
                  <a:pt x="98" y="15"/>
                </a:cubicBezTo>
                <a:cubicBezTo>
                  <a:pt x="97" y="15"/>
                  <a:pt x="96" y="15"/>
                  <a:pt x="96" y="15"/>
                </a:cubicBezTo>
                <a:cubicBezTo>
                  <a:pt x="96" y="14"/>
                  <a:pt x="96" y="15"/>
                  <a:pt x="96" y="14"/>
                </a:cubicBezTo>
                <a:cubicBezTo>
                  <a:pt x="95" y="14"/>
                  <a:pt x="96" y="15"/>
                  <a:pt x="95" y="15"/>
                </a:cubicBezTo>
                <a:cubicBezTo>
                  <a:pt x="95" y="15"/>
                  <a:pt x="95" y="15"/>
                  <a:pt x="94" y="14"/>
                </a:cubicBezTo>
                <a:cubicBezTo>
                  <a:pt x="93" y="15"/>
                  <a:pt x="92" y="15"/>
                  <a:pt x="90" y="15"/>
                </a:cubicBezTo>
                <a:cubicBezTo>
                  <a:pt x="90" y="15"/>
                  <a:pt x="91" y="15"/>
                  <a:pt x="91" y="15"/>
                </a:cubicBezTo>
                <a:cubicBezTo>
                  <a:pt x="90" y="16"/>
                  <a:pt x="88" y="16"/>
                  <a:pt x="86" y="17"/>
                </a:cubicBezTo>
                <a:cubicBezTo>
                  <a:pt x="86" y="16"/>
                  <a:pt x="86" y="16"/>
                  <a:pt x="86" y="16"/>
                </a:cubicBezTo>
                <a:cubicBezTo>
                  <a:pt x="86" y="17"/>
                  <a:pt x="85" y="16"/>
                  <a:pt x="85" y="17"/>
                </a:cubicBezTo>
                <a:cubicBezTo>
                  <a:pt x="82" y="16"/>
                  <a:pt x="77" y="17"/>
                  <a:pt x="75" y="16"/>
                </a:cubicBezTo>
                <a:cubicBezTo>
                  <a:pt x="74" y="16"/>
                  <a:pt x="73" y="17"/>
                  <a:pt x="72" y="16"/>
                </a:cubicBezTo>
                <a:cubicBezTo>
                  <a:pt x="71" y="16"/>
                  <a:pt x="70" y="16"/>
                  <a:pt x="69" y="16"/>
                </a:cubicBezTo>
                <a:cubicBezTo>
                  <a:pt x="70" y="16"/>
                  <a:pt x="69" y="16"/>
                  <a:pt x="69" y="17"/>
                </a:cubicBezTo>
                <a:cubicBezTo>
                  <a:pt x="67" y="16"/>
                  <a:pt x="66" y="17"/>
                  <a:pt x="63" y="17"/>
                </a:cubicBezTo>
                <a:cubicBezTo>
                  <a:pt x="63" y="18"/>
                  <a:pt x="65" y="17"/>
                  <a:pt x="64" y="18"/>
                </a:cubicBezTo>
                <a:cubicBezTo>
                  <a:pt x="66" y="18"/>
                  <a:pt x="66" y="18"/>
                  <a:pt x="68" y="18"/>
                </a:cubicBezTo>
                <a:cubicBezTo>
                  <a:pt x="68" y="18"/>
                  <a:pt x="67" y="18"/>
                  <a:pt x="67" y="19"/>
                </a:cubicBezTo>
                <a:cubicBezTo>
                  <a:pt x="67" y="19"/>
                  <a:pt x="68" y="19"/>
                  <a:pt x="68" y="19"/>
                </a:cubicBezTo>
                <a:cubicBezTo>
                  <a:pt x="67" y="19"/>
                  <a:pt x="66" y="19"/>
                  <a:pt x="66" y="19"/>
                </a:cubicBezTo>
                <a:cubicBezTo>
                  <a:pt x="67" y="19"/>
                  <a:pt x="69" y="19"/>
                  <a:pt x="70" y="19"/>
                </a:cubicBezTo>
                <a:cubicBezTo>
                  <a:pt x="70" y="20"/>
                  <a:pt x="68" y="19"/>
                  <a:pt x="67" y="20"/>
                </a:cubicBezTo>
                <a:cubicBezTo>
                  <a:pt x="68" y="20"/>
                  <a:pt x="69" y="20"/>
                  <a:pt x="70" y="20"/>
                </a:cubicBezTo>
                <a:cubicBezTo>
                  <a:pt x="70" y="21"/>
                  <a:pt x="71" y="21"/>
                  <a:pt x="71" y="21"/>
                </a:cubicBezTo>
                <a:cubicBezTo>
                  <a:pt x="70" y="22"/>
                  <a:pt x="70" y="21"/>
                  <a:pt x="69" y="21"/>
                </a:cubicBezTo>
                <a:cubicBezTo>
                  <a:pt x="69" y="21"/>
                  <a:pt x="70" y="22"/>
                  <a:pt x="69" y="22"/>
                </a:cubicBezTo>
                <a:cubicBezTo>
                  <a:pt x="69" y="22"/>
                  <a:pt x="69" y="22"/>
                  <a:pt x="68" y="22"/>
                </a:cubicBezTo>
                <a:cubicBezTo>
                  <a:pt x="68" y="22"/>
                  <a:pt x="69" y="21"/>
                  <a:pt x="68" y="21"/>
                </a:cubicBezTo>
                <a:cubicBezTo>
                  <a:pt x="68" y="22"/>
                  <a:pt x="67" y="22"/>
                  <a:pt x="66" y="21"/>
                </a:cubicBezTo>
                <a:cubicBezTo>
                  <a:pt x="66" y="22"/>
                  <a:pt x="66" y="22"/>
                  <a:pt x="66" y="22"/>
                </a:cubicBezTo>
                <a:cubicBezTo>
                  <a:pt x="66" y="22"/>
                  <a:pt x="66" y="22"/>
                  <a:pt x="65" y="22"/>
                </a:cubicBezTo>
                <a:cubicBezTo>
                  <a:pt x="65" y="22"/>
                  <a:pt x="65" y="22"/>
                  <a:pt x="65" y="22"/>
                </a:cubicBezTo>
                <a:cubicBezTo>
                  <a:pt x="64" y="22"/>
                  <a:pt x="64" y="22"/>
                  <a:pt x="64" y="23"/>
                </a:cubicBezTo>
                <a:cubicBezTo>
                  <a:pt x="63" y="23"/>
                  <a:pt x="61" y="22"/>
                  <a:pt x="61" y="23"/>
                </a:cubicBezTo>
                <a:cubicBezTo>
                  <a:pt x="62" y="23"/>
                  <a:pt x="63" y="22"/>
                  <a:pt x="63" y="23"/>
                </a:cubicBezTo>
                <a:cubicBezTo>
                  <a:pt x="65" y="23"/>
                  <a:pt x="68" y="24"/>
                  <a:pt x="69" y="23"/>
                </a:cubicBezTo>
                <a:cubicBezTo>
                  <a:pt x="70" y="23"/>
                  <a:pt x="71" y="24"/>
                  <a:pt x="72" y="24"/>
                </a:cubicBezTo>
                <a:cubicBezTo>
                  <a:pt x="73" y="23"/>
                  <a:pt x="74" y="23"/>
                  <a:pt x="74" y="24"/>
                </a:cubicBezTo>
                <a:cubicBezTo>
                  <a:pt x="74" y="24"/>
                  <a:pt x="73" y="24"/>
                  <a:pt x="73" y="24"/>
                </a:cubicBezTo>
                <a:cubicBezTo>
                  <a:pt x="72" y="24"/>
                  <a:pt x="73" y="24"/>
                  <a:pt x="73" y="24"/>
                </a:cubicBezTo>
                <a:cubicBezTo>
                  <a:pt x="65" y="23"/>
                  <a:pt x="57" y="26"/>
                  <a:pt x="48" y="26"/>
                </a:cubicBezTo>
                <a:cubicBezTo>
                  <a:pt x="49" y="27"/>
                  <a:pt x="46" y="27"/>
                  <a:pt x="45" y="26"/>
                </a:cubicBezTo>
                <a:cubicBezTo>
                  <a:pt x="45" y="27"/>
                  <a:pt x="44" y="26"/>
                  <a:pt x="44" y="27"/>
                </a:cubicBezTo>
                <a:cubicBezTo>
                  <a:pt x="44" y="27"/>
                  <a:pt x="45" y="27"/>
                  <a:pt x="45" y="28"/>
                </a:cubicBezTo>
                <a:cubicBezTo>
                  <a:pt x="45" y="28"/>
                  <a:pt x="46" y="28"/>
                  <a:pt x="45" y="28"/>
                </a:cubicBezTo>
                <a:cubicBezTo>
                  <a:pt x="43" y="29"/>
                  <a:pt x="42" y="27"/>
                  <a:pt x="41" y="28"/>
                </a:cubicBezTo>
                <a:cubicBezTo>
                  <a:pt x="42" y="28"/>
                  <a:pt x="43" y="29"/>
                  <a:pt x="45" y="29"/>
                </a:cubicBezTo>
                <a:cubicBezTo>
                  <a:pt x="44" y="29"/>
                  <a:pt x="44" y="30"/>
                  <a:pt x="45" y="30"/>
                </a:cubicBezTo>
                <a:cubicBezTo>
                  <a:pt x="44" y="29"/>
                  <a:pt x="45" y="30"/>
                  <a:pt x="46" y="29"/>
                </a:cubicBezTo>
                <a:cubicBezTo>
                  <a:pt x="46" y="29"/>
                  <a:pt x="46" y="30"/>
                  <a:pt x="46" y="30"/>
                </a:cubicBezTo>
                <a:cubicBezTo>
                  <a:pt x="46" y="31"/>
                  <a:pt x="45" y="31"/>
                  <a:pt x="44" y="31"/>
                </a:cubicBezTo>
                <a:cubicBezTo>
                  <a:pt x="44" y="32"/>
                  <a:pt x="45" y="32"/>
                  <a:pt x="45" y="32"/>
                </a:cubicBezTo>
                <a:cubicBezTo>
                  <a:pt x="48" y="33"/>
                  <a:pt x="52" y="32"/>
                  <a:pt x="54" y="32"/>
                </a:cubicBezTo>
                <a:cubicBezTo>
                  <a:pt x="54" y="32"/>
                  <a:pt x="54" y="32"/>
                  <a:pt x="55" y="32"/>
                </a:cubicBezTo>
                <a:cubicBezTo>
                  <a:pt x="56" y="32"/>
                  <a:pt x="58" y="31"/>
                  <a:pt x="60" y="32"/>
                </a:cubicBezTo>
                <a:cubicBezTo>
                  <a:pt x="61" y="32"/>
                  <a:pt x="61" y="32"/>
                  <a:pt x="62" y="32"/>
                </a:cubicBezTo>
                <a:cubicBezTo>
                  <a:pt x="62" y="32"/>
                  <a:pt x="63" y="32"/>
                  <a:pt x="63" y="32"/>
                </a:cubicBezTo>
                <a:cubicBezTo>
                  <a:pt x="63" y="32"/>
                  <a:pt x="63" y="32"/>
                  <a:pt x="63" y="33"/>
                </a:cubicBezTo>
                <a:cubicBezTo>
                  <a:pt x="63" y="33"/>
                  <a:pt x="62" y="33"/>
                  <a:pt x="62" y="33"/>
                </a:cubicBezTo>
                <a:cubicBezTo>
                  <a:pt x="62" y="33"/>
                  <a:pt x="63" y="33"/>
                  <a:pt x="63" y="33"/>
                </a:cubicBezTo>
                <a:cubicBezTo>
                  <a:pt x="62" y="33"/>
                  <a:pt x="61" y="34"/>
                  <a:pt x="61" y="34"/>
                </a:cubicBezTo>
                <a:cubicBezTo>
                  <a:pt x="61" y="34"/>
                  <a:pt x="61" y="35"/>
                  <a:pt x="61" y="35"/>
                </a:cubicBezTo>
                <a:cubicBezTo>
                  <a:pt x="62" y="34"/>
                  <a:pt x="64" y="34"/>
                  <a:pt x="64" y="33"/>
                </a:cubicBezTo>
                <a:cubicBezTo>
                  <a:pt x="64" y="33"/>
                  <a:pt x="65" y="33"/>
                  <a:pt x="64" y="34"/>
                </a:cubicBezTo>
                <a:cubicBezTo>
                  <a:pt x="65" y="34"/>
                  <a:pt x="67" y="34"/>
                  <a:pt x="68" y="34"/>
                </a:cubicBezTo>
                <a:cubicBezTo>
                  <a:pt x="68" y="35"/>
                  <a:pt x="68" y="35"/>
                  <a:pt x="68" y="35"/>
                </a:cubicBezTo>
                <a:cubicBezTo>
                  <a:pt x="69" y="35"/>
                  <a:pt x="67" y="36"/>
                  <a:pt x="68" y="36"/>
                </a:cubicBezTo>
                <a:cubicBezTo>
                  <a:pt x="68" y="35"/>
                  <a:pt x="70" y="35"/>
                  <a:pt x="71" y="35"/>
                </a:cubicBezTo>
                <a:cubicBezTo>
                  <a:pt x="79" y="37"/>
                  <a:pt x="88" y="35"/>
                  <a:pt x="95" y="36"/>
                </a:cubicBezTo>
                <a:cubicBezTo>
                  <a:pt x="97" y="35"/>
                  <a:pt x="99" y="35"/>
                  <a:pt x="101" y="35"/>
                </a:cubicBezTo>
                <a:cubicBezTo>
                  <a:pt x="102" y="34"/>
                  <a:pt x="104" y="34"/>
                  <a:pt x="104" y="34"/>
                </a:cubicBezTo>
                <a:cubicBezTo>
                  <a:pt x="105" y="34"/>
                  <a:pt x="107" y="34"/>
                  <a:pt x="108" y="34"/>
                </a:cubicBezTo>
                <a:cubicBezTo>
                  <a:pt x="107" y="34"/>
                  <a:pt x="108" y="34"/>
                  <a:pt x="108" y="34"/>
                </a:cubicBezTo>
                <a:cubicBezTo>
                  <a:pt x="107" y="34"/>
                  <a:pt x="106" y="34"/>
                  <a:pt x="106" y="35"/>
                </a:cubicBezTo>
                <a:cubicBezTo>
                  <a:pt x="105" y="35"/>
                  <a:pt x="105" y="35"/>
                  <a:pt x="105" y="35"/>
                </a:cubicBezTo>
                <a:cubicBezTo>
                  <a:pt x="105" y="35"/>
                  <a:pt x="106" y="35"/>
                  <a:pt x="106" y="35"/>
                </a:cubicBezTo>
                <a:cubicBezTo>
                  <a:pt x="105" y="34"/>
                  <a:pt x="106" y="36"/>
                  <a:pt x="105" y="36"/>
                </a:cubicBezTo>
                <a:cubicBezTo>
                  <a:pt x="105" y="35"/>
                  <a:pt x="104" y="36"/>
                  <a:pt x="104" y="35"/>
                </a:cubicBezTo>
                <a:cubicBezTo>
                  <a:pt x="104" y="35"/>
                  <a:pt x="105" y="35"/>
                  <a:pt x="105" y="35"/>
                </a:cubicBezTo>
                <a:cubicBezTo>
                  <a:pt x="103" y="35"/>
                  <a:pt x="102" y="35"/>
                  <a:pt x="101" y="35"/>
                </a:cubicBezTo>
                <a:cubicBezTo>
                  <a:pt x="102" y="36"/>
                  <a:pt x="103" y="35"/>
                  <a:pt x="104" y="35"/>
                </a:cubicBezTo>
                <a:cubicBezTo>
                  <a:pt x="104" y="35"/>
                  <a:pt x="104" y="36"/>
                  <a:pt x="104" y="36"/>
                </a:cubicBezTo>
                <a:cubicBezTo>
                  <a:pt x="105" y="36"/>
                  <a:pt x="106" y="36"/>
                  <a:pt x="106" y="36"/>
                </a:cubicBezTo>
                <a:cubicBezTo>
                  <a:pt x="104" y="37"/>
                  <a:pt x="104" y="36"/>
                  <a:pt x="103" y="36"/>
                </a:cubicBezTo>
                <a:cubicBezTo>
                  <a:pt x="103" y="36"/>
                  <a:pt x="103" y="36"/>
                  <a:pt x="103" y="36"/>
                </a:cubicBezTo>
                <a:cubicBezTo>
                  <a:pt x="102" y="36"/>
                  <a:pt x="102" y="36"/>
                  <a:pt x="101" y="36"/>
                </a:cubicBezTo>
                <a:cubicBezTo>
                  <a:pt x="100" y="36"/>
                  <a:pt x="99" y="35"/>
                  <a:pt x="99" y="36"/>
                </a:cubicBezTo>
                <a:cubicBezTo>
                  <a:pt x="100" y="36"/>
                  <a:pt x="101" y="36"/>
                  <a:pt x="101" y="37"/>
                </a:cubicBezTo>
                <a:cubicBezTo>
                  <a:pt x="102" y="37"/>
                  <a:pt x="103" y="36"/>
                  <a:pt x="104" y="36"/>
                </a:cubicBezTo>
                <a:cubicBezTo>
                  <a:pt x="103" y="36"/>
                  <a:pt x="103" y="37"/>
                  <a:pt x="102" y="37"/>
                </a:cubicBezTo>
                <a:cubicBezTo>
                  <a:pt x="103" y="37"/>
                  <a:pt x="103" y="36"/>
                  <a:pt x="104" y="37"/>
                </a:cubicBezTo>
                <a:cubicBezTo>
                  <a:pt x="104" y="37"/>
                  <a:pt x="103" y="37"/>
                  <a:pt x="103" y="37"/>
                </a:cubicBezTo>
                <a:cubicBezTo>
                  <a:pt x="104" y="37"/>
                  <a:pt x="105" y="37"/>
                  <a:pt x="106" y="37"/>
                </a:cubicBezTo>
                <a:cubicBezTo>
                  <a:pt x="104" y="38"/>
                  <a:pt x="103" y="38"/>
                  <a:pt x="102" y="38"/>
                </a:cubicBezTo>
                <a:cubicBezTo>
                  <a:pt x="102" y="38"/>
                  <a:pt x="102" y="37"/>
                  <a:pt x="102" y="38"/>
                </a:cubicBezTo>
                <a:cubicBezTo>
                  <a:pt x="102" y="38"/>
                  <a:pt x="102" y="38"/>
                  <a:pt x="102" y="38"/>
                </a:cubicBezTo>
                <a:cubicBezTo>
                  <a:pt x="103" y="39"/>
                  <a:pt x="104" y="37"/>
                  <a:pt x="105" y="38"/>
                </a:cubicBezTo>
                <a:cubicBezTo>
                  <a:pt x="104" y="38"/>
                  <a:pt x="104" y="39"/>
                  <a:pt x="103" y="38"/>
                </a:cubicBezTo>
                <a:cubicBezTo>
                  <a:pt x="103" y="39"/>
                  <a:pt x="101" y="39"/>
                  <a:pt x="101" y="39"/>
                </a:cubicBezTo>
                <a:cubicBezTo>
                  <a:pt x="103" y="40"/>
                  <a:pt x="104" y="38"/>
                  <a:pt x="106" y="38"/>
                </a:cubicBezTo>
                <a:cubicBezTo>
                  <a:pt x="106" y="39"/>
                  <a:pt x="105" y="39"/>
                  <a:pt x="106" y="39"/>
                </a:cubicBezTo>
                <a:cubicBezTo>
                  <a:pt x="108" y="38"/>
                  <a:pt x="111" y="40"/>
                  <a:pt x="113" y="40"/>
                </a:cubicBezTo>
                <a:cubicBezTo>
                  <a:pt x="111" y="40"/>
                  <a:pt x="109" y="40"/>
                  <a:pt x="108" y="40"/>
                </a:cubicBezTo>
                <a:cubicBezTo>
                  <a:pt x="107" y="40"/>
                  <a:pt x="108" y="41"/>
                  <a:pt x="108" y="41"/>
                </a:cubicBezTo>
                <a:cubicBezTo>
                  <a:pt x="106" y="40"/>
                  <a:pt x="104" y="41"/>
                  <a:pt x="102" y="41"/>
                </a:cubicBezTo>
                <a:cubicBezTo>
                  <a:pt x="102" y="41"/>
                  <a:pt x="102" y="41"/>
                  <a:pt x="102" y="41"/>
                </a:cubicBezTo>
                <a:cubicBezTo>
                  <a:pt x="101" y="42"/>
                  <a:pt x="99" y="41"/>
                  <a:pt x="98" y="41"/>
                </a:cubicBezTo>
                <a:cubicBezTo>
                  <a:pt x="98" y="41"/>
                  <a:pt x="99" y="41"/>
                  <a:pt x="99" y="41"/>
                </a:cubicBezTo>
                <a:cubicBezTo>
                  <a:pt x="96" y="41"/>
                  <a:pt x="93" y="41"/>
                  <a:pt x="91" y="42"/>
                </a:cubicBezTo>
                <a:cubicBezTo>
                  <a:pt x="91" y="41"/>
                  <a:pt x="91" y="41"/>
                  <a:pt x="91" y="41"/>
                </a:cubicBezTo>
                <a:cubicBezTo>
                  <a:pt x="89" y="42"/>
                  <a:pt x="85" y="43"/>
                  <a:pt x="82" y="42"/>
                </a:cubicBezTo>
                <a:cubicBezTo>
                  <a:pt x="82" y="42"/>
                  <a:pt x="82" y="42"/>
                  <a:pt x="82" y="42"/>
                </a:cubicBezTo>
                <a:cubicBezTo>
                  <a:pt x="75" y="42"/>
                  <a:pt x="67" y="44"/>
                  <a:pt x="61" y="43"/>
                </a:cubicBezTo>
                <a:cubicBezTo>
                  <a:pt x="61" y="43"/>
                  <a:pt x="62" y="43"/>
                  <a:pt x="62" y="44"/>
                </a:cubicBezTo>
                <a:cubicBezTo>
                  <a:pt x="59" y="43"/>
                  <a:pt x="56" y="43"/>
                  <a:pt x="54" y="43"/>
                </a:cubicBezTo>
                <a:cubicBezTo>
                  <a:pt x="53" y="43"/>
                  <a:pt x="53" y="42"/>
                  <a:pt x="53" y="42"/>
                </a:cubicBezTo>
                <a:cubicBezTo>
                  <a:pt x="53" y="43"/>
                  <a:pt x="53" y="42"/>
                  <a:pt x="53" y="43"/>
                </a:cubicBezTo>
                <a:cubicBezTo>
                  <a:pt x="52" y="43"/>
                  <a:pt x="50" y="43"/>
                  <a:pt x="49" y="43"/>
                </a:cubicBezTo>
                <a:cubicBezTo>
                  <a:pt x="49" y="42"/>
                  <a:pt x="49" y="42"/>
                  <a:pt x="49" y="42"/>
                </a:cubicBezTo>
                <a:cubicBezTo>
                  <a:pt x="48" y="43"/>
                  <a:pt x="47" y="43"/>
                  <a:pt x="46" y="43"/>
                </a:cubicBezTo>
                <a:cubicBezTo>
                  <a:pt x="46" y="43"/>
                  <a:pt x="46" y="43"/>
                  <a:pt x="46" y="43"/>
                </a:cubicBezTo>
                <a:cubicBezTo>
                  <a:pt x="45" y="43"/>
                  <a:pt x="45" y="43"/>
                  <a:pt x="45" y="43"/>
                </a:cubicBezTo>
                <a:cubicBezTo>
                  <a:pt x="44" y="43"/>
                  <a:pt x="44" y="43"/>
                  <a:pt x="43" y="42"/>
                </a:cubicBezTo>
                <a:cubicBezTo>
                  <a:pt x="43" y="43"/>
                  <a:pt x="43" y="43"/>
                  <a:pt x="43" y="43"/>
                </a:cubicBezTo>
                <a:cubicBezTo>
                  <a:pt x="37" y="42"/>
                  <a:pt x="29" y="43"/>
                  <a:pt x="23" y="43"/>
                </a:cubicBezTo>
                <a:cubicBezTo>
                  <a:pt x="28" y="43"/>
                  <a:pt x="33" y="44"/>
                  <a:pt x="39" y="43"/>
                </a:cubicBezTo>
                <a:cubicBezTo>
                  <a:pt x="39" y="44"/>
                  <a:pt x="40" y="43"/>
                  <a:pt x="39" y="44"/>
                </a:cubicBezTo>
                <a:cubicBezTo>
                  <a:pt x="42" y="43"/>
                  <a:pt x="46" y="44"/>
                  <a:pt x="49" y="44"/>
                </a:cubicBezTo>
                <a:cubicBezTo>
                  <a:pt x="49" y="44"/>
                  <a:pt x="49" y="44"/>
                  <a:pt x="49" y="44"/>
                </a:cubicBezTo>
                <a:cubicBezTo>
                  <a:pt x="49" y="44"/>
                  <a:pt x="50" y="44"/>
                  <a:pt x="50" y="43"/>
                </a:cubicBezTo>
                <a:cubicBezTo>
                  <a:pt x="50" y="44"/>
                  <a:pt x="51" y="43"/>
                  <a:pt x="52" y="44"/>
                </a:cubicBezTo>
                <a:cubicBezTo>
                  <a:pt x="52" y="43"/>
                  <a:pt x="54" y="44"/>
                  <a:pt x="55" y="44"/>
                </a:cubicBezTo>
                <a:cubicBezTo>
                  <a:pt x="55" y="44"/>
                  <a:pt x="55" y="44"/>
                  <a:pt x="55" y="44"/>
                </a:cubicBezTo>
                <a:cubicBezTo>
                  <a:pt x="55" y="44"/>
                  <a:pt x="56" y="44"/>
                  <a:pt x="56" y="44"/>
                </a:cubicBezTo>
                <a:cubicBezTo>
                  <a:pt x="57" y="43"/>
                  <a:pt x="57" y="44"/>
                  <a:pt x="58" y="44"/>
                </a:cubicBezTo>
                <a:cubicBezTo>
                  <a:pt x="58" y="45"/>
                  <a:pt x="59" y="44"/>
                  <a:pt x="60" y="44"/>
                </a:cubicBezTo>
                <a:cubicBezTo>
                  <a:pt x="60" y="44"/>
                  <a:pt x="60" y="44"/>
                  <a:pt x="60" y="44"/>
                </a:cubicBezTo>
                <a:cubicBezTo>
                  <a:pt x="64" y="44"/>
                  <a:pt x="68" y="44"/>
                  <a:pt x="72" y="44"/>
                </a:cubicBezTo>
                <a:cubicBezTo>
                  <a:pt x="72" y="44"/>
                  <a:pt x="72" y="44"/>
                  <a:pt x="72" y="44"/>
                </a:cubicBezTo>
                <a:cubicBezTo>
                  <a:pt x="72" y="44"/>
                  <a:pt x="72" y="44"/>
                  <a:pt x="73" y="44"/>
                </a:cubicBezTo>
                <a:cubicBezTo>
                  <a:pt x="73" y="44"/>
                  <a:pt x="73" y="44"/>
                  <a:pt x="73" y="45"/>
                </a:cubicBezTo>
                <a:cubicBezTo>
                  <a:pt x="73" y="44"/>
                  <a:pt x="74" y="45"/>
                  <a:pt x="75" y="45"/>
                </a:cubicBezTo>
                <a:cubicBezTo>
                  <a:pt x="75" y="44"/>
                  <a:pt x="75" y="44"/>
                  <a:pt x="75" y="44"/>
                </a:cubicBezTo>
                <a:cubicBezTo>
                  <a:pt x="75" y="44"/>
                  <a:pt x="75" y="44"/>
                  <a:pt x="76" y="44"/>
                </a:cubicBezTo>
                <a:cubicBezTo>
                  <a:pt x="76" y="44"/>
                  <a:pt x="75" y="44"/>
                  <a:pt x="75" y="45"/>
                </a:cubicBezTo>
                <a:cubicBezTo>
                  <a:pt x="76" y="45"/>
                  <a:pt x="76" y="44"/>
                  <a:pt x="77" y="44"/>
                </a:cubicBezTo>
                <a:cubicBezTo>
                  <a:pt x="76" y="45"/>
                  <a:pt x="77" y="44"/>
                  <a:pt x="78" y="45"/>
                </a:cubicBezTo>
                <a:cubicBezTo>
                  <a:pt x="78" y="44"/>
                  <a:pt x="78" y="44"/>
                  <a:pt x="78" y="44"/>
                </a:cubicBezTo>
                <a:cubicBezTo>
                  <a:pt x="78" y="44"/>
                  <a:pt x="79" y="44"/>
                  <a:pt x="79" y="44"/>
                </a:cubicBezTo>
                <a:cubicBezTo>
                  <a:pt x="79" y="44"/>
                  <a:pt x="79" y="44"/>
                  <a:pt x="79" y="44"/>
                </a:cubicBezTo>
                <a:cubicBezTo>
                  <a:pt x="79" y="44"/>
                  <a:pt x="81" y="44"/>
                  <a:pt x="81" y="44"/>
                </a:cubicBezTo>
                <a:cubicBezTo>
                  <a:pt x="80" y="44"/>
                  <a:pt x="79" y="45"/>
                  <a:pt x="79" y="44"/>
                </a:cubicBezTo>
                <a:cubicBezTo>
                  <a:pt x="79" y="45"/>
                  <a:pt x="82" y="44"/>
                  <a:pt x="82" y="45"/>
                </a:cubicBezTo>
                <a:cubicBezTo>
                  <a:pt x="79" y="45"/>
                  <a:pt x="76" y="45"/>
                  <a:pt x="73" y="45"/>
                </a:cubicBezTo>
                <a:cubicBezTo>
                  <a:pt x="72" y="45"/>
                  <a:pt x="73" y="45"/>
                  <a:pt x="73" y="46"/>
                </a:cubicBezTo>
                <a:cubicBezTo>
                  <a:pt x="72" y="45"/>
                  <a:pt x="72" y="46"/>
                  <a:pt x="72" y="45"/>
                </a:cubicBezTo>
                <a:cubicBezTo>
                  <a:pt x="72" y="45"/>
                  <a:pt x="72" y="46"/>
                  <a:pt x="72" y="45"/>
                </a:cubicBezTo>
                <a:cubicBezTo>
                  <a:pt x="71" y="45"/>
                  <a:pt x="70" y="45"/>
                  <a:pt x="70" y="45"/>
                </a:cubicBezTo>
                <a:cubicBezTo>
                  <a:pt x="70" y="45"/>
                  <a:pt x="71" y="46"/>
                  <a:pt x="70" y="46"/>
                </a:cubicBezTo>
                <a:cubicBezTo>
                  <a:pt x="67" y="45"/>
                  <a:pt x="64" y="46"/>
                  <a:pt x="62" y="46"/>
                </a:cubicBezTo>
                <a:cubicBezTo>
                  <a:pt x="58" y="46"/>
                  <a:pt x="54" y="45"/>
                  <a:pt x="51" y="45"/>
                </a:cubicBezTo>
                <a:cubicBezTo>
                  <a:pt x="51" y="45"/>
                  <a:pt x="51" y="45"/>
                  <a:pt x="51" y="45"/>
                </a:cubicBezTo>
                <a:cubicBezTo>
                  <a:pt x="49" y="45"/>
                  <a:pt x="48" y="44"/>
                  <a:pt x="47" y="45"/>
                </a:cubicBezTo>
                <a:cubicBezTo>
                  <a:pt x="46" y="45"/>
                  <a:pt x="46" y="45"/>
                  <a:pt x="46" y="44"/>
                </a:cubicBezTo>
                <a:cubicBezTo>
                  <a:pt x="46" y="45"/>
                  <a:pt x="45" y="44"/>
                  <a:pt x="45" y="45"/>
                </a:cubicBezTo>
                <a:cubicBezTo>
                  <a:pt x="46" y="45"/>
                  <a:pt x="46" y="45"/>
                  <a:pt x="46" y="45"/>
                </a:cubicBezTo>
                <a:cubicBezTo>
                  <a:pt x="45" y="45"/>
                  <a:pt x="43" y="45"/>
                  <a:pt x="42" y="45"/>
                </a:cubicBezTo>
                <a:cubicBezTo>
                  <a:pt x="40" y="46"/>
                  <a:pt x="38" y="45"/>
                  <a:pt x="37" y="46"/>
                </a:cubicBezTo>
                <a:cubicBezTo>
                  <a:pt x="38" y="46"/>
                  <a:pt x="40" y="45"/>
                  <a:pt x="40" y="46"/>
                </a:cubicBezTo>
                <a:cubicBezTo>
                  <a:pt x="39" y="46"/>
                  <a:pt x="38" y="47"/>
                  <a:pt x="37" y="47"/>
                </a:cubicBezTo>
                <a:cubicBezTo>
                  <a:pt x="37" y="47"/>
                  <a:pt x="37" y="47"/>
                  <a:pt x="36" y="47"/>
                </a:cubicBezTo>
                <a:cubicBezTo>
                  <a:pt x="35" y="48"/>
                  <a:pt x="33" y="47"/>
                  <a:pt x="32" y="48"/>
                </a:cubicBezTo>
                <a:cubicBezTo>
                  <a:pt x="31" y="47"/>
                  <a:pt x="31" y="47"/>
                  <a:pt x="30" y="47"/>
                </a:cubicBezTo>
                <a:cubicBezTo>
                  <a:pt x="30" y="47"/>
                  <a:pt x="31" y="47"/>
                  <a:pt x="31" y="47"/>
                </a:cubicBezTo>
                <a:cubicBezTo>
                  <a:pt x="31" y="48"/>
                  <a:pt x="31" y="47"/>
                  <a:pt x="31" y="48"/>
                </a:cubicBezTo>
                <a:cubicBezTo>
                  <a:pt x="28" y="48"/>
                  <a:pt x="26" y="48"/>
                  <a:pt x="23" y="48"/>
                </a:cubicBezTo>
                <a:cubicBezTo>
                  <a:pt x="23" y="50"/>
                  <a:pt x="21" y="48"/>
                  <a:pt x="21" y="49"/>
                </a:cubicBezTo>
                <a:cubicBezTo>
                  <a:pt x="21" y="49"/>
                  <a:pt x="19" y="49"/>
                  <a:pt x="19" y="49"/>
                </a:cubicBezTo>
                <a:cubicBezTo>
                  <a:pt x="17" y="49"/>
                  <a:pt x="16" y="49"/>
                  <a:pt x="15" y="49"/>
                </a:cubicBezTo>
                <a:cubicBezTo>
                  <a:pt x="16" y="50"/>
                  <a:pt x="16" y="49"/>
                  <a:pt x="17" y="50"/>
                </a:cubicBezTo>
                <a:cubicBezTo>
                  <a:pt x="17" y="50"/>
                  <a:pt x="17" y="50"/>
                  <a:pt x="17" y="50"/>
                </a:cubicBezTo>
                <a:cubicBezTo>
                  <a:pt x="17" y="50"/>
                  <a:pt x="16" y="50"/>
                  <a:pt x="16" y="51"/>
                </a:cubicBezTo>
                <a:cubicBezTo>
                  <a:pt x="17" y="51"/>
                  <a:pt x="17" y="51"/>
                  <a:pt x="18" y="51"/>
                </a:cubicBezTo>
                <a:cubicBezTo>
                  <a:pt x="17" y="52"/>
                  <a:pt x="16" y="52"/>
                  <a:pt x="15" y="52"/>
                </a:cubicBezTo>
                <a:cubicBezTo>
                  <a:pt x="14" y="52"/>
                  <a:pt x="13" y="52"/>
                  <a:pt x="12" y="52"/>
                </a:cubicBezTo>
                <a:cubicBezTo>
                  <a:pt x="12" y="53"/>
                  <a:pt x="10" y="53"/>
                  <a:pt x="9" y="53"/>
                </a:cubicBezTo>
                <a:cubicBezTo>
                  <a:pt x="9" y="53"/>
                  <a:pt x="9" y="54"/>
                  <a:pt x="8" y="54"/>
                </a:cubicBezTo>
                <a:cubicBezTo>
                  <a:pt x="8" y="54"/>
                  <a:pt x="9" y="54"/>
                  <a:pt x="9" y="54"/>
                </a:cubicBezTo>
                <a:cubicBezTo>
                  <a:pt x="9" y="55"/>
                  <a:pt x="8" y="55"/>
                  <a:pt x="7" y="55"/>
                </a:cubicBezTo>
                <a:cubicBezTo>
                  <a:pt x="7" y="55"/>
                  <a:pt x="7" y="55"/>
                  <a:pt x="8" y="55"/>
                </a:cubicBezTo>
                <a:cubicBezTo>
                  <a:pt x="7" y="55"/>
                  <a:pt x="6" y="55"/>
                  <a:pt x="6" y="55"/>
                </a:cubicBezTo>
                <a:cubicBezTo>
                  <a:pt x="5" y="55"/>
                  <a:pt x="5" y="55"/>
                  <a:pt x="4" y="55"/>
                </a:cubicBezTo>
                <a:cubicBezTo>
                  <a:pt x="4" y="56"/>
                  <a:pt x="2" y="55"/>
                  <a:pt x="2" y="56"/>
                </a:cubicBezTo>
                <a:cubicBezTo>
                  <a:pt x="2" y="56"/>
                  <a:pt x="3" y="56"/>
                  <a:pt x="3" y="56"/>
                </a:cubicBezTo>
                <a:cubicBezTo>
                  <a:pt x="3" y="57"/>
                  <a:pt x="2" y="56"/>
                  <a:pt x="2" y="57"/>
                </a:cubicBezTo>
                <a:cubicBezTo>
                  <a:pt x="3" y="57"/>
                  <a:pt x="4" y="56"/>
                  <a:pt x="4" y="57"/>
                </a:cubicBezTo>
                <a:cubicBezTo>
                  <a:pt x="3" y="57"/>
                  <a:pt x="3" y="57"/>
                  <a:pt x="3" y="57"/>
                </a:cubicBezTo>
                <a:cubicBezTo>
                  <a:pt x="3" y="58"/>
                  <a:pt x="4" y="58"/>
                  <a:pt x="4" y="58"/>
                </a:cubicBezTo>
                <a:cubicBezTo>
                  <a:pt x="4" y="58"/>
                  <a:pt x="4" y="58"/>
                  <a:pt x="4" y="58"/>
                </a:cubicBezTo>
                <a:cubicBezTo>
                  <a:pt x="4" y="58"/>
                  <a:pt x="4" y="58"/>
                  <a:pt x="4" y="58"/>
                </a:cubicBezTo>
                <a:cubicBezTo>
                  <a:pt x="4" y="58"/>
                  <a:pt x="5" y="58"/>
                  <a:pt x="6" y="58"/>
                </a:cubicBezTo>
                <a:cubicBezTo>
                  <a:pt x="5" y="59"/>
                  <a:pt x="2" y="59"/>
                  <a:pt x="1" y="58"/>
                </a:cubicBezTo>
                <a:cubicBezTo>
                  <a:pt x="1" y="59"/>
                  <a:pt x="1" y="59"/>
                  <a:pt x="0" y="59"/>
                </a:cubicBezTo>
                <a:cubicBezTo>
                  <a:pt x="1" y="59"/>
                  <a:pt x="2" y="59"/>
                  <a:pt x="1" y="59"/>
                </a:cubicBezTo>
                <a:cubicBezTo>
                  <a:pt x="2" y="59"/>
                  <a:pt x="2" y="59"/>
                  <a:pt x="2" y="59"/>
                </a:cubicBezTo>
                <a:cubicBezTo>
                  <a:pt x="1" y="60"/>
                  <a:pt x="1" y="59"/>
                  <a:pt x="0" y="59"/>
                </a:cubicBezTo>
                <a:cubicBezTo>
                  <a:pt x="0" y="59"/>
                  <a:pt x="1" y="60"/>
                  <a:pt x="0" y="60"/>
                </a:cubicBezTo>
                <a:close/>
                <a:moveTo>
                  <a:pt x="81" y="7"/>
                </a:moveTo>
                <a:cubicBezTo>
                  <a:pt x="81" y="7"/>
                  <a:pt x="82" y="7"/>
                  <a:pt x="82" y="7"/>
                </a:cubicBezTo>
                <a:cubicBezTo>
                  <a:pt x="82" y="8"/>
                  <a:pt x="81" y="8"/>
                  <a:pt x="81" y="7"/>
                </a:cubicBezTo>
                <a:close/>
                <a:moveTo>
                  <a:pt x="105" y="6"/>
                </a:moveTo>
                <a:cubicBezTo>
                  <a:pt x="105" y="6"/>
                  <a:pt x="106" y="6"/>
                  <a:pt x="107" y="6"/>
                </a:cubicBezTo>
                <a:cubicBezTo>
                  <a:pt x="107" y="6"/>
                  <a:pt x="106" y="6"/>
                  <a:pt x="106" y="6"/>
                </a:cubicBezTo>
                <a:cubicBezTo>
                  <a:pt x="106" y="6"/>
                  <a:pt x="106" y="6"/>
                  <a:pt x="106" y="6"/>
                </a:cubicBezTo>
                <a:cubicBezTo>
                  <a:pt x="105" y="6"/>
                  <a:pt x="105" y="6"/>
                  <a:pt x="105" y="6"/>
                </a:cubicBezTo>
                <a:close/>
                <a:moveTo>
                  <a:pt x="165" y="1"/>
                </a:moveTo>
                <a:cubicBezTo>
                  <a:pt x="165" y="1"/>
                  <a:pt x="165" y="1"/>
                  <a:pt x="165" y="1"/>
                </a:cubicBezTo>
                <a:cubicBezTo>
                  <a:pt x="165" y="1"/>
                  <a:pt x="164" y="1"/>
                  <a:pt x="164" y="1"/>
                </a:cubicBezTo>
                <a:cubicBezTo>
                  <a:pt x="164" y="1"/>
                  <a:pt x="164" y="1"/>
                  <a:pt x="164" y="1"/>
                </a:cubicBezTo>
                <a:cubicBezTo>
                  <a:pt x="164" y="1"/>
                  <a:pt x="163" y="1"/>
                  <a:pt x="163" y="1"/>
                </a:cubicBezTo>
                <a:cubicBezTo>
                  <a:pt x="164" y="1"/>
                  <a:pt x="164" y="1"/>
                  <a:pt x="165" y="1"/>
                </a:cubicBezTo>
                <a:close/>
                <a:moveTo>
                  <a:pt x="256" y="21"/>
                </a:moveTo>
                <a:cubicBezTo>
                  <a:pt x="256" y="21"/>
                  <a:pt x="257" y="22"/>
                  <a:pt x="257" y="21"/>
                </a:cubicBezTo>
                <a:cubicBezTo>
                  <a:pt x="257" y="22"/>
                  <a:pt x="257" y="22"/>
                  <a:pt x="257" y="22"/>
                </a:cubicBezTo>
                <a:cubicBezTo>
                  <a:pt x="257" y="22"/>
                  <a:pt x="257" y="22"/>
                  <a:pt x="256" y="22"/>
                </a:cubicBezTo>
                <a:cubicBezTo>
                  <a:pt x="257" y="22"/>
                  <a:pt x="257" y="21"/>
                  <a:pt x="256" y="21"/>
                </a:cubicBezTo>
                <a:close/>
                <a:moveTo>
                  <a:pt x="272" y="80"/>
                </a:moveTo>
                <a:cubicBezTo>
                  <a:pt x="272" y="81"/>
                  <a:pt x="273" y="80"/>
                  <a:pt x="273" y="80"/>
                </a:cubicBezTo>
                <a:cubicBezTo>
                  <a:pt x="273" y="81"/>
                  <a:pt x="272" y="81"/>
                  <a:pt x="272" y="80"/>
                </a:cubicBezTo>
                <a:close/>
                <a:moveTo>
                  <a:pt x="124" y="73"/>
                </a:moveTo>
                <a:cubicBezTo>
                  <a:pt x="124" y="73"/>
                  <a:pt x="125" y="73"/>
                  <a:pt x="126" y="73"/>
                </a:cubicBezTo>
                <a:cubicBezTo>
                  <a:pt x="125" y="73"/>
                  <a:pt x="125" y="73"/>
                  <a:pt x="124" y="73"/>
                </a:cubicBezTo>
                <a:close/>
                <a:moveTo>
                  <a:pt x="2" y="59"/>
                </a:moveTo>
                <a:cubicBezTo>
                  <a:pt x="2" y="59"/>
                  <a:pt x="2" y="59"/>
                  <a:pt x="2" y="59"/>
                </a:cubicBezTo>
                <a:cubicBezTo>
                  <a:pt x="3" y="59"/>
                  <a:pt x="3" y="59"/>
                  <a:pt x="3" y="59"/>
                </a:cubicBezTo>
                <a:cubicBezTo>
                  <a:pt x="3" y="59"/>
                  <a:pt x="3" y="59"/>
                  <a:pt x="3" y="59"/>
                </a:cubicBezTo>
                <a:cubicBezTo>
                  <a:pt x="3" y="59"/>
                  <a:pt x="3" y="59"/>
                  <a:pt x="3" y="59"/>
                </a:cubicBezTo>
                <a:cubicBezTo>
                  <a:pt x="3" y="60"/>
                  <a:pt x="2" y="59"/>
                  <a:pt x="2" y="59"/>
                </a:cubicBezTo>
                <a:close/>
                <a:moveTo>
                  <a:pt x="9" y="54"/>
                </a:moveTo>
                <a:cubicBezTo>
                  <a:pt x="9" y="54"/>
                  <a:pt x="10" y="54"/>
                  <a:pt x="10" y="54"/>
                </a:cubicBezTo>
                <a:cubicBezTo>
                  <a:pt x="10" y="55"/>
                  <a:pt x="10" y="55"/>
                  <a:pt x="9" y="55"/>
                </a:cubicBezTo>
                <a:cubicBezTo>
                  <a:pt x="9" y="55"/>
                  <a:pt x="9" y="55"/>
                  <a:pt x="9" y="54"/>
                </a:cubicBezTo>
                <a:close/>
                <a:moveTo>
                  <a:pt x="17" y="50"/>
                </a:moveTo>
                <a:cubicBezTo>
                  <a:pt x="18" y="50"/>
                  <a:pt x="19" y="50"/>
                  <a:pt x="19" y="50"/>
                </a:cubicBezTo>
                <a:cubicBezTo>
                  <a:pt x="18" y="50"/>
                  <a:pt x="18" y="50"/>
                  <a:pt x="17" y="50"/>
                </a:cubicBezTo>
                <a:close/>
                <a:moveTo>
                  <a:pt x="35" y="66"/>
                </a:moveTo>
                <a:cubicBezTo>
                  <a:pt x="34" y="66"/>
                  <a:pt x="36" y="65"/>
                  <a:pt x="36" y="66"/>
                </a:cubicBezTo>
                <a:cubicBezTo>
                  <a:pt x="36" y="66"/>
                  <a:pt x="35" y="66"/>
                  <a:pt x="35" y="66"/>
                </a:cubicBezTo>
                <a:close/>
                <a:moveTo>
                  <a:pt x="39" y="67"/>
                </a:moveTo>
                <a:cubicBezTo>
                  <a:pt x="39" y="67"/>
                  <a:pt x="40" y="67"/>
                  <a:pt x="39" y="66"/>
                </a:cubicBezTo>
                <a:cubicBezTo>
                  <a:pt x="40" y="66"/>
                  <a:pt x="41" y="66"/>
                  <a:pt x="41" y="67"/>
                </a:cubicBezTo>
                <a:cubicBezTo>
                  <a:pt x="40" y="67"/>
                  <a:pt x="40" y="67"/>
                  <a:pt x="39" y="67"/>
                </a:cubicBezTo>
                <a:close/>
                <a:moveTo>
                  <a:pt x="70" y="17"/>
                </a:moveTo>
                <a:cubicBezTo>
                  <a:pt x="70" y="16"/>
                  <a:pt x="71" y="16"/>
                  <a:pt x="71" y="16"/>
                </a:cubicBezTo>
                <a:cubicBezTo>
                  <a:pt x="71" y="17"/>
                  <a:pt x="70" y="17"/>
                  <a:pt x="70" y="17"/>
                </a:cubicBezTo>
                <a:close/>
                <a:moveTo>
                  <a:pt x="77" y="44"/>
                </a:moveTo>
                <a:cubicBezTo>
                  <a:pt x="77" y="44"/>
                  <a:pt x="78" y="44"/>
                  <a:pt x="78" y="44"/>
                </a:cubicBezTo>
                <a:cubicBezTo>
                  <a:pt x="78" y="45"/>
                  <a:pt x="77" y="44"/>
                  <a:pt x="77" y="44"/>
                </a:cubicBezTo>
                <a:close/>
                <a:moveTo>
                  <a:pt x="95" y="44"/>
                </a:moveTo>
                <a:cubicBezTo>
                  <a:pt x="95" y="44"/>
                  <a:pt x="94" y="44"/>
                  <a:pt x="94" y="44"/>
                </a:cubicBezTo>
                <a:cubicBezTo>
                  <a:pt x="94" y="44"/>
                  <a:pt x="94" y="44"/>
                  <a:pt x="95" y="44"/>
                </a:cubicBezTo>
                <a:cubicBezTo>
                  <a:pt x="96" y="43"/>
                  <a:pt x="99" y="44"/>
                  <a:pt x="102" y="43"/>
                </a:cubicBezTo>
                <a:cubicBezTo>
                  <a:pt x="103" y="43"/>
                  <a:pt x="105" y="43"/>
                  <a:pt x="106" y="43"/>
                </a:cubicBezTo>
                <a:cubicBezTo>
                  <a:pt x="106" y="43"/>
                  <a:pt x="107" y="43"/>
                  <a:pt x="107" y="43"/>
                </a:cubicBezTo>
                <a:cubicBezTo>
                  <a:pt x="107" y="43"/>
                  <a:pt x="108" y="43"/>
                  <a:pt x="108" y="43"/>
                </a:cubicBezTo>
                <a:cubicBezTo>
                  <a:pt x="109" y="44"/>
                  <a:pt x="108" y="44"/>
                  <a:pt x="109" y="43"/>
                </a:cubicBezTo>
                <a:cubicBezTo>
                  <a:pt x="109" y="44"/>
                  <a:pt x="109" y="44"/>
                  <a:pt x="109" y="44"/>
                </a:cubicBezTo>
                <a:cubicBezTo>
                  <a:pt x="109" y="44"/>
                  <a:pt x="109" y="44"/>
                  <a:pt x="109" y="44"/>
                </a:cubicBezTo>
                <a:cubicBezTo>
                  <a:pt x="108" y="44"/>
                  <a:pt x="108" y="44"/>
                  <a:pt x="108" y="45"/>
                </a:cubicBezTo>
                <a:cubicBezTo>
                  <a:pt x="108" y="44"/>
                  <a:pt x="108" y="44"/>
                  <a:pt x="107" y="44"/>
                </a:cubicBezTo>
                <a:cubicBezTo>
                  <a:pt x="107" y="44"/>
                  <a:pt x="107" y="44"/>
                  <a:pt x="107" y="44"/>
                </a:cubicBezTo>
                <a:cubicBezTo>
                  <a:pt x="107" y="45"/>
                  <a:pt x="108" y="44"/>
                  <a:pt x="109" y="45"/>
                </a:cubicBezTo>
                <a:cubicBezTo>
                  <a:pt x="108" y="45"/>
                  <a:pt x="108" y="45"/>
                  <a:pt x="107" y="45"/>
                </a:cubicBezTo>
                <a:cubicBezTo>
                  <a:pt x="107" y="45"/>
                  <a:pt x="108" y="45"/>
                  <a:pt x="108" y="45"/>
                </a:cubicBezTo>
                <a:cubicBezTo>
                  <a:pt x="110" y="45"/>
                  <a:pt x="109" y="43"/>
                  <a:pt x="111" y="43"/>
                </a:cubicBezTo>
                <a:cubicBezTo>
                  <a:pt x="111" y="43"/>
                  <a:pt x="110" y="43"/>
                  <a:pt x="110" y="43"/>
                </a:cubicBezTo>
                <a:cubicBezTo>
                  <a:pt x="111" y="42"/>
                  <a:pt x="112" y="43"/>
                  <a:pt x="113" y="42"/>
                </a:cubicBezTo>
                <a:cubicBezTo>
                  <a:pt x="113" y="42"/>
                  <a:pt x="114" y="42"/>
                  <a:pt x="114" y="42"/>
                </a:cubicBezTo>
                <a:cubicBezTo>
                  <a:pt x="114" y="42"/>
                  <a:pt x="115" y="42"/>
                  <a:pt x="115" y="42"/>
                </a:cubicBezTo>
                <a:cubicBezTo>
                  <a:pt x="116" y="42"/>
                  <a:pt x="115" y="42"/>
                  <a:pt x="116" y="42"/>
                </a:cubicBezTo>
                <a:cubicBezTo>
                  <a:pt x="117" y="43"/>
                  <a:pt x="119" y="41"/>
                  <a:pt x="120" y="42"/>
                </a:cubicBezTo>
                <a:cubicBezTo>
                  <a:pt x="121" y="41"/>
                  <a:pt x="122" y="41"/>
                  <a:pt x="123" y="42"/>
                </a:cubicBezTo>
                <a:cubicBezTo>
                  <a:pt x="124" y="41"/>
                  <a:pt x="127" y="41"/>
                  <a:pt x="128" y="42"/>
                </a:cubicBezTo>
                <a:cubicBezTo>
                  <a:pt x="129" y="42"/>
                  <a:pt x="129" y="41"/>
                  <a:pt x="130" y="41"/>
                </a:cubicBezTo>
                <a:cubicBezTo>
                  <a:pt x="130" y="41"/>
                  <a:pt x="129" y="41"/>
                  <a:pt x="129" y="41"/>
                </a:cubicBezTo>
                <a:cubicBezTo>
                  <a:pt x="129" y="40"/>
                  <a:pt x="130" y="40"/>
                  <a:pt x="131" y="40"/>
                </a:cubicBezTo>
                <a:cubicBezTo>
                  <a:pt x="131" y="40"/>
                  <a:pt x="131" y="41"/>
                  <a:pt x="130" y="41"/>
                </a:cubicBezTo>
                <a:cubicBezTo>
                  <a:pt x="132" y="41"/>
                  <a:pt x="135" y="39"/>
                  <a:pt x="137" y="41"/>
                </a:cubicBezTo>
                <a:cubicBezTo>
                  <a:pt x="136" y="41"/>
                  <a:pt x="136" y="41"/>
                  <a:pt x="135" y="41"/>
                </a:cubicBezTo>
                <a:cubicBezTo>
                  <a:pt x="136" y="41"/>
                  <a:pt x="138" y="42"/>
                  <a:pt x="138" y="41"/>
                </a:cubicBezTo>
                <a:cubicBezTo>
                  <a:pt x="138" y="41"/>
                  <a:pt x="138" y="41"/>
                  <a:pt x="138" y="41"/>
                </a:cubicBezTo>
                <a:cubicBezTo>
                  <a:pt x="138" y="42"/>
                  <a:pt x="138" y="42"/>
                  <a:pt x="138" y="42"/>
                </a:cubicBezTo>
                <a:cubicBezTo>
                  <a:pt x="138" y="42"/>
                  <a:pt x="139" y="42"/>
                  <a:pt x="138" y="42"/>
                </a:cubicBezTo>
                <a:cubicBezTo>
                  <a:pt x="137" y="42"/>
                  <a:pt x="137" y="42"/>
                  <a:pt x="136" y="42"/>
                </a:cubicBezTo>
                <a:cubicBezTo>
                  <a:pt x="136" y="42"/>
                  <a:pt x="137" y="42"/>
                  <a:pt x="138" y="42"/>
                </a:cubicBezTo>
                <a:cubicBezTo>
                  <a:pt x="136" y="43"/>
                  <a:pt x="134" y="43"/>
                  <a:pt x="132" y="43"/>
                </a:cubicBezTo>
                <a:cubicBezTo>
                  <a:pt x="132" y="44"/>
                  <a:pt x="133" y="44"/>
                  <a:pt x="133" y="44"/>
                </a:cubicBezTo>
                <a:cubicBezTo>
                  <a:pt x="131" y="44"/>
                  <a:pt x="130" y="45"/>
                  <a:pt x="129" y="45"/>
                </a:cubicBezTo>
                <a:cubicBezTo>
                  <a:pt x="129" y="44"/>
                  <a:pt x="129" y="44"/>
                  <a:pt x="129" y="44"/>
                </a:cubicBezTo>
                <a:cubicBezTo>
                  <a:pt x="129" y="44"/>
                  <a:pt x="129" y="44"/>
                  <a:pt x="129" y="44"/>
                </a:cubicBezTo>
                <a:cubicBezTo>
                  <a:pt x="129" y="43"/>
                  <a:pt x="128" y="44"/>
                  <a:pt x="129" y="45"/>
                </a:cubicBezTo>
                <a:cubicBezTo>
                  <a:pt x="128" y="45"/>
                  <a:pt x="128" y="45"/>
                  <a:pt x="127" y="45"/>
                </a:cubicBezTo>
                <a:cubicBezTo>
                  <a:pt x="127" y="44"/>
                  <a:pt x="128" y="44"/>
                  <a:pt x="128" y="44"/>
                </a:cubicBezTo>
                <a:cubicBezTo>
                  <a:pt x="128" y="44"/>
                  <a:pt x="127" y="45"/>
                  <a:pt x="126" y="45"/>
                </a:cubicBezTo>
                <a:cubicBezTo>
                  <a:pt x="125" y="45"/>
                  <a:pt x="126" y="44"/>
                  <a:pt x="125" y="44"/>
                </a:cubicBezTo>
                <a:cubicBezTo>
                  <a:pt x="125" y="45"/>
                  <a:pt x="121" y="45"/>
                  <a:pt x="121" y="44"/>
                </a:cubicBezTo>
                <a:cubicBezTo>
                  <a:pt x="120" y="45"/>
                  <a:pt x="120" y="45"/>
                  <a:pt x="120" y="45"/>
                </a:cubicBezTo>
                <a:cubicBezTo>
                  <a:pt x="120" y="45"/>
                  <a:pt x="119" y="45"/>
                  <a:pt x="119" y="45"/>
                </a:cubicBezTo>
                <a:cubicBezTo>
                  <a:pt x="119" y="45"/>
                  <a:pt x="118" y="45"/>
                  <a:pt x="117" y="45"/>
                </a:cubicBezTo>
                <a:cubicBezTo>
                  <a:pt x="117" y="45"/>
                  <a:pt x="117" y="45"/>
                  <a:pt x="117" y="45"/>
                </a:cubicBezTo>
                <a:cubicBezTo>
                  <a:pt x="117" y="45"/>
                  <a:pt x="117" y="45"/>
                  <a:pt x="117" y="45"/>
                </a:cubicBezTo>
                <a:cubicBezTo>
                  <a:pt x="116" y="45"/>
                  <a:pt x="116" y="45"/>
                  <a:pt x="116" y="45"/>
                </a:cubicBezTo>
                <a:cubicBezTo>
                  <a:pt x="116" y="45"/>
                  <a:pt x="116" y="44"/>
                  <a:pt x="116" y="44"/>
                </a:cubicBezTo>
                <a:cubicBezTo>
                  <a:pt x="115" y="44"/>
                  <a:pt x="116" y="44"/>
                  <a:pt x="116" y="45"/>
                </a:cubicBezTo>
                <a:cubicBezTo>
                  <a:pt x="115" y="45"/>
                  <a:pt x="115" y="44"/>
                  <a:pt x="114" y="44"/>
                </a:cubicBezTo>
                <a:cubicBezTo>
                  <a:pt x="115" y="45"/>
                  <a:pt x="114" y="46"/>
                  <a:pt x="113" y="45"/>
                </a:cubicBezTo>
                <a:cubicBezTo>
                  <a:pt x="114" y="45"/>
                  <a:pt x="114" y="45"/>
                  <a:pt x="114" y="45"/>
                </a:cubicBezTo>
                <a:cubicBezTo>
                  <a:pt x="114" y="45"/>
                  <a:pt x="114" y="45"/>
                  <a:pt x="114" y="44"/>
                </a:cubicBezTo>
                <a:cubicBezTo>
                  <a:pt x="113" y="45"/>
                  <a:pt x="113" y="45"/>
                  <a:pt x="113" y="44"/>
                </a:cubicBezTo>
                <a:cubicBezTo>
                  <a:pt x="113" y="45"/>
                  <a:pt x="112" y="45"/>
                  <a:pt x="113" y="46"/>
                </a:cubicBezTo>
                <a:cubicBezTo>
                  <a:pt x="112" y="46"/>
                  <a:pt x="112" y="45"/>
                  <a:pt x="111" y="45"/>
                </a:cubicBezTo>
                <a:cubicBezTo>
                  <a:pt x="111" y="45"/>
                  <a:pt x="112" y="45"/>
                  <a:pt x="112" y="45"/>
                </a:cubicBezTo>
                <a:cubicBezTo>
                  <a:pt x="112" y="45"/>
                  <a:pt x="112" y="44"/>
                  <a:pt x="112" y="44"/>
                </a:cubicBezTo>
                <a:cubicBezTo>
                  <a:pt x="111" y="44"/>
                  <a:pt x="112" y="44"/>
                  <a:pt x="112" y="45"/>
                </a:cubicBezTo>
                <a:cubicBezTo>
                  <a:pt x="111" y="44"/>
                  <a:pt x="111" y="44"/>
                  <a:pt x="110" y="44"/>
                </a:cubicBezTo>
                <a:cubicBezTo>
                  <a:pt x="110" y="44"/>
                  <a:pt x="110" y="44"/>
                  <a:pt x="110" y="44"/>
                </a:cubicBezTo>
                <a:cubicBezTo>
                  <a:pt x="109" y="44"/>
                  <a:pt x="110" y="45"/>
                  <a:pt x="109" y="45"/>
                </a:cubicBezTo>
                <a:cubicBezTo>
                  <a:pt x="109" y="45"/>
                  <a:pt x="109" y="45"/>
                  <a:pt x="109" y="45"/>
                </a:cubicBezTo>
                <a:cubicBezTo>
                  <a:pt x="108" y="47"/>
                  <a:pt x="105" y="45"/>
                  <a:pt x="104" y="46"/>
                </a:cubicBezTo>
                <a:cubicBezTo>
                  <a:pt x="103" y="46"/>
                  <a:pt x="104" y="46"/>
                  <a:pt x="103" y="46"/>
                </a:cubicBezTo>
                <a:cubicBezTo>
                  <a:pt x="103" y="45"/>
                  <a:pt x="103" y="45"/>
                  <a:pt x="104" y="44"/>
                </a:cubicBezTo>
                <a:cubicBezTo>
                  <a:pt x="104" y="45"/>
                  <a:pt x="104" y="45"/>
                  <a:pt x="104" y="45"/>
                </a:cubicBezTo>
                <a:cubicBezTo>
                  <a:pt x="105" y="45"/>
                  <a:pt x="106" y="46"/>
                  <a:pt x="107" y="45"/>
                </a:cubicBezTo>
                <a:cubicBezTo>
                  <a:pt x="105" y="45"/>
                  <a:pt x="105" y="45"/>
                  <a:pt x="103" y="44"/>
                </a:cubicBezTo>
                <a:cubicBezTo>
                  <a:pt x="104" y="44"/>
                  <a:pt x="103" y="44"/>
                  <a:pt x="103" y="44"/>
                </a:cubicBezTo>
                <a:cubicBezTo>
                  <a:pt x="103" y="44"/>
                  <a:pt x="104" y="45"/>
                  <a:pt x="103" y="45"/>
                </a:cubicBezTo>
                <a:cubicBezTo>
                  <a:pt x="103" y="44"/>
                  <a:pt x="102" y="45"/>
                  <a:pt x="101" y="45"/>
                </a:cubicBezTo>
                <a:cubicBezTo>
                  <a:pt x="101" y="45"/>
                  <a:pt x="101" y="45"/>
                  <a:pt x="101" y="45"/>
                </a:cubicBezTo>
                <a:cubicBezTo>
                  <a:pt x="101" y="45"/>
                  <a:pt x="101" y="44"/>
                  <a:pt x="100" y="45"/>
                </a:cubicBezTo>
                <a:cubicBezTo>
                  <a:pt x="101" y="45"/>
                  <a:pt x="101" y="45"/>
                  <a:pt x="101" y="45"/>
                </a:cubicBezTo>
                <a:cubicBezTo>
                  <a:pt x="101" y="45"/>
                  <a:pt x="100" y="45"/>
                  <a:pt x="100" y="45"/>
                </a:cubicBezTo>
                <a:cubicBezTo>
                  <a:pt x="100" y="45"/>
                  <a:pt x="100" y="45"/>
                  <a:pt x="100" y="45"/>
                </a:cubicBezTo>
                <a:cubicBezTo>
                  <a:pt x="100" y="45"/>
                  <a:pt x="100" y="45"/>
                  <a:pt x="99" y="45"/>
                </a:cubicBezTo>
                <a:cubicBezTo>
                  <a:pt x="99" y="45"/>
                  <a:pt x="99" y="45"/>
                  <a:pt x="98" y="45"/>
                </a:cubicBezTo>
                <a:cubicBezTo>
                  <a:pt x="96" y="45"/>
                  <a:pt x="94" y="45"/>
                  <a:pt x="92" y="45"/>
                </a:cubicBezTo>
                <a:cubicBezTo>
                  <a:pt x="92" y="44"/>
                  <a:pt x="92" y="44"/>
                  <a:pt x="92" y="44"/>
                </a:cubicBezTo>
                <a:cubicBezTo>
                  <a:pt x="90" y="45"/>
                  <a:pt x="89" y="44"/>
                  <a:pt x="88" y="45"/>
                </a:cubicBezTo>
                <a:cubicBezTo>
                  <a:pt x="89" y="43"/>
                  <a:pt x="91" y="44"/>
                  <a:pt x="92" y="44"/>
                </a:cubicBezTo>
                <a:cubicBezTo>
                  <a:pt x="93" y="44"/>
                  <a:pt x="94" y="43"/>
                  <a:pt x="95" y="44"/>
                </a:cubicBezTo>
                <a:close/>
                <a:moveTo>
                  <a:pt x="83" y="45"/>
                </a:moveTo>
                <a:cubicBezTo>
                  <a:pt x="84" y="43"/>
                  <a:pt x="86" y="44"/>
                  <a:pt x="88" y="44"/>
                </a:cubicBezTo>
                <a:cubicBezTo>
                  <a:pt x="87" y="45"/>
                  <a:pt x="84" y="45"/>
                  <a:pt x="83" y="45"/>
                </a:cubicBezTo>
                <a:close/>
                <a:moveTo>
                  <a:pt x="92" y="70"/>
                </a:moveTo>
                <a:cubicBezTo>
                  <a:pt x="92" y="69"/>
                  <a:pt x="93" y="69"/>
                  <a:pt x="94" y="69"/>
                </a:cubicBezTo>
                <a:cubicBezTo>
                  <a:pt x="93" y="70"/>
                  <a:pt x="92" y="70"/>
                  <a:pt x="92" y="70"/>
                </a:cubicBezTo>
                <a:close/>
                <a:moveTo>
                  <a:pt x="108" y="43"/>
                </a:moveTo>
                <a:cubicBezTo>
                  <a:pt x="108" y="42"/>
                  <a:pt x="108" y="42"/>
                  <a:pt x="109" y="42"/>
                </a:cubicBezTo>
                <a:cubicBezTo>
                  <a:pt x="109" y="43"/>
                  <a:pt x="109" y="43"/>
                  <a:pt x="109" y="43"/>
                </a:cubicBezTo>
                <a:lnTo>
                  <a:pt x="108" y="43"/>
                </a:lnTo>
                <a:close/>
                <a:moveTo>
                  <a:pt x="110" y="75"/>
                </a:moveTo>
                <a:cubicBezTo>
                  <a:pt x="110" y="74"/>
                  <a:pt x="111" y="75"/>
                  <a:pt x="111" y="75"/>
                </a:cubicBezTo>
                <a:cubicBezTo>
                  <a:pt x="111" y="75"/>
                  <a:pt x="110" y="75"/>
                  <a:pt x="110" y="75"/>
                </a:cubicBezTo>
                <a:close/>
                <a:moveTo>
                  <a:pt x="110" y="45"/>
                </a:moveTo>
                <a:cubicBezTo>
                  <a:pt x="110" y="45"/>
                  <a:pt x="110" y="46"/>
                  <a:pt x="110" y="46"/>
                </a:cubicBezTo>
                <a:cubicBezTo>
                  <a:pt x="109" y="46"/>
                  <a:pt x="110" y="45"/>
                  <a:pt x="110" y="45"/>
                </a:cubicBezTo>
                <a:close/>
                <a:moveTo>
                  <a:pt x="110" y="45"/>
                </a:moveTo>
                <a:cubicBezTo>
                  <a:pt x="110" y="45"/>
                  <a:pt x="111" y="45"/>
                  <a:pt x="111" y="45"/>
                </a:cubicBezTo>
                <a:cubicBezTo>
                  <a:pt x="111" y="45"/>
                  <a:pt x="111" y="45"/>
                  <a:pt x="111" y="46"/>
                </a:cubicBezTo>
                <a:cubicBezTo>
                  <a:pt x="111" y="46"/>
                  <a:pt x="111" y="45"/>
                  <a:pt x="110" y="45"/>
                </a:cubicBezTo>
                <a:close/>
                <a:moveTo>
                  <a:pt x="111" y="72"/>
                </a:moveTo>
                <a:cubicBezTo>
                  <a:pt x="111" y="71"/>
                  <a:pt x="112" y="71"/>
                  <a:pt x="112" y="72"/>
                </a:cubicBezTo>
                <a:cubicBezTo>
                  <a:pt x="111" y="72"/>
                  <a:pt x="111" y="72"/>
                  <a:pt x="111" y="72"/>
                </a:cubicBezTo>
                <a:close/>
                <a:moveTo>
                  <a:pt x="116" y="73"/>
                </a:moveTo>
                <a:cubicBezTo>
                  <a:pt x="116" y="73"/>
                  <a:pt x="116" y="74"/>
                  <a:pt x="117" y="73"/>
                </a:cubicBezTo>
                <a:cubicBezTo>
                  <a:pt x="117" y="74"/>
                  <a:pt x="116" y="74"/>
                  <a:pt x="116" y="73"/>
                </a:cubicBezTo>
                <a:close/>
                <a:moveTo>
                  <a:pt x="115" y="40"/>
                </a:moveTo>
                <a:cubicBezTo>
                  <a:pt x="116" y="39"/>
                  <a:pt x="116" y="40"/>
                  <a:pt x="117" y="40"/>
                </a:cubicBezTo>
                <a:cubicBezTo>
                  <a:pt x="116" y="40"/>
                  <a:pt x="116" y="40"/>
                  <a:pt x="115" y="40"/>
                </a:cubicBezTo>
                <a:close/>
                <a:moveTo>
                  <a:pt x="116" y="75"/>
                </a:moveTo>
                <a:cubicBezTo>
                  <a:pt x="116" y="74"/>
                  <a:pt x="118" y="75"/>
                  <a:pt x="118" y="74"/>
                </a:cubicBezTo>
                <a:cubicBezTo>
                  <a:pt x="118" y="74"/>
                  <a:pt x="117" y="75"/>
                  <a:pt x="118" y="75"/>
                </a:cubicBezTo>
                <a:cubicBezTo>
                  <a:pt x="118" y="75"/>
                  <a:pt x="117" y="75"/>
                  <a:pt x="116" y="75"/>
                </a:cubicBezTo>
                <a:close/>
                <a:moveTo>
                  <a:pt x="118" y="11"/>
                </a:moveTo>
                <a:cubicBezTo>
                  <a:pt x="118" y="11"/>
                  <a:pt x="119" y="11"/>
                  <a:pt x="119" y="10"/>
                </a:cubicBezTo>
                <a:cubicBezTo>
                  <a:pt x="119" y="10"/>
                  <a:pt x="119" y="11"/>
                  <a:pt x="119" y="11"/>
                </a:cubicBezTo>
                <a:cubicBezTo>
                  <a:pt x="119" y="11"/>
                  <a:pt x="119" y="11"/>
                  <a:pt x="118" y="11"/>
                </a:cubicBezTo>
                <a:close/>
                <a:moveTo>
                  <a:pt x="120" y="11"/>
                </a:moveTo>
                <a:cubicBezTo>
                  <a:pt x="120" y="11"/>
                  <a:pt x="121" y="11"/>
                  <a:pt x="122" y="11"/>
                </a:cubicBezTo>
                <a:cubicBezTo>
                  <a:pt x="121" y="12"/>
                  <a:pt x="120" y="11"/>
                  <a:pt x="120" y="11"/>
                </a:cubicBezTo>
                <a:close/>
                <a:moveTo>
                  <a:pt x="120" y="7"/>
                </a:moveTo>
                <a:cubicBezTo>
                  <a:pt x="120" y="8"/>
                  <a:pt x="121" y="7"/>
                  <a:pt x="121" y="7"/>
                </a:cubicBezTo>
                <a:cubicBezTo>
                  <a:pt x="121" y="8"/>
                  <a:pt x="120" y="8"/>
                  <a:pt x="120" y="7"/>
                </a:cubicBezTo>
                <a:close/>
                <a:moveTo>
                  <a:pt x="120" y="11"/>
                </a:moveTo>
                <a:cubicBezTo>
                  <a:pt x="120" y="10"/>
                  <a:pt x="121" y="10"/>
                  <a:pt x="121" y="10"/>
                </a:cubicBezTo>
                <a:cubicBezTo>
                  <a:pt x="121" y="11"/>
                  <a:pt x="121" y="11"/>
                  <a:pt x="120" y="11"/>
                </a:cubicBezTo>
                <a:close/>
                <a:moveTo>
                  <a:pt x="123" y="11"/>
                </a:moveTo>
                <a:cubicBezTo>
                  <a:pt x="123" y="10"/>
                  <a:pt x="123" y="10"/>
                  <a:pt x="124" y="10"/>
                </a:cubicBezTo>
                <a:cubicBezTo>
                  <a:pt x="124" y="11"/>
                  <a:pt x="123" y="11"/>
                  <a:pt x="123" y="11"/>
                </a:cubicBezTo>
                <a:cubicBezTo>
                  <a:pt x="123" y="11"/>
                  <a:pt x="124" y="11"/>
                  <a:pt x="124" y="11"/>
                </a:cubicBezTo>
                <a:cubicBezTo>
                  <a:pt x="124" y="11"/>
                  <a:pt x="123" y="11"/>
                  <a:pt x="123" y="11"/>
                </a:cubicBezTo>
                <a:close/>
                <a:moveTo>
                  <a:pt x="128" y="10"/>
                </a:moveTo>
                <a:cubicBezTo>
                  <a:pt x="128" y="9"/>
                  <a:pt x="129" y="10"/>
                  <a:pt x="129" y="9"/>
                </a:cubicBezTo>
                <a:cubicBezTo>
                  <a:pt x="129" y="10"/>
                  <a:pt x="128" y="10"/>
                  <a:pt x="128" y="10"/>
                </a:cubicBezTo>
                <a:close/>
                <a:moveTo>
                  <a:pt x="128" y="10"/>
                </a:moveTo>
                <a:cubicBezTo>
                  <a:pt x="129" y="10"/>
                  <a:pt x="130" y="10"/>
                  <a:pt x="130" y="10"/>
                </a:cubicBezTo>
                <a:cubicBezTo>
                  <a:pt x="130" y="11"/>
                  <a:pt x="129" y="10"/>
                  <a:pt x="129" y="11"/>
                </a:cubicBezTo>
                <a:cubicBezTo>
                  <a:pt x="129" y="11"/>
                  <a:pt x="129" y="11"/>
                  <a:pt x="128" y="10"/>
                </a:cubicBezTo>
                <a:close/>
                <a:moveTo>
                  <a:pt x="129" y="40"/>
                </a:moveTo>
                <a:cubicBezTo>
                  <a:pt x="131" y="39"/>
                  <a:pt x="131" y="39"/>
                  <a:pt x="133" y="39"/>
                </a:cubicBezTo>
                <a:cubicBezTo>
                  <a:pt x="133" y="39"/>
                  <a:pt x="132" y="39"/>
                  <a:pt x="132" y="40"/>
                </a:cubicBezTo>
                <a:cubicBezTo>
                  <a:pt x="131" y="40"/>
                  <a:pt x="130" y="40"/>
                  <a:pt x="129" y="40"/>
                </a:cubicBezTo>
                <a:close/>
                <a:moveTo>
                  <a:pt x="130" y="10"/>
                </a:moveTo>
                <a:cubicBezTo>
                  <a:pt x="130" y="10"/>
                  <a:pt x="131" y="9"/>
                  <a:pt x="132" y="10"/>
                </a:cubicBezTo>
                <a:cubicBezTo>
                  <a:pt x="131" y="9"/>
                  <a:pt x="130" y="10"/>
                  <a:pt x="130" y="10"/>
                </a:cubicBezTo>
                <a:close/>
                <a:moveTo>
                  <a:pt x="130" y="11"/>
                </a:moveTo>
                <a:cubicBezTo>
                  <a:pt x="130" y="11"/>
                  <a:pt x="131" y="10"/>
                  <a:pt x="131" y="11"/>
                </a:cubicBezTo>
                <a:cubicBezTo>
                  <a:pt x="131" y="11"/>
                  <a:pt x="131" y="11"/>
                  <a:pt x="130" y="11"/>
                </a:cubicBezTo>
                <a:close/>
                <a:moveTo>
                  <a:pt x="131" y="10"/>
                </a:moveTo>
                <a:cubicBezTo>
                  <a:pt x="132" y="10"/>
                  <a:pt x="133" y="10"/>
                  <a:pt x="133" y="10"/>
                </a:cubicBezTo>
                <a:cubicBezTo>
                  <a:pt x="133" y="11"/>
                  <a:pt x="132" y="10"/>
                  <a:pt x="132" y="11"/>
                </a:cubicBezTo>
                <a:cubicBezTo>
                  <a:pt x="132" y="11"/>
                  <a:pt x="131" y="11"/>
                  <a:pt x="131" y="11"/>
                </a:cubicBezTo>
                <a:cubicBezTo>
                  <a:pt x="131" y="11"/>
                  <a:pt x="132" y="10"/>
                  <a:pt x="131" y="10"/>
                </a:cubicBezTo>
                <a:close/>
                <a:moveTo>
                  <a:pt x="135" y="73"/>
                </a:moveTo>
                <a:cubicBezTo>
                  <a:pt x="135" y="73"/>
                  <a:pt x="136" y="73"/>
                  <a:pt x="136" y="73"/>
                </a:cubicBezTo>
                <a:cubicBezTo>
                  <a:pt x="136" y="74"/>
                  <a:pt x="136" y="74"/>
                  <a:pt x="135" y="73"/>
                </a:cubicBezTo>
                <a:close/>
                <a:moveTo>
                  <a:pt x="135" y="10"/>
                </a:moveTo>
                <a:cubicBezTo>
                  <a:pt x="136" y="10"/>
                  <a:pt x="138" y="10"/>
                  <a:pt x="140" y="10"/>
                </a:cubicBezTo>
                <a:cubicBezTo>
                  <a:pt x="139" y="9"/>
                  <a:pt x="139" y="10"/>
                  <a:pt x="138" y="10"/>
                </a:cubicBezTo>
                <a:cubicBezTo>
                  <a:pt x="139" y="9"/>
                  <a:pt x="139" y="9"/>
                  <a:pt x="140" y="9"/>
                </a:cubicBezTo>
                <a:cubicBezTo>
                  <a:pt x="140" y="10"/>
                  <a:pt x="140" y="10"/>
                  <a:pt x="140" y="11"/>
                </a:cubicBezTo>
                <a:cubicBezTo>
                  <a:pt x="138" y="11"/>
                  <a:pt x="137" y="11"/>
                  <a:pt x="135" y="10"/>
                </a:cubicBezTo>
                <a:close/>
                <a:moveTo>
                  <a:pt x="139" y="42"/>
                </a:moveTo>
                <a:cubicBezTo>
                  <a:pt x="139" y="41"/>
                  <a:pt x="139" y="41"/>
                  <a:pt x="140" y="41"/>
                </a:cubicBezTo>
                <a:cubicBezTo>
                  <a:pt x="140" y="42"/>
                  <a:pt x="139" y="42"/>
                  <a:pt x="139" y="42"/>
                </a:cubicBezTo>
                <a:close/>
                <a:moveTo>
                  <a:pt x="140" y="41"/>
                </a:moveTo>
                <a:cubicBezTo>
                  <a:pt x="140" y="40"/>
                  <a:pt x="143" y="41"/>
                  <a:pt x="141" y="41"/>
                </a:cubicBezTo>
                <a:cubicBezTo>
                  <a:pt x="141" y="41"/>
                  <a:pt x="141" y="41"/>
                  <a:pt x="140" y="41"/>
                </a:cubicBezTo>
                <a:close/>
                <a:moveTo>
                  <a:pt x="142" y="10"/>
                </a:moveTo>
                <a:cubicBezTo>
                  <a:pt x="142" y="9"/>
                  <a:pt x="143" y="9"/>
                  <a:pt x="143" y="9"/>
                </a:cubicBezTo>
                <a:cubicBezTo>
                  <a:pt x="143" y="10"/>
                  <a:pt x="143" y="9"/>
                  <a:pt x="142" y="10"/>
                </a:cubicBezTo>
                <a:close/>
                <a:moveTo>
                  <a:pt x="143" y="10"/>
                </a:moveTo>
                <a:cubicBezTo>
                  <a:pt x="143" y="10"/>
                  <a:pt x="143" y="10"/>
                  <a:pt x="144" y="9"/>
                </a:cubicBezTo>
                <a:cubicBezTo>
                  <a:pt x="144" y="10"/>
                  <a:pt x="144" y="10"/>
                  <a:pt x="144" y="10"/>
                </a:cubicBezTo>
                <a:lnTo>
                  <a:pt x="143" y="10"/>
                </a:lnTo>
                <a:close/>
                <a:moveTo>
                  <a:pt x="147" y="8"/>
                </a:moveTo>
                <a:cubicBezTo>
                  <a:pt x="147" y="8"/>
                  <a:pt x="147" y="8"/>
                  <a:pt x="147" y="8"/>
                </a:cubicBezTo>
                <a:cubicBezTo>
                  <a:pt x="148" y="8"/>
                  <a:pt x="148" y="8"/>
                  <a:pt x="148" y="8"/>
                </a:cubicBezTo>
                <a:cubicBezTo>
                  <a:pt x="148" y="8"/>
                  <a:pt x="148" y="8"/>
                  <a:pt x="148" y="8"/>
                </a:cubicBezTo>
                <a:cubicBezTo>
                  <a:pt x="147" y="9"/>
                  <a:pt x="147" y="8"/>
                  <a:pt x="147" y="8"/>
                </a:cubicBezTo>
                <a:close/>
                <a:moveTo>
                  <a:pt x="148" y="8"/>
                </a:moveTo>
                <a:cubicBezTo>
                  <a:pt x="148" y="8"/>
                  <a:pt x="148" y="8"/>
                  <a:pt x="148" y="8"/>
                </a:cubicBezTo>
                <a:cubicBezTo>
                  <a:pt x="148" y="8"/>
                  <a:pt x="149" y="8"/>
                  <a:pt x="149" y="8"/>
                </a:cubicBezTo>
                <a:cubicBezTo>
                  <a:pt x="149" y="8"/>
                  <a:pt x="149" y="8"/>
                  <a:pt x="148" y="8"/>
                </a:cubicBezTo>
                <a:close/>
                <a:moveTo>
                  <a:pt x="152" y="7"/>
                </a:moveTo>
                <a:cubicBezTo>
                  <a:pt x="152" y="6"/>
                  <a:pt x="153" y="7"/>
                  <a:pt x="153" y="7"/>
                </a:cubicBezTo>
                <a:cubicBezTo>
                  <a:pt x="153" y="7"/>
                  <a:pt x="152" y="7"/>
                  <a:pt x="152" y="7"/>
                </a:cubicBezTo>
                <a:close/>
                <a:moveTo>
                  <a:pt x="152" y="2"/>
                </a:moveTo>
                <a:cubicBezTo>
                  <a:pt x="153" y="2"/>
                  <a:pt x="154" y="2"/>
                  <a:pt x="153" y="3"/>
                </a:cubicBezTo>
                <a:cubicBezTo>
                  <a:pt x="153" y="3"/>
                  <a:pt x="152" y="2"/>
                  <a:pt x="152" y="2"/>
                </a:cubicBezTo>
                <a:close/>
                <a:moveTo>
                  <a:pt x="153" y="6"/>
                </a:moveTo>
                <a:cubicBezTo>
                  <a:pt x="153" y="6"/>
                  <a:pt x="154" y="6"/>
                  <a:pt x="153" y="6"/>
                </a:cubicBezTo>
                <a:cubicBezTo>
                  <a:pt x="153" y="5"/>
                  <a:pt x="154" y="5"/>
                  <a:pt x="154" y="5"/>
                </a:cubicBezTo>
                <a:cubicBezTo>
                  <a:pt x="154" y="6"/>
                  <a:pt x="154" y="6"/>
                  <a:pt x="153" y="6"/>
                </a:cubicBezTo>
                <a:close/>
                <a:moveTo>
                  <a:pt x="155" y="74"/>
                </a:moveTo>
                <a:cubicBezTo>
                  <a:pt x="155" y="74"/>
                  <a:pt x="154" y="74"/>
                  <a:pt x="155" y="73"/>
                </a:cubicBezTo>
                <a:cubicBezTo>
                  <a:pt x="156" y="74"/>
                  <a:pt x="156" y="74"/>
                  <a:pt x="157" y="74"/>
                </a:cubicBezTo>
                <a:cubicBezTo>
                  <a:pt x="157" y="74"/>
                  <a:pt x="155" y="74"/>
                  <a:pt x="155" y="74"/>
                </a:cubicBezTo>
                <a:close/>
                <a:moveTo>
                  <a:pt x="154" y="3"/>
                </a:moveTo>
                <a:cubicBezTo>
                  <a:pt x="154" y="2"/>
                  <a:pt x="155" y="2"/>
                  <a:pt x="155" y="3"/>
                </a:cubicBezTo>
                <a:cubicBezTo>
                  <a:pt x="154" y="3"/>
                  <a:pt x="154" y="3"/>
                  <a:pt x="154" y="3"/>
                </a:cubicBezTo>
                <a:close/>
                <a:moveTo>
                  <a:pt x="154" y="6"/>
                </a:moveTo>
                <a:cubicBezTo>
                  <a:pt x="154" y="6"/>
                  <a:pt x="155" y="6"/>
                  <a:pt x="155" y="6"/>
                </a:cubicBezTo>
                <a:cubicBezTo>
                  <a:pt x="155" y="7"/>
                  <a:pt x="155" y="6"/>
                  <a:pt x="154" y="6"/>
                </a:cubicBezTo>
                <a:close/>
                <a:moveTo>
                  <a:pt x="157" y="74"/>
                </a:moveTo>
                <a:cubicBezTo>
                  <a:pt x="157" y="73"/>
                  <a:pt x="158" y="73"/>
                  <a:pt x="158" y="73"/>
                </a:cubicBezTo>
                <a:cubicBezTo>
                  <a:pt x="158" y="74"/>
                  <a:pt x="157" y="74"/>
                  <a:pt x="157" y="74"/>
                </a:cubicBezTo>
                <a:close/>
                <a:moveTo>
                  <a:pt x="157" y="5"/>
                </a:moveTo>
                <a:cubicBezTo>
                  <a:pt x="157" y="4"/>
                  <a:pt x="157" y="4"/>
                  <a:pt x="157" y="5"/>
                </a:cubicBezTo>
                <a:cubicBezTo>
                  <a:pt x="157" y="5"/>
                  <a:pt x="157" y="5"/>
                  <a:pt x="157" y="5"/>
                </a:cubicBezTo>
                <a:close/>
                <a:moveTo>
                  <a:pt x="160" y="4"/>
                </a:moveTo>
                <a:cubicBezTo>
                  <a:pt x="161" y="4"/>
                  <a:pt x="162" y="3"/>
                  <a:pt x="162" y="3"/>
                </a:cubicBezTo>
                <a:cubicBezTo>
                  <a:pt x="162" y="4"/>
                  <a:pt x="162" y="4"/>
                  <a:pt x="162" y="4"/>
                </a:cubicBezTo>
                <a:cubicBezTo>
                  <a:pt x="162" y="4"/>
                  <a:pt x="161" y="4"/>
                  <a:pt x="161" y="4"/>
                </a:cubicBezTo>
                <a:cubicBezTo>
                  <a:pt x="161" y="4"/>
                  <a:pt x="160" y="4"/>
                  <a:pt x="160" y="4"/>
                </a:cubicBezTo>
                <a:close/>
                <a:moveTo>
                  <a:pt x="160" y="4"/>
                </a:moveTo>
                <a:cubicBezTo>
                  <a:pt x="160" y="4"/>
                  <a:pt x="160" y="5"/>
                  <a:pt x="160" y="5"/>
                </a:cubicBezTo>
                <a:cubicBezTo>
                  <a:pt x="160" y="4"/>
                  <a:pt x="159" y="5"/>
                  <a:pt x="159" y="4"/>
                </a:cubicBezTo>
                <a:cubicBezTo>
                  <a:pt x="159" y="4"/>
                  <a:pt x="159" y="4"/>
                  <a:pt x="160" y="4"/>
                </a:cubicBezTo>
                <a:close/>
                <a:moveTo>
                  <a:pt x="162" y="1"/>
                </a:moveTo>
                <a:cubicBezTo>
                  <a:pt x="162" y="0"/>
                  <a:pt x="162" y="1"/>
                  <a:pt x="163" y="1"/>
                </a:cubicBezTo>
                <a:cubicBezTo>
                  <a:pt x="162" y="1"/>
                  <a:pt x="162" y="1"/>
                  <a:pt x="162" y="1"/>
                </a:cubicBezTo>
                <a:close/>
                <a:moveTo>
                  <a:pt x="172" y="75"/>
                </a:moveTo>
                <a:cubicBezTo>
                  <a:pt x="172" y="75"/>
                  <a:pt x="172" y="75"/>
                  <a:pt x="172" y="75"/>
                </a:cubicBezTo>
                <a:cubicBezTo>
                  <a:pt x="173" y="75"/>
                  <a:pt x="173" y="75"/>
                  <a:pt x="174" y="75"/>
                </a:cubicBezTo>
                <a:cubicBezTo>
                  <a:pt x="174" y="76"/>
                  <a:pt x="173" y="76"/>
                  <a:pt x="172" y="75"/>
                </a:cubicBezTo>
                <a:close/>
                <a:moveTo>
                  <a:pt x="173" y="4"/>
                </a:moveTo>
                <a:cubicBezTo>
                  <a:pt x="173" y="3"/>
                  <a:pt x="174" y="4"/>
                  <a:pt x="174" y="3"/>
                </a:cubicBezTo>
                <a:cubicBezTo>
                  <a:pt x="175" y="3"/>
                  <a:pt x="175" y="4"/>
                  <a:pt x="176" y="3"/>
                </a:cubicBezTo>
                <a:cubicBezTo>
                  <a:pt x="176" y="4"/>
                  <a:pt x="176" y="4"/>
                  <a:pt x="176" y="4"/>
                </a:cubicBezTo>
                <a:cubicBezTo>
                  <a:pt x="175" y="4"/>
                  <a:pt x="174" y="4"/>
                  <a:pt x="173" y="4"/>
                </a:cubicBezTo>
                <a:close/>
                <a:moveTo>
                  <a:pt x="175" y="75"/>
                </a:moveTo>
                <a:cubicBezTo>
                  <a:pt x="176" y="75"/>
                  <a:pt x="176" y="75"/>
                  <a:pt x="176" y="75"/>
                </a:cubicBezTo>
                <a:cubicBezTo>
                  <a:pt x="176" y="76"/>
                  <a:pt x="175" y="76"/>
                  <a:pt x="175" y="75"/>
                </a:cubicBezTo>
                <a:close/>
                <a:moveTo>
                  <a:pt x="176" y="3"/>
                </a:moveTo>
                <a:cubicBezTo>
                  <a:pt x="176" y="3"/>
                  <a:pt x="178" y="3"/>
                  <a:pt x="178" y="3"/>
                </a:cubicBezTo>
                <a:cubicBezTo>
                  <a:pt x="179" y="2"/>
                  <a:pt x="179" y="2"/>
                  <a:pt x="180" y="3"/>
                </a:cubicBezTo>
                <a:cubicBezTo>
                  <a:pt x="180" y="3"/>
                  <a:pt x="179" y="2"/>
                  <a:pt x="179" y="4"/>
                </a:cubicBezTo>
                <a:cubicBezTo>
                  <a:pt x="177" y="3"/>
                  <a:pt x="176" y="4"/>
                  <a:pt x="176" y="3"/>
                </a:cubicBezTo>
                <a:close/>
                <a:moveTo>
                  <a:pt x="176" y="5"/>
                </a:moveTo>
                <a:cubicBezTo>
                  <a:pt x="176" y="5"/>
                  <a:pt x="177" y="5"/>
                  <a:pt x="177" y="5"/>
                </a:cubicBezTo>
                <a:cubicBezTo>
                  <a:pt x="177" y="6"/>
                  <a:pt x="177" y="6"/>
                  <a:pt x="176" y="6"/>
                </a:cubicBezTo>
                <a:cubicBezTo>
                  <a:pt x="176" y="6"/>
                  <a:pt x="176" y="5"/>
                  <a:pt x="176" y="5"/>
                </a:cubicBezTo>
                <a:close/>
                <a:moveTo>
                  <a:pt x="178" y="6"/>
                </a:moveTo>
                <a:cubicBezTo>
                  <a:pt x="178" y="5"/>
                  <a:pt x="178" y="6"/>
                  <a:pt x="179" y="5"/>
                </a:cubicBezTo>
                <a:cubicBezTo>
                  <a:pt x="179" y="6"/>
                  <a:pt x="179" y="6"/>
                  <a:pt x="179" y="6"/>
                </a:cubicBezTo>
                <a:cubicBezTo>
                  <a:pt x="178" y="6"/>
                  <a:pt x="178" y="6"/>
                  <a:pt x="178" y="6"/>
                </a:cubicBezTo>
                <a:close/>
                <a:moveTo>
                  <a:pt x="180" y="79"/>
                </a:moveTo>
                <a:cubicBezTo>
                  <a:pt x="180" y="78"/>
                  <a:pt x="181" y="78"/>
                  <a:pt x="181" y="79"/>
                </a:cubicBezTo>
                <a:cubicBezTo>
                  <a:pt x="181" y="79"/>
                  <a:pt x="181" y="79"/>
                  <a:pt x="180" y="79"/>
                </a:cubicBezTo>
                <a:close/>
                <a:moveTo>
                  <a:pt x="179" y="1"/>
                </a:moveTo>
                <a:cubicBezTo>
                  <a:pt x="179" y="1"/>
                  <a:pt x="180" y="1"/>
                  <a:pt x="180" y="1"/>
                </a:cubicBezTo>
                <a:cubicBezTo>
                  <a:pt x="180" y="2"/>
                  <a:pt x="180" y="1"/>
                  <a:pt x="180" y="1"/>
                </a:cubicBezTo>
                <a:cubicBezTo>
                  <a:pt x="180" y="2"/>
                  <a:pt x="179" y="1"/>
                  <a:pt x="179" y="1"/>
                </a:cubicBezTo>
                <a:close/>
                <a:moveTo>
                  <a:pt x="180" y="4"/>
                </a:moveTo>
                <a:cubicBezTo>
                  <a:pt x="180" y="3"/>
                  <a:pt x="180" y="3"/>
                  <a:pt x="180" y="3"/>
                </a:cubicBezTo>
                <a:cubicBezTo>
                  <a:pt x="181" y="3"/>
                  <a:pt x="181" y="3"/>
                  <a:pt x="181" y="3"/>
                </a:cubicBezTo>
                <a:cubicBezTo>
                  <a:pt x="181" y="4"/>
                  <a:pt x="180" y="3"/>
                  <a:pt x="180" y="4"/>
                </a:cubicBezTo>
                <a:close/>
                <a:moveTo>
                  <a:pt x="181" y="79"/>
                </a:moveTo>
                <a:cubicBezTo>
                  <a:pt x="182" y="79"/>
                  <a:pt x="182" y="79"/>
                  <a:pt x="182" y="79"/>
                </a:cubicBezTo>
                <a:cubicBezTo>
                  <a:pt x="182" y="79"/>
                  <a:pt x="182" y="79"/>
                  <a:pt x="181" y="79"/>
                </a:cubicBezTo>
                <a:close/>
                <a:moveTo>
                  <a:pt x="182" y="77"/>
                </a:moveTo>
                <a:cubicBezTo>
                  <a:pt x="182" y="76"/>
                  <a:pt x="182" y="77"/>
                  <a:pt x="183" y="77"/>
                </a:cubicBezTo>
                <a:cubicBezTo>
                  <a:pt x="183" y="77"/>
                  <a:pt x="182" y="77"/>
                  <a:pt x="182" y="77"/>
                </a:cubicBezTo>
                <a:close/>
                <a:moveTo>
                  <a:pt x="183" y="76"/>
                </a:moveTo>
                <a:cubicBezTo>
                  <a:pt x="183" y="76"/>
                  <a:pt x="184" y="76"/>
                  <a:pt x="184" y="76"/>
                </a:cubicBezTo>
                <a:cubicBezTo>
                  <a:pt x="184" y="76"/>
                  <a:pt x="183" y="76"/>
                  <a:pt x="183" y="76"/>
                </a:cubicBezTo>
                <a:close/>
                <a:moveTo>
                  <a:pt x="185" y="76"/>
                </a:moveTo>
                <a:cubicBezTo>
                  <a:pt x="185" y="76"/>
                  <a:pt x="185" y="76"/>
                  <a:pt x="185" y="76"/>
                </a:cubicBezTo>
                <a:cubicBezTo>
                  <a:pt x="185" y="76"/>
                  <a:pt x="184" y="76"/>
                  <a:pt x="184" y="76"/>
                </a:cubicBezTo>
                <a:cubicBezTo>
                  <a:pt x="185" y="76"/>
                  <a:pt x="185" y="75"/>
                  <a:pt x="185" y="76"/>
                </a:cubicBezTo>
                <a:cubicBezTo>
                  <a:pt x="185" y="76"/>
                  <a:pt x="185" y="76"/>
                  <a:pt x="185" y="76"/>
                </a:cubicBezTo>
                <a:cubicBezTo>
                  <a:pt x="185" y="76"/>
                  <a:pt x="185" y="76"/>
                  <a:pt x="185" y="76"/>
                </a:cubicBezTo>
                <a:close/>
                <a:moveTo>
                  <a:pt x="184" y="1"/>
                </a:moveTo>
                <a:cubicBezTo>
                  <a:pt x="184" y="1"/>
                  <a:pt x="185" y="1"/>
                  <a:pt x="185" y="1"/>
                </a:cubicBezTo>
                <a:cubicBezTo>
                  <a:pt x="185" y="1"/>
                  <a:pt x="184" y="2"/>
                  <a:pt x="185" y="2"/>
                </a:cubicBezTo>
                <a:cubicBezTo>
                  <a:pt x="185" y="2"/>
                  <a:pt x="184" y="1"/>
                  <a:pt x="184" y="1"/>
                </a:cubicBezTo>
                <a:cubicBezTo>
                  <a:pt x="185" y="1"/>
                  <a:pt x="185" y="1"/>
                  <a:pt x="185" y="1"/>
                </a:cubicBezTo>
                <a:cubicBezTo>
                  <a:pt x="185" y="1"/>
                  <a:pt x="185" y="1"/>
                  <a:pt x="184" y="1"/>
                </a:cubicBezTo>
                <a:close/>
                <a:moveTo>
                  <a:pt x="186" y="80"/>
                </a:moveTo>
                <a:cubicBezTo>
                  <a:pt x="186" y="79"/>
                  <a:pt x="187" y="79"/>
                  <a:pt x="187" y="80"/>
                </a:cubicBezTo>
                <a:cubicBezTo>
                  <a:pt x="187" y="80"/>
                  <a:pt x="186" y="80"/>
                  <a:pt x="186" y="80"/>
                </a:cubicBezTo>
                <a:close/>
                <a:moveTo>
                  <a:pt x="186" y="77"/>
                </a:moveTo>
                <a:cubicBezTo>
                  <a:pt x="186" y="76"/>
                  <a:pt x="186" y="76"/>
                  <a:pt x="187" y="76"/>
                </a:cubicBezTo>
                <a:cubicBezTo>
                  <a:pt x="187" y="76"/>
                  <a:pt x="187" y="76"/>
                  <a:pt x="187" y="76"/>
                </a:cubicBezTo>
                <a:cubicBezTo>
                  <a:pt x="187" y="77"/>
                  <a:pt x="186" y="77"/>
                  <a:pt x="186" y="77"/>
                </a:cubicBezTo>
                <a:close/>
                <a:moveTo>
                  <a:pt x="187" y="2"/>
                </a:moveTo>
                <a:cubicBezTo>
                  <a:pt x="187" y="2"/>
                  <a:pt x="187" y="2"/>
                  <a:pt x="187" y="2"/>
                </a:cubicBezTo>
                <a:cubicBezTo>
                  <a:pt x="187" y="2"/>
                  <a:pt x="188" y="2"/>
                  <a:pt x="187" y="2"/>
                </a:cubicBezTo>
                <a:cubicBezTo>
                  <a:pt x="187" y="2"/>
                  <a:pt x="188" y="2"/>
                  <a:pt x="188" y="2"/>
                </a:cubicBezTo>
                <a:cubicBezTo>
                  <a:pt x="188" y="2"/>
                  <a:pt x="187" y="2"/>
                  <a:pt x="187" y="2"/>
                </a:cubicBezTo>
                <a:cubicBezTo>
                  <a:pt x="187" y="2"/>
                  <a:pt x="187" y="2"/>
                  <a:pt x="187" y="2"/>
                </a:cubicBezTo>
                <a:close/>
                <a:moveTo>
                  <a:pt x="188" y="1"/>
                </a:moveTo>
                <a:cubicBezTo>
                  <a:pt x="188" y="2"/>
                  <a:pt x="188" y="2"/>
                  <a:pt x="188" y="3"/>
                </a:cubicBezTo>
                <a:cubicBezTo>
                  <a:pt x="188" y="2"/>
                  <a:pt x="188" y="2"/>
                  <a:pt x="188" y="1"/>
                </a:cubicBezTo>
                <a:close/>
                <a:moveTo>
                  <a:pt x="190" y="78"/>
                </a:moveTo>
                <a:cubicBezTo>
                  <a:pt x="190" y="78"/>
                  <a:pt x="190" y="78"/>
                  <a:pt x="190" y="78"/>
                </a:cubicBezTo>
                <a:cubicBezTo>
                  <a:pt x="190" y="78"/>
                  <a:pt x="190" y="78"/>
                  <a:pt x="191" y="78"/>
                </a:cubicBezTo>
                <a:cubicBezTo>
                  <a:pt x="191" y="78"/>
                  <a:pt x="191" y="78"/>
                  <a:pt x="191" y="78"/>
                </a:cubicBezTo>
                <a:cubicBezTo>
                  <a:pt x="191" y="79"/>
                  <a:pt x="191" y="78"/>
                  <a:pt x="190" y="78"/>
                </a:cubicBezTo>
                <a:close/>
                <a:moveTo>
                  <a:pt x="191" y="7"/>
                </a:moveTo>
                <a:cubicBezTo>
                  <a:pt x="192" y="6"/>
                  <a:pt x="195" y="6"/>
                  <a:pt x="196" y="6"/>
                </a:cubicBezTo>
                <a:cubicBezTo>
                  <a:pt x="195" y="7"/>
                  <a:pt x="192" y="7"/>
                  <a:pt x="191" y="7"/>
                </a:cubicBezTo>
                <a:close/>
                <a:moveTo>
                  <a:pt x="193" y="6"/>
                </a:moveTo>
                <a:cubicBezTo>
                  <a:pt x="193" y="5"/>
                  <a:pt x="193" y="5"/>
                  <a:pt x="193" y="5"/>
                </a:cubicBezTo>
                <a:cubicBezTo>
                  <a:pt x="193" y="5"/>
                  <a:pt x="193" y="5"/>
                  <a:pt x="193" y="5"/>
                </a:cubicBezTo>
                <a:cubicBezTo>
                  <a:pt x="193" y="6"/>
                  <a:pt x="193" y="6"/>
                  <a:pt x="193" y="6"/>
                </a:cubicBezTo>
                <a:close/>
                <a:moveTo>
                  <a:pt x="194" y="5"/>
                </a:moveTo>
                <a:cubicBezTo>
                  <a:pt x="194" y="5"/>
                  <a:pt x="194" y="5"/>
                  <a:pt x="194" y="5"/>
                </a:cubicBezTo>
                <a:cubicBezTo>
                  <a:pt x="194" y="5"/>
                  <a:pt x="194" y="5"/>
                  <a:pt x="194" y="5"/>
                </a:cubicBezTo>
                <a:close/>
                <a:moveTo>
                  <a:pt x="194" y="3"/>
                </a:moveTo>
                <a:cubicBezTo>
                  <a:pt x="194" y="2"/>
                  <a:pt x="194" y="3"/>
                  <a:pt x="194" y="3"/>
                </a:cubicBezTo>
                <a:cubicBezTo>
                  <a:pt x="195" y="2"/>
                  <a:pt x="195" y="3"/>
                  <a:pt x="195" y="3"/>
                </a:cubicBezTo>
                <a:cubicBezTo>
                  <a:pt x="195" y="3"/>
                  <a:pt x="195" y="3"/>
                  <a:pt x="194" y="3"/>
                </a:cubicBezTo>
                <a:cubicBezTo>
                  <a:pt x="195" y="3"/>
                  <a:pt x="195" y="3"/>
                  <a:pt x="194" y="3"/>
                </a:cubicBezTo>
                <a:close/>
                <a:moveTo>
                  <a:pt x="197" y="6"/>
                </a:moveTo>
                <a:cubicBezTo>
                  <a:pt x="197" y="5"/>
                  <a:pt x="198" y="6"/>
                  <a:pt x="199" y="5"/>
                </a:cubicBezTo>
                <a:cubicBezTo>
                  <a:pt x="198" y="6"/>
                  <a:pt x="198" y="6"/>
                  <a:pt x="197" y="6"/>
                </a:cubicBezTo>
                <a:close/>
                <a:moveTo>
                  <a:pt x="204" y="84"/>
                </a:moveTo>
                <a:cubicBezTo>
                  <a:pt x="205" y="83"/>
                  <a:pt x="205" y="83"/>
                  <a:pt x="205" y="83"/>
                </a:cubicBezTo>
                <a:cubicBezTo>
                  <a:pt x="205" y="84"/>
                  <a:pt x="205" y="83"/>
                  <a:pt x="204" y="84"/>
                </a:cubicBezTo>
                <a:close/>
                <a:moveTo>
                  <a:pt x="218" y="8"/>
                </a:moveTo>
                <a:cubicBezTo>
                  <a:pt x="220" y="9"/>
                  <a:pt x="219" y="10"/>
                  <a:pt x="217" y="10"/>
                </a:cubicBezTo>
                <a:cubicBezTo>
                  <a:pt x="217" y="10"/>
                  <a:pt x="218" y="10"/>
                  <a:pt x="218" y="10"/>
                </a:cubicBezTo>
                <a:cubicBezTo>
                  <a:pt x="218" y="10"/>
                  <a:pt x="217" y="10"/>
                  <a:pt x="217" y="10"/>
                </a:cubicBezTo>
                <a:cubicBezTo>
                  <a:pt x="217" y="10"/>
                  <a:pt x="217" y="10"/>
                  <a:pt x="217" y="10"/>
                </a:cubicBezTo>
                <a:cubicBezTo>
                  <a:pt x="215" y="10"/>
                  <a:pt x="215" y="10"/>
                  <a:pt x="214" y="10"/>
                </a:cubicBezTo>
                <a:cubicBezTo>
                  <a:pt x="214" y="10"/>
                  <a:pt x="213" y="10"/>
                  <a:pt x="213" y="10"/>
                </a:cubicBezTo>
                <a:cubicBezTo>
                  <a:pt x="212" y="10"/>
                  <a:pt x="213" y="10"/>
                  <a:pt x="213" y="10"/>
                </a:cubicBezTo>
                <a:cubicBezTo>
                  <a:pt x="212" y="10"/>
                  <a:pt x="212" y="10"/>
                  <a:pt x="210" y="10"/>
                </a:cubicBezTo>
                <a:cubicBezTo>
                  <a:pt x="210" y="10"/>
                  <a:pt x="211" y="10"/>
                  <a:pt x="211" y="10"/>
                </a:cubicBezTo>
                <a:cubicBezTo>
                  <a:pt x="211" y="10"/>
                  <a:pt x="210" y="10"/>
                  <a:pt x="209" y="11"/>
                </a:cubicBezTo>
                <a:cubicBezTo>
                  <a:pt x="209" y="10"/>
                  <a:pt x="209" y="10"/>
                  <a:pt x="210" y="10"/>
                </a:cubicBezTo>
                <a:cubicBezTo>
                  <a:pt x="209" y="10"/>
                  <a:pt x="209" y="10"/>
                  <a:pt x="209" y="10"/>
                </a:cubicBezTo>
                <a:cubicBezTo>
                  <a:pt x="208" y="11"/>
                  <a:pt x="208" y="10"/>
                  <a:pt x="208" y="10"/>
                </a:cubicBezTo>
                <a:cubicBezTo>
                  <a:pt x="209" y="9"/>
                  <a:pt x="211" y="10"/>
                  <a:pt x="212" y="9"/>
                </a:cubicBezTo>
                <a:cubicBezTo>
                  <a:pt x="214" y="9"/>
                  <a:pt x="216" y="9"/>
                  <a:pt x="218" y="9"/>
                </a:cubicBezTo>
                <a:cubicBezTo>
                  <a:pt x="218" y="9"/>
                  <a:pt x="217" y="9"/>
                  <a:pt x="217" y="9"/>
                </a:cubicBezTo>
                <a:cubicBezTo>
                  <a:pt x="217" y="9"/>
                  <a:pt x="218" y="9"/>
                  <a:pt x="218" y="9"/>
                </a:cubicBezTo>
                <a:cubicBezTo>
                  <a:pt x="219" y="9"/>
                  <a:pt x="219" y="9"/>
                  <a:pt x="218" y="8"/>
                </a:cubicBezTo>
                <a:close/>
                <a:moveTo>
                  <a:pt x="210" y="87"/>
                </a:moveTo>
                <a:cubicBezTo>
                  <a:pt x="210" y="87"/>
                  <a:pt x="211" y="87"/>
                  <a:pt x="211" y="87"/>
                </a:cubicBezTo>
                <a:cubicBezTo>
                  <a:pt x="211" y="87"/>
                  <a:pt x="210" y="87"/>
                  <a:pt x="210" y="87"/>
                </a:cubicBezTo>
                <a:close/>
                <a:moveTo>
                  <a:pt x="210" y="88"/>
                </a:moveTo>
                <a:cubicBezTo>
                  <a:pt x="210" y="88"/>
                  <a:pt x="211" y="88"/>
                  <a:pt x="211" y="88"/>
                </a:cubicBezTo>
                <a:lnTo>
                  <a:pt x="210" y="88"/>
                </a:lnTo>
                <a:close/>
                <a:moveTo>
                  <a:pt x="210" y="77"/>
                </a:moveTo>
                <a:cubicBezTo>
                  <a:pt x="211" y="77"/>
                  <a:pt x="212" y="76"/>
                  <a:pt x="212" y="77"/>
                </a:cubicBezTo>
                <a:cubicBezTo>
                  <a:pt x="211" y="77"/>
                  <a:pt x="211" y="77"/>
                  <a:pt x="210" y="77"/>
                </a:cubicBezTo>
                <a:close/>
                <a:moveTo>
                  <a:pt x="211" y="87"/>
                </a:moveTo>
                <a:cubicBezTo>
                  <a:pt x="212" y="86"/>
                  <a:pt x="213" y="87"/>
                  <a:pt x="214" y="87"/>
                </a:cubicBezTo>
                <a:cubicBezTo>
                  <a:pt x="214" y="87"/>
                  <a:pt x="214" y="87"/>
                  <a:pt x="214" y="88"/>
                </a:cubicBezTo>
                <a:cubicBezTo>
                  <a:pt x="213" y="88"/>
                  <a:pt x="212" y="87"/>
                  <a:pt x="212" y="87"/>
                </a:cubicBezTo>
                <a:cubicBezTo>
                  <a:pt x="212" y="87"/>
                  <a:pt x="212" y="87"/>
                  <a:pt x="211" y="87"/>
                </a:cubicBezTo>
                <a:close/>
                <a:moveTo>
                  <a:pt x="211" y="12"/>
                </a:moveTo>
                <a:cubicBezTo>
                  <a:pt x="211" y="11"/>
                  <a:pt x="212" y="12"/>
                  <a:pt x="212" y="12"/>
                </a:cubicBezTo>
                <a:cubicBezTo>
                  <a:pt x="212" y="12"/>
                  <a:pt x="211" y="12"/>
                  <a:pt x="211" y="12"/>
                </a:cubicBezTo>
                <a:close/>
                <a:moveTo>
                  <a:pt x="212" y="81"/>
                </a:moveTo>
                <a:cubicBezTo>
                  <a:pt x="212" y="81"/>
                  <a:pt x="212" y="80"/>
                  <a:pt x="212" y="80"/>
                </a:cubicBezTo>
                <a:cubicBezTo>
                  <a:pt x="213" y="80"/>
                  <a:pt x="213" y="81"/>
                  <a:pt x="213" y="80"/>
                </a:cubicBezTo>
                <a:cubicBezTo>
                  <a:pt x="213" y="81"/>
                  <a:pt x="213" y="81"/>
                  <a:pt x="212" y="81"/>
                </a:cubicBezTo>
                <a:close/>
                <a:moveTo>
                  <a:pt x="213" y="79"/>
                </a:moveTo>
                <a:cubicBezTo>
                  <a:pt x="213" y="79"/>
                  <a:pt x="213" y="79"/>
                  <a:pt x="213" y="79"/>
                </a:cubicBezTo>
                <a:cubicBezTo>
                  <a:pt x="213" y="79"/>
                  <a:pt x="214" y="79"/>
                  <a:pt x="215" y="79"/>
                </a:cubicBezTo>
                <a:cubicBezTo>
                  <a:pt x="214" y="80"/>
                  <a:pt x="213" y="79"/>
                  <a:pt x="213" y="79"/>
                </a:cubicBezTo>
                <a:close/>
                <a:moveTo>
                  <a:pt x="215" y="79"/>
                </a:moveTo>
                <a:cubicBezTo>
                  <a:pt x="216" y="79"/>
                  <a:pt x="217" y="79"/>
                  <a:pt x="219" y="79"/>
                </a:cubicBezTo>
                <a:cubicBezTo>
                  <a:pt x="218" y="79"/>
                  <a:pt x="218" y="79"/>
                  <a:pt x="218" y="80"/>
                </a:cubicBezTo>
                <a:cubicBezTo>
                  <a:pt x="218" y="79"/>
                  <a:pt x="216" y="79"/>
                  <a:pt x="216" y="80"/>
                </a:cubicBezTo>
                <a:cubicBezTo>
                  <a:pt x="216" y="80"/>
                  <a:pt x="216" y="80"/>
                  <a:pt x="216" y="79"/>
                </a:cubicBezTo>
                <a:cubicBezTo>
                  <a:pt x="215" y="79"/>
                  <a:pt x="215" y="79"/>
                  <a:pt x="215" y="80"/>
                </a:cubicBezTo>
                <a:cubicBezTo>
                  <a:pt x="215" y="80"/>
                  <a:pt x="215" y="79"/>
                  <a:pt x="215" y="79"/>
                </a:cubicBezTo>
                <a:close/>
                <a:moveTo>
                  <a:pt x="214" y="13"/>
                </a:moveTo>
                <a:cubicBezTo>
                  <a:pt x="214" y="12"/>
                  <a:pt x="215" y="13"/>
                  <a:pt x="215" y="13"/>
                </a:cubicBezTo>
                <a:cubicBezTo>
                  <a:pt x="215" y="13"/>
                  <a:pt x="214" y="13"/>
                  <a:pt x="214" y="13"/>
                </a:cubicBezTo>
                <a:close/>
                <a:moveTo>
                  <a:pt x="216" y="17"/>
                </a:moveTo>
                <a:cubicBezTo>
                  <a:pt x="217" y="17"/>
                  <a:pt x="220" y="17"/>
                  <a:pt x="222" y="17"/>
                </a:cubicBezTo>
                <a:cubicBezTo>
                  <a:pt x="222" y="17"/>
                  <a:pt x="222" y="16"/>
                  <a:pt x="221" y="17"/>
                </a:cubicBezTo>
                <a:cubicBezTo>
                  <a:pt x="222" y="16"/>
                  <a:pt x="222" y="17"/>
                  <a:pt x="222" y="17"/>
                </a:cubicBezTo>
                <a:cubicBezTo>
                  <a:pt x="222" y="17"/>
                  <a:pt x="222" y="17"/>
                  <a:pt x="222" y="17"/>
                </a:cubicBezTo>
                <a:cubicBezTo>
                  <a:pt x="222" y="17"/>
                  <a:pt x="223" y="17"/>
                  <a:pt x="223" y="17"/>
                </a:cubicBezTo>
                <a:cubicBezTo>
                  <a:pt x="221" y="19"/>
                  <a:pt x="219" y="18"/>
                  <a:pt x="216" y="18"/>
                </a:cubicBezTo>
                <a:cubicBezTo>
                  <a:pt x="216" y="18"/>
                  <a:pt x="216" y="17"/>
                  <a:pt x="216" y="17"/>
                </a:cubicBezTo>
                <a:close/>
                <a:moveTo>
                  <a:pt x="216" y="8"/>
                </a:moveTo>
                <a:cubicBezTo>
                  <a:pt x="216" y="8"/>
                  <a:pt x="217" y="8"/>
                  <a:pt x="217" y="8"/>
                </a:cubicBezTo>
                <a:cubicBezTo>
                  <a:pt x="217" y="8"/>
                  <a:pt x="217" y="8"/>
                  <a:pt x="217" y="9"/>
                </a:cubicBezTo>
                <a:cubicBezTo>
                  <a:pt x="216" y="9"/>
                  <a:pt x="216" y="8"/>
                  <a:pt x="216" y="8"/>
                </a:cubicBezTo>
                <a:close/>
                <a:moveTo>
                  <a:pt x="219" y="80"/>
                </a:moveTo>
                <a:cubicBezTo>
                  <a:pt x="219" y="79"/>
                  <a:pt x="219" y="79"/>
                  <a:pt x="220" y="79"/>
                </a:cubicBezTo>
                <a:cubicBezTo>
                  <a:pt x="220" y="79"/>
                  <a:pt x="220" y="79"/>
                  <a:pt x="220" y="80"/>
                </a:cubicBezTo>
                <a:cubicBezTo>
                  <a:pt x="220" y="79"/>
                  <a:pt x="219" y="80"/>
                  <a:pt x="219" y="80"/>
                </a:cubicBezTo>
                <a:close/>
                <a:moveTo>
                  <a:pt x="219" y="10"/>
                </a:moveTo>
                <a:cubicBezTo>
                  <a:pt x="219" y="10"/>
                  <a:pt x="220" y="10"/>
                  <a:pt x="219" y="9"/>
                </a:cubicBezTo>
                <a:cubicBezTo>
                  <a:pt x="220" y="9"/>
                  <a:pt x="221" y="9"/>
                  <a:pt x="222" y="10"/>
                </a:cubicBezTo>
                <a:cubicBezTo>
                  <a:pt x="221" y="10"/>
                  <a:pt x="220" y="10"/>
                  <a:pt x="219" y="10"/>
                </a:cubicBezTo>
                <a:close/>
                <a:moveTo>
                  <a:pt x="224" y="7"/>
                </a:moveTo>
                <a:cubicBezTo>
                  <a:pt x="223" y="7"/>
                  <a:pt x="223" y="7"/>
                  <a:pt x="223" y="7"/>
                </a:cubicBezTo>
                <a:cubicBezTo>
                  <a:pt x="226" y="7"/>
                  <a:pt x="229" y="6"/>
                  <a:pt x="232" y="7"/>
                </a:cubicBezTo>
                <a:cubicBezTo>
                  <a:pt x="232" y="7"/>
                  <a:pt x="232" y="7"/>
                  <a:pt x="232" y="7"/>
                </a:cubicBezTo>
                <a:cubicBezTo>
                  <a:pt x="233" y="7"/>
                  <a:pt x="233" y="7"/>
                  <a:pt x="233" y="7"/>
                </a:cubicBezTo>
                <a:cubicBezTo>
                  <a:pt x="233" y="8"/>
                  <a:pt x="233" y="7"/>
                  <a:pt x="232" y="7"/>
                </a:cubicBezTo>
                <a:cubicBezTo>
                  <a:pt x="232" y="8"/>
                  <a:pt x="232" y="8"/>
                  <a:pt x="232" y="8"/>
                </a:cubicBezTo>
                <a:cubicBezTo>
                  <a:pt x="231" y="8"/>
                  <a:pt x="228" y="8"/>
                  <a:pt x="226" y="9"/>
                </a:cubicBezTo>
                <a:cubicBezTo>
                  <a:pt x="225" y="9"/>
                  <a:pt x="225" y="8"/>
                  <a:pt x="225" y="8"/>
                </a:cubicBezTo>
                <a:cubicBezTo>
                  <a:pt x="224" y="8"/>
                  <a:pt x="225" y="9"/>
                  <a:pt x="225" y="9"/>
                </a:cubicBezTo>
                <a:cubicBezTo>
                  <a:pt x="224" y="9"/>
                  <a:pt x="224" y="8"/>
                  <a:pt x="224" y="9"/>
                </a:cubicBezTo>
                <a:cubicBezTo>
                  <a:pt x="223" y="9"/>
                  <a:pt x="224" y="8"/>
                  <a:pt x="224" y="8"/>
                </a:cubicBezTo>
                <a:cubicBezTo>
                  <a:pt x="223" y="8"/>
                  <a:pt x="222" y="8"/>
                  <a:pt x="222" y="8"/>
                </a:cubicBezTo>
                <a:cubicBezTo>
                  <a:pt x="222" y="9"/>
                  <a:pt x="222" y="9"/>
                  <a:pt x="223" y="9"/>
                </a:cubicBezTo>
                <a:cubicBezTo>
                  <a:pt x="222" y="9"/>
                  <a:pt x="221" y="9"/>
                  <a:pt x="220" y="9"/>
                </a:cubicBezTo>
                <a:cubicBezTo>
                  <a:pt x="220" y="8"/>
                  <a:pt x="221" y="8"/>
                  <a:pt x="220" y="8"/>
                </a:cubicBezTo>
                <a:cubicBezTo>
                  <a:pt x="221" y="7"/>
                  <a:pt x="223" y="8"/>
                  <a:pt x="223" y="7"/>
                </a:cubicBezTo>
                <a:cubicBezTo>
                  <a:pt x="222" y="7"/>
                  <a:pt x="220" y="8"/>
                  <a:pt x="219" y="7"/>
                </a:cubicBezTo>
                <a:cubicBezTo>
                  <a:pt x="221" y="6"/>
                  <a:pt x="222" y="7"/>
                  <a:pt x="224" y="7"/>
                </a:cubicBezTo>
                <a:close/>
                <a:moveTo>
                  <a:pt x="220" y="13"/>
                </a:moveTo>
                <a:cubicBezTo>
                  <a:pt x="220" y="13"/>
                  <a:pt x="220" y="12"/>
                  <a:pt x="220" y="13"/>
                </a:cubicBezTo>
                <a:cubicBezTo>
                  <a:pt x="220" y="13"/>
                  <a:pt x="220" y="13"/>
                  <a:pt x="220" y="13"/>
                </a:cubicBezTo>
                <a:close/>
                <a:moveTo>
                  <a:pt x="221" y="12"/>
                </a:moveTo>
                <a:cubicBezTo>
                  <a:pt x="221" y="12"/>
                  <a:pt x="221" y="12"/>
                  <a:pt x="221" y="13"/>
                </a:cubicBezTo>
                <a:cubicBezTo>
                  <a:pt x="223" y="13"/>
                  <a:pt x="223" y="12"/>
                  <a:pt x="225" y="12"/>
                </a:cubicBezTo>
                <a:cubicBezTo>
                  <a:pt x="226" y="14"/>
                  <a:pt x="222" y="13"/>
                  <a:pt x="221" y="13"/>
                </a:cubicBezTo>
                <a:cubicBezTo>
                  <a:pt x="221" y="13"/>
                  <a:pt x="220" y="12"/>
                  <a:pt x="221" y="12"/>
                </a:cubicBezTo>
                <a:close/>
                <a:moveTo>
                  <a:pt x="222" y="10"/>
                </a:moveTo>
                <a:cubicBezTo>
                  <a:pt x="222" y="10"/>
                  <a:pt x="223" y="9"/>
                  <a:pt x="223" y="9"/>
                </a:cubicBezTo>
                <a:cubicBezTo>
                  <a:pt x="223" y="10"/>
                  <a:pt x="224" y="9"/>
                  <a:pt x="224" y="10"/>
                </a:cubicBezTo>
                <a:cubicBezTo>
                  <a:pt x="224" y="9"/>
                  <a:pt x="223" y="10"/>
                  <a:pt x="222" y="10"/>
                </a:cubicBezTo>
                <a:close/>
                <a:moveTo>
                  <a:pt x="228" y="16"/>
                </a:moveTo>
                <a:cubicBezTo>
                  <a:pt x="228" y="17"/>
                  <a:pt x="228" y="17"/>
                  <a:pt x="228" y="17"/>
                </a:cubicBezTo>
                <a:cubicBezTo>
                  <a:pt x="228" y="17"/>
                  <a:pt x="228" y="17"/>
                  <a:pt x="228" y="17"/>
                </a:cubicBezTo>
                <a:cubicBezTo>
                  <a:pt x="228" y="17"/>
                  <a:pt x="229" y="17"/>
                  <a:pt x="229" y="17"/>
                </a:cubicBezTo>
                <a:cubicBezTo>
                  <a:pt x="229" y="18"/>
                  <a:pt x="227" y="18"/>
                  <a:pt x="227" y="18"/>
                </a:cubicBezTo>
                <a:cubicBezTo>
                  <a:pt x="226" y="18"/>
                  <a:pt x="227" y="17"/>
                  <a:pt x="227" y="17"/>
                </a:cubicBezTo>
                <a:cubicBezTo>
                  <a:pt x="226" y="17"/>
                  <a:pt x="226" y="17"/>
                  <a:pt x="226" y="17"/>
                </a:cubicBezTo>
                <a:cubicBezTo>
                  <a:pt x="226" y="17"/>
                  <a:pt x="227" y="17"/>
                  <a:pt x="226" y="18"/>
                </a:cubicBezTo>
                <a:cubicBezTo>
                  <a:pt x="225" y="18"/>
                  <a:pt x="225" y="17"/>
                  <a:pt x="224" y="18"/>
                </a:cubicBezTo>
                <a:cubicBezTo>
                  <a:pt x="224" y="18"/>
                  <a:pt x="224" y="18"/>
                  <a:pt x="223" y="18"/>
                </a:cubicBezTo>
                <a:cubicBezTo>
                  <a:pt x="223" y="17"/>
                  <a:pt x="224" y="17"/>
                  <a:pt x="225" y="17"/>
                </a:cubicBezTo>
                <a:cubicBezTo>
                  <a:pt x="224" y="16"/>
                  <a:pt x="223" y="18"/>
                  <a:pt x="223" y="17"/>
                </a:cubicBezTo>
                <a:cubicBezTo>
                  <a:pt x="225" y="17"/>
                  <a:pt x="227" y="16"/>
                  <a:pt x="229" y="17"/>
                </a:cubicBezTo>
                <a:cubicBezTo>
                  <a:pt x="229" y="17"/>
                  <a:pt x="229" y="16"/>
                  <a:pt x="228" y="16"/>
                </a:cubicBezTo>
                <a:close/>
                <a:moveTo>
                  <a:pt x="224" y="11"/>
                </a:moveTo>
                <a:cubicBezTo>
                  <a:pt x="224" y="11"/>
                  <a:pt x="225" y="10"/>
                  <a:pt x="224" y="10"/>
                </a:cubicBezTo>
                <a:cubicBezTo>
                  <a:pt x="224" y="10"/>
                  <a:pt x="225" y="10"/>
                  <a:pt x="225" y="10"/>
                </a:cubicBezTo>
                <a:cubicBezTo>
                  <a:pt x="225" y="11"/>
                  <a:pt x="224" y="10"/>
                  <a:pt x="224" y="11"/>
                </a:cubicBezTo>
                <a:close/>
                <a:moveTo>
                  <a:pt x="225" y="10"/>
                </a:moveTo>
                <a:cubicBezTo>
                  <a:pt x="226" y="10"/>
                  <a:pt x="229" y="10"/>
                  <a:pt x="228" y="11"/>
                </a:cubicBezTo>
                <a:cubicBezTo>
                  <a:pt x="227" y="10"/>
                  <a:pt x="226" y="11"/>
                  <a:pt x="225" y="10"/>
                </a:cubicBezTo>
                <a:close/>
                <a:moveTo>
                  <a:pt x="228" y="22"/>
                </a:moveTo>
                <a:cubicBezTo>
                  <a:pt x="227" y="22"/>
                  <a:pt x="228" y="22"/>
                  <a:pt x="227" y="22"/>
                </a:cubicBezTo>
                <a:cubicBezTo>
                  <a:pt x="228" y="21"/>
                  <a:pt x="229" y="22"/>
                  <a:pt x="229" y="22"/>
                </a:cubicBezTo>
                <a:cubicBezTo>
                  <a:pt x="229" y="23"/>
                  <a:pt x="228" y="22"/>
                  <a:pt x="228" y="22"/>
                </a:cubicBezTo>
                <a:close/>
                <a:moveTo>
                  <a:pt x="229" y="22"/>
                </a:moveTo>
                <a:cubicBezTo>
                  <a:pt x="230" y="22"/>
                  <a:pt x="230" y="22"/>
                  <a:pt x="230" y="22"/>
                </a:cubicBezTo>
                <a:cubicBezTo>
                  <a:pt x="230" y="23"/>
                  <a:pt x="230" y="23"/>
                  <a:pt x="230" y="23"/>
                </a:cubicBezTo>
                <a:cubicBezTo>
                  <a:pt x="230" y="23"/>
                  <a:pt x="230" y="23"/>
                  <a:pt x="230" y="23"/>
                </a:cubicBezTo>
                <a:cubicBezTo>
                  <a:pt x="229" y="23"/>
                  <a:pt x="229" y="23"/>
                  <a:pt x="229" y="22"/>
                </a:cubicBezTo>
                <a:close/>
                <a:moveTo>
                  <a:pt x="228" y="10"/>
                </a:moveTo>
                <a:cubicBezTo>
                  <a:pt x="229" y="10"/>
                  <a:pt x="232" y="10"/>
                  <a:pt x="233" y="10"/>
                </a:cubicBezTo>
                <a:cubicBezTo>
                  <a:pt x="232" y="11"/>
                  <a:pt x="231" y="10"/>
                  <a:pt x="229" y="10"/>
                </a:cubicBezTo>
                <a:cubicBezTo>
                  <a:pt x="229" y="10"/>
                  <a:pt x="229" y="10"/>
                  <a:pt x="228" y="10"/>
                </a:cubicBezTo>
                <a:close/>
                <a:moveTo>
                  <a:pt x="234" y="23"/>
                </a:moveTo>
                <a:cubicBezTo>
                  <a:pt x="234" y="24"/>
                  <a:pt x="235" y="23"/>
                  <a:pt x="235" y="24"/>
                </a:cubicBezTo>
                <a:cubicBezTo>
                  <a:pt x="236" y="24"/>
                  <a:pt x="236" y="23"/>
                  <a:pt x="236" y="24"/>
                </a:cubicBezTo>
                <a:cubicBezTo>
                  <a:pt x="237" y="24"/>
                  <a:pt x="237" y="24"/>
                  <a:pt x="237" y="24"/>
                </a:cubicBezTo>
                <a:cubicBezTo>
                  <a:pt x="236" y="24"/>
                  <a:pt x="236" y="24"/>
                  <a:pt x="236" y="24"/>
                </a:cubicBezTo>
                <a:cubicBezTo>
                  <a:pt x="236" y="24"/>
                  <a:pt x="236" y="24"/>
                  <a:pt x="236" y="24"/>
                </a:cubicBezTo>
                <a:cubicBezTo>
                  <a:pt x="235" y="25"/>
                  <a:pt x="234" y="25"/>
                  <a:pt x="232" y="24"/>
                </a:cubicBezTo>
                <a:cubicBezTo>
                  <a:pt x="233" y="24"/>
                  <a:pt x="233" y="24"/>
                  <a:pt x="234" y="24"/>
                </a:cubicBezTo>
                <a:cubicBezTo>
                  <a:pt x="234" y="23"/>
                  <a:pt x="233" y="24"/>
                  <a:pt x="232" y="24"/>
                </a:cubicBezTo>
                <a:cubicBezTo>
                  <a:pt x="232" y="24"/>
                  <a:pt x="232" y="23"/>
                  <a:pt x="232" y="23"/>
                </a:cubicBezTo>
                <a:cubicBezTo>
                  <a:pt x="232" y="23"/>
                  <a:pt x="233" y="23"/>
                  <a:pt x="233" y="23"/>
                </a:cubicBezTo>
                <a:cubicBezTo>
                  <a:pt x="233" y="23"/>
                  <a:pt x="232" y="23"/>
                  <a:pt x="231" y="23"/>
                </a:cubicBezTo>
                <a:cubicBezTo>
                  <a:pt x="231" y="23"/>
                  <a:pt x="232" y="24"/>
                  <a:pt x="231" y="24"/>
                </a:cubicBezTo>
                <a:cubicBezTo>
                  <a:pt x="231" y="23"/>
                  <a:pt x="230" y="22"/>
                  <a:pt x="229" y="22"/>
                </a:cubicBezTo>
                <a:cubicBezTo>
                  <a:pt x="230" y="22"/>
                  <a:pt x="230" y="22"/>
                  <a:pt x="230" y="22"/>
                </a:cubicBezTo>
                <a:cubicBezTo>
                  <a:pt x="231" y="22"/>
                  <a:pt x="235" y="21"/>
                  <a:pt x="237" y="21"/>
                </a:cubicBezTo>
                <a:cubicBezTo>
                  <a:pt x="237" y="22"/>
                  <a:pt x="237" y="22"/>
                  <a:pt x="237" y="22"/>
                </a:cubicBezTo>
                <a:cubicBezTo>
                  <a:pt x="237" y="22"/>
                  <a:pt x="237" y="21"/>
                  <a:pt x="238" y="21"/>
                </a:cubicBezTo>
                <a:cubicBezTo>
                  <a:pt x="238" y="22"/>
                  <a:pt x="238" y="22"/>
                  <a:pt x="238" y="22"/>
                </a:cubicBezTo>
                <a:cubicBezTo>
                  <a:pt x="238" y="22"/>
                  <a:pt x="238" y="22"/>
                  <a:pt x="239" y="22"/>
                </a:cubicBezTo>
                <a:cubicBezTo>
                  <a:pt x="239" y="22"/>
                  <a:pt x="238" y="22"/>
                  <a:pt x="239" y="21"/>
                </a:cubicBezTo>
                <a:cubicBezTo>
                  <a:pt x="240" y="21"/>
                  <a:pt x="240" y="21"/>
                  <a:pt x="240" y="21"/>
                </a:cubicBezTo>
                <a:cubicBezTo>
                  <a:pt x="239" y="21"/>
                  <a:pt x="240" y="22"/>
                  <a:pt x="240" y="22"/>
                </a:cubicBezTo>
                <a:cubicBezTo>
                  <a:pt x="239" y="22"/>
                  <a:pt x="239" y="22"/>
                  <a:pt x="239" y="22"/>
                </a:cubicBezTo>
                <a:cubicBezTo>
                  <a:pt x="239" y="23"/>
                  <a:pt x="239" y="23"/>
                  <a:pt x="239" y="23"/>
                </a:cubicBezTo>
                <a:cubicBezTo>
                  <a:pt x="238" y="23"/>
                  <a:pt x="238" y="23"/>
                  <a:pt x="238" y="23"/>
                </a:cubicBezTo>
                <a:cubicBezTo>
                  <a:pt x="237" y="23"/>
                  <a:pt x="237" y="23"/>
                  <a:pt x="237" y="24"/>
                </a:cubicBezTo>
                <a:cubicBezTo>
                  <a:pt x="236" y="23"/>
                  <a:pt x="235" y="23"/>
                  <a:pt x="234" y="23"/>
                </a:cubicBezTo>
                <a:close/>
                <a:moveTo>
                  <a:pt x="234" y="8"/>
                </a:moveTo>
                <a:cubicBezTo>
                  <a:pt x="234" y="9"/>
                  <a:pt x="234" y="9"/>
                  <a:pt x="234" y="9"/>
                </a:cubicBezTo>
                <a:cubicBezTo>
                  <a:pt x="233" y="9"/>
                  <a:pt x="233" y="9"/>
                  <a:pt x="232" y="9"/>
                </a:cubicBezTo>
                <a:cubicBezTo>
                  <a:pt x="233" y="10"/>
                  <a:pt x="230" y="10"/>
                  <a:pt x="230" y="9"/>
                </a:cubicBezTo>
                <a:cubicBezTo>
                  <a:pt x="231" y="8"/>
                  <a:pt x="233" y="9"/>
                  <a:pt x="234" y="8"/>
                </a:cubicBezTo>
                <a:close/>
                <a:moveTo>
                  <a:pt x="234" y="8"/>
                </a:moveTo>
                <a:cubicBezTo>
                  <a:pt x="234" y="8"/>
                  <a:pt x="234" y="8"/>
                  <a:pt x="234" y="8"/>
                </a:cubicBezTo>
                <a:cubicBezTo>
                  <a:pt x="234" y="8"/>
                  <a:pt x="234" y="8"/>
                  <a:pt x="234" y="8"/>
                </a:cubicBezTo>
                <a:close/>
                <a:moveTo>
                  <a:pt x="235" y="9"/>
                </a:moveTo>
                <a:cubicBezTo>
                  <a:pt x="234" y="9"/>
                  <a:pt x="235" y="9"/>
                  <a:pt x="235" y="9"/>
                </a:cubicBezTo>
                <a:cubicBezTo>
                  <a:pt x="235" y="9"/>
                  <a:pt x="235" y="9"/>
                  <a:pt x="235" y="9"/>
                </a:cubicBezTo>
                <a:cubicBezTo>
                  <a:pt x="236" y="10"/>
                  <a:pt x="237" y="9"/>
                  <a:pt x="238" y="10"/>
                </a:cubicBezTo>
                <a:cubicBezTo>
                  <a:pt x="237" y="10"/>
                  <a:pt x="236" y="10"/>
                  <a:pt x="236" y="11"/>
                </a:cubicBezTo>
                <a:cubicBezTo>
                  <a:pt x="235" y="11"/>
                  <a:pt x="235" y="10"/>
                  <a:pt x="235" y="10"/>
                </a:cubicBezTo>
                <a:cubicBezTo>
                  <a:pt x="235" y="10"/>
                  <a:pt x="235" y="10"/>
                  <a:pt x="236" y="10"/>
                </a:cubicBezTo>
                <a:cubicBezTo>
                  <a:pt x="236" y="10"/>
                  <a:pt x="235" y="9"/>
                  <a:pt x="235" y="9"/>
                </a:cubicBezTo>
                <a:close/>
                <a:moveTo>
                  <a:pt x="239" y="9"/>
                </a:moveTo>
                <a:cubicBezTo>
                  <a:pt x="240" y="9"/>
                  <a:pt x="240" y="9"/>
                  <a:pt x="240" y="9"/>
                </a:cubicBezTo>
                <a:cubicBezTo>
                  <a:pt x="240" y="9"/>
                  <a:pt x="240" y="9"/>
                  <a:pt x="240" y="9"/>
                </a:cubicBezTo>
                <a:cubicBezTo>
                  <a:pt x="240" y="9"/>
                  <a:pt x="240" y="9"/>
                  <a:pt x="239" y="9"/>
                </a:cubicBezTo>
                <a:close/>
                <a:moveTo>
                  <a:pt x="244" y="89"/>
                </a:moveTo>
                <a:cubicBezTo>
                  <a:pt x="244" y="89"/>
                  <a:pt x="245" y="90"/>
                  <a:pt x="246" y="90"/>
                </a:cubicBezTo>
                <a:cubicBezTo>
                  <a:pt x="246" y="90"/>
                  <a:pt x="245" y="89"/>
                  <a:pt x="245" y="90"/>
                </a:cubicBezTo>
                <a:cubicBezTo>
                  <a:pt x="244" y="90"/>
                  <a:pt x="245" y="89"/>
                  <a:pt x="244" y="89"/>
                </a:cubicBezTo>
                <a:close/>
                <a:moveTo>
                  <a:pt x="249" y="87"/>
                </a:moveTo>
                <a:cubicBezTo>
                  <a:pt x="250" y="87"/>
                  <a:pt x="251" y="88"/>
                  <a:pt x="252" y="87"/>
                </a:cubicBezTo>
                <a:cubicBezTo>
                  <a:pt x="252" y="87"/>
                  <a:pt x="252" y="88"/>
                  <a:pt x="253" y="88"/>
                </a:cubicBezTo>
                <a:cubicBezTo>
                  <a:pt x="253" y="88"/>
                  <a:pt x="252" y="88"/>
                  <a:pt x="253" y="88"/>
                </a:cubicBezTo>
                <a:cubicBezTo>
                  <a:pt x="252" y="89"/>
                  <a:pt x="251" y="89"/>
                  <a:pt x="250" y="89"/>
                </a:cubicBezTo>
                <a:cubicBezTo>
                  <a:pt x="250" y="89"/>
                  <a:pt x="250" y="88"/>
                  <a:pt x="250" y="88"/>
                </a:cubicBezTo>
                <a:cubicBezTo>
                  <a:pt x="250" y="88"/>
                  <a:pt x="249" y="88"/>
                  <a:pt x="249" y="87"/>
                </a:cubicBezTo>
                <a:close/>
                <a:moveTo>
                  <a:pt x="251" y="13"/>
                </a:moveTo>
                <a:cubicBezTo>
                  <a:pt x="251" y="12"/>
                  <a:pt x="251" y="12"/>
                  <a:pt x="252" y="12"/>
                </a:cubicBezTo>
                <a:cubicBezTo>
                  <a:pt x="252" y="13"/>
                  <a:pt x="251" y="13"/>
                  <a:pt x="251" y="13"/>
                </a:cubicBezTo>
                <a:close/>
                <a:moveTo>
                  <a:pt x="251" y="10"/>
                </a:moveTo>
                <a:cubicBezTo>
                  <a:pt x="251" y="9"/>
                  <a:pt x="252" y="10"/>
                  <a:pt x="252" y="9"/>
                </a:cubicBezTo>
                <a:cubicBezTo>
                  <a:pt x="252" y="10"/>
                  <a:pt x="252" y="9"/>
                  <a:pt x="251" y="10"/>
                </a:cubicBezTo>
                <a:close/>
                <a:moveTo>
                  <a:pt x="257" y="11"/>
                </a:moveTo>
                <a:cubicBezTo>
                  <a:pt x="257" y="11"/>
                  <a:pt x="257" y="11"/>
                  <a:pt x="258" y="11"/>
                </a:cubicBezTo>
                <a:cubicBezTo>
                  <a:pt x="258" y="12"/>
                  <a:pt x="257" y="11"/>
                  <a:pt x="257" y="11"/>
                </a:cubicBezTo>
                <a:close/>
                <a:moveTo>
                  <a:pt x="263" y="79"/>
                </a:moveTo>
                <a:cubicBezTo>
                  <a:pt x="263" y="79"/>
                  <a:pt x="264" y="79"/>
                  <a:pt x="264" y="78"/>
                </a:cubicBezTo>
                <a:cubicBezTo>
                  <a:pt x="265" y="78"/>
                  <a:pt x="265" y="80"/>
                  <a:pt x="264" y="80"/>
                </a:cubicBezTo>
                <a:cubicBezTo>
                  <a:pt x="264" y="80"/>
                  <a:pt x="263" y="80"/>
                  <a:pt x="263" y="79"/>
                </a:cubicBezTo>
                <a:close/>
                <a:moveTo>
                  <a:pt x="268" y="27"/>
                </a:moveTo>
                <a:cubicBezTo>
                  <a:pt x="268" y="27"/>
                  <a:pt x="268" y="27"/>
                  <a:pt x="269" y="27"/>
                </a:cubicBezTo>
                <a:cubicBezTo>
                  <a:pt x="269" y="27"/>
                  <a:pt x="269" y="27"/>
                  <a:pt x="269" y="27"/>
                </a:cubicBezTo>
                <a:cubicBezTo>
                  <a:pt x="268" y="28"/>
                  <a:pt x="268" y="28"/>
                  <a:pt x="268" y="27"/>
                </a:cubicBezTo>
                <a:close/>
                <a:moveTo>
                  <a:pt x="279" y="77"/>
                </a:moveTo>
                <a:cubicBezTo>
                  <a:pt x="279" y="77"/>
                  <a:pt x="279" y="77"/>
                  <a:pt x="280" y="76"/>
                </a:cubicBezTo>
                <a:cubicBezTo>
                  <a:pt x="280" y="75"/>
                  <a:pt x="279" y="75"/>
                  <a:pt x="280" y="74"/>
                </a:cubicBezTo>
                <a:cubicBezTo>
                  <a:pt x="280" y="74"/>
                  <a:pt x="281" y="74"/>
                  <a:pt x="281" y="75"/>
                </a:cubicBezTo>
                <a:cubicBezTo>
                  <a:pt x="281" y="76"/>
                  <a:pt x="281" y="76"/>
                  <a:pt x="281" y="77"/>
                </a:cubicBezTo>
                <a:cubicBezTo>
                  <a:pt x="280" y="77"/>
                  <a:pt x="279" y="77"/>
                  <a:pt x="280" y="78"/>
                </a:cubicBezTo>
                <a:cubicBezTo>
                  <a:pt x="279" y="77"/>
                  <a:pt x="279" y="77"/>
                  <a:pt x="279" y="77"/>
                </a:cubicBezTo>
                <a:close/>
                <a:moveTo>
                  <a:pt x="279" y="47"/>
                </a:moveTo>
                <a:cubicBezTo>
                  <a:pt x="279" y="47"/>
                  <a:pt x="280" y="47"/>
                  <a:pt x="280" y="47"/>
                </a:cubicBezTo>
                <a:cubicBezTo>
                  <a:pt x="280" y="47"/>
                  <a:pt x="280" y="47"/>
                  <a:pt x="280" y="47"/>
                </a:cubicBezTo>
                <a:cubicBezTo>
                  <a:pt x="280" y="47"/>
                  <a:pt x="280" y="47"/>
                  <a:pt x="279" y="47"/>
                </a:cubicBezTo>
                <a:close/>
                <a:moveTo>
                  <a:pt x="282" y="75"/>
                </a:moveTo>
                <a:cubicBezTo>
                  <a:pt x="282" y="75"/>
                  <a:pt x="282" y="76"/>
                  <a:pt x="282" y="76"/>
                </a:cubicBezTo>
                <a:cubicBezTo>
                  <a:pt x="282" y="76"/>
                  <a:pt x="282" y="76"/>
                  <a:pt x="282" y="76"/>
                </a:cubicBezTo>
                <a:cubicBezTo>
                  <a:pt x="282" y="76"/>
                  <a:pt x="282" y="76"/>
                  <a:pt x="282" y="75"/>
                </a:cubicBezTo>
                <a:close/>
                <a:moveTo>
                  <a:pt x="282" y="25"/>
                </a:moveTo>
                <a:cubicBezTo>
                  <a:pt x="281" y="25"/>
                  <a:pt x="283" y="25"/>
                  <a:pt x="282" y="25"/>
                </a:cubicBezTo>
                <a:cubicBezTo>
                  <a:pt x="282" y="26"/>
                  <a:pt x="282" y="25"/>
                  <a:pt x="282" y="25"/>
                </a:cubicBezTo>
                <a:close/>
                <a:moveTo>
                  <a:pt x="288" y="27"/>
                </a:moveTo>
                <a:cubicBezTo>
                  <a:pt x="288" y="27"/>
                  <a:pt x="288" y="27"/>
                  <a:pt x="288" y="27"/>
                </a:cubicBezTo>
                <a:cubicBezTo>
                  <a:pt x="288" y="28"/>
                  <a:pt x="289" y="28"/>
                  <a:pt x="288" y="28"/>
                </a:cubicBezTo>
                <a:cubicBezTo>
                  <a:pt x="288" y="28"/>
                  <a:pt x="288" y="28"/>
                  <a:pt x="288" y="27"/>
                </a:cubicBezTo>
                <a:close/>
              </a:path>
            </a:pathLst>
          </a:custGeom>
          <a:solidFill>
            <a:schemeClr val="tx1"/>
          </a:solidFill>
          <a:ln>
            <a:noFill/>
          </a:ln>
        </p:spPr>
        <p:txBody>
          <a:bodyPr lIns="68580" tIns="34290" rIns="68580" bIns="34290" anchor="ctr" anchorCtr="1"/>
          <a:lstStyle/>
          <a:p>
            <a:endParaRPr lang="zh-CN" altLang="en-US"/>
          </a:p>
        </p:txBody>
      </p:sp>
      <p:sp>
        <p:nvSpPr>
          <p:cNvPr id="6" name="KSO_Shape"/>
          <p:cNvSpPr/>
          <p:nvPr/>
        </p:nvSpPr>
        <p:spPr bwMode="auto">
          <a:xfrm>
            <a:off x="1293019" y="1475810"/>
            <a:ext cx="770334" cy="720863"/>
          </a:xfrm>
          <a:custGeom>
            <a:avLst/>
            <a:gdLst>
              <a:gd name="T0" fmla="*/ 255795 w 184"/>
              <a:gd name="T1" fmla="*/ 146862 h 172"/>
              <a:gd name="T2" fmla="*/ 443879 w 184"/>
              <a:gd name="T3" fmla="*/ 305022 h 172"/>
              <a:gd name="T4" fmla="*/ 432594 w 184"/>
              <a:gd name="T5" fmla="*/ 312553 h 172"/>
              <a:gd name="T6" fmla="*/ 425070 w 184"/>
              <a:gd name="T7" fmla="*/ 338913 h 172"/>
              <a:gd name="T8" fmla="*/ 319743 w 184"/>
              <a:gd name="T9" fmla="*/ 365273 h 172"/>
              <a:gd name="T10" fmla="*/ 300935 w 184"/>
              <a:gd name="T11" fmla="*/ 357741 h 172"/>
              <a:gd name="T12" fmla="*/ 289650 w 184"/>
              <a:gd name="T13" fmla="*/ 316319 h 172"/>
              <a:gd name="T14" fmla="*/ 315982 w 184"/>
              <a:gd name="T15" fmla="*/ 331381 h 172"/>
              <a:gd name="T16" fmla="*/ 312220 w 184"/>
              <a:gd name="T17" fmla="*/ 308787 h 172"/>
              <a:gd name="T18" fmla="*/ 312220 w 184"/>
              <a:gd name="T19" fmla="*/ 342678 h 172"/>
              <a:gd name="T20" fmla="*/ 342313 w 184"/>
              <a:gd name="T21" fmla="*/ 335147 h 172"/>
              <a:gd name="T22" fmla="*/ 346075 w 184"/>
              <a:gd name="T23" fmla="*/ 297490 h 172"/>
              <a:gd name="T24" fmla="*/ 394977 w 184"/>
              <a:gd name="T25" fmla="*/ 286193 h 172"/>
              <a:gd name="T26" fmla="*/ 451402 w 184"/>
              <a:gd name="T27" fmla="*/ 293724 h 172"/>
              <a:gd name="T28" fmla="*/ 353598 w 184"/>
              <a:gd name="T29" fmla="*/ 169456 h 172"/>
              <a:gd name="T30" fmla="*/ 477734 w 184"/>
              <a:gd name="T31" fmla="*/ 161925 h 172"/>
              <a:gd name="T32" fmla="*/ 308458 w 184"/>
              <a:gd name="T33" fmla="*/ 94142 h 172"/>
              <a:gd name="T34" fmla="*/ 218178 w 184"/>
              <a:gd name="T35" fmla="*/ 116737 h 172"/>
              <a:gd name="T36" fmla="*/ 255795 w 184"/>
              <a:gd name="T37" fmla="*/ 75314 h 172"/>
              <a:gd name="T38" fmla="*/ 206893 w 184"/>
              <a:gd name="T39" fmla="*/ 75314 h 172"/>
              <a:gd name="T40" fmla="*/ 135421 w 184"/>
              <a:gd name="T41" fmla="*/ 105440 h 172"/>
              <a:gd name="T42" fmla="*/ 274603 w 184"/>
              <a:gd name="T43" fmla="*/ 30126 h 172"/>
              <a:gd name="T44" fmla="*/ 165514 w 184"/>
              <a:gd name="T45" fmla="*/ 64017 h 172"/>
              <a:gd name="T46" fmla="*/ 15047 w 184"/>
              <a:gd name="T47" fmla="*/ 402930 h 172"/>
              <a:gd name="T48" fmla="*/ 157991 w 184"/>
              <a:gd name="T49" fmla="*/ 594980 h 172"/>
              <a:gd name="T50" fmla="*/ 357360 w 184"/>
              <a:gd name="T51" fmla="*/ 640169 h 172"/>
              <a:gd name="T52" fmla="*/ 609393 w 184"/>
              <a:gd name="T53" fmla="*/ 538495 h 172"/>
              <a:gd name="T54" fmla="*/ 605631 w 184"/>
              <a:gd name="T55" fmla="*/ 120502 h 172"/>
              <a:gd name="T56" fmla="*/ 673342 w 184"/>
              <a:gd name="T57" fmla="*/ 391633 h 172"/>
              <a:gd name="T58" fmla="*/ 473972 w 184"/>
              <a:gd name="T59" fmla="*/ 598746 h 172"/>
              <a:gd name="T60" fmla="*/ 669580 w 184"/>
              <a:gd name="T61" fmla="*/ 387867 h 172"/>
              <a:gd name="T62" fmla="*/ 639486 w 184"/>
              <a:gd name="T63" fmla="*/ 222176 h 172"/>
              <a:gd name="T64" fmla="*/ 462687 w 184"/>
              <a:gd name="T65" fmla="*/ 48954 h 172"/>
              <a:gd name="T66" fmla="*/ 297173 w 184"/>
              <a:gd name="T67" fmla="*/ 0 h 172"/>
              <a:gd name="T68" fmla="*/ 583061 w 184"/>
              <a:gd name="T69" fmla="*/ 289959 h 172"/>
              <a:gd name="T70" fmla="*/ 564253 w 184"/>
              <a:gd name="T71" fmla="*/ 278662 h 172"/>
              <a:gd name="T72" fmla="*/ 270841 w 184"/>
              <a:gd name="T73" fmla="*/ 52720 h 172"/>
              <a:gd name="T74" fmla="*/ 428832 w 184"/>
              <a:gd name="T75" fmla="*/ 146862 h 172"/>
              <a:gd name="T76" fmla="*/ 161752 w 184"/>
              <a:gd name="T77" fmla="*/ 75314 h 172"/>
              <a:gd name="T78" fmla="*/ 560491 w 184"/>
              <a:gd name="T79" fmla="*/ 75314 h 172"/>
              <a:gd name="T80" fmla="*/ 150467 w 184"/>
              <a:gd name="T81" fmla="*/ 124268 h 172"/>
              <a:gd name="T82" fmla="*/ 537921 w 184"/>
              <a:gd name="T83" fmla="*/ 259833 h 172"/>
              <a:gd name="T84" fmla="*/ 507827 w 184"/>
              <a:gd name="T85" fmla="*/ 433055 h 172"/>
              <a:gd name="T86" fmla="*/ 545444 w 184"/>
              <a:gd name="T87" fmla="*/ 323850 h 172"/>
              <a:gd name="T88" fmla="*/ 526636 w 184"/>
              <a:gd name="T89" fmla="*/ 256067 h 172"/>
              <a:gd name="T90" fmla="*/ 447640 w 184"/>
              <a:gd name="T91" fmla="*/ 320084 h 172"/>
              <a:gd name="T92" fmla="*/ 650771 w 184"/>
              <a:gd name="T93" fmla="*/ 429290 h 172"/>
              <a:gd name="T94" fmla="*/ 425070 w 184"/>
              <a:gd name="T95" fmla="*/ 346444 h 172"/>
              <a:gd name="T96" fmla="*/ 496542 w 184"/>
              <a:gd name="T97" fmla="*/ 583683 h 172"/>
              <a:gd name="T98" fmla="*/ 432594 w 184"/>
              <a:gd name="T99" fmla="*/ 621340 h 172"/>
              <a:gd name="T100" fmla="*/ 244510 w 184"/>
              <a:gd name="T101" fmla="*/ 625106 h 172"/>
              <a:gd name="T102" fmla="*/ 312220 w 184"/>
              <a:gd name="T103" fmla="*/ 361507 h 172"/>
              <a:gd name="T104" fmla="*/ 154229 w 184"/>
              <a:gd name="T105" fmla="*/ 587449 h 172"/>
              <a:gd name="T106" fmla="*/ 94042 w 184"/>
              <a:gd name="T107" fmla="*/ 519666 h 172"/>
              <a:gd name="T108" fmla="*/ 308458 w 184"/>
              <a:gd name="T109" fmla="*/ 308787 h 172"/>
              <a:gd name="T110" fmla="*/ 285888 w 184"/>
              <a:gd name="T111" fmla="*/ 320084 h 172"/>
              <a:gd name="T112" fmla="*/ 60187 w 184"/>
              <a:gd name="T113" fmla="*/ 184519 h 172"/>
              <a:gd name="T114" fmla="*/ 33855 w 184"/>
              <a:gd name="T115" fmla="*/ 263599 h 172"/>
              <a:gd name="T116" fmla="*/ 94042 w 184"/>
              <a:gd name="T117" fmla="*/ 237239 h 172"/>
              <a:gd name="T118" fmla="*/ 131659 w 184"/>
              <a:gd name="T119" fmla="*/ 176988 h 172"/>
              <a:gd name="T120" fmla="*/ 112851 w 184"/>
              <a:gd name="T121" fmla="*/ 131799 h 172"/>
              <a:gd name="T122" fmla="*/ 327267 w 184"/>
              <a:gd name="T123" fmla="*/ 97908 h 1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4" h="172">
                <a:moveTo>
                  <a:pt x="41" y="33"/>
                </a:moveTo>
                <a:cubicBezTo>
                  <a:pt x="42" y="34"/>
                  <a:pt x="42" y="34"/>
                  <a:pt x="42" y="34"/>
                </a:cubicBezTo>
                <a:cubicBezTo>
                  <a:pt x="43" y="34"/>
                  <a:pt x="41" y="33"/>
                  <a:pt x="44" y="34"/>
                </a:cubicBezTo>
                <a:cubicBezTo>
                  <a:pt x="44" y="33"/>
                  <a:pt x="43" y="33"/>
                  <a:pt x="44" y="33"/>
                </a:cubicBezTo>
                <a:cubicBezTo>
                  <a:pt x="44" y="33"/>
                  <a:pt x="44" y="33"/>
                  <a:pt x="44" y="33"/>
                </a:cubicBezTo>
                <a:cubicBezTo>
                  <a:pt x="44" y="32"/>
                  <a:pt x="45" y="32"/>
                  <a:pt x="45" y="33"/>
                </a:cubicBezTo>
                <a:cubicBezTo>
                  <a:pt x="45" y="33"/>
                  <a:pt x="45" y="33"/>
                  <a:pt x="45" y="33"/>
                </a:cubicBezTo>
                <a:cubicBezTo>
                  <a:pt x="45" y="33"/>
                  <a:pt x="44" y="33"/>
                  <a:pt x="44" y="34"/>
                </a:cubicBezTo>
                <a:cubicBezTo>
                  <a:pt x="45" y="33"/>
                  <a:pt x="45" y="33"/>
                  <a:pt x="46" y="33"/>
                </a:cubicBezTo>
                <a:cubicBezTo>
                  <a:pt x="45" y="33"/>
                  <a:pt x="45" y="33"/>
                  <a:pt x="45" y="33"/>
                </a:cubicBezTo>
                <a:cubicBezTo>
                  <a:pt x="45" y="33"/>
                  <a:pt x="45" y="32"/>
                  <a:pt x="46" y="32"/>
                </a:cubicBezTo>
                <a:cubicBezTo>
                  <a:pt x="46" y="33"/>
                  <a:pt x="46" y="33"/>
                  <a:pt x="46" y="33"/>
                </a:cubicBezTo>
                <a:cubicBezTo>
                  <a:pt x="46" y="33"/>
                  <a:pt x="46" y="32"/>
                  <a:pt x="46" y="32"/>
                </a:cubicBezTo>
                <a:cubicBezTo>
                  <a:pt x="46" y="32"/>
                  <a:pt x="47" y="32"/>
                  <a:pt x="48" y="32"/>
                </a:cubicBezTo>
                <a:cubicBezTo>
                  <a:pt x="49" y="33"/>
                  <a:pt x="50" y="31"/>
                  <a:pt x="51" y="33"/>
                </a:cubicBezTo>
                <a:cubicBezTo>
                  <a:pt x="52" y="32"/>
                  <a:pt x="53" y="32"/>
                  <a:pt x="54" y="33"/>
                </a:cubicBezTo>
                <a:cubicBezTo>
                  <a:pt x="54" y="33"/>
                  <a:pt x="54" y="33"/>
                  <a:pt x="54" y="33"/>
                </a:cubicBezTo>
                <a:cubicBezTo>
                  <a:pt x="55" y="34"/>
                  <a:pt x="57" y="32"/>
                  <a:pt x="58" y="33"/>
                </a:cubicBezTo>
                <a:cubicBezTo>
                  <a:pt x="58" y="33"/>
                  <a:pt x="57" y="33"/>
                  <a:pt x="57" y="33"/>
                </a:cubicBezTo>
                <a:cubicBezTo>
                  <a:pt x="59" y="33"/>
                  <a:pt x="61" y="35"/>
                  <a:pt x="62" y="35"/>
                </a:cubicBezTo>
                <a:cubicBezTo>
                  <a:pt x="62" y="35"/>
                  <a:pt x="62" y="35"/>
                  <a:pt x="62" y="35"/>
                </a:cubicBezTo>
                <a:cubicBezTo>
                  <a:pt x="62" y="35"/>
                  <a:pt x="63" y="36"/>
                  <a:pt x="64" y="36"/>
                </a:cubicBezTo>
                <a:cubicBezTo>
                  <a:pt x="64" y="36"/>
                  <a:pt x="64" y="36"/>
                  <a:pt x="64" y="37"/>
                </a:cubicBezTo>
                <a:cubicBezTo>
                  <a:pt x="65" y="36"/>
                  <a:pt x="66" y="37"/>
                  <a:pt x="67" y="38"/>
                </a:cubicBezTo>
                <a:cubicBezTo>
                  <a:pt x="67" y="38"/>
                  <a:pt x="67" y="38"/>
                  <a:pt x="67" y="38"/>
                </a:cubicBezTo>
                <a:cubicBezTo>
                  <a:pt x="68" y="38"/>
                  <a:pt x="68" y="38"/>
                  <a:pt x="68" y="38"/>
                </a:cubicBezTo>
                <a:cubicBezTo>
                  <a:pt x="68" y="38"/>
                  <a:pt x="68" y="38"/>
                  <a:pt x="68" y="39"/>
                </a:cubicBezTo>
                <a:cubicBezTo>
                  <a:pt x="70" y="39"/>
                  <a:pt x="71" y="40"/>
                  <a:pt x="73" y="40"/>
                </a:cubicBezTo>
                <a:cubicBezTo>
                  <a:pt x="72" y="40"/>
                  <a:pt x="73" y="40"/>
                  <a:pt x="73" y="40"/>
                </a:cubicBezTo>
                <a:cubicBezTo>
                  <a:pt x="73" y="40"/>
                  <a:pt x="73" y="40"/>
                  <a:pt x="73" y="40"/>
                </a:cubicBezTo>
                <a:cubicBezTo>
                  <a:pt x="75" y="42"/>
                  <a:pt x="81" y="43"/>
                  <a:pt x="82" y="45"/>
                </a:cubicBezTo>
                <a:cubicBezTo>
                  <a:pt x="82" y="44"/>
                  <a:pt x="83" y="44"/>
                  <a:pt x="83" y="45"/>
                </a:cubicBezTo>
                <a:cubicBezTo>
                  <a:pt x="83" y="46"/>
                  <a:pt x="83" y="45"/>
                  <a:pt x="83" y="46"/>
                </a:cubicBezTo>
                <a:cubicBezTo>
                  <a:pt x="87" y="48"/>
                  <a:pt x="91" y="51"/>
                  <a:pt x="96" y="54"/>
                </a:cubicBezTo>
                <a:cubicBezTo>
                  <a:pt x="96" y="54"/>
                  <a:pt x="95" y="53"/>
                  <a:pt x="95" y="53"/>
                </a:cubicBezTo>
                <a:cubicBezTo>
                  <a:pt x="97" y="55"/>
                  <a:pt x="98" y="56"/>
                  <a:pt x="100" y="57"/>
                </a:cubicBezTo>
                <a:cubicBezTo>
                  <a:pt x="101" y="59"/>
                  <a:pt x="104" y="61"/>
                  <a:pt x="105" y="61"/>
                </a:cubicBezTo>
                <a:cubicBezTo>
                  <a:pt x="105" y="61"/>
                  <a:pt x="104" y="60"/>
                  <a:pt x="105" y="61"/>
                </a:cubicBezTo>
                <a:cubicBezTo>
                  <a:pt x="106" y="63"/>
                  <a:pt x="107" y="64"/>
                  <a:pt x="109" y="66"/>
                </a:cubicBezTo>
                <a:cubicBezTo>
                  <a:pt x="109" y="67"/>
                  <a:pt x="110" y="68"/>
                  <a:pt x="110" y="67"/>
                </a:cubicBezTo>
                <a:cubicBezTo>
                  <a:pt x="110" y="67"/>
                  <a:pt x="110" y="67"/>
                  <a:pt x="109" y="67"/>
                </a:cubicBezTo>
                <a:cubicBezTo>
                  <a:pt x="109" y="67"/>
                  <a:pt x="109" y="66"/>
                  <a:pt x="109" y="66"/>
                </a:cubicBezTo>
                <a:cubicBezTo>
                  <a:pt x="110" y="67"/>
                  <a:pt x="112" y="69"/>
                  <a:pt x="111" y="68"/>
                </a:cubicBezTo>
                <a:cubicBezTo>
                  <a:pt x="113" y="70"/>
                  <a:pt x="113" y="71"/>
                  <a:pt x="115" y="72"/>
                </a:cubicBezTo>
                <a:cubicBezTo>
                  <a:pt x="114" y="74"/>
                  <a:pt x="116" y="75"/>
                  <a:pt x="116" y="76"/>
                </a:cubicBezTo>
                <a:cubicBezTo>
                  <a:pt x="116" y="76"/>
                  <a:pt x="117" y="76"/>
                  <a:pt x="117" y="77"/>
                </a:cubicBezTo>
                <a:cubicBezTo>
                  <a:pt x="116" y="76"/>
                  <a:pt x="115" y="76"/>
                  <a:pt x="114" y="75"/>
                </a:cubicBezTo>
                <a:cubicBezTo>
                  <a:pt x="115" y="76"/>
                  <a:pt x="115" y="76"/>
                  <a:pt x="115" y="76"/>
                </a:cubicBezTo>
                <a:cubicBezTo>
                  <a:pt x="116" y="76"/>
                  <a:pt x="116" y="77"/>
                  <a:pt x="116" y="78"/>
                </a:cubicBezTo>
                <a:cubicBezTo>
                  <a:pt x="116" y="77"/>
                  <a:pt x="116" y="78"/>
                  <a:pt x="116" y="78"/>
                </a:cubicBezTo>
                <a:cubicBezTo>
                  <a:pt x="117" y="78"/>
                  <a:pt x="116" y="78"/>
                  <a:pt x="117" y="78"/>
                </a:cubicBezTo>
                <a:cubicBezTo>
                  <a:pt x="117" y="78"/>
                  <a:pt x="118" y="79"/>
                  <a:pt x="118" y="80"/>
                </a:cubicBezTo>
                <a:cubicBezTo>
                  <a:pt x="117" y="80"/>
                  <a:pt x="117" y="80"/>
                  <a:pt x="117" y="80"/>
                </a:cubicBezTo>
                <a:cubicBezTo>
                  <a:pt x="118" y="80"/>
                  <a:pt x="117" y="81"/>
                  <a:pt x="118" y="81"/>
                </a:cubicBezTo>
                <a:cubicBezTo>
                  <a:pt x="118" y="80"/>
                  <a:pt x="117" y="80"/>
                  <a:pt x="118" y="80"/>
                </a:cubicBezTo>
                <a:cubicBezTo>
                  <a:pt x="118" y="81"/>
                  <a:pt x="118" y="81"/>
                  <a:pt x="118" y="81"/>
                </a:cubicBezTo>
                <a:cubicBezTo>
                  <a:pt x="118" y="81"/>
                  <a:pt x="118" y="81"/>
                  <a:pt x="118" y="81"/>
                </a:cubicBezTo>
                <a:cubicBezTo>
                  <a:pt x="118" y="82"/>
                  <a:pt x="118" y="81"/>
                  <a:pt x="118" y="82"/>
                </a:cubicBezTo>
                <a:cubicBezTo>
                  <a:pt x="118" y="83"/>
                  <a:pt x="118" y="83"/>
                  <a:pt x="118" y="84"/>
                </a:cubicBezTo>
                <a:cubicBezTo>
                  <a:pt x="119" y="84"/>
                  <a:pt x="119" y="84"/>
                  <a:pt x="119" y="85"/>
                </a:cubicBezTo>
                <a:cubicBezTo>
                  <a:pt x="119" y="85"/>
                  <a:pt x="118" y="85"/>
                  <a:pt x="118" y="85"/>
                </a:cubicBezTo>
                <a:cubicBezTo>
                  <a:pt x="118" y="85"/>
                  <a:pt x="118" y="85"/>
                  <a:pt x="118" y="85"/>
                </a:cubicBezTo>
                <a:cubicBezTo>
                  <a:pt x="118" y="85"/>
                  <a:pt x="118" y="85"/>
                  <a:pt x="117" y="86"/>
                </a:cubicBezTo>
                <a:cubicBezTo>
                  <a:pt x="118" y="86"/>
                  <a:pt x="118" y="86"/>
                  <a:pt x="117" y="86"/>
                </a:cubicBezTo>
                <a:cubicBezTo>
                  <a:pt x="117" y="86"/>
                  <a:pt x="117" y="86"/>
                  <a:pt x="117" y="86"/>
                </a:cubicBezTo>
                <a:cubicBezTo>
                  <a:pt x="117" y="86"/>
                  <a:pt x="117" y="85"/>
                  <a:pt x="116" y="85"/>
                </a:cubicBezTo>
                <a:cubicBezTo>
                  <a:pt x="117" y="85"/>
                  <a:pt x="117" y="85"/>
                  <a:pt x="117" y="85"/>
                </a:cubicBezTo>
                <a:cubicBezTo>
                  <a:pt x="116" y="85"/>
                  <a:pt x="116" y="85"/>
                  <a:pt x="116" y="85"/>
                </a:cubicBezTo>
                <a:cubicBezTo>
                  <a:pt x="117" y="84"/>
                  <a:pt x="115" y="84"/>
                  <a:pt x="116" y="84"/>
                </a:cubicBezTo>
                <a:cubicBezTo>
                  <a:pt x="116" y="84"/>
                  <a:pt x="116" y="84"/>
                  <a:pt x="116" y="84"/>
                </a:cubicBezTo>
                <a:cubicBezTo>
                  <a:pt x="116" y="84"/>
                  <a:pt x="116" y="84"/>
                  <a:pt x="116" y="83"/>
                </a:cubicBezTo>
                <a:cubicBezTo>
                  <a:pt x="114" y="82"/>
                  <a:pt x="115" y="81"/>
                  <a:pt x="112" y="78"/>
                </a:cubicBezTo>
                <a:cubicBezTo>
                  <a:pt x="113" y="78"/>
                  <a:pt x="113" y="79"/>
                  <a:pt x="113" y="80"/>
                </a:cubicBezTo>
                <a:cubicBezTo>
                  <a:pt x="113" y="79"/>
                  <a:pt x="113" y="79"/>
                  <a:pt x="113" y="79"/>
                </a:cubicBezTo>
                <a:cubicBezTo>
                  <a:pt x="113" y="79"/>
                  <a:pt x="113" y="79"/>
                  <a:pt x="113" y="80"/>
                </a:cubicBezTo>
                <a:cubicBezTo>
                  <a:pt x="112" y="79"/>
                  <a:pt x="112" y="78"/>
                  <a:pt x="112" y="78"/>
                </a:cubicBezTo>
                <a:cubicBezTo>
                  <a:pt x="113" y="79"/>
                  <a:pt x="112" y="79"/>
                  <a:pt x="112" y="79"/>
                </a:cubicBezTo>
                <a:cubicBezTo>
                  <a:pt x="112" y="79"/>
                  <a:pt x="112" y="79"/>
                  <a:pt x="112" y="80"/>
                </a:cubicBezTo>
                <a:cubicBezTo>
                  <a:pt x="112" y="80"/>
                  <a:pt x="112" y="80"/>
                  <a:pt x="112" y="79"/>
                </a:cubicBezTo>
                <a:cubicBezTo>
                  <a:pt x="112" y="80"/>
                  <a:pt x="112" y="80"/>
                  <a:pt x="112" y="80"/>
                </a:cubicBezTo>
                <a:cubicBezTo>
                  <a:pt x="115" y="81"/>
                  <a:pt x="114" y="83"/>
                  <a:pt x="115" y="83"/>
                </a:cubicBezTo>
                <a:cubicBezTo>
                  <a:pt x="114" y="84"/>
                  <a:pt x="115" y="84"/>
                  <a:pt x="115" y="84"/>
                </a:cubicBezTo>
                <a:cubicBezTo>
                  <a:pt x="115" y="84"/>
                  <a:pt x="115" y="84"/>
                  <a:pt x="115" y="84"/>
                </a:cubicBezTo>
                <a:cubicBezTo>
                  <a:pt x="116" y="84"/>
                  <a:pt x="115" y="85"/>
                  <a:pt x="115" y="85"/>
                </a:cubicBezTo>
                <a:cubicBezTo>
                  <a:pt x="115" y="85"/>
                  <a:pt x="116" y="86"/>
                  <a:pt x="116" y="86"/>
                </a:cubicBezTo>
                <a:cubicBezTo>
                  <a:pt x="116" y="86"/>
                  <a:pt x="116" y="86"/>
                  <a:pt x="116" y="86"/>
                </a:cubicBezTo>
                <a:cubicBezTo>
                  <a:pt x="116" y="86"/>
                  <a:pt x="116" y="86"/>
                  <a:pt x="116" y="86"/>
                </a:cubicBezTo>
                <a:cubicBezTo>
                  <a:pt x="115" y="86"/>
                  <a:pt x="116" y="86"/>
                  <a:pt x="116" y="86"/>
                </a:cubicBezTo>
                <a:cubicBezTo>
                  <a:pt x="115" y="86"/>
                  <a:pt x="116" y="86"/>
                  <a:pt x="115" y="86"/>
                </a:cubicBezTo>
                <a:cubicBezTo>
                  <a:pt x="116" y="86"/>
                  <a:pt x="116" y="86"/>
                  <a:pt x="116" y="86"/>
                </a:cubicBezTo>
                <a:cubicBezTo>
                  <a:pt x="115" y="86"/>
                  <a:pt x="115" y="86"/>
                  <a:pt x="115" y="87"/>
                </a:cubicBezTo>
                <a:cubicBezTo>
                  <a:pt x="116" y="87"/>
                  <a:pt x="116" y="87"/>
                  <a:pt x="116" y="87"/>
                </a:cubicBezTo>
                <a:cubicBezTo>
                  <a:pt x="117" y="87"/>
                  <a:pt x="117" y="87"/>
                  <a:pt x="117" y="87"/>
                </a:cubicBezTo>
                <a:cubicBezTo>
                  <a:pt x="117" y="87"/>
                  <a:pt x="117" y="87"/>
                  <a:pt x="118" y="87"/>
                </a:cubicBezTo>
                <a:cubicBezTo>
                  <a:pt x="117" y="87"/>
                  <a:pt x="117" y="87"/>
                  <a:pt x="117" y="87"/>
                </a:cubicBezTo>
                <a:cubicBezTo>
                  <a:pt x="117" y="87"/>
                  <a:pt x="117" y="87"/>
                  <a:pt x="118" y="87"/>
                </a:cubicBezTo>
                <a:cubicBezTo>
                  <a:pt x="117" y="88"/>
                  <a:pt x="118" y="88"/>
                  <a:pt x="117" y="88"/>
                </a:cubicBezTo>
                <a:cubicBezTo>
                  <a:pt x="118" y="88"/>
                  <a:pt x="117" y="87"/>
                  <a:pt x="117" y="88"/>
                </a:cubicBezTo>
                <a:cubicBezTo>
                  <a:pt x="117" y="87"/>
                  <a:pt x="117" y="87"/>
                  <a:pt x="116" y="87"/>
                </a:cubicBezTo>
                <a:cubicBezTo>
                  <a:pt x="117" y="88"/>
                  <a:pt x="117" y="87"/>
                  <a:pt x="117" y="88"/>
                </a:cubicBezTo>
                <a:cubicBezTo>
                  <a:pt x="117" y="88"/>
                  <a:pt x="117" y="88"/>
                  <a:pt x="117" y="88"/>
                </a:cubicBezTo>
                <a:cubicBezTo>
                  <a:pt x="117" y="88"/>
                  <a:pt x="117" y="88"/>
                  <a:pt x="116" y="88"/>
                </a:cubicBezTo>
                <a:cubicBezTo>
                  <a:pt x="116" y="88"/>
                  <a:pt x="116" y="89"/>
                  <a:pt x="115" y="88"/>
                </a:cubicBezTo>
                <a:cubicBezTo>
                  <a:pt x="115" y="89"/>
                  <a:pt x="115" y="90"/>
                  <a:pt x="114" y="91"/>
                </a:cubicBezTo>
                <a:cubicBezTo>
                  <a:pt x="114" y="90"/>
                  <a:pt x="114" y="90"/>
                  <a:pt x="114" y="90"/>
                </a:cubicBezTo>
                <a:cubicBezTo>
                  <a:pt x="114" y="90"/>
                  <a:pt x="114" y="91"/>
                  <a:pt x="114" y="91"/>
                </a:cubicBezTo>
                <a:cubicBezTo>
                  <a:pt x="113" y="91"/>
                  <a:pt x="114" y="91"/>
                  <a:pt x="113" y="91"/>
                </a:cubicBezTo>
                <a:cubicBezTo>
                  <a:pt x="114" y="91"/>
                  <a:pt x="113" y="91"/>
                  <a:pt x="113" y="90"/>
                </a:cubicBezTo>
                <a:cubicBezTo>
                  <a:pt x="113" y="91"/>
                  <a:pt x="113" y="91"/>
                  <a:pt x="113" y="91"/>
                </a:cubicBezTo>
                <a:cubicBezTo>
                  <a:pt x="113" y="91"/>
                  <a:pt x="113" y="91"/>
                  <a:pt x="114" y="91"/>
                </a:cubicBezTo>
                <a:cubicBezTo>
                  <a:pt x="113" y="91"/>
                  <a:pt x="113" y="91"/>
                  <a:pt x="113" y="92"/>
                </a:cubicBezTo>
                <a:cubicBezTo>
                  <a:pt x="113" y="91"/>
                  <a:pt x="113" y="93"/>
                  <a:pt x="112" y="93"/>
                </a:cubicBezTo>
                <a:cubicBezTo>
                  <a:pt x="112" y="92"/>
                  <a:pt x="112" y="92"/>
                  <a:pt x="112" y="92"/>
                </a:cubicBezTo>
                <a:cubicBezTo>
                  <a:pt x="111" y="92"/>
                  <a:pt x="112" y="93"/>
                  <a:pt x="112" y="93"/>
                </a:cubicBezTo>
                <a:cubicBezTo>
                  <a:pt x="112" y="93"/>
                  <a:pt x="112" y="93"/>
                  <a:pt x="112" y="93"/>
                </a:cubicBezTo>
                <a:cubicBezTo>
                  <a:pt x="112" y="94"/>
                  <a:pt x="110" y="94"/>
                  <a:pt x="110" y="94"/>
                </a:cubicBezTo>
                <a:cubicBezTo>
                  <a:pt x="110" y="94"/>
                  <a:pt x="110" y="94"/>
                  <a:pt x="110" y="94"/>
                </a:cubicBezTo>
                <a:cubicBezTo>
                  <a:pt x="108" y="95"/>
                  <a:pt x="107" y="96"/>
                  <a:pt x="105" y="97"/>
                </a:cubicBezTo>
                <a:cubicBezTo>
                  <a:pt x="105" y="97"/>
                  <a:pt x="105" y="96"/>
                  <a:pt x="105" y="96"/>
                </a:cubicBezTo>
                <a:cubicBezTo>
                  <a:pt x="104" y="97"/>
                  <a:pt x="101" y="100"/>
                  <a:pt x="101" y="98"/>
                </a:cubicBezTo>
                <a:cubicBezTo>
                  <a:pt x="101" y="98"/>
                  <a:pt x="101" y="98"/>
                  <a:pt x="101" y="98"/>
                </a:cubicBezTo>
                <a:cubicBezTo>
                  <a:pt x="101" y="98"/>
                  <a:pt x="101" y="98"/>
                  <a:pt x="101" y="98"/>
                </a:cubicBezTo>
                <a:cubicBezTo>
                  <a:pt x="101" y="98"/>
                  <a:pt x="100" y="98"/>
                  <a:pt x="99" y="99"/>
                </a:cubicBezTo>
                <a:cubicBezTo>
                  <a:pt x="99" y="98"/>
                  <a:pt x="99" y="98"/>
                  <a:pt x="99" y="98"/>
                </a:cubicBezTo>
                <a:cubicBezTo>
                  <a:pt x="98" y="99"/>
                  <a:pt x="97" y="98"/>
                  <a:pt x="96" y="99"/>
                </a:cubicBezTo>
                <a:cubicBezTo>
                  <a:pt x="96" y="98"/>
                  <a:pt x="97" y="98"/>
                  <a:pt x="97" y="98"/>
                </a:cubicBezTo>
                <a:cubicBezTo>
                  <a:pt x="96" y="99"/>
                  <a:pt x="93" y="99"/>
                  <a:pt x="92" y="99"/>
                </a:cubicBezTo>
                <a:cubicBezTo>
                  <a:pt x="92" y="99"/>
                  <a:pt x="92" y="99"/>
                  <a:pt x="92" y="99"/>
                </a:cubicBezTo>
                <a:cubicBezTo>
                  <a:pt x="91" y="99"/>
                  <a:pt x="89" y="99"/>
                  <a:pt x="87" y="99"/>
                </a:cubicBezTo>
                <a:cubicBezTo>
                  <a:pt x="88" y="99"/>
                  <a:pt x="87" y="99"/>
                  <a:pt x="87" y="99"/>
                </a:cubicBezTo>
                <a:cubicBezTo>
                  <a:pt x="88" y="98"/>
                  <a:pt x="89" y="99"/>
                  <a:pt x="90" y="98"/>
                </a:cubicBezTo>
                <a:cubicBezTo>
                  <a:pt x="90" y="97"/>
                  <a:pt x="90" y="97"/>
                  <a:pt x="90" y="97"/>
                </a:cubicBezTo>
                <a:cubicBezTo>
                  <a:pt x="90" y="98"/>
                  <a:pt x="88" y="97"/>
                  <a:pt x="88" y="98"/>
                </a:cubicBezTo>
                <a:cubicBezTo>
                  <a:pt x="88" y="98"/>
                  <a:pt x="87" y="98"/>
                  <a:pt x="87" y="97"/>
                </a:cubicBezTo>
                <a:cubicBezTo>
                  <a:pt x="87" y="98"/>
                  <a:pt x="85" y="98"/>
                  <a:pt x="85" y="97"/>
                </a:cubicBezTo>
                <a:cubicBezTo>
                  <a:pt x="84" y="98"/>
                  <a:pt x="84" y="97"/>
                  <a:pt x="83" y="97"/>
                </a:cubicBezTo>
                <a:cubicBezTo>
                  <a:pt x="84" y="97"/>
                  <a:pt x="84" y="96"/>
                  <a:pt x="84" y="96"/>
                </a:cubicBezTo>
                <a:cubicBezTo>
                  <a:pt x="84" y="97"/>
                  <a:pt x="84" y="97"/>
                  <a:pt x="84" y="97"/>
                </a:cubicBezTo>
                <a:cubicBezTo>
                  <a:pt x="84" y="96"/>
                  <a:pt x="85" y="97"/>
                  <a:pt x="85" y="96"/>
                </a:cubicBezTo>
                <a:cubicBezTo>
                  <a:pt x="85" y="96"/>
                  <a:pt x="85" y="96"/>
                  <a:pt x="85" y="96"/>
                </a:cubicBezTo>
                <a:cubicBezTo>
                  <a:pt x="85" y="96"/>
                  <a:pt x="85" y="96"/>
                  <a:pt x="84" y="96"/>
                </a:cubicBezTo>
                <a:cubicBezTo>
                  <a:pt x="84" y="96"/>
                  <a:pt x="84" y="95"/>
                  <a:pt x="84" y="96"/>
                </a:cubicBezTo>
                <a:cubicBezTo>
                  <a:pt x="84" y="95"/>
                  <a:pt x="84" y="96"/>
                  <a:pt x="84" y="95"/>
                </a:cubicBezTo>
                <a:cubicBezTo>
                  <a:pt x="84" y="95"/>
                  <a:pt x="85" y="95"/>
                  <a:pt x="85" y="95"/>
                </a:cubicBezTo>
                <a:cubicBezTo>
                  <a:pt x="85" y="94"/>
                  <a:pt x="85" y="94"/>
                  <a:pt x="84" y="94"/>
                </a:cubicBezTo>
                <a:cubicBezTo>
                  <a:pt x="84" y="94"/>
                  <a:pt x="85" y="94"/>
                  <a:pt x="85" y="94"/>
                </a:cubicBezTo>
                <a:cubicBezTo>
                  <a:pt x="84" y="94"/>
                  <a:pt x="84" y="94"/>
                  <a:pt x="84" y="93"/>
                </a:cubicBezTo>
                <a:cubicBezTo>
                  <a:pt x="84" y="93"/>
                  <a:pt x="84" y="93"/>
                  <a:pt x="83" y="93"/>
                </a:cubicBezTo>
                <a:cubicBezTo>
                  <a:pt x="84" y="92"/>
                  <a:pt x="83" y="92"/>
                  <a:pt x="82" y="92"/>
                </a:cubicBezTo>
                <a:cubicBezTo>
                  <a:pt x="82" y="92"/>
                  <a:pt x="82" y="92"/>
                  <a:pt x="82" y="92"/>
                </a:cubicBezTo>
                <a:cubicBezTo>
                  <a:pt x="82" y="92"/>
                  <a:pt x="82" y="92"/>
                  <a:pt x="82" y="91"/>
                </a:cubicBezTo>
                <a:cubicBezTo>
                  <a:pt x="82" y="91"/>
                  <a:pt x="81" y="92"/>
                  <a:pt x="81" y="92"/>
                </a:cubicBezTo>
                <a:cubicBezTo>
                  <a:pt x="81" y="91"/>
                  <a:pt x="82" y="91"/>
                  <a:pt x="82" y="90"/>
                </a:cubicBezTo>
                <a:cubicBezTo>
                  <a:pt x="81" y="91"/>
                  <a:pt x="80" y="90"/>
                  <a:pt x="81" y="90"/>
                </a:cubicBezTo>
                <a:cubicBezTo>
                  <a:pt x="81" y="90"/>
                  <a:pt x="80" y="90"/>
                  <a:pt x="81" y="89"/>
                </a:cubicBezTo>
                <a:cubicBezTo>
                  <a:pt x="80" y="89"/>
                  <a:pt x="80" y="89"/>
                  <a:pt x="80" y="89"/>
                </a:cubicBezTo>
                <a:cubicBezTo>
                  <a:pt x="79" y="90"/>
                  <a:pt x="78" y="90"/>
                  <a:pt x="78" y="91"/>
                </a:cubicBezTo>
                <a:cubicBezTo>
                  <a:pt x="78" y="91"/>
                  <a:pt x="79" y="91"/>
                  <a:pt x="78" y="92"/>
                </a:cubicBezTo>
                <a:cubicBezTo>
                  <a:pt x="78" y="92"/>
                  <a:pt x="79" y="92"/>
                  <a:pt x="79" y="93"/>
                </a:cubicBezTo>
                <a:cubicBezTo>
                  <a:pt x="80" y="92"/>
                  <a:pt x="80" y="94"/>
                  <a:pt x="81" y="94"/>
                </a:cubicBezTo>
                <a:cubicBezTo>
                  <a:pt x="80" y="95"/>
                  <a:pt x="81" y="94"/>
                  <a:pt x="81" y="95"/>
                </a:cubicBezTo>
                <a:cubicBezTo>
                  <a:pt x="80" y="95"/>
                  <a:pt x="80" y="95"/>
                  <a:pt x="80" y="95"/>
                </a:cubicBezTo>
                <a:cubicBezTo>
                  <a:pt x="80" y="94"/>
                  <a:pt x="80" y="94"/>
                  <a:pt x="80" y="94"/>
                </a:cubicBezTo>
                <a:cubicBezTo>
                  <a:pt x="80" y="94"/>
                  <a:pt x="79" y="94"/>
                  <a:pt x="80" y="94"/>
                </a:cubicBezTo>
                <a:cubicBezTo>
                  <a:pt x="79" y="94"/>
                  <a:pt x="80" y="94"/>
                  <a:pt x="80" y="94"/>
                </a:cubicBezTo>
                <a:cubicBezTo>
                  <a:pt x="79" y="94"/>
                  <a:pt x="79" y="94"/>
                  <a:pt x="78" y="94"/>
                </a:cubicBezTo>
                <a:cubicBezTo>
                  <a:pt x="79" y="93"/>
                  <a:pt x="78" y="93"/>
                  <a:pt x="77" y="93"/>
                </a:cubicBezTo>
                <a:cubicBezTo>
                  <a:pt x="78" y="92"/>
                  <a:pt x="78" y="92"/>
                  <a:pt x="78" y="92"/>
                </a:cubicBezTo>
                <a:cubicBezTo>
                  <a:pt x="77" y="92"/>
                  <a:pt x="76" y="91"/>
                  <a:pt x="76" y="90"/>
                </a:cubicBezTo>
                <a:cubicBezTo>
                  <a:pt x="75" y="91"/>
                  <a:pt x="76" y="89"/>
                  <a:pt x="75" y="89"/>
                </a:cubicBezTo>
                <a:cubicBezTo>
                  <a:pt x="75" y="89"/>
                  <a:pt x="75" y="90"/>
                  <a:pt x="75" y="90"/>
                </a:cubicBezTo>
                <a:cubicBezTo>
                  <a:pt x="75" y="90"/>
                  <a:pt x="75" y="90"/>
                  <a:pt x="75" y="90"/>
                </a:cubicBezTo>
                <a:cubicBezTo>
                  <a:pt x="75" y="89"/>
                  <a:pt x="75" y="89"/>
                  <a:pt x="75" y="89"/>
                </a:cubicBezTo>
                <a:cubicBezTo>
                  <a:pt x="75" y="89"/>
                  <a:pt x="75" y="89"/>
                  <a:pt x="75" y="89"/>
                </a:cubicBezTo>
                <a:cubicBezTo>
                  <a:pt x="74" y="88"/>
                  <a:pt x="74" y="88"/>
                  <a:pt x="74" y="88"/>
                </a:cubicBezTo>
                <a:cubicBezTo>
                  <a:pt x="74" y="88"/>
                  <a:pt x="74" y="87"/>
                  <a:pt x="74" y="87"/>
                </a:cubicBezTo>
                <a:cubicBezTo>
                  <a:pt x="74" y="87"/>
                  <a:pt x="74" y="87"/>
                  <a:pt x="74" y="87"/>
                </a:cubicBezTo>
                <a:cubicBezTo>
                  <a:pt x="73" y="88"/>
                  <a:pt x="74" y="87"/>
                  <a:pt x="74" y="88"/>
                </a:cubicBezTo>
                <a:cubicBezTo>
                  <a:pt x="73" y="87"/>
                  <a:pt x="74" y="87"/>
                  <a:pt x="73" y="87"/>
                </a:cubicBezTo>
                <a:cubicBezTo>
                  <a:pt x="73" y="87"/>
                  <a:pt x="73" y="87"/>
                  <a:pt x="73" y="86"/>
                </a:cubicBezTo>
                <a:cubicBezTo>
                  <a:pt x="73" y="87"/>
                  <a:pt x="73" y="87"/>
                  <a:pt x="73" y="87"/>
                </a:cubicBezTo>
                <a:cubicBezTo>
                  <a:pt x="74" y="86"/>
                  <a:pt x="74" y="87"/>
                  <a:pt x="74" y="87"/>
                </a:cubicBezTo>
                <a:cubicBezTo>
                  <a:pt x="74" y="86"/>
                  <a:pt x="75" y="86"/>
                  <a:pt x="74" y="86"/>
                </a:cubicBezTo>
                <a:cubicBezTo>
                  <a:pt x="74" y="85"/>
                  <a:pt x="75" y="85"/>
                  <a:pt x="75" y="85"/>
                </a:cubicBezTo>
                <a:cubicBezTo>
                  <a:pt x="75" y="85"/>
                  <a:pt x="75" y="85"/>
                  <a:pt x="76" y="85"/>
                </a:cubicBezTo>
                <a:cubicBezTo>
                  <a:pt x="76" y="85"/>
                  <a:pt x="75" y="85"/>
                  <a:pt x="76" y="85"/>
                </a:cubicBezTo>
                <a:cubicBezTo>
                  <a:pt x="76" y="85"/>
                  <a:pt x="76" y="85"/>
                  <a:pt x="76" y="84"/>
                </a:cubicBezTo>
                <a:cubicBezTo>
                  <a:pt x="76" y="84"/>
                  <a:pt x="76" y="84"/>
                  <a:pt x="76" y="84"/>
                </a:cubicBezTo>
                <a:cubicBezTo>
                  <a:pt x="76" y="85"/>
                  <a:pt x="77" y="84"/>
                  <a:pt x="77" y="84"/>
                </a:cubicBezTo>
                <a:cubicBezTo>
                  <a:pt x="77" y="84"/>
                  <a:pt x="77" y="84"/>
                  <a:pt x="78" y="84"/>
                </a:cubicBezTo>
                <a:cubicBezTo>
                  <a:pt x="78" y="84"/>
                  <a:pt x="78" y="84"/>
                  <a:pt x="78" y="84"/>
                </a:cubicBezTo>
                <a:cubicBezTo>
                  <a:pt x="79" y="84"/>
                  <a:pt x="78" y="84"/>
                  <a:pt x="78" y="84"/>
                </a:cubicBezTo>
                <a:cubicBezTo>
                  <a:pt x="78" y="84"/>
                  <a:pt x="78" y="84"/>
                  <a:pt x="78" y="84"/>
                </a:cubicBezTo>
                <a:cubicBezTo>
                  <a:pt x="78" y="84"/>
                  <a:pt x="77" y="84"/>
                  <a:pt x="77" y="84"/>
                </a:cubicBezTo>
                <a:cubicBezTo>
                  <a:pt x="78" y="84"/>
                  <a:pt x="78" y="84"/>
                  <a:pt x="78" y="84"/>
                </a:cubicBezTo>
                <a:cubicBezTo>
                  <a:pt x="78" y="84"/>
                  <a:pt x="79" y="84"/>
                  <a:pt x="78" y="84"/>
                </a:cubicBezTo>
                <a:cubicBezTo>
                  <a:pt x="78" y="84"/>
                  <a:pt x="79" y="84"/>
                  <a:pt x="79" y="84"/>
                </a:cubicBezTo>
                <a:cubicBezTo>
                  <a:pt x="78" y="85"/>
                  <a:pt x="79" y="86"/>
                  <a:pt x="79" y="86"/>
                </a:cubicBezTo>
                <a:cubicBezTo>
                  <a:pt x="79" y="86"/>
                  <a:pt x="79" y="86"/>
                  <a:pt x="79" y="86"/>
                </a:cubicBezTo>
                <a:cubicBezTo>
                  <a:pt x="79" y="86"/>
                  <a:pt x="79" y="86"/>
                  <a:pt x="79" y="86"/>
                </a:cubicBezTo>
                <a:cubicBezTo>
                  <a:pt x="79" y="86"/>
                  <a:pt x="80" y="86"/>
                  <a:pt x="79" y="87"/>
                </a:cubicBezTo>
                <a:cubicBezTo>
                  <a:pt x="79" y="87"/>
                  <a:pt x="79" y="87"/>
                  <a:pt x="79" y="87"/>
                </a:cubicBezTo>
                <a:cubicBezTo>
                  <a:pt x="80" y="87"/>
                  <a:pt x="80" y="87"/>
                  <a:pt x="80" y="87"/>
                </a:cubicBezTo>
                <a:cubicBezTo>
                  <a:pt x="80" y="87"/>
                  <a:pt x="80" y="87"/>
                  <a:pt x="80" y="87"/>
                </a:cubicBezTo>
                <a:cubicBezTo>
                  <a:pt x="80" y="88"/>
                  <a:pt x="81" y="88"/>
                  <a:pt x="81" y="89"/>
                </a:cubicBezTo>
                <a:cubicBezTo>
                  <a:pt x="83" y="88"/>
                  <a:pt x="82" y="92"/>
                  <a:pt x="84" y="90"/>
                </a:cubicBezTo>
                <a:cubicBezTo>
                  <a:pt x="84" y="91"/>
                  <a:pt x="84" y="91"/>
                  <a:pt x="84" y="91"/>
                </a:cubicBezTo>
                <a:cubicBezTo>
                  <a:pt x="84" y="91"/>
                  <a:pt x="84" y="91"/>
                  <a:pt x="83" y="91"/>
                </a:cubicBezTo>
                <a:cubicBezTo>
                  <a:pt x="84" y="91"/>
                  <a:pt x="84" y="91"/>
                  <a:pt x="84" y="92"/>
                </a:cubicBezTo>
                <a:cubicBezTo>
                  <a:pt x="84" y="91"/>
                  <a:pt x="84" y="91"/>
                  <a:pt x="84" y="90"/>
                </a:cubicBezTo>
                <a:cubicBezTo>
                  <a:pt x="84" y="90"/>
                  <a:pt x="84" y="90"/>
                  <a:pt x="85" y="90"/>
                </a:cubicBezTo>
                <a:cubicBezTo>
                  <a:pt x="85" y="90"/>
                  <a:pt x="84" y="90"/>
                  <a:pt x="84" y="90"/>
                </a:cubicBezTo>
                <a:cubicBezTo>
                  <a:pt x="84" y="90"/>
                  <a:pt x="84" y="90"/>
                  <a:pt x="84" y="90"/>
                </a:cubicBezTo>
                <a:cubicBezTo>
                  <a:pt x="84" y="90"/>
                  <a:pt x="84" y="90"/>
                  <a:pt x="84" y="89"/>
                </a:cubicBezTo>
                <a:cubicBezTo>
                  <a:pt x="84" y="89"/>
                  <a:pt x="83" y="89"/>
                  <a:pt x="83" y="88"/>
                </a:cubicBezTo>
                <a:cubicBezTo>
                  <a:pt x="83" y="89"/>
                  <a:pt x="83" y="89"/>
                  <a:pt x="84" y="88"/>
                </a:cubicBezTo>
                <a:cubicBezTo>
                  <a:pt x="83" y="88"/>
                  <a:pt x="82" y="87"/>
                  <a:pt x="81" y="86"/>
                </a:cubicBezTo>
                <a:cubicBezTo>
                  <a:pt x="81" y="86"/>
                  <a:pt x="81" y="86"/>
                  <a:pt x="81" y="86"/>
                </a:cubicBezTo>
                <a:cubicBezTo>
                  <a:pt x="81" y="86"/>
                  <a:pt x="81" y="85"/>
                  <a:pt x="80" y="85"/>
                </a:cubicBezTo>
                <a:cubicBezTo>
                  <a:pt x="80" y="85"/>
                  <a:pt x="81" y="85"/>
                  <a:pt x="81" y="85"/>
                </a:cubicBezTo>
                <a:cubicBezTo>
                  <a:pt x="80" y="85"/>
                  <a:pt x="80" y="85"/>
                  <a:pt x="80" y="85"/>
                </a:cubicBezTo>
                <a:cubicBezTo>
                  <a:pt x="80" y="85"/>
                  <a:pt x="80" y="84"/>
                  <a:pt x="80" y="84"/>
                </a:cubicBezTo>
                <a:cubicBezTo>
                  <a:pt x="80" y="84"/>
                  <a:pt x="80" y="84"/>
                  <a:pt x="80" y="84"/>
                </a:cubicBezTo>
                <a:cubicBezTo>
                  <a:pt x="80" y="84"/>
                  <a:pt x="80" y="84"/>
                  <a:pt x="80" y="84"/>
                </a:cubicBezTo>
                <a:cubicBezTo>
                  <a:pt x="80" y="84"/>
                  <a:pt x="80" y="84"/>
                  <a:pt x="79" y="84"/>
                </a:cubicBezTo>
                <a:cubicBezTo>
                  <a:pt x="80" y="84"/>
                  <a:pt x="80" y="84"/>
                  <a:pt x="80" y="84"/>
                </a:cubicBezTo>
                <a:cubicBezTo>
                  <a:pt x="79" y="84"/>
                  <a:pt x="80" y="83"/>
                  <a:pt x="80" y="83"/>
                </a:cubicBezTo>
                <a:cubicBezTo>
                  <a:pt x="80" y="83"/>
                  <a:pt x="80" y="83"/>
                  <a:pt x="80" y="83"/>
                </a:cubicBezTo>
                <a:cubicBezTo>
                  <a:pt x="80" y="83"/>
                  <a:pt x="80" y="83"/>
                  <a:pt x="80" y="83"/>
                </a:cubicBezTo>
                <a:cubicBezTo>
                  <a:pt x="80" y="83"/>
                  <a:pt x="80" y="83"/>
                  <a:pt x="80" y="83"/>
                </a:cubicBezTo>
                <a:cubicBezTo>
                  <a:pt x="81" y="83"/>
                  <a:pt x="80" y="83"/>
                  <a:pt x="80" y="83"/>
                </a:cubicBezTo>
                <a:cubicBezTo>
                  <a:pt x="81" y="83"/>
                  <a:pt x="81" y="83"/>
                  <a:pt x="81" y="83"/>
                </a:cubicBezTo>
                <a:cubicBezTo>
                  <a:pt x="82" y="83"/>
                  <a:pt x="81" y="83"/>
                  <a:pt x="82" y="82"/>
                </a:cubicBezTo>
                <a:cubicBezTo>
                  <a:pt x="82" y="82"/>
                  <a:pt x="82" y="82"/>
                  <a:pt x="82" y="82"/>
                </a:cubicBezTo>
                <a:cubicBezTo>
                  <a:pt x="82" y="82"/>
                  <a:pt x="82" y="82"/>
                  <a:pt x="82" y="82"/>
                </a:cubicBezTo>
                <a:cubicBezTo>
                  <a:pt x="83" y="82"/>
                  <a:pt x="82" y="82"/>
                  <a:pt x="82" y="82"/>
                </a:cubicBezTo>
                <a:cubicBezTo>
                  <a:pt x="82" y="82"/>
                  <a:pt x="82" y="82"/>
                  <a:pt x="83" y="82"/>
                </a:cubicBezTo>
                <a:cubicBezTo>
                  <a:pt x="83" y="82"/>
                  <a:pt x="83" y="82"/>
                  <a:pt x="83" y="82"/>
                </a:cubicBezTo>
                <a:cubicBezTo>
                  <a:pt x="83" y="82"/>
                  <a:pt x="82" y="83"/>
                  <a:pt x="83" y="82"/>
                </a:cubicBezTo>
                <a:cubicBezTo>
                  <a:pt x="83" y="82"/>
                  <a:pt x="82" y="83"/>
                  <a:pt x="83" y="83"/>
                </a:cubicBezTo>
                <a:cubicBezTo>
                  <a:pt x="83" y="83"/>
                  <a:pt x="83" y="82"/>
                  <a:pt x="84" y="82"/>
                </a:cubicBezTo>
                <a:cubicBezTo>
                  <a:pt x="84" y="82"/>
                  <a:pt x="84" y="82"/>
                  <a:pt x="84" y="82"/>
                </a:cubicBezTo>
                <a:cubicBezTo>
                  <a:pt x="83" y="82"/>
                  <a:pt x="83" y="82"/>
                  <a:pt x="83" y="82"/>
                </a:cubicBezTo>
                <a:cubicBezTo>
                  <a:pt x="83" y="82"/>
                  <a:pt x="83" y="82"/>
                  <a:pt x="83" y="82"/>
                </a:cubicBezTo>
                <a:cubicBezTo>
                  <a:pt x="83" y="82"/>
                  <a:pt x="83" y="82"/>
                  <a:pt x="83" y="82"/>
                </a:cubicBezTo>
                <a:cubicBezTo>
                  <a:pt x="83" y="82"/>
                  <a:pt x="84" y="81"/>
                  <a:pt x="84" y="82"/>
                </a:cubicBezTo>
                <a:cubicBezTo>
                  <a:pt x="83" y="82"/>
                  <a:pt x="83" y="82"/>
                  <a:pt x="83" y="82"/>
                </a:cubicBezTo>
                <a:cubicBezTo>
                  <a:pt x="83" y="82"/>
                  <a:pt x="83" y="82"/>
                  <a:pt x="83" y="82"/>
                </a:cubicBezTo>
                <a:cubicBezTo>
                  <a:pt x="83" y="82"/>
                  <a:pt x="84" y="82"/>
                  <a:pt x="84" y="82"/>
                </a:cubicBezTo>
                <a:cubicBezTo>
                  <a:pt x="84" y="82"/>
                  <a:pt x="83" y="82"/>
                  <a:pt x="83" y="82"/>
                </a:cubicBezTo>
                <a:cubicBezTo>
                  <a:pt x="84" y="82"/>
                  <a:pt x="83" y="83"/>
                  <a:pt x="84" y="84"/>
                </a:cubicBezTo>
                <a:cubicBezTo>
                  <a:pt x="84" y="84"/>
                  <a:pt x="84" y="84"/>
                  <a:pt x="84" y="84"/>
                </a:cubicBezTo>
                <a:cubicBezTo>
                  <a:pt x="83" y="84"/>
                  <a:pt x="84" y="85"/>
                  <a:pt x="83" y="85"/>
                </a:cubicBezTo>
                <a:cubicBezTo>
                  <a:pt x="83" y="85"/>
                  <a:pt x="84" y="85"/>
                  <a:pt x="83" y="85"/>
                </a:cubicBezTo>
                <a:cubicBezTo>
                  <a:pt x="83" y="85"/>
                  <a:pt x="83" y="85"/>
                  <a:pt x="83" y="85"/>
                </a:cubicBezTo>
                <a:cubicBezTo>
                  <a:pt x="83" y="85"/>
                  <a:pt x="83" y="85"/>
                  <a:pt x="83" y="85"/>
                </a:cubicBezTo>
                <a:cubicBezTo>
                  <a:pt x="83" y="85"/>
                  <a:pt x="83" y="85"/>
                  <a:pt x="83" y="86"/>
                </a:cubicBezTo>
                <a:cubicBezTo>
                  <a:pt x="83" y="86"/>
                  <a:pt x="83" y="86"/>
                  <a:pt x="83" y="86"/>
                </a:cubicBezTo>
                <a:cubicBezTo>
                  <a:pt x="83" y="87"/>
                  <a:pt x="83" y="87"/>
                  <a:pt x="83" y="88"/>
                </a:cubicBezTo>
                <a:cubicBezTo>
                  <a:pt x="83" y="88"/>
                  <a:pt x="83" y="88"/>
                  <a:pt x="83" y="88"/>
                </a:cubicBezTo>
                <a:cubicBezTo>
                  <a:pt x="83" y="88"/>
                  <a:pt x="83" y="88"/>
                  <a:pt x="83" y="89"/>
                </a:cubicBezTo>
                <a:cubicBezTo>
                  <a:pt x="83" y="88"/>
                  <a:pt x="84" y="88"/>
                  <a:pt x="84" y="88"/>
                </a:cubicBezTo>
                <a:cubicBezTo>
                  <a:pt x="84" y="89"/>
                  <a:pt x="84" y="89"/>
                  <a:pt x="83" y="89"/>
                </a:cubicBezTo>
                <a:cubicBezTo>
                  <a:pt x="83" y="89"/>
                  <a:pt x="84" y="89"/>
                  <a:pt x="83" y="89"/>
                </a:cubicBezTo>
                <a:cubicBezTo>
                  <a:pt x="83" y="89"/>
                  <a:pt x="83" y="89"/>
                  <a:pt x="82" y="89"/>
                </a:cubicBezTo>
                <a:cubicBezTo>
                  <a:pt x="83" y="89"/>
                  <a:pt x="83" y="89"/>
                  <a:pt x="83" y="90"/>
                </a:cubicBezTo>
                <a:cubicBezTo>
                  <a:pt x="83" y="89"/>
                  <a:pt x="83" y="90"/>
                  <a:pt x="84" y="90"/>
                </a:cubicBezTo>
                <a:cubicBezTo>
                  <a:pt x="83" y="90"/>
                  <a:pt x="83" y="90"/>
                  <a:pt x="83" y="90"/>
                </a:cubicBezTo>
                <a:cubicBezTo>
                  <a:pt x="83" y="90"/>
                  <a:pt x="82" y="90"/>
                  <a:pt x="82" y="90"/>
                </a:cubicBezTo>
                <a:cubicBezTo>
                  <a:pt x="82" y="90"/>
                  <a:pt x="83" y="90"/>
                  <a:pt x="83" y="91"/>
                </a:cubicBezTo>
                <a:cubicBezTo>
                  <a:pt x="83" y="91"/>
                  <a:pt x="83" y="90"/>
                  <a:pt x="84" y="90"/>
                </a:cubicBezTo>
                <a:cubicBezTo>
                  <a:pt x="84" y="91"/>
                  <a:pt x="83" y="91"/>
                  <a:pt x="83" y="91"/>
                </a:cubicBezTo>
                <a:cubicBezTo>
                  <a:pt x="83" y="91"/>
                  <a:pt x="83" y="91"/>
                  <a:pt x="83" y="91"/>
                </a:cubicBezTo>
                <a:cubicBezTo>
                  <a:pt x="82" y="91"/>
                  <a:pt x="82" y="92"/>
                  <a:pt x="82" y="92"/>
                </a:cubicBezTo>
                <a:cubicBezTo>
                  <a:pt x="82" y="91"/>
                  <a:pt x="82" y="92"/>
                  <a:pt x="82" y="91"/>
                </a:cubicBezTo>
                <a:cubicBezTo>
                  <a:pt x="82" y="91"/>
                  <a:pt x="82" y="91"/>
                  <a:pt x="82" y="91"/>
                </a:cubicBezTo>
                <a:cubicBezTo>
                  <a:pt x="82" y="92"/>
                  <a:pt x="82" y="92"/>
                  <a:pt x="82" y="92"/>
                </a:cubicBezTo>
                <a:cubicBezTo>
                  <a:pt x="82" y="92"/>
                  <a:pt x="83" y="92"/>
                  <a:pt x="82" y="92"/>
                </a:cubicBezTo>
                <a:cubicBezTo>
                  <a:pt x="83" y="92"/>
                  <a:pt x="83" y="92"/>
                  <a:pt x="83" y="92"/>
                </a:cubicBezTo>
                <a:cubicBezTo>
                  <a:pt x="83" y="92"/>
                  <a:pt x="83" y="92"/>
                  <a:pt x="83" y="92"/>
                </a:cubicBezTo>
                <a:cubicBezTo>
                  <a:pt x="83" y="91"/>
                  <a:pt x="83" y="91"/>
                  <a:pt x="83" y="91"/>
                </a:cubicBezTo>
                <a:cubicBezTo>
                  <a:pt x="84" y="92"/>
                  <a:pt x="84" y="92"/>
                  <a:pt x="84" y="92"/>
                </a:cubicBezTo>
                <a:cubicBezTo>
                  <a:pt x="84" y="92"/>
                  <a:pt x="84" y="92"/>
                  <a:pt x="84" y="91"/>
                </a:cubicBezTo>
                <a:cubicBezTo>
                  <a:pt x="85" y="92"/>
                  <a:pt x="85" y="91"/>
                  <a:pt x="86" y="91"/>
                </a:cubicBezTo>
                <a:cubicBezTo>
                  <a:pt x="86" y="92"/>
                  <a:pt x="86" y="91"/>
                  <a:pt x="86" y="91"/>
                </a:cubicBezTo>
                <a:cubicBezTo>
                  <a:pt x="86" y="91"/>
                  <a:pt x="87" y="90"/>
                  <a:pt x="87" y="91"/>
                </a:cubicBezTo>
                <a:cubicBezTo>
                  <a:pt x="87" y="91"/>
                  <a:pt x="86" y="90"/>
                  <a:pt x="87" y="90"/>
                </a:cubicBezTo>
                <a:cubicBezTo>
                  <a:pt x="87" y="90"/>
                  <a:pt x="87" y="91"/>
                  <a:pt x="87" y="90"/>
                </a:cubicBezTo>
                <a:cubicBezTo>
                  <a:pt x="87" y="91"/>
                  <a:pt x="88" y="91"/>
                  <a:pt x="88" y="91"/>
                </a:cubicBezTo>
                <a:cubicBezTo>
                  <a:pt x="88" y="91"/>
                  <a:pt x="87" y="90"/>
                  <a:pt x="88" y="90"/>
                </a:cubicBezTo>
                <a:cubicBezTo>
                  <a:pt x="88" y="90"/>
                  <a:pt x="88" y="90"/>
                  <a:pt x="88" y="90"/>
                </a:cubicBezTo>
                <a:cubicBezTo>
                  <a:pt x="88" y="90"/>
                  <a:pt x="88" y="90"/>
                  <a:pt x="88" y="91"/>
                </a:cubicBezTo>
                <a:cubicBezTo>
                  <a:pt x="88" y="90"/>
                  <a:pt x="88" y="91"/>
                  <a:pt x="88" y="91"/>
                </a:cubicBezTo>
                <a:cubicBezTo>
                  <a:pt x="89" y="91"/>
                  <a:pt x="89" y="91"/>
                  <a:pt x="89" y="91"/>
                </a:cubicBezTo>
                <a:cubicBezTo>
                  <a:pt x="89" y="91"/>
                  <a:pt x="88" y="90"/>
                  <a:pt x="88" y="90"/>
                </a:cubicBezTo>
                <a:cubicBezTo>
                  <a:pt x="88" y="90"/>
                  <a:pt x="88" y="89"/>
                  <a:pt x="87" y="89"/>
                </a:cubicBezTo>
                <a:cubicBezTo>
                  <a:pt x="88" y="88"/>
                  <a:pt x="90" y="88"/>
                  <a:pt x="91" y="89"/>
                </a:cubicBezTo>
                <a:cubicBezTo>
                  <a:pt x="92" y="89"/>
                  <a:pt x="92" y="90"/>
                  <a:pt x="92" y="90"/>
                </a:cubicBezTo>
                <a:cubicBezTo>
                  <a:pt x="91" y="87"/>
                  <a:pt x="94" y="90"/>
                  <a:pt x="94" y="88"/>
                </a:cubicBezTo>
                <a:cubicBezTo>
                  <a:pt x="94" y="87"/>
                  <a:pt x="94" y="87"/>
                  <a:pt x="93" y="87"/>
                </a:cubicBezTo>
                <a:cubicBezTo>
                  <a:pt x="94" y="87"/>
                  <a:pt x="94" y="86"/>
                  <a:pt x="94" y="85"/>
                </a:cubicBezTo>
                <a:cubicBezTo>
                  <a:pt x="94" y="85"/>
                  <a:pt x="94" y="85"/>
                  <a:pt x="94" y="85"/>
                </a:cubicBezTo>
                <a:cubicBezTo>
                  <a:pt x="94" y="85"/>
                  <a:pt x="94" y="85"/>
                  <a:pt x="94" y="85"/>
                </a:cubicBezTo>
                <a:cubicBezTo>
                  <a:pt x="94" y="85"/>
                  <a:pt x="94" y="85"/>
                  <a:pt x="94" y="84"/>
                </a:cubicBezTo>
                <a:cubicBezTo>
                  <a:pt x="94" y="84"/>
                  <a:pt x="94" y="83"/>
                  <a:pt x="95" y="83"/>
                </a:cubicBezTo>
                <a:cubicBezTo>
                  <a:pt x="94" y="82"/>
                  <a:pt x="94" y="82"/>
                  <a:pt x="94" y="81"/>
                </a:cubicBezTo>
                <a:cubicBezTo>
                  <a:pt x="94" y="82"/>
                  <a:pt x="95" y="81"/>
                  <a:pt x="94" y="81"/>
                </a:cubicBezTo>
                <a:cubicBezTo>
                  <a:pt x="94" y="81"/>
                  <a:pt x="94" y="81"/>
                  <a:pt x="94" y="81"/>
                </a:cubicBezTo>
                <a:cubicBezTo>
                  <a:pt x="94" y="81"/>
                  <a:pt x="95" y="82"/>
                  <a:pt x="95" y="82"/>
                </a:cubicBezTo>
                <a:cubicBezTo>
                  <a:pt x="95" y="81"/>
                  <a:pt x="94" y="81"/>
                  <a:pt x="94" y="80"/>
                </a:cubicBezTo>
                <a:cubicBezTo>
                  <a:pt x="94" y="80"/>
                  <a:pt x="94" y="80"/>
                  <a:pt x="94" y="80"/>
                </a:cubicBezTo>
                <a:cubicBezTo>
                  <a:pt x="94" y="79"/>
                  <a:pt x="94" y="79"/>
                  <a:pt x="94" y="79"/>
                </a:cubicBezTo>
                <a:cubicBezTo>
                  <a:pt x="94" y="79"/>
                  <a:pt x="94" y="79"/>
                  <a:pt x="94" y="78"/>
                </a:cubicBezTo>
                <a:cubicBezTo>
                  <a:pt x="94" y="78"/>
                  <a:pt x="94" y="78"/>
                  <a:pt x="95" y="79"/>
                </a:cubicBezTo>
                <a:cubicBezTo>
                  <a:pt x="95" y="78"/>
                  <a:pt x="95" y="77"/>
                  <a:pt x="95" y="78"/>
                </a:cubicBezTo>
                <a:cubicBezTo>
                  <a:pt x="95" y="78"/>
                  <a:pt x="95" y="78"/>
                  <a:pt x="95" y="79"/>
                </a:cubicBezTo>
                <a:cubicBezTo>
                  <a:pt x="95" y="79"/>
                  <a:pt x="95" y="78"/>
                  <a:pt x="94" y="79"/>
                </a:cubicBezTo>
                <a:cubicBezTo>
                  <a:pt x="95" y="80"/>
                  <a:pt x="95" y="80"/>
                  <a:pt x="94" y="80"/>
                </a:cubicBezTo>
                <a:cubicBezTo>
                  <a:pt x="95" y="81"/>
                  <a:pt x="95" y="80"/>
                  <a:pt x="94" y="79"/>
                </a:cubicBezTo>
                <a:cubicBezTo>
                  <a:pt x="94" y="80"/>
                  <a:pt x="96" y="80"/>
                  <a:pt x="93" y="79"/>
                </a:cubicBezTo>
                <a:cubicBezTo>
                  <a:pt x="93" y="79"/>
                  <a:pt x="93" y="79"/>
                  <a:pt x="93" y="79"/>
                </a:cubicBezTo>
                <a:cubicBezTo>
                  <a:pt x="93" y="79"/>
                  <a:pt x="93" y="79"/>
                  <a:pt x="93" y="79"/>
                </a:cubicBezTo>
                <a:cubicBezTo>
                  <a:pt x="92" y="79"/>
                  <a:pt x="93" y="78"/>
                  <a:pt x="92" y="80"/>
                </a:cubicBezTo>
                <a:cubicBezTo>
                  <a:pt x="92" y="80"/>
                  <a:pt x="92" y="79"/>
                  <a:pt x="92" y="79"/>
                </a:cubicBezTo>
                <a:cubicBezTo>
                  <a:pt x="92" y="79"/>
                  <a:pt x="92" y="79"/>
                  <a:pt x="92" y="80"/>
                </a:cubicBezTo>
                <a:cubicBezTo>
                  <a:pt x="92" y="81"/>
                  <a:pt x="92" y="82"/>
                  <a:pt x="92" y="83"/>
                </a:cubicBezTo>
                <a:cubicBezTo>
                  <a:pt x="91" y="84"/>
                  <a:pt x="91" y="84"/>
                  <a:pt x="91" y="84"/>
                </a:cubicBezTo>
                <a:cubicBezTo>
                  <a:pt x="90" y="84"/>
                  <a:pt x="91" y="81"/>
                  <a:pt x="91" y="81"/>
                </a:cubicBezTo>
                <a:cubicBezTo>
                  <a:pt x="92" y="80"/>
                  <a:pt x="93" y="79"/>
                  <a:pt x="93" y="78"/>
                </a:cubicBezTo>
                <a:cubicBezTo>
                  <a:pt x="93" y="78"/>
                  <a:pt x="93" y="78"/>
                  <a:pt x="94" y="78"/>
                </a:cubicBezTo>
                <a:cubicBezTo>
                  <a:pt x="94" y="77"/>
                  <a:pt x="95" y="76"/>
                  <a:pt x="95" y="76"/>
                </a:cubicBezTo>
                <a:cubicBezTo>
                  <a:pt x="95" y="75"/>
                  <a:pt x="95" y="76"/>
                  <a:pt x="95" y="75"/>
                </a:cubicBezTo>
                <a:cubicBezTo>
                  <a:pt x="95" y="75"/>
                  <a:pt x="96" y="75"/>
                  <a:pt x="96" y="75"/>
                </a:cubicBezTo>
                <a:cubicBezTo>
                  <a:pt x="96" y="75"/>
                  <a:pt x="96" y="75"/>
                  <a:pt x="96" y="74"/>
                </a:cubicBezTo>
                <a:cubicBezTo>
                  <a:pt x="98" y="72"/>
                  <a:pt x="99" y="70"/>
                  <a:pt x="100" y="66"/>
                </a:cubicBezTo>
                <a:cubicBezTo>
                  <a:pt x="99" y="66"/>
                  <a:pt x="100" y="64"/>
                  <a:pt x="99" y="63"/>
                </a:cubicBezTo>
                <a:cubicBezTo>
                  <a:pt x="100" y="63"/>
                  <a:pt x="99" y="62"/>
                  <a:pt x="100" y="61"/>
                </a:cubicBezTo>
                <a:cubicBezTo>
                  <a:pt x="100" y="61"/>
                  <a:pt x="99" y="61"/>
                  <a:pt x="100" y="61"/>
                </a:cubicBezTo>
                <a:cubicBezTo>
                  <a:pt x="100" y="61"/>
                  <a:pt x="100" y="61"/>
                  <a:pt x="100" y="61"/>
                </a:cubicBezTo>
                <a:cubicBezTo>
                  <a:pt x="99" y="61"/>
                  <a:pt x="100" y="60"/>
                  <a:pt x="100" y="60"/>
                </a:cubicBezTo>
                <a:cubicBezTo>
                  <a:pt x="100" y="59"/>
                  <a:pt x="100" y="57"/>
                  <a:pt x="100" y="56"/>
                </a:cubicBezTo>
                <a:cubicBezTo>
                  <a:pt x="101" y="56"/>
                  <a:pt x="102" y="58"/>
                  <a:pt x="103" y="58"/>
                </a:cubicBezTo>
                <a:cubicBezTo>
                  <a:pt x="103" y="59"/>
                  <a:pt x="104" y="59"/>
                  <a:pt x="104" y="60"/>
                </a:cubicBezTo>
                <a:cubicBezTo>
                  <a:pt x="103" y="60"/>
                  <a:pt x="103" y="60"/>
                  <a:pt x="103" y="60"/>
                </a:cubicBezTo>
                <a:cubicBezTo>
                  <a:pt x="103" y="61"/>
                  <a:pt x="104" y="62"/>
                  <a:pt x="105" y="63"/>
                </a:cubicBezTo>
                <a:cubicBezTo>
                  <a:pt x="104" y="64"/>
                  <a:pt x="106" y="64"/>
                  <a:pt x="106" y="65"/>
                </a:cubicBezTo>
                <a:cubicBezTo>
                  <a:pt x="106" y="66"/>
                  <a:pt x="106" y="65"/>
                  <a:pt x="105" y="66"/>
                </a:cubicBezTo>
                <a:cubicBezTo>
                  <a:pt x="107" y="66"/>
                  <a:pt x="108" y="68"/>
                  <a:pt x="108" y="69"/>
                </a:cubicBezTo>
                <a:cubicBezTo>
                  <a:pt x="107" y="71"/>
                  <a:pt x="109" y="73"/>
                  <a:pt x="107" y="74"/>
                </a:cubicBezTo>
                <a:cubicBezTo>
                  <a:pt x="108" y="75"/>
                  <a:pt x="108" y="75"/>
                  <a:pt x="107" y="76"/>
                </a:cubicBezTo>
                <a:cubicBezTo>
                  <a:pt x="107" y="76"/>
                  <a:pt x="106" y="76"/>
                  <a:pt x="105" y="76"/>
                </a:cubicBezTo>
                <a:cubicBezTo>
                  <a:pt x="105" y="77"/>
                  <a:pt x="105" y="78"/>
                  <a:pt x="105" y="79"/>
                </a:cubicBezTo>
                <a:cubicBezTo>
                  <a:pt x="105" y="78"/>
                  <a:pt x="106" y="79"/>
                  <a:pt x="106" y="79"/>
                </a:cubicBezTo>
                <a:cubicBezTo>
                  <a:pt x="106" y="79"/>
                  <a:pt x="105" y="79"/>
                  <a:pt x="105" y="79"/>
                </a:cubicBezTo>
                <a:cubicBezTo>
                  <a:pt x="105" y="80"/>
                  <a:pt x="104" y="80"/>
                  <a:pt x="103" y="81"/>
                </a:cubicBezTo>
                <a:cubicBezTo>
                  <a:pt x="103" y="81"/>
                  <a:pt x="104" y="81"/>
                  <a:pt x="103" y="82"/>
                </a:cubicBezTo>
                <a:cubicBezTo>
                  <a:pt x="103" y="82"/>
                  <a:pt x="103" y="81"/>
                  <a:pt x="103" y="81"/>
                </a:cubicBezTo>
                <a:cubicBezTo>
                  <a:pt x="103" y="82"/>
                  <a:pt x="102" y="82"/>
                  <a:pt x="102" y="82"/>
                </a:cubicBezTo>
                <a:cubicBezTo>
                  <a:pt x="103" y="82"/>
                  <a:pt x="103" y="82"/>
                  <a:pt x="103" y="83"/>
                </a:cubicBezTo>
                <a:cubicBezTo>
                  <a:pt x="103" y="83"/>
                  <a:pt x="103" y="82"/>
                  <a:pt x="104" y="82"/>
                </a:cubicBezTo>
                <a:cubicBezTo>
                  <a:pt x="104" y="84"/>
                  <a:pt x="102" y="85"/>
                  <a:pt x="104" y="86"/>
                </a:cubicBezTo>
                <a:cubicBezTo>
                  <a:pt x="104" y="86"/>
                  <a:pt x="104" y="85"/>
                  <a:pt x="104" y="85"/>
                </a:cubicBezTo>
                <a:cubicBezTo>
                  <a:pt x="105" y="84"/>
                  <a:pt x="105" y="83"/>
                  <a:pt x="106" y="82"/>
                </a:cubicBezTo>
                <a:cubicBezTo>
                  <a:pt x="106" y="82"/>
                  <a:pt x="106" y="82"/>
                  <a:pt x="106" y="82"/>
                </a:cubicBezTo>
                <a:cubicBezTo>
                  <a:pt x="106" y="81"/>
                  <a:pt x="106" y="81"/>
                  <a:pt x="106" y="81"/>
                </a:cubicBezTo>
                <a:cubicBezTo>
                  <a:pt x="106" y="81"/>
                  <a:pt x="106" y="80"/>
                  <a:pt x="106" y="80"/>
                </a:cubicBezTo>
                <a:cubicBezTo>
                  <a:pt x="106" y="80"/>
                  <a:pt x="106" y="79"/>
                  <a:pt x="107" y="79"/>
                </a:cubicBezTo>
                <a:cubicBezTo>
                  <a:pt x="107" y="79"/>
                  <a:pt x="107" y="79"/>
                  <a:pt x="108" y="79"/>
                </a:cubicBezTo>
                <a:cubicBezTo>
                  <a:pt x="108" y="79"/>
                  <a:pt x="108" y="79"/>
                  <a:pt x="108" y="79"/>
                </a:cubicBezTo>
                <a:cubicBezTo>
                  <a:pt x="108" y="80"/>
                  <a:pt x="108" y="82"/>
                  <a:pt x="108" y="83"/>
                </a:cubicBezTo>
                <a:cubicBezTo>
                  <a:pt x="109" y="82"/>
                  <a:pt x="109" y="81"/>
                  <a:pt x="109" y="80"/>
                </a:cubicBezTo>
                <a:cubicBezTo>
                  <a:pt x="111" y="80"/>
                  <a:pt x="111" y="79"/>
                  <a:pt x="111" y="78"/>
                </a:cubicBezTo>
                <a:cubicBezTo>
                  <a:pt x="111" y="78"/>
                  <a:pt x="111" y="78"/>
                  <a:pt x="111" y="78"/>
                </a:cubicBezTo>
                <a:cubicBezTo>
                  <a:pt x="112" y="77"/>
                  <a:pt x="113" y="75"/>
                  <a:pt x="115" y="75"/>
                </a:cubicBezTo>
                <a:cubicBezTo>
                  <a:pt x="115" y="76"/>
                  <a:pt x="117" y="76"/>
                  <a:pt x="117" y="78"/>
                </a:cubicBezTo>
                <a:cubicBezTo>
                  <a:pt x="118" y="77"/>
                  <a:pt x="118" y="78"/>
                  <a:pt x="119" y="78"/>
                </a:cubicBezTo>
                <a:cubicBezTo>
                  <a:pt x="119" y="78"/>
                  <a:pt x="119" y="77"/>
                  <a:pt x="119" y="77"/>
                </a:cubicBezTo>
                <a:cubicBezTo>
                  <a:pt x="120" y="77"/>
                  <a:pt x="120" y="77"/>
                  <a:pt x="120" y="78"/>
                </a:cubicBezTo>
                <a:cubicBezTo>
                  <a:pt x="123" y="78"/>
                  <a:pt x="121" y="76"/>
                  <a:pt x="123" y="75"/>
                </a:cubicBezTo>
                <a:cubicBezTo>
                  <a:pt x="124" y="76"/>
                  <a:pt x="124" y="79"/>
                  <a:pt x="125" y="80"/>
                </a:cubicBezTo>
                <a:cubicBezTo>
                  <a:pt x="125" y="79"/>
                  <a:pt x="126" y="78"/>
                  <a:pt x="126" y="79"/>
                </a:cubicBezTo>
                <a:cubicBezTo>
                  <a:pt x="127" y="78"/>
                  <a:pt x="128" y="77"/>
                  <a:pt x="128" y="76"/>
                </a:cubicBezTo>
                <a:cubicBezTo>
                  <a:pt x="127" y="74"/>
                  <a:pt x="125" y="75"/>
                  <a:pt x="123" y="73"/>
                </a:cubicBezTo>
                <a:cubicBezTo>
                  <a:pt x="125" y="71"/>
                  <a:pt x="122" y="66"/>
                  <a:pt x="122" y="64"/>
                </a:cubicBezTo>
                <a:cubicBezTo>
                  <a:pt x="122" y="65"/>
                  <a:pt x="122" y="65"/>
                  <a:pt x="122" y="65"/>
                </a:cubicBezTo>
                <a:cubicBezTo>
                  <a:pt x="121" y="64"/>
                  <a:pt x="121" y="64"/>
                  <a:pt x="121" y="63"/>
                </a:cubicBezTo>
                <a:cubicBezTo>
                  <a:pt x="120" y="64"/>
                  <a:pt x="120" y="63"/>
                  <a:pt x="120" y="63"/>
                </a:cubicBezTo>
                <a:cubicBezTo>
                  <a:pt x="120" y="63"/>
                  <a:pt x="120" y="63"/>
                  <a:pt x="119" y="63"/>
                </a:cubicBezTo>
                <a:cubicBezTo>
                  <a:pt x="118" y="61"/>
                  <a:pt x="116" y="60"/>
                  <a:pt x="114" y="59"/>
                </a:cubicBezTo>
                <a:cubicBezTo>
                  <a:pt x="114" y="59"/>
                  <a:pt x="114" y="59"/>
                  <a:pt x="113" y="59"/>
                </a:cubicBezTo>
                <a:cubicBezTo>
                  <a:pt x="111" y="56"/>
                  <a:pt x="108" y="55"/>
                  <a:pt x="105" y="54"/>
                </a:cubicBezTo>
                <a:cubicBezTo>
                  <a:pt x="105" y="54"/>
                  <a:pt x="105" y="55"/>
                  <a:pt x="105" y="55"/>
                </a:cubicBezTo>
                <a:cubicBezTo>
                  <a:pt x="105" y="54"/>
                  <a:pt x="104" y="54"/>
                  <a:pt x="103" y="53"/>
                </a:cubicBezTo>
                <a:cubicBezTo>
                  <a:pt x="103" y="54"/>
                  <a:pt x="103" y="54"/>
                  <a:pt x="103" y="54"/>
                </a:cubicBezTo>
                <a:cubicBezTo>
                  <a:pt x="101" y="53"/>
                  <a:pt x="98" y="53"/>
                  <a:pt x="98" y="51"/>
                </a:cubicBezTo>
                <a:cubicBezTo>
                  <a:pt x="98" y="51"/>
                  <a:pt x="98" y="51"/>
                  <a:pt x="98" y="50"/>
                </a:cubicBezTo>
                <a:cubicBezTo>
                  <a:pt x="98" y="50"/>
                  <a:pt x="98" y="50"/>
                  <a:pt x="98" y="49"/>
                </a:cubicBezTo>
                <a:cubicBezTo>
                  <a:pt x="97" y="49"/>
                  <a:pt x="97" y="48"/>
                  <a:pt x="97" y="48"/>
                </a:cubicBezTo>
                <a:cubicBezTo>
                  <a:pt x="97" y="48"/>
                  <a:pt x="97" y="47"/>
                  <a:pt x="97" y="47"/>
                </a:cubicBezTo>
                <a:cubicBezTo>
                  <a:pt x="96" y="47"/>
                  <a:pt x="97" y="47"/>
                  <a:pt x="96" y="47"/>
                </a:cubicBezTo>
                <a:cubicBezTo>
                  <a:pt x="96" y="47"/>
                  <a:pt x="96" y="47"/>
                  <a:pt x="96" y="47"/>
                </a:cubicBezTo>
                <a:cubicBezTo>
                  <a:pt x="96" y="47"/>
                  <a:pt x="97" y="47"/>
                  <a:pt x="97" y="47"/>
                </a:cubicBezTo>
                <a:cubicBezTo>
                  <a:pt x="95" y="47"/>
                  <a:pt x="96" y="46"/>
                  <a:pt x="96" y="45"/>
                </a:cubicBezTo>
                <a:cubicBezTo>
                  <a:pt x="95" y="45"/>
                  <a:pt x="96" y="46"/>
                  <a:pt x="94" y="46"/>
                </a:cubicBezTo>
                <a:cubicBezTo>
                  <a:pt x="95" y="46"/>
                  <a:pt x="94" y="46"/>
                  <a:pt x="94" y="45"/>
                </a:cubicBezTo>
                <a:cubicBezTo>
                  <a:pt x="95" y="45"/>
                  <a:pt x="95" y="45"/>
                  <a:pt x="95" y="45"/>
                </a:cubicBezTo>
                <a:cubicBezTo>
                  <a:pt x="95" y="45"/>
                  <a:pt x="95" y="45"/>
                  <a:pt x="95" y="44"/>
                </a:cubicBezTo>
                <a:cubicBezTo>
                  <a:pt x="94" y="44"/>
                  <a:pt x="94" y="44"/>
                  <a:pt x="94" y="45"/>
                </a:cubicBezTo>
                <a:cubicBezTo>
                  <a:pt x="95" y="44"/>
                  <a:pt x="93" y="45"/>
                  <a:pt x="93" y="44"/>
                </a:cubicBezTo>
                <a:cubicBezTo>
                  <a:pt x="95" y="44"/>
                  <a:pt x="96" y="44"/>
                  <a:pt x="97" y="44"/>
                </a:cubicBezTo>
                <a:cubicBezTo>
                  <a:pt x="98" y="45"/>
                  <a:pt x="100" y="44"/>
                  <a:pt x="100" y="46"/>
                </a:cubicBezTo>
                <a:cubicBezTo>
                  <a:pt x="100" y="46"/>
                  <a:pt x="100" y="46"/>
                  <a:pt x="99" y="46"/>
                </a:cubicBezTo>
                <a:cubicBezTo>
                  <a:pt x="100" y="46"/>
                  <a:pt x="100" y="46"/>
                  <a:pt x="100" y="47"/>
                </a:cubicBezTo>
                <a:cubicBezTo>
                  <a:pt x="102" y="47"/>
                  <a:pt x="102" y="49"/>
                  <a:pt x="103" y="50"/>
                </a:cubicBezTo>
                <a:cubicBezTo>
                  <a:pt x="104" y="50"/>
                  <a:pt x="105" y="50"/>
                  <a:pt x="105" y="50"/>
                </a:cubicBezTo>
                <a:cubicBezTo>
                  <a:pt x="106" y="50"/>
                  <a:pt x="106" y="50"/>
                  <a:pt x="107" y="50"/>
                </a:cubicBezTo>
                <a:cubicBezTo>
                  <a:pt x="107" y="49"/>
                  <a:pt x="109" y="50"/>
                  <a:pt x="109" y="48"/>
                </a:cubicBezTo>
                <a:cubicBezTo>
                  <a:pt x="109" y="49"/>
                  <a:pt x="109" y="49"/>
                  <a:pt x="110" y="49"/>
                </a:cubicBezTo>
                <a:cubicBezTo>
                  <a:pt x="110" y="48"/>
                  <a:pt x="109" y="48"/>
                  <a:pt x="109" y="48"/>
                </a:cubicBezTo>
                <a:cubicBezTo>
                  <a:pt x="109" y="48"/>
                  <a:pt x="110" y="48"/>
                  <a:pt x="110" y="48"/>
                </a:cubicBezTo>
                <a:cubicBezTo>
                  <a:pt x="110" y="47"/>
                  <a:pt x="108" y="46"/>
                  <a:pt x="108" y="44"/>
                </a:cubicBezTo>
                <a:cubicBezTo>
                  <a:pt x="111" y="45"/>
                  <a:pt x="112" y="48"/>
                  <a:pt x="114" y="49"/>
                </a:cubicBezTo>
                <a:cubicBezTo>
                  <a:pt x="114" y="49"/>
                  <a:pt x="114" y="49"/>
                  <a:pt x="114" y="49"/>
                </a:cubicBezTo>
                <a:cubicBezTo>
                  <a:pt x="116" y="51"/>
                  <a:pt x="117" y="49"/>
                  <a:pt x="119" y="51"/>
                </a:cubicBezTo>
                <a:cubicBezTo>
                  <a:pt x="120" y="51"/>
                  <a:pt x="122" y="52"/>
                  <a:pt x="123" y="53"/>
                </a:cubicBezTo>
                <a:cubicBezTo>
                  <a:pt x="123" y="53"/>
                  <a:pt x="125" y="54"/>
                  <a:pt x="125" y="54"/>
                </a:cubicBezTo>
                <a:cubicBezTo>
                  <a:pt x="128" y="57"/>
                  <a:pt x="127" y="52"/>
                  <a:pt x="128" y="52"/>
                </a:cubicBezTo>
                <a:cubicBezTo>
                  <a:pt x="128" y="51"/>
                  <a:pt x="128" y="50"/>
                  <a:pt x="128" y="49"/>
                </a:cubicBezTo>
                <a:cubicBezTo>
                  <a:pt x="129" y="49"/>
                  <a:pt x="129" y="49"/>
                  <a:pt x="129" y="49"/>
                </a:cubicBezTo>
                <a:cubicBezTo>
                  <a:pt x="129" y="49"/>
                  <a:pt x="129" y="49"/>
                  <a:pt x="129" y="49"/>
                </a:cubicBezTo>
                <a:cubicBezTo>
                  <a:pt x="130" y="49"/>
                  <a:pt x="131" y="49"/>
                  <a:pt x="130" y="48"/>
                </a:cubicBezTo>
                <a:cubicBezTo>
                  <a:pt x="128" y="46"/>
                  <a:pt x="127" y="44"/>
                  <a:pt x="127" y="43"/>
                </a:cubicBezTo>
                <a:cubicBezTo>
                  <a:pt x="127" y="43"/>
                  <a:pt x="127" y="42"/>
                  <a:pt x="128" y="43"/>
                </a:cubicBezTo>
                <a:cubicBezTo>
                  <a:pt x="129" y="43"/>
                  <a:pt x="127" y="42"/>
                  <a:pt x="127" y="41"/>
                </a:cubicBezTo>
                <a:cubicBezTo>
                  <a:pt x="129" y="43"/>
                  <a:pt x="128" y="44"/>
                  <a:pt x="129" y="45"/>
                </a:cubicBezTo>
                <a:cubicBezTo>
                  <a:pt x="129" y="45"/>
                  <a:pt x="130" y="45"/>
                  <a:pt x="130" y="45"/>
                </a:cubicBezTo>
                <a:cubicBezTo>
                  <a:pt x="130" y="44"/>
                  <a:pt x="129" y="45"/>
                  <a:pt x="129" y="44"/>
                </a:cubicBezTo>
                <a:cubicBezTo>
                  <a:pt x="130" y="44"/>
                  <a:pt x="129" y="43"/>
                  <a:pt x="129" y="43"/>
                </a:cubicBezTo>
                <a:cubicBezTo>
                  <a:pt x="128" y="42"/>
                  <a:pt x="129" y="42"/>
                  <a:pt x="128" y="41"/>
                </a:cubicBezTo>
                <a:cubicBezTo>
                  <a:pt x="128" y="41"/>
                  <a:pt x="126" y="41"/>
                  <a:pt x="126" y="40"/>
                </a:cubicBezTo>
                <a:cubicBezTo>
                  <a:pt x="128" y="41"/>
                  <a:pt x="126" y="39"/>
                  <a:pt x="127" y="40"/>
                </a:cubicBezTo>
                <a:cubicBezTo>
                  <a:pt x="126" y="38"/>
                  <a:pt x="125" y="38"/>
                  <a:pt x="124" y="37"/>
                </a:cubicBezTo>
                <a:cubicBezTo>
                  <a:pt x="125" y="37"/>
                  <a:pt x="126" y="37"/>
                  <a:pt x="126" y="37"/>
                </a:cubicBezTo>
                <a:cubicBezTo>
                  <a:pt x="125" y="36"/>
                  <a:pt x="126" y="36"/>
                  <a:pt x="126" y="36"/>
                </a:cubicBezTo>
                <a:cubicBezTo>
                  <a:pt x="123" y="33"/>
                  <a:pt x="122" y="31"/>
                  <a:pt x="118" y="29"/>
                </a:cubicBezTo>
                <a:cubicBezTo>
                  <a:pt x="119" y="29"/>
                  <a:pt x="122" y="30"/>
                  <a:pt x="125" y="32"/>
                </a:cubicBezTo>
                <a:cubicBezTo>
                  <a:pt x="125" y="32"/>
                  <a:pt x="126" y="32"/>
                  <a:pt x="126" y="31"/>
                </a:cubicBezTo>
                <a:cubicBezTo>
                  <a:pt x="124" y="29"/>
                  <a:pt x="120" y="26"/>
                  <a:pt x="116" y="25"/>
                </a:cubicBezTo>
                <a:cubicBezTo>
                  <a:pt x="114" y="23"/>
                  <a:pt x="109" y="23"/>
                  <a:pt x="105" y="22"/>
                </a:cubicBezTo>
                <a:cubicBezTo>
                  <a:pt x="105" y="22"/>
                  <a:pt x="104" y="22"/>
                  <a:pt x="104" y="22"/>
                </a:cubicBezTo>
                <a:cubicBezTo>
                  <a:pt x="102" y="21"/>
                  <a:pt x="102" y="21"/>
                  <a:pt x="101" y="21"/>
                </a:cubicBezTo>
                <a:cubicBezTo>
                  <a:pt x="100" y="21"/>
                  <a:pt x="99" y="22"/>
                  <a:pt x="98" y="22"/>
                </a:cubicBezTo>
                <a:cubicBezTo>
                  <a:pt x="93" y="22"/>
                  <a:pt x="89" y="23"/>
                  <a:pt x="83" y="23"/>
                </a:cubicBezTo>
                <a:cubicBezTo>
                  <a:pt x="83" y="23"/>
                  <a:pt x="84" y="23"/>
                  <a:pt x="83" y="23"/>
                </a:cubicBezTo>
                <a:cubicBezTo>
                  <a:pt x="82" y="24"/>
                  <a:pt x="78" y="24"/>
                  <a:pt x="77" y="25"/>
                </a:cubicBezTo>
                <a:cubicBezTo>
                  <a:pt x="82" y="24"/>
                  <a:pt x="86" y="23"/>
                  <a:pt x="91" y="23"/>
                </a:cubicBezTo>
                <a:cubicBezTo>
                  <a:pt x="91" y="23"/>
                  <a:pt x="92" y="23"/>
                  <a:pt x="92" y="24"/>
                </a:cubicBezTo>
                <a:cubicBezTo>
                  <a:pt x="89" y="23"/>
                  <a:pt x="85" y="26"/>
                  <a:pt x="85" y="25"/>
                </a:cubicBezTo>
                <a:cubicBezTo>
                  <a:pt x="85" y="25"/>
                  <a:pt x="84" y="25"/>
                  <a:pt x="82" y="25"/>
                </a:cubicBezTo>
                <a:cubicBezTo>
                  <a:pt x="82" y="27"/>
                  <a:pt x="80" y="26"/>
                  <a:pt x="78" y="26"/>
                </a:cubicBezTo>
                <a:cubicBezTo>
                  <a:pt x="78" y="27"/>
                  <a:pt x="77" y="27"/>
                  <a:pt x="77" y="27"/>
                </a:cubicBezTo>
                <a:cubicBezTo>
                  <a:pt x="77" y="28"/>
                  <a:pt x="78" y="27"/>
                  <a:pt x="78" y="28"/>
                </a:cubicBezTo>
                <a:cubicBezTo>
                  <a:pt x="77" y="29"/>
                  <a:pt x="75" y="29"/>
                  <a:pt x="73" y="30"/>
                </a:cubicBezTo>
                <a:cubicBezTo>
                  <a:pt x="72" y="30"/>
                  <a:pt x="72" y="30"/>
                  <a:pt x="73" y="30"/>
                </a:cubicBezTo>
                <a:cubicBezTo>
                  <a:pt x="72" y="30"/>
                  <a:pt x="70" y="31"/>
                  <a:pt x="70" y="30"/>
                </a:cubicBezTo>
                <a:cubicBezTo>
                  <a:pt x="71" y="30"/>
                  <a:pt x="71" y="30"/>
                  <a:pt x="71" y="30"/>
                </a:cubicBezTo>
                <a:cubicBezTo>
                  <a:pt x="72" y="29"/>
                  <a:pt x="71" y="29"/>
                  <a:pt x="70" y="29"/>
                </a:cubicBezTo>
                <a:cubicBezTo>
                  <a:pt x="71" y="29"/>
                  <a:pt x="71" y="28"/>
                  <a:pt x="72" y="27"/>
                </a:cubicBezTo>
                <a:cubicBezTo>
                  <a:pt x="71" y="28"/>
                  <a:pt x="71" y="28"/>
                  <a:pt x="70" y="28"/>
                </a:cubicBezTo>
                <a:cubicBezTo>
                  <a:pt x="71" y="27"/>
                  <a:pt x="71" y="27"/>
                  <a:pt x="71" y="26"/>
                </a:cubicBezTo>
                <a:cubicBezTo>
                  <a:pt x="70" y="27"/>
                  <a:pt x="69" y="27"/>
                  <a:pt x="68" y="28"/>
                </a:cubicBezTo>
                <a:cubicBezTo>
                  <a:pt x="68" y="28"/>
                  <a:pt x="66" y="29"/>
                  <a:pt x="66" y="29"/>
                </a:cubicBezTo>
                <a:cubicBezTo>
                  <a:pt x="66" y="28"/>
                  <a:pt x="67" y="28"/>
                  <a:pt x="67" y="28"/>
                </a:cubicBezTo>
                <a:cubicBezTo>
                  <a:pt x="67" y="27"/>
                  <a:pt x="68" y="27"/>
                  <a:pt x="68" y="27"/>
                </a:cubicBezTo>
                <a:cubicBezTo>
                  <a:pt x="67" y="27"/>
                  <a:pt x="65" y="30"/>
                  <a:pt x="63" y="29"/>
                </a:cubicBezTo>
                <a:cubicBezTo>
                  <a:pt x="65" y="28"/>
                  <a:pt x="65" y="28"/>
                  <a:pt x="67" y="27"/>
                </a:cubicBezTo>
                <a:cubicBezTo>
                  <a:pt x="67" y="25"/>
                  <a:pt x="64" y="26"/>
                  <a:pt x="62" y="27"/>
                </a:cubicBezTo>
                <a:cubicBezTo>
                  <a:pt x="59" y="28"/>
                  <a:pt x="56" y="29"/>
                  <a:pt x="54" y="30"/>
                </a:cubicBezTo>
                <a:cubicBezTo>
                  <a:pt x="55" y="30"/>
                  <a:pt x="57" y="29"/>
                  <a:pt x="57" y="29"/>
                </a:cubicBezTo>
                <a:cubicBezTo>
                  <a:pt x="57" y="30"/>
                  <a:pt x="56" y="30"/>
                  <a:pt x="56" y="31"/>
                </a:cubicBezTo>
                <a:cubicBezTo>
                  <a:pt x="57" y="30"/>
                  <a:pt x="57" y="30"/>
                  <a:pt x="58" y="30"/>
                </a:cubicBezTo>
                <a:cubicBezTo>
                  <a:pt x="58" y="30"/>
                  <a:pt x="58" y="30"/>
                  <a:pt x="58" y="30"/>
                </a:cubicBezTo>
                <a:cubicBezTo>
                  <a:pt x="57" y="31"/>
                  <a:pt x="55" y="31"/>
                  <a:pt x="55" y="31"/>
                </a:cubicBezTo>
                <a:cubicBezTo>
                  <a:pt x="55" y="31"/>
                  <a:pt x="54" y="31"/>
                  <a:pt x="54" y="31"/>
                </a:cubicBezTo>
                <a:cubicBezTo>
                  <a:pt x="55" y="31"/>
                  <a:pt x="55" y="32"/>
                  <a:pt x="55" y="32"/>
                </a:cubicBezTo>
                <a:cubicBezTo>
                  <a:pt x="57" y="31"/>
                  <a:pt x="57" y="31"/>
                  <a:pt x="58" y="31"/>
                </a:cubicBezTo>
                <a:cubicBezTo>
                  <a:pt x="57" y="33"/>
                  <a:pt x="55" y="33"/>
                  <a:pt x="54" y="35"/>
                </a:cubicBezTo>
                <a:cubicBezTo>
                  <a:pt x="53" y="34"/>
                  <a:pt x="52" y="35"/>
                  <a:pt x="51" y="36"/>
                </a:cubicBezTo>
                <a:cubicBezTo>
                  <a:pt x="52" y="35"/>
                  <a:pt x="52" y="36"/>
                  <a:pt x="52" y="36"/>
                </a:cubicBezTo>
                <a:cubicBezTo>
                  <a:pt x="48" y="38"/>
                  <a:pt x="46" y="39"/>
                  <a:pt x="43" y="42"/>
                </a:cubicBezTo>
                <a:cubicBezTo>
                  <a:pt x="44" y="41"/>
                  <a:pt x="44" y="40"/>
                  <a:pt x="45" y="39"/>
                </a:cubicBezTo>
                <a:cubicBezTo>
                  <a:pt x="45" y="40"/>
                  <a:pt x="44" y="40"/>
                  <a:pt x="43" y="40"/>
                </a:cubicBezTo>
                <a:cubicBezTo>
                  <a:pt x="44" y="39"/>
                  <a:pt x="44" y="38"/>
                  <a:pt x="44" y="38"/>
                </a:cubicBezTo>
                <a:cubicBezTo>
                  <a:pt x="45" y="37"/>
                  <a:pt x="46" y="36"/>
                  <a:pt x="48" y="35"/>
                </a:cubicBezTo>
                <a:cubicBezTo>
                  <a:pt x="47" y="35"/>
                  <a:pt x="46" y="36"/>
                  <a:pt x="45" y="37"/>
                </a:cubicBezTo>
                <a:cubicBezTo>
                  <a:pt x="45" y="37"/>
                  <a:pt x="45" y="37"/>
                  <a:pt x="45" y="37"/>
                </a:cubicBezTo>
                <a:cubicBezTo>
                  <a:pt x="45" y="35"/>
                  <a:pt x="44" y="35"/>
                  <a:pt x="43" y="34"/>
                </a:cubicBezTo>
                <a:cubicBezTo>
                  <a:pt x="48" y="30"/>
                  <a:pt x="53" y="28"/>
                  <a:pt x="58" y="25"/>
                </a:cubicBezTo>
                <a:cubicBezTo>
                  <a:pt x="60" y="24"/>
                  <a:pt x="63" y="24"/>
                  <a:pt x="66" y="22"/>
                </a:cubicBezTo>
                <a:cubicBezTo>
                  <a:pt x="66" y="23"/>
                  <a:pt x="67" y="22"/>
                  <a:pt x="67" y="23"/>
                </a:cubicBezTo>
                <a:cubicBezTo>
                  <a:pt x="69" y="21"/>
                  <a:pt x="72" y="21"/>
                  <a:pt x="73" y="21"/>
                </a:cubicBezTo>
                <a:cubicBezTo>
                  <a:pt x="73" y="20"/>
                  <a:pt x="76" y="20"/>
                  <a:pt x="77" y="20"/>
                </a:cubicBezTo>
                <a:cubicBezTo>
                  <a:pt x="77" y="20"/>
                  <a:pt x="77" y="20"/>
                  <a:pt x="77" y="20"/>
                </a:cubicBezTo>
                <a:cubicBezTo>
                  <a:pt x="79" y="19"/>
                  <a:pt x="81" y="20"/>
                  <a:pt x="84" y="19"/>
                </a:cubicBezTo>
                <a:cubicBezTo>
                  <a:pt x="83" y="19"/>
                  <a:pt x="85" y="18"/>
                  <a:pt x="83" y="19"/>
                </a:cubicBezTo>
                <a:cubicBezTo>
                  <a:pt x="82" y="19"/>
                  <a:pt x="84" y="19"/>
                  <a:pt x="83" y="19"/>
                </a:cubicBezTo>
                <a:cubicBezTo>
                  <a:pt x="83" y="18"/>
                  <a:pt x="80" y="19"/>
                  <a:pt x="79" y="19"/>
                </a:cubicBezTo>
                <a:cubicBezTo>
                  <a:pt x="77" y="20"/>
                  <a:pt x="75" y="19"/>
                  <a:pt x="73" y="20"/>
                </a:cubicBezTo>
                <a:cubicBezTo>
                  <a:pt x="73" y="20"/>
                  <a:pt x="72" y="19"/>
                  <a:pt x="71" y="20"/>
                </a:cubicBezTo>
                <a:cubicBezTo>
                  <a:pt x="73" y="19"/>
                  <a:pt x="71" y="20"/>
                  <a:pt x="71" y="21"/>
                </a:cubicBezTo>
                <a:cubicBezTo>
                  <a:pt x="70" y="21"/>
                  <a:pt x="68" y="21"/>
                  <a:pt x="66" y="22"/>
                </a:cubicBezTo>
                <a:cubicBezTo>
                  <a:pt x="67" y="21"/>
                  <a:pt x="67" y="21"/>
                  <a:pt x="68" y="21"/>
                </a:cubicBezTo>
                <a:cubicBezTo>
                  <a:pt x="68" y="20"/>
                  <a:pt x="68" y="21"/>
                  <a:pt x="68" y="20"/>
                </a:cubicBezTo>
                <a:cubicBezTo>
                  <a:pt x="66" y="20"/>
                  <a:pt x="66" y="21"/>
                  <a:pt x="66" y="21"/>
                </a:cubicBezTo>
                <a:cubicBezTo>
                  <a:pt x="66" y="20"/>
                  <a:pt x="62" y="22"/>
                  <a:pt x="61" y="22"/>
                </a:cubicBezTo>
                <a:cubicBezTo>
                  <a:pt x="61" y="23"/>
                  <a:pt x="61" y="23"/>
                  <a:pt x="61" y="23"/>
                </a:cubicBezTo>
                <a:cubicBezTo>
                  <a:pt x="61" y="23"/>
                  <a:pt x="61" y="23"/>
                  <a:pt x="60" y="23"/>
                </a:cubicBezTo>
                <a:cubicBezTo>
                  <a:pt x="55" y="25"/>
                  <a:pt x="51" y="28"/>
                  <a:pt x="46" y="31"/>
                </a:cubicBezTo>
                <a:cubicBezTo>
                  <a:pt x="45" y="33"/>
                  <a:pt x="41" y="36"/>
                  <a:pt x="40" y="35"/>
                </a:cubicBezTo>
                <a:cubicBezTo>
                  <a:pt x="34" y="39"/>
                  <a:pt x="30" y="44"/>
                  <a:pt x="25" y="51"/>
                </a:cubicBezTo>
                <a:cubicBezTo>
                  <a:pt x="24" y="53"/>
                  <a:pt x="22" y="56"/>
                  <a:pt x="20" y="58"/>
                </a:cubicBezTo>
                <a:cubicBezTo>
                  <a:pt x="21" y="58"/>
                  <a:pt x="20" y="59"/>
                  <a:pt x="20" y="59"/>
                </a:cubicBezTo>
                <a:cubicBezTo>
                  <a:pt x="18" y="61"/>
                  <a:pt x="20" y="57"/>
                  <a:pt x="21" y="55"/>
                </a:cubicBezTo>
                <a:cubicBezTo>
                  <a:pt x="20" y="57"/>
                  <a:pt x="20" y="55"/>
                  <a:pt x="20" y="54"/>
                </a:cubicBezTo>
                <a:cubicBezTo>
                  <a:pt x="22" y="51"/>
                  <a:pt x="24" y="48"/>
                  <a:pt x="26" y="45"/>
                </a:cubicBezTo>
                <a:cubicBezTo>
                  <a:pt x="26" y="44"/>
                  <a:pt x="27" y="44"/>
                  <a:pt x="27" y="44"/>
                </a:cubicBezTo>
                <a:cubicBezTo>
                  <a:pt x="28" y="42"/>
                  <a:pt x="29" y="41"/>
                  <a:pt x="31" y="40"/>
                </a:cubicBezTo>
                <a:cubicBezTo>
                  <a:pt x="31" y="39"/>
                  <a:pt x="31" y="38"/>
                  <a:pt x="32" y="38"/>
                </a:cubicBezTo>
                <a:cubicBezTo>
                  <a:pt x="33" y="37"/>
                  <a:pt x="34" y="37"/>
                  <a:pt x="35" y="36"/>
                </a:cubicBezTo>
                <a:cubicBezTo>
                  <a:pt x="35" y="36"/>
                  <a:pt x="36" y="35"/>
                  <a:pt x="36" y="34"/>
                </a:cubicBezTo>
                <a:cubicBezTo>
                  <a:pt x="36" y="34"/>
                  <a:pt x="36" y="35"/>
                  <a:pt x="36" y="35"/>
                </a:cubicBezTo>
                <a:cubicBezTo>
                  <a:pt x="37" y="34"/>
                  <a:pt x="37" y="34"/>
                  <a:pt x="37" y="33"/>
                </a:cubicBezTo>
                <a:cubicBezTo>
                  <a:pt x="37" y="33"/>
                  <a:pt x="38" y="33"/>
                  <a:pt x="38" y="33"/>
                </a:cubicBezTo>
                <a:cubicBezTo>
                  <a:pt x="39" y="33"/>
                  <a:pt x="40" y="31"/>
                  <a:pt x="41" y="30"/>
                </a:cubicBezTo>
                <a:cubicBezTo>
                  <a:pt x="42" y="30"/>
                  <a:pt x="40" y="31"/>
                  <a:pt x="41" y="31"/>
                </a:cubicBezTo>
                <a:cubicBezTo>
                  <a:pt x="41" y="30"/>
                  <a:pt x="42" y="29"/>
                  <a:pt x="42" y="29"/>
                </a:cubicBezTo>
                <a:cubicBezTo>
                  <a:pt x="44" y="29"/>
                  <a:pt x="45" y="27"/>
                  <a:pt x="45" y="28"/>
                </a:cubicBezTo>
                <a:cubicBezTo>
                  <a:pt x="47" y="26"/>
                  <a:pt x="50" y="24"/>
                  <a:pt x="52" y="23"/>
                </a:cubicBezTo>
                <a:cubicBezTo>
                  <a:pt x="52" y="23"/>
                  <a:pt x="52" y="23"/>
                  <a:pt x="51" y="23"/>
                </a:cubicBezTo>
                <a:cubicBezTo>
                  <a:pt x="54" y="21"/>
                  <a:pt x="54" y="21"/>
                  <a:pt x="55" y="20"/>
                </a:cubicBezTo>
                <a:cubicBezTo>
                  <a:pt x="55" y="20"/>
                  <a:pt x="55" y="20"/>
                  <a:pt x="55" y="20"/>
                </a:cubicBezTo>
                <a:cubicBezTo>
                  <a:pt x="58" y="19"/>
                  <a:pt x="61" y="17"/>
                  <a:pt x="64" y="17"/>
                </a:cubicBezTo>
                <a:cubicBezTo>
                  <a:pt x="64" y="16"/>
                  <a:pt x="64" y="16"/>
                  <a:pt x="64" y="16"/>
                </a:cubicBezTo>
                <a:cubicBezTo>
                  <a:pt x="65" y="16"/>
                  <a:pt x="65" y="16"/>
                  <a:pt x="66" y="15"/>
                </a:cubicBezTo>
                <a:cubicBezTo>
                  <a:pt x="66" y="15"/>
                  <a:pt x="66" y="16"/>
                  <a:pt x="67" y="15"/>
                </a:cubicBezTo>
                <a:cubicBezTo>
                  <a:pt x="66" y="15"/>
                  <a:pt x="68" y="14"/>
                  <a:pt x="69" y="14"/>
                </a:cubicBezTo>
                <a:cubicBezTo>
                  <a:pt x="69" y="14"/>
                  <a:pt x="70" y="14"/>
                  <a:pt x="70" y="14"/>
                </a:cubicBezTo>
                <a:cubicBezTo>
                  <a:pt x="70" y="15"/>
                  <a:pt x="69" y="15"/>
                  <a:pt x="69" y="15"/>
                </a:cubicBezTo>
                <a:cubicBezTo>
                  <a:pt x="71" y="14"/>
                  <a:pt x="71" y="14"/>
                  <a:pt x="71" y="13"/>
                </a:cubicBezTo>
                <a:cubicBezTo>
                  <a:pt x="70" y="13"/>
                  <a:pt x="69" y="14"/>
                  <a:pt x="68" y="14"/>
                </a:cubicBezTo>
                <a:cubicBezTo>
                  <a:pt x="67" y="15"/>
                  <a:pt x="64" y="15"/>
                  <a:pt x="63" y="15"/>
                </a:cubicBezTo>
                <a:cubicBezTo>
                  <a:pt x="63" y="15"/>
                  <a:pt x="63" y="15"/>
                  <a:pt x="63" y="15"/>
                </a:cubicBezTo>
                <a:cubicBezTo>
                  <a:pt x="64" y="15"/>
                  <a:pt x="64" y="15"/>
                  <a:pt x="64" y="15"/>
                </a:cubicBezTo>
                <a:cubicBezTo>
                  <a:pt x="65" y="14"/>
                  <a:pt x="68" y="13"/>
                  <a:pt x="70" y="13"/>
                </a:cubicBezTo>
                <a:cubicBezTo>
                  <a:pt x="69" y="12"/>
                  <a:pt x="71" y="12"/>
                  <a:pt x="71" y="11"/>
                </a:cubicBezTo>
                <a:cubicBezTo>
                  <a:pt x="68" y="12"/>
                  <a:pt x="65" y="13"/>
                  <a:pt x="63" y="14"/>
                </a:cubicBezTo>
                <a:cubicBezTo>
                  <a:pt x="64" y="14"/>
                  <a:pt x="62" y="15"/>
                  <a:pt x="62" y="15"/>
                </a:cubicBezTo>
                <a:cubicBezTo>
                  <a:pt x="61" y="15"/>
                  <a:pt x="59" y="15"/>
                  <a:pt x="59" y="16"/>
                </a:cubicBezTo>
                <a:cubicBezTo>
                  <a:pt x="60" y="16"/>
                  <a:pt x="60" y="16"/>
                  <a:pt x="60" y="16"/>
                </a:cubicBezTo>
                <a:cubicBezTo>
                  <a:pt x="58" y="16"/>
                  <a:pt x="56" y="17"/>
                  <a:pt x="55" y="18"/>
                </a:cubicBezTo>
                <a:cubicBezTo>
                  <a:pt x="56" y="17"/>
                  <a:pt x="55" y="17"/>
                  <a:pt x="57" y="16"/>
                </a:cubicBezTo>
                <a:cubicBezTo>
                  <a:pt x="55" y="17"/>
                  <a:pt x="55" y="17"/>
                  <a:pt x="54" y="18"/>
                </a:cubicBezTo>
                <a:cubicBezTo>
                  <a:pt x="54" y="18"/>
                  <a:pt x="54" y="18"/>
                  <a:pt x="54" y="18"/>
                </a:cubicBezTo>
                <a:cubicBezTo>
                  <a:pt x="51" y="19"/>
                  <a:pt x="46" y="21"/>
                  <a:pt x="43" y="24"/>
                </a:cubicBezTo>
                <a:cubicBezTo>
                  <a:pt x="43" y="24"/>
                  <a:pt x="43" y="23"/>
                  <a:pt x="43" y="24"/>
                </a:cubicBezTo>
                <a:cubicBezTo>
                  <a:pt x="40" y="26"/>
                  <a:pt x="35" y="28"/>
                  <a:pt x="34" y="30"/>
                </a:cubicBezTo>
                <a:cubicBezTo>
                  <a:pt x="34" y="30"/>
                  <a:pt x="35" y="29"/>
                  <a:pt x="36" y="28"/>
                </a:cubicBezTo>
                <a:cubicBezTo>
                  <a:pt x="35" y="28"/>
                  <a:pt x="34" y="30"/>
                  <a:pt x="33" y="30"/>
                </a:cubicBezTo>
                <a:cubicBezTo>
                  <a:pt x="33" y="30"/>
                  <a:pt x="33" y="30"/>
                  <a:pt x="33" y="30"/>
                </a:cubicBezTo>
                <a:cubicBezTo>
                  <a:pt x="32" y="31"/>
                  <a:pt x="32" y="32"/>
                  <a:pt x="31" y="33"/>
                </a:cubicBezTo>
                <a:cubicBezTo>
                  <a:pt x="30" y="34"/>
                  <a:pt x="29" y="34"/>
                  <a:pt x="27" y="36"/>
                </a:cubicBezTo>
                <a:cubicBezTo>
                  <a:pt x="28" y="36"/>
                  <a:pt x="25" y="38"/>
                  <a:pt x="25" y="39"/>
                </a:cubicBezTo>
                <a:cubicBezTo>
                  <a:pt x="28" y="36"/>
                  <a:pt x="23" y="43"/>
                  <a:pt x="22" y="42"/>
                </a:cubicBezTo>
                <a:cubicBezTo>
                  <a:pt x="23" y="41"/>
                  <a:pt x="23" y="41"/>
                  <a:pt x="23" y="40"/>
                </a:cubicBezTo>
                <a:cubicBezTo>
                  <a:pt x="22" y="42"/>
                  <a:pt x="22" y="41"/>
                  <a:pt x="22" y="41"/>
                </a:cubicBezTo>
                <a:cubicBezTo>
                  <a:pt x="21" y="42"/>
                  <a:pt x="20" y="42"/>
                  <a:pt x="19" y="43"/>
                </a:cubicBezTo>
                <a:cubicBezTo>
                  <a:pt x="20" y="43"/>
                  <a:pt x="21" y="42"/>
                  <a:pt x="21" y="42"/>
                </a:cubicBezTo>
                <a:cubicBezTo>
                  <a:pt x="21" y="42"/>
                  <a:pt x="21" y="43"/>
                  <a:pt x="21" y="43"/>
                </a:cubicBezTo>
                <a:cubicBezTo>
                  <a:pt x="20" y="43"/>
                  <a:pt x="19" y="43"/>
                  <a:pt x="19" y="44"/>
                </a:cubicBezTo>
                <a:cubicBezTo>
                  <a:pt x="19" y="44"/>
                  <a:pt x="19" y="44"/>
                  <a:pt x="18" y="44"/>
                </a:cubicBezTo>
                <a:cubicBezTo>
                  <a:pt x="22" y="39"/>
                  <a:pt x="23" y="37"/>
                  <a:pt x="28" y="34"/>
                </a:cubicBezTo>
                <a:cubicBezTo>
                  <a:pt x="30" y="31"/>
                  <a:pt x="33" y="30"/>
                  <a:pt x="35" y="27"/>
                </a:cubicBezTo>
                <a:cubicBezTo>
                  <a:pt x="35" y="27"/>
                  <a:pt x="36" y="26"/>
                  <a:pt x="36" y="27"/>
                </a:cubicBezTo>
                <a:cubicBezTo>
                  <a:pt x="39" y="24"/>
                  <a:pt x="44" y="22"/>
                  <a:pt x="46" y="20"/>
                </a:cubicBezTo>
                <a:cubicBezTo>
                  <a:pt x="45" y="20"/>
                  <a:pt x="44" y="21"/>
                  <a:pt x="44" y="21"/>
                </a:cubicBezTo>
                <a:cubicBezTo>
                  <a:pt x="45" y="20"/>
                  <a:pt x="49" y="17"/>
                  <a:pt x="48" y="19"/>
                </a:cubicBezTo>
                <a:cubicBezTo>
                  <a:pt x="49" y="18"/>
                  <a:pt x="50" y="18"/>
                  <a:pt x="51" y="17"/>
                </a:cubicBezTo>
                <a:cubicBezTo>
                  <a:pt x="51" y="16"/>
                  <a:pt x="49" y="18"/>
                  <a:pt x="49" y="18"/>
                </a:cubicBezTo>
                <a:cubicBezTo>
                  <a:pt x="50" y="17"/>
                  <a:pt x="53" y="15"/>
                  <a:pt x="55" y="15"/>
                </a:cubicBezTo>
                <a:cubicBezTo>
                  <a:pt x="60" y="12"/>
                  <a:pt x="65" y="10"/>
                  <a:pt x="69" y="10"/>
                </a:cubicBezTo>
                <a:cubicBezTo>
                  <a:pt x="69" y="9"/>
                  <a:pt x="70" y="10"/>
                  <a:pt x="70" y="10"/>
                </a:cubicBezTo>
                <a:cubicBezTo>
                  <a:pt x="71" y="9"/>
                  <a:pt x="70" y="9"/>
                  <a:pt x="70" y="9"/>
                </a:cubicBezTo>
                <a:cubicBezTo>
                  <a:pt x="71" y="9"/>
                  <a:pt x="71" y="9"/>
                  <a:pt x="71" y="9"/>
                </a:cubicBezTo>
                <a:cubicBezTo>
                  <a:pt x="72" y="8"/>
                  <a:pt x="72" y="9"/>
                  <a:pt x="73" y="8"/>
                </a:cubicBezTo>
                <a:cubicBezTo>
                  <a:pt x="74" y="8"/>
                  <a:pt x="75" y="8"/>
                  <a:pt x="77" y="7"/>
                </a:cubicBezTo>
                <a:cubicBezTo>
                  <a:pt x="77" y="8"/>
                  <a:pt x="80" y="7"/>
                  <a:pt x="81" y="7"/>
                </a:cubicBezTo>
                <a:cubicBezTo>
                  <a:pt x="87" y="6"/>
                  <a:pt x="96" y="6"/>
                  <a:pt x="102" y="7"/>
                </a:cubicBezTo>
                <a:cubicBezTo>
                  <a:pt x="98" y="6"/>
                  <a:pt x="96" y="6"/>
                  <a:pt x="93" y="5"/>
                </a:cubicBezTo>
                <a:cubicBezTo>
                  <a:pt x="88" y="6"/>
                  <a:pt x="82" y="6"/>
                  <a:pt x="77" y="7"/>
                </a:cubicBezTo>
                <a:cubicBezTo>
                  <a:pt x="77" y="7"/>
                  <a:pt x="77" y="7"/>
                  <a:pt x="76" y="7"/>
                </a:cubicBezTo>
                <a:cubicBezTo>
                  <a:pt x="77" y="6"/>
                  <a:pt x="78" y="6"/>
                  <a:pt x="78" y="6"/>
                </a:cubicBezTo>
                <a:cubicBezTo>
                  <a:pt x="77" y="6"/>
                  <a:pt x="73" y="8"/>
                  <a:pt x="70" y="7"/>
                </a:cubicBezTo>
                <a:cubicBezTo>
                  <a:pt x="70" y="8"/>
                  <a:pt x="69" y="8"/>
                  <a:pt x="68" y="8"/>
                </a:cubicBezTo>
                <a:cubicBezTo>
                  <a:pt x="68" y="10"/>
                  <a:pt x="63" y="11"/>
                  <a:pt x="61" y="12"/>
                </a:cubicBezTo>
                <a:cubicBezTo>
                  <a:pt x="61" y="12"/>
                  <a:pt x="64" y="11"/>
                  <a:pt x="63" y="11"/>
                </a:cubicBezTo>
                <a:cubicBezTo>
                  <a:pt x="62" y="11"/>
                  <a:pt x="61" y="12"/>
                  <a:pt x="60" y="11"/>
                </a:cubicBezTo>
                <a:cubicBezTo>
                  <a:pt x="61" y="11"/>
                  <a:pt x="62" y="11"/>
                  <a:pt x="62" y="10"/>
                </a:cubicBezTo>
                <a:cubicBezTo>
                  <a:pt x="61" y="11"/>
                  <a:pt x="59" y="12"/>
                  <a:pt x="59" y="11"/>
                </a:cubicBezTo>
                <a:cubicBezTo>
                  <a:pt x="58" y="11"/>
                  <a:pt x="60" y="11"/>
                  <a:pt x="59" y="11"/>
                </a:cubicBezTo>
                <a:cubicBezTo>
                  <a:pt x="58" y="11"/>
                  <a:pt x="58" y="11"/>
                  <a:pt x="58" y="12"/>
                </a:cubicBezTo>
                <a:cubicBezTo>
                  <a:pt x="57" y="11"/>
                  <a:pt x="58" y="11"/>
                  <a:pt x="58" y="10"/>
                </a:cubicBezTo>
                <a:cubicBezTo>
                  <a:pt x="57" y="11"/>
                  <a:pt x="57" y="11"/>
                  <a:pt x="57" y="11"/>
                </a:cubicBezTo>
                <a:cubicBezTo>
                  <a:pt x="56" y="11"/>
                  <a:pt x="58" y="10"/>
                  <a:pt x="57" y="11"/>
                </a:cubicBezTo>
                <a:cubicBezTo>
                  <a:pt x="55" y="11"/>
                  <a:pt x="54" y="12"/>
                  <a:pt x="53" y="12"/>
                </a:cubicBezTo>
                <a:cubicBezTo>
                  <a:pt x="53" y="12"/>
                  <a:pt x="53" y="12"/>
                  <a:pt x="54" y="12"/>
                </a:cubicBezTo>
                <a:cubicBezTo>
                  <a:pt x="53" y="12"/>
                  <a:pt x="53" y="13"/>
                  <a:pt x="52" y="13"/>
                </a:cubicBezTo>
                <a:cubicBezTo>
                  <a:pt x="52" y="13"/>
                  <a:pt x="53" y="12"/>
                  <a:pt x="53" y="12"/>
                </a:cubicBezTo>
                <a:cubicBezTo>
                  <a:pt x="51" y="13"/>
                  <a:pt x="48" y="14"/>
                  <a:pt x="47" y="14"/>
                </a:cubicBezTo>
                <a:cubicBezTo>
                  <a:pt x="46" y="15"/>
                  <a:pt x="48" y="15"/>
                  <a:pt x="47" y="15"/>
                </a:cubicBezTo>
                <a:cubicBezTo>
                  <a:pt x="45" y="16"/>
                  <a:pt x="45" y="16"/>
                  <a:pt x="44" y="16"/>
                </a:cubicBezTo>
                <a:cubicBezTo>
                  <a:pt x="44" y="17"/>
                  <a:pt x="45" y="17"/>
                  <a:pt x="44" y="17"/>
                </a:cubicBezTo>
                <a:cubicBezTo>
                  <a:pt x="43" y="18"/>
                  <a:pt x="41" y="19"/>
                  <a:pt x="41" y="18"/>
                </a:cubicBezTo>
                <a:cubicBezTo>
                  <a:pt x="41" y="18"/>
                  <a:pt x="43" y="17"/>
                  <a:pt x="42" y="17"/>
                </a:cubicBezTo>
                <a:cubicBezTo>
                  <a:pt x="41" y="18"/>
                  <a:pt x="40" y="19"/>
                  <a:pt x="39" y="20"/>
                </a:cubicBezTo>
                <a:cubicBezTo>
                  <a:pt x="38" y="21"/>
                  <a:pt x="39" y="19"/>
                  <a:pt x="38" y="20"/>
                </a:cubicBezTo>
                <a:cubicBezTo>
                  <a:pt x="37" y="20"/>
                  <a:pt x="38" y="20"/>
                  <a:pt x="38" y="21"/>
                </a:cubicBezTo>
                <a:cubicBezTo>
                  <a:pt x="37" y="21"/>
                  <a:pt x="34" y="23"/>
                  <a:pt x="35" y="22"/>
                </a:cubicBezTo>
                <a:cubicBezTo>
                  <a:pt x="34" y="23"/>
                  <a:pt x="34" y="23"/>
                  <a:pt x="32" y="24"/>
                </a:cubicBezTo>
                <a:cubicBezTo>
                  <a:pt x="32" y="25"/>
                  <a:pt x="33" y="25"/>
                  <a:pt x="32" y="25"/>
                </a:cubicBezTo>
                <a:cubicBezTo>
                  <a:pt x="27" y="29"/>
                  <a:pt x="24" y="33"/>
                  <a:pt x="20" y="37"/>
                </a:cubicBezTo>
                <a:cubicBezTo>
                  <a:pt x="20" y="37"/>
                  <a:pt x="20" y="37"/>
                  <a:pt x="20" y="37"/>
                </a:cubicBezTo>
                <a:cubicBezTo>
                  <a:pt x="18" y="39"/>
                  <a:pt x="17" y="40"/>
                  <a:pt x="17" y="42"/>
                </a:cubicBezTo>
                <a:cubicBezTo>
                  <a:pt x="16" y="42"/>
                  <a:pt x="16" y="41"/>
                  <a:pt x="17" y="41"/>
                </a:cubicBezTo>
                <a:cubicBezTo>
                  <a:pt x="16" y="43"/>
                  <a:pt x="14" y="44"/>
                  <a:pt x="13" y="45"/>
                </a:cubicBezTo>
                <a:cubicBezTo>
                  <a:pt x="13" y="44"/>
                  <a:pt x="15" y="43"/>
                  <a:pt x="14" y="42"/>
                </a:cubicBezTo>
                <a:cubicBezTo>
                  <a:pt x="13" y="44"/>
                  <a:pt x="13" y="46"/>
                  <a:pt x="11" y="49"/>
                </a:cubicBezTo>
                <a:cubicBezTo>
                  <a:pt x="11" y="49"/>
                  <a:pt x="12" y="48"/>
                  <a:pt x="12" y="49"/>
                </a:cubicBezTo>
                <a:cubicBezTo>
                  <a:pt x="11" y="50"/>
                  <a:pt x="11" y="50"/>
                  <a:pt x="11" y="51"/>
                </a:cubicBezTo>
                <a:cubicBezTo>
                  <a:pt x="10" y="51"/>
                  <a:pt x="9" y="52"/>
                  <a:pt x="9" y="53"/>
                </a:cubicBezTo>
                <a:cubicBezTo>
                  <a:pt x="8" y="56"/>
                  <a:pt x="5" y="59"/>
                  <a:pt x="5" y="63"/>
                </a:cubicBezTo>
                <a:cubicBezTo>
                  <a:pt x="2" y="69"/>
                  <a:pt x="0" y="82"/>
                  <a:pt x="1" y="88"/>
                </a:cubicBezTo>
                <a:cubicBezTo>
                  <a:pt x="1" y="89"/>
                  <a:pt x="1" y="91"/>
                  <a:pt x="1" y="91"/>
                </a:cubicBezTo>
                <a:cubicBezTo>
                  <a:pt x="2" y="94"/>
                  <a:pt x="1" y="95"/>
                  <a:pt x="2" y="97"/>
                </a:cubicBezTo>
                <a:cubicBezTo>
                  <a:pt x="2" y="97"/>
                  <a:pt x="2" y="96"/>
                  <a:pt x="2" y="96"/>
                </a:cubicBezTo>
                <a:cubicBezTo>
                  <a:pt x="2" y="97"/>
                  <a:pt x="2" y="97"/>
                  <a:pt x="3" y="99"/>
                </a:cubicBezTo>
                <a:cubicBezTo>
                  <a:pt x="3" y="100"/>
                  <a:pt x="2" y="99"/>
                  <a:pt x="3" y="100"/>
                </a:cubicBezTo>
                <a:cubicBezTo>
                  <a:pt x="4" y="102"/>
                  <a:pt x="4" y="105"/>
                  <a:pt x="4" y="108"/>
                </a:cubicBezTo>
                <a:cubicBezTo>
                  <a:pt x="5" y="108"/>
                  <a:pt x="4" y="107"/>
                  <a:pt x="4" y="107"/>
                </a:cubicBezTo>
                <a:cubicBezTo>
                  <a:pt x="5" y="108"/>
                  <a:pt x="6" y="111"/>
                  <a:pt x="6" y="112"/>
                </a:cubicBezTo>
                <a:cubicBezTo>
                  <a:pt x="5" y="111"/>
                  <a:pt x="6" y="110"/>
                  <a:pt x="5" y="110"/>
                </a:cubicBezTo>
                <a:cubicBezTo>
                  <a:pt x="5" y="110"/>
                  <a:pt x="5" y="110"/>
                  <a:pt x="5" y="111"/>
                </a:cubicBezTo>
                <a:cubicBezTo>
                  <a:pt x="7" y="115"/>
                  <a:pt x="10" y="121"/>
                  <a:pt x="11" y="123"/>
                </a:cubicBezTo>
                <a:cubicBezTo>
                  <a:pt x="12" y="124"/>
                  <a:pt x="12" y="124"/>
                  <a:pt x="13" y="125"/>
                </a:cubicBezTo>
                <a:cubicBezTo>
                  <a:pt x="13" y="126"/>
                  <a:pt x="13" y="127"/>
                  <a:pt x="15" y="128"/>
                </a:cubicBezTo>
                <a:cubicBezTo>
                  <a:pt x="14" y="128"/>
                  <a:pt x="15" y="129"/>
                  <a:pt x="16" y="130"/>
                </a:cubicBezTo>
                <a:cubicBezTo>
                  <a:pt x="16" y="130"/>
                  <a:pt x="18" y="133"/>
                  <a:pt x="19" y="134"/>
                </a:cubicBezTo>
                <a:cubicBezTo>
                  <a:pt x="18" y="135"/>
                  <a:pt x="17" y="132"/>
                  <a:pt x="17" y="133"/>
                </a:cubicBezTo>
                <a:cubicBezTo>
                  <a:pt x="18" y="134"/>
                  <a:pt x="18" y="134"/>
                  <a:pt x="19" y="135"/>
                </a:cubicBezTo>
                <a:cubicBezTo>
                  <a:pt x="19" y="135"/>
                  <a:pt x="21" y="137"/>
                  <a:pt x="21" y="137"/>
                </a:cubicBezTo>
                <a:cubicBezTo>
                  <a:pt x="20" y="137"/>
                  <a:pt x="19" y="135"/>
                  <a:pt x="18" y="135"/>
                </a:cubicBezTo>
                <a:cubicBezTo>
                  <a:pt x="20" y="137"/>
                  <a:pt x="23" y="140"/>
                  <a:pt x="22" y="140"/>
                </a:cubicBezTo>
                <a:cubicBezTo>
                  <a:pt x="22" y="140"/>
                  <a:pt x="23" y="141"/>
                  <a:pt x="23" y="141"/>
                </a:cubicBezTo>
                <a:cubicBezTo>
                  <a:pt x="21" y="140"/>
                  <a:pt x="21" y="141"/>
                  <a:pt x="20" y="140"/>
                </a:cubicBezTo>
                <a:cubicBezTo>
                  <a:pt x="25" y="143"/>
                  <a:pt x="26" y="147"/>
                  <a:pt x="31" y="149"/>
                </a:cubicBezTo>
                <a:cubicBezTo>
                  <a:pt x="30" y="149"/>
                  <a:pt x="30" y="149"/>
                  <a:pt x="30" y="149"/>
                </a:cubicBezTo>
                <a:cubicBezTo>
                  <a:pt x="31" y="150"/>
                  <a:pt x="31" y="149"/>
                  <a:pt x="32" y="150"/>
                </a:cubicBezTo>
                <a:cubicBezTo>
                  <a:pt x="32" y="150"/>
                  <a:pt x="32" y="151"/>
                  <a:pt x="32" y="151"/>
                </a:cubicBezTo>
                <a:cubicBezTo>
                  <a:pt x="33" y="152"/>
                  <a:pt x="34" y="152"/>
                  <a:pt x="34" y="152"/>
                </a:cubicBezTo>
                <a:cubicBezTo>
                  <a:pt x="33" y="151"/>
                  <a:pt x="33" y="151"/>
                  <a:pt x="33" y="150"/>
                </a:cubicBezTo>
                <a:cubicBezTo>
                  <a:pt x="35" y="152"/>
                  <a:pt x="36" y="152"/>
                  <a:pt x="37" y="154"/>
                </a:cubicBezTo>
                <a:cubicBezTo>
                  <a:pt x="36" y="153"/>
                  <a:pt x="36" y="154"/>
                  <a:pt x="35" y="153"/>
                </a:cubicBezTo>
                <a:cubicBezTo>
                  <a:pt x="35" y="153"/>
                  <a:pt x="35" y="154"/>
                  <a:pt x="36" y="154"/>
                </a:cubicBezTo>
                <a:cubicBezTo>
                  <a:pt x="36" y="154"/>
                  <a:pt x="36" y="154"/>
                  <a:pt x="37" y="154"/>
                </a:cubicBezTo>
                <a:cubicBezTo>
                  <a:pt x="36" y="155"/>
                  <a:pt x="40" y="158"/>
                  <a:pt x="42" y="159"/>
                </a:cubicBezTo>
                <a:cubicBezTo>
                  <a:pt x="43" y="159"/>
                  <a:pt x="41" y="158"/>
                  <a:pt x="42" y="158"/>
                </a:cubicBezTo>
                <a:cubicBezTo>
                  <a:pt x="42" y="158"/>
                  <a:pt x="43" y="159"/>
                  <a:pt x="44" y="159"/>
                </a:cubicBezTo>
                <a:cubicBezTo>
                  <a:pt x="43" y="159"/>
                  <a:pt x="43" y="159"/>
                  <a:pt x="43" y="160"/>
                </a:cubicBezTo>
                <a:cubicBezTo>
                  <a:pt x="44" y="161"/>
                  <a:pt x="44" y="160"/>
                  <a:pt x="45" y="160"/>
                </a:cubicBezTo>
                <a:cubicBezTo>
                  <a:pt x="44" y="161"/>
                  <a:pt x="47" y="162"/>
                  <a:pt x="47" y="162"/>
                </a:cubicBezTo>
                <a:cubicBezTo>
                  <a:pt x="49" y="162"/>
                  <a:pt x="49" y="163"/>
                  <a:pt x="48" y="163"/>
                </a:cubicBezTo>
                <a:cubicBezTo>
                  <a:pt x="50" y="164"/>
                  <a:pt x="51" y="164"/>
                  <a:pt x="52" y="164"/>
                </a:cubicBezTo>
                <a:cubicBezTo>
                  <a:pt x="53" y="165"/>
                  <a:pt x="52" y="164"/>
                  <a:pt x="52" y="165"/>
                </a:cubicBezTo>
                <a:cubicBezTo>
                  <a:pt x="54" y="165"/>
                  <a:pt x="53" y="165"/>
                  <a:pt x="55" y="166"/>
                </a:cubicBezTo>
                <a:cubicBezTo>
                  <a:pt x="55" y="166"/>
                  <a:pt x="56" y="166"/>
                  <a:pt x="56" y="166"/>
                </a:cubicBezTo>
                <a:cubicBezTo>
                  <a:pt x="57" y="167"/>
                  <a:pt x="58" y="167"/>
                  <a:pt x="57" y="167"/>
                </a:cubicBezTo>
                <a:cubicBezTo>
                  <a:pt x="61" y="169"/>
                  <a:pt x="63" y="167"/>
                  <a:pt x="65" y="168"/>
                </a:cubicBezTo>
                <a:cubicBezTo>
                  <a:pt x="66" y="167"/>
                  <a:pt x="67" y="168"/>
                  <a:pt x="69" y="169"/>
                </a:cubicBezTo>
                <a:cubicBezTo>
                  <a:pt x="69" y="169"/>
                  <a:pt x="68" y="168"/>
                  <a:pt x="69" y="168"/>
                </a:cubicBezTo>
                <a:cubicBezTo>
                  <a:pt x="70" y="169"/>
                  <a:pt x="71" y="169"/>
                  <a:pt x="73" y="169"/>
                </a:cubicBezTo>
                <a:cubicBezTo>
                  <a:pt x="73" y="170"/>
                  <a:pt x="72" y="169"/>
                  <a:pt x="72" y="170"/>
                </a:cubicBezTo>
                <a:cubicBezTo>
                  <a:pt x="73" y="170"/>
                  <a:pt x="74" y="170"/>
                  <a:pt x="74" y="170"/>
                </a:cubicBezTo>
                <a:cubicBezTo>
                  <a:pt x="73" y="170"/>
                  <a:pt x="73" y="170"/>
                  <a:pt x="73" y="169"/>
                </a:cubicBezTo>
                <a:cubicBezTo>
                  <a:pt x="74" y="169"/>
                  <a:pt x="74" y="169"/>
                  <a:pt x="75" y="170"/>
                </a:cubicBezTo>
                <a:cubicBezTo>
                  <a:pt x="75" y="170"/>
                  <a:pt x="75" y="170"/>
                  <a:pt x="75" y="170"/>
                </a:cubicBezTo>
                <a:cubicBezTo>
                  <a:pt x="79" y="170"/>
                  <a:pt x="83" y="171"/>
                  <a:pt x="85" y="170"/>
                </a:cubicBezTo>
                <a:cubicBezTo>
                  <a:pt x="86" y="170"/>
                  <a:pt x="85" y="171"/>
                  <a:pt x="86" y="171"/>
                </a:cubicBezTo>
                <a:cubicBezTo>
                  <a:pt x="86" y="170"/>
                  <a:pt x="86" y="170"/>
                  <a:pt x="86" y="170"/>
                </a:cubicBezTo>
                <a:cubicBezTo>
                  <a:pt x="87" y="170"/>
                  <a:pt x="91" y="171"/>
                  <a:pt x="89" y="170"/>
                </a:cubicBezTo>
                <a:cubicBezTo>
                  <a:pt x="91" y="170"/>
                  <a:pt x="91" y="171"/>
                  <a:pt x="92" y="170"/>
                </a:cubicBezTo>
                <a:cubicBezTo>
                  <a:pt x="91" y="170"/>
                  <a:pt x="91" y="170"/>
                  <a:pt x="92" y="170"/>
                </a:cubicBezTo>
                <a:cubicBezTo>
                  <a:pt x="92" y="170"/>
                  <a:pt x="92" y="171"/>
                  <a:pt x="93" y="170"/>
                </a:cubicBezTo>
                <a:cubicBezTo>
                  <a:pt x="93" y="170"/>
                  <a:pt x="94" y="170"/>
                  <a:pt x="95" y="170"/>
                </a:cubicBezTo>
                <a:cubicBezTo>
                  <a:pt x="94" y="170"/>
                  <a:pt x="96" y="170"/>
                  <a:pt x="97" y="170"/>
                </a:cubicBezTo>
                <a:cubicBezTo>
                  <a:pt x="97" y="170"/>
                  <a:pt x="96" y="170"/>
                  <a:pt x="96" y="170"/>
                </a:cubicBezTo>
                <a:cubicBezTo>
                  <a:pt x="97" y="170"/>
                  <a:pt x="99" y="169"/>
                  <a:pt x="99" y="170"/>
                </a:cubicBezTo>
                <a:cubicBezTo>
                  <a:pt x="99" y="170"/>
                  <a:pt x="98" y="170"/>
                  <a:pt x="98" y="170"/>
                </a:cubicBezTo>
                <a:cubicBezTo>
                  <a:pt x="99" y="170"/>
                  <a:pt x="100" y="170"/>
                  <a:pt x="101" y="169"/>
                </a:cubicBezTo>
                <a:cubicBezTo>
                  <a:pt x="102" y="170"/>
                  <a:pt x="104" y="168"/>
                  <a:pt x="105" y="169"/>
                </a:cubicBezTo>
                <a:cubicBezTo>
                  <a:pt x="102" y="169"/>
                  <a:pt x="100" y="171"/>
                  <a:pt x="98" y="170"/>
                </a:cubicBezTo>
                <a:cubicBezTo>
                  <a:pt x="98" y="171"/>
                  <a:pt x="97" y="171"/>
                  <a:pt x="96" y="171"/>
                </a:cubicBezTo>
                <a:cubicBezTo>
                  <a:pt x="96" y="171"/>
                  <a:pt x="95" y="171"/>
                  <a:pt x="95" y="172"/>
                </a:cubicBezTo>
                <a:cubicBezTo>
                  <a:pt x="97" y="172"/>
                  <a:pt x="96" y="171"/>
                  <a:pt x="96" y="171"/>
                </a:cubicBezTo>
                <a:cubicBezTo>
                  <a:pt x="97" y="171"/>
                  <a:pt x="98" y="171"/>
                  <a:pt x="97" y="172"/>
                </a:cubicBezTo>
                <a:cubicBezTo>
                  <a:pt x="97" y="172"/>
                  <a:pt x="96" y="172"/>
                  <a:pt x="96" y="172"/>
                </a:cubicBezTo>
                <a:cubicBezTo>
                  <a:pt x="98" y="172"/>
                  <a:pt x="99" y="172"/>
                  <a:pt x="99" y="172"/>
                </a:cubicBezTo>
                <a:cubicBezTo>
                  <a:pt x="101" y="172"/>
                  <a:pt x="102" y="172"/>
                  <a:pt x="106" y="171"/>
                </a:cubicBezTo>
                <a:cubicBezTo>
                  <a:pt x="107" y="171"/>
                  <a:pt x="106" y="171"/>
                  <a:pt x="107" y="170"/>
                </a:cubicBezTo>
                <a:cubicBezTo>
                  <a:pt x="112" y="170"/>
                  <a:pt x="116" y="168"/>
                  <a:pt x="119" y="167"/>
                </a:cubicBezTo>
                <a:cubicBezTo>
                  <a:pt x="120" y="167"/>
                  <a:pt x="118" y="167"/>
                  <a:pt x="120" y="166"/>
                </a:cubicBezTo>
                <a:cubicBezTo>
                  <a:pt x="121" y="166"/>
                  <a:pt x="121" y="166"/>
                  <a:pt x="121" y="167"/>
                </a:cubicBezTo>
                <a:cubicBezTo>
                  <a:pt x="124" y="165"/>
                  <a:pt x="126" y="165"/>
                  <a:pt x="129" y="164"/>
                </a:cubicBezTo>
                <a:cubicBezTo>
                  <a:pt x="130" y="162"/>
                  <a:pt x="135" y="161"/>
                  <a:pt x="137" y="159"/>
                </a:cubicBezTo>
                <a:cubicBezTo>
                  <a:pt x="135" y="160"/>
                  <a:pt x="133" y="161"/>
                  <a:pt x="132" y="161"/>
                </a:cubicBezTo>
                <a:cubicBezTo>
                  <a:pt x="133" y="160"/>
                  <a:pt x="137" y="158"/>
                  <a:pt x="137" y="159"/>
                </a:cubicBezTo>
                <a:cubicBezTo>
                  <a:pt x="139" y="158"/>
                  <a:pt x="141" y="158"/>
                  <a:pt x="141" y="157"/>
                </a:cubicBezTo>
                <a:cubicBezTo>
                  <a:pt x="142" y="158"/>
                  <a:pt x="145" y="156"/>
                  <a:pt x="147" y="154"/>
                </a:cubicBezTo>
                <a:cubicBezTo>
                  <a:pt x="147" y="154"/>
                  <a:pt x="148" y="154"/>
                  <a:pt x="148" y="153"/>
                </a:cubicBezTo>
                <a:cubicBezTo>
                  <a:pt x="153" y="150"/>
                  <a:pt x="158" y="147"/>
                  <a:pt x="161" y="143"/>
                </a:cubicBezTo>
                <a:cubicBezTo>
                  <a:pt x="161" y="143"/>
                  <a:pt x="161" y="143"/>
                  <a:pt x="162" y="143"/>
                </a:cubicBezTo>
                <a:cubicBezTo>
                  <a:pt x="161" y="142"/>
                  <a:pt x="161" y="142"/>
                  <a:pt x="162" y="141"/>
                </a:cubicBezTo>
                <a:cubicBezTo>
                  <a:pt x="162" y="141"/>
                  <a:pt x="162" y="142"/>
                  <a:pt x="163" y="141"/>
                </a:cubicBezTo>
                <a:cubicBezTo>
                  <a:pt x="163" y="141"/>
                  <a:pt x="163" y="140"/>
                  <a:pt x="164" y="140"/>
                </a:cubicBezTo>
                <a:cubicBezTo>
                  <a:pt x="164" y="139"/>
                  <a:pt x="163" y="140"/>
                  <a:pt x="164" y="139"/>
                </a:cubicBezTo>
                <a:cubicBezTo>
                  <a:pt x="164" y="139"/>
                  <a:pt x="165" y="138"/>
                  <a:pt x="165" y="138"/>
                </a:cubicBezTo>
                <a:cubicBezTo>
                  <a:pt x="165" y="138"/>
                  <a:pt x="165" y="139"/>
                  <a:pt x="165" y="139"/>
                </a:cubicBezTo>
                <a:cubicBezTo>
                  <a:pt x="166" y="138"/>
                  <a:pt x="166" y="138"/>
                  <a:pt x="167" y="136"/>
                </a:cubicBezTo>
                <a:cubicBezTo>
                  <a:pt x="167" y="136"/>
                  <a:pt x="166" y="137"/>
                  <a:pt x="166" y="137"/>
                </a:cubicBezTo>
                <a:cubicBezTo>
                  <a:pt x="170" y="129"/>
                  <a:pt x="177" y="120"/>
                  <a:pt x="180" y="110"/>
                </a:cubicBezTo>
                <a:cubicBezTo>
                  <a:pt x="180" y="110"/>
                  <a:pt x="179" y="113"/>
                  <a:pt x="180" y="112"/>
                </a:cubicBezTo>
                <a:cubicBezTo>
                  <a:pt x="181" y="107"/>
                  <a:pt x="181" y="106"/>
                  <a:pt x="182" y="103"/>
                </a:cubicBezTo>
                <a:cubicBezTo>
                  <a:pt x="183" y="102"/>
                  <a:pt x="182" y="101"/>
                  <a:pt x="182" y="100"/>
                </a:cubicBezTo>
                <a:cubicBezTo>
                  <a:pt x="183" y="99"/>
                  <a:pt x="183" y="94"/>
                  <a:pt x="184" y="92"/>
                </a:cubicBezTo>
                <a:cubicBezTo>
                  <a:pt x="183" y="92"/>
                  <a:pt x="184" y="90"/>
                  <a:pt x="183" y="89"/>
                </a:cubicBezTo>
                <a:cubicBezTo>
                  <a:pt x="184" y="89"/>
                  <a:pt x="184" y="88"/>
                  <a:pt x="184" y="88"/>
                </a:cubicBezTo>
                <a:cubicBezTo>
                  <a:pt x="184" y="87"/>
                  <a:pt x="184" y="85"/>
                  <a:pt x="184" y="84"/>
                </a:cubicBezTo>
                <a:cubicBezTo>
                  <a:pt x="184" y="84"/>
                  <a:pt x="184" y="82"/>
                  <a:pt x="184" y="81"/>
                </a:cubicBezTo>
                <a:cubicBezTo>
                  <a:pt x="184" y="80"/>
                  <a:pt x="184" y="81"/>
                  <a:pt x="183" y="80"/>
                </a:cubicBezTo>
                <a:cubicBezTo>
                  <a:pt x="184" y="78"/>
                  <a:pt x="182" y="75"/>
                  <a:pt x="183" y="74"/>
                </a:cubicBezTo>
                <a:cubicBezTo>
                  <a:pt x="182" y="73"/>
                  <a:pt x="181" y="67"/>
                  <a:pt x="182" y="66"/>
                </a:cubicBezTo>
                <a:cubicBezTo>
                  <a:pt x="181" y="66"/>
                  <a:pt x="179" y="61"/>
                  <a:pt x="180" y="61"/>
                </a:cubicBezTo>
                <a:cubicBezTo>
                  <a:pt x="179" y="59"/>
                  <a:pt x="178" y="59"/>
                  <a:pt x="177" y="57"/>
                </a:cubicBezTo>
                <a:cubicBezTo>
                  <a:pt x="177" y="57"/>
                  <a:pt x="178" y="58"/>
                  <a:pt x="178" y="58"/>
                </a:cubicBezTo>
                <a:cubicBezTo>
                  <a:pt x="175" y="50"/>
                  <a:pt x="171" y="46"/>
                  <a:pt x="167" y="39"/>
                </a:cubicBezTo>
                <a:cubicBezTo>
                  <a:pt x="167" y="39"/>
                  <a:pt x="167" y="39"/>
                  <a:pt x="167" y="39"/>
                </a:cubicBezTo>
                <a:cubicBezTo>
                  <a:pt x="166" y="36"/>
                  <a:pt x="161" y="33"/>
                  <a:pt x="163" y="32"/>
                </a:cubicBezTo>
                <a:cubicBezTo>
                  <a:pt x="162" y="31"/>
                  <a:pt x="162" y="33"/>
                  <a:pt x="161" y="32"/>
                </a:cubicBezTo>
                <a:cubicBezTo>
                  <a:pt x="159" y="29"/>
                  <a:pt x="157" y="28"/>
                  <a:pt x="156" y="26"/>
                </a:cubicBezTo>
                <a:cubicBezTo>
                  <a:pt x="155" y="25"/>
                  <a:pt x="154" y="24"/>
                  <a:pt x="152" y="23"/>
                </a:cubicBezTo>
                <a:cubicBezTo>
                  <a:pt x="152" y="22"/>
                  <a:pt x="153" y="23"/>
                  <a:pt x="153" y="23"/>
                </a:cubicBezTo>
                <a:cubicBezTo>
                  <a:pt x="151" y="21"/>
                  <a:pt x="150" y="20"/>
                  <a:pt x="149" y="18"/>
                </a:cubicBezTo>
                <a:cubicBezTo>
                  <a:pt x="148" y="19"/>
                  <a:pt x="147" y="17"/>
                  <a:pt x="147" y="18"/>
                </a:cubicBezTo>
                <a:cubicBezTo>
                  <a:pt x="148" y="19"/>
                  <a:pt x="149" y="20"/>
                  <a:pt x="149" y="21"/>
                </a:cubicBezTo>
                <a:cubicBezTo>
                  <a:pt x="148" y="21"/>
                  <a:pt x="148" y="20"/>
                  <a:pt x="148" y="20"/>
                </a:cubicBezTo>
                <a:cubicBezTo>
                  <a:pt x="149" y="22"/>
                  <a:pt x="151" y="23"/>
                  <a:pt x="153" y="25"/>
                </a:cubicBezTo>
                <a:cubicBezTo>
                  <a:pt x="153" y="25"/>
                  <a:pt x="153" y="25"/>
                  <a:pt x="153" y="25"/>
                </a:cubicBezTo>
                <a:cubicBezTo>
                  <a:pt x="154" y="26"/>
                  <a:pt x="155" y="27"/>
                  <a:pt x="156" y="28"/>
                </a:cubicBezTo>
                <a:cubicBezTo>
                  <a:pt x="159" y="32"/>
                  <a:pt x="165" y="37"/>
                  <a:pt x="167" y="43"/>
                </a:cubicBezTo>
                <a:cubicBezTo>
                  <a:pt x="169" y="44"/>
                  <a:pt x="171" y="47"/>
                  <a:pt x="173" y="50"/>
                </a:cubicBezTo>
                <a:cubicBezTo>
                  <a:pt x="172" y="50"/>
                  <a:pt x="170" y="46"/>
                  <a:pt x="169" y="46"/>
                </a:cubicBezTo>
                <a:cubicBezTo>
                  <a:pt x="170" y="48"/>
                  <a:pt x="174" y="54"/>
                  <a:pt x="173" y="54"/>
                </a:cubicBezTo>
                <a:cubicBezTo>
                  <a:pt x="173" y="54"/>
                  <a:pt x="174" y="53"/>
                  <a:pt x="174" y="54"/>
                </a:cubicBezTo>
                <a:cubicBezTo>
                  <a:pt x="175" y="55"/>
                  <a:pt x="174" y="55"/>
                  <a:pt x="175" y="56"/>
                </a:cubicBezTo>
                <a:cubicBezTo>
                  <a:pt x="176" y="56"/>
                  <a:pt x="178" y="62"/>
                  <a:pt x="178" y="65"/>
                </a:cubicBezTo>
                <a:cubicBezTo>
                  <a:pt x="178" y="64"/>
                  <a:pt x="178" y="64"/>
                  <a:pt x="178" y="64"/>
                </a:cubicBezTo>
                <a:cubicBezTo>
                  <a:pt x="178" y="65"/>
                  <a:pt x="180" y="67"/>
                  <a:pt x="180" y="69"/>
                </a:cubicBezTo>
                <a:cubicBezTo>
                  <a:pt x="180" y="68"/>
                  <a:pt x="179" y="67"/>
                  <a:pt x="179" y="67"/>
                </a:cubicBezTo>
                <a:cubicBezTo>
                  <a:pt x="179" y="69"/>
                  <a:pt x="180" y="69"/>
                  <a:pt x="180" y="70"/>
                </a:cubicBezTo>
                <a:cubicBezTo>
                  <a:pt x="180" y="71"/>
                  <a:pt x="180" y="69"/>
                  <a:pt x="180" y="69"/>
                </a:cubicBezTo>
                <a:cubicBezTo>
                  <a:pt x="181" y="73"/>
                  <a:pt x="181" y="79"/>
                  <a:pt x="182" y="82"/>
                </a:cubicBezTo>
                <a:cubicBezTo>
                  <a:pt x="182" y="83"/>
                  <a:pt x="182" y="81"/>
                  <a:pt x="182" y="81"/>
                </a:cubicBezTo>
                <a:cubicBezTo>
                  <a:pt x="182" y="82"/>
                  <a:pt x="182" y="84"/>
                  <a:pt x="182" y="84"/>
                </a:cubicBezTo>
                <a:cubicBezTo>
                  <a:pt x="182" y="84"/>
                  <a:pt x="182" y="83"/>
                  <a:pt x="182" y="83"/>
                </a:cubicBezTo>
                <a:cubicBezTo>
                  <a:pt x="182" y="90"/>
                  <a:pt x="182" y="96"/>
                  <a:pt x="179" y="104"/>
                </a:cubicBezTo>
                <a:cubicBezTo>
                  <a:pt x="178" y="105"/>
                  <a:pt x="177" y="111"/>
                  <a:pt x="176" y="113"/>
                </a:cubicBezTo>
                <a:cubicBezTo>
                  <a:pt x="175" y="116"/>
                  <a:pt x="173" y="120"/>
                  <a:pt x="171" y="124"/>
                </a:cubicBezTo>
                <a:cubicBezTo>
                  <a:pt x="167" y="130"/>
                  <a:pt x="163" y="134"/>
                  <a:pt x="160" y="138"/>
                </a:cubicBezTo>
                <a:cubicBezTo>
                  <a:pt x="159" y="138"/>
                  <a:pt x="159" y="138"/>
                  <a:pt x="159" y="139"/>
                </a:cubicBezTo>
                <a:cubicBezTo>
                  <a:pt x="159" y="139"/>
                  <a:pt x="159" y="139"/>
                  <a:pt x="159" y="139"/>
                </a:cubicBezTo>
                <a:cubicBezTo>
                  <a:pt x="158" y="140"/>
                  <a:pt x="156" y="141"/>
                  <a:pt x="156" y="141"/>
                </a:cubicBezTo>
                <a:cubicBezTo>
                  <a:pt x="155" y="142"/>
                  <a:pt x="155" y="142"/>
                  <a:pt x="155" y="143"/>
                </a:cubicBezTo>
                <a:cubicBezTo>
                  <a:pt x="155" y="142"/>
                  <a:pt x="156" y="141"/>
                  <a:pt x="157" y="141"/>
                </a:cubicBezTo>
                <a:cubicBezTo>
                  <a:pt x="156" y="142"/>
                  <a:pt x="156" y="142"/>
                  <a:pt x="155" y="143"/>
                </a:cubicBezTo>
                <a:cubicBezTo>
                  <a:pt x="154" y="143"/>
                  <a:pt x="155" y="143"/>
                  <a:pt x="153" y="144"/>
                </a:cubicBezTo>
                <a:cubicBezTo>
                  <a:pt x="153" y="144"/>
                  <a:pt x="153" y="144"/>
                  <a:pt x="153" y="143"/>
                </a:cubicBezTo>
                <a:cubicBezTo>
                  <a:pt x="152" y="145"/>
                  <a:pt x="150" y="146"/>
                  <a:pt x="149" y="147"/>
                </a:cubicBezTo>
                <a:cubicBezTo>
                  <a:pt x="151" y="146"/>
                  <a:pt x="151" y="146"/>
                  <a:pt x="152" y="145"/>
                </a:cubicBezTo>
                <a:cubicBezTo>
                  <a:pt x="151" y="146"/>
                  <a:pt x="150" y="146"/>
                  <a:pt x="149" y="148"/>
                </a:cubicBezTo>
                <a:cubicBezTo>
                  <a:pt x="149" y="148"/>
                  <a:pt x="150" y="147"/>
                  <a:pt x="149" y="147"/>
                </a:cubicBezTo>
                <a:cubicBezTo>
                  <a:pt x="148" y="149"/>
                  <a:pt x="145" y="149"/>
                  <a:pt x="143" y="151"/>
                </a:cubicBezTo>
                <a:cubicBezTo>
                  <a:pt x="144" y="150"/>
                  <a:pt x="145" y="150"/>
                  <a:pt x="144" y="150"/>
                </a:cubicBezTo>
                <a:cubicBezTo>
                  <a:pt x="143" y="151"/>
                  <a:pt x="143" y="151"/>
                  <a:pt x="142" y="151"/>
                </a:cubicBezTo>
                <a:cubicBezTo>
                  <a:pt x="142" y="153"/>
                  <a:pt x="139" y="153"/>
                  <a:pt x="138" y="154"/>
                </a:cubicBezTo>
                <a:cubicBezTo>
                  <a:pt x="137" y="155"/>
                  <a:pt x="137" y="154"/>
                  <a:pt x="137" y="154"/>
                </a:cubicBezTo>
                <a:cubicBezTo>
                  <a:pt x="136" y="155"/>
                  <a:pt x="134" y="157"/>
                  <a:pt x="133" y="157"/>
                </a:cubicBezTo>
                <a:cubicBezTo>
                  <a:pt x="132" y="156"/>
                  <a:pt x="134" y="156"/>
                  <a:pt x="134" y="156"/>
                </a:cubicBezTo>
                <a:cubicBezTo>
                  <a:pt x="131" y="157"/>
                  <a:pt x="130" y="158"/>
                  <a:pt x="129" y="159"/>
                </a:cubicBezTo>
                <a:cubicBezTo>
                  <a:pt x="128" y="159"/>
                  <a:pt x="128" y="159"/>
                  <a:pt x="128" y="159"/>
                </a:cubicBezTo>
                <a:cubicBezTo>
                  <a:pt x="129" y="159"/>
                  <a:pt x="126" y="161"/>
                  <a:pt x="125" y="161"/>
                </a:cubicBezTo>
                <a:cubicBezTo>
                  <a:pt x="124" y="161"/>
                  <a:pt x="124" y="160"/>
                  <a:pt x="125" y="160"/>
                </a:cubicBezTo>
                <a:cubicBezTo>
                  <a:pt x="125" y="160"/>
                  <a:pt x="126" y="160"/>
                  <a:pt x="126" y="159"/>
                </a:cubicBezTo>
                <a:cubicBezTo>
                  <a:pt x="125" y="159"/>
                  <a:pt x="127" y="158"/>
                  <a:pt x="127" y="158"/>
                </a:cubicBezTo>
                <a:cubicBezTo>
                  <a:pt x="128" y="158"/>
                  <a:pt x="128" y="158"/>
                  <a:pt x="128" y="158"/>
                </a:cubicBezTo>
                <a:cubicBezTo>
                  <a:pt x="130" y="157"/>
                  <a:pt x="133" y="156"/>
                  <a:pt x="135" y="155"/>
                </a:cubicBezTo>
                <a:cubicBezTo>
                  <a:pt x="135" y="155"/>
                  <a:pt x="135" y="155"/>
                  <a:pt x="135" y="155"/>
                </a:cubicBezTo>
                <a:cubicBezTo>
                  <a:pt x="134" y="155"/>
                  <a:pt x="136" y="155"/>
                  <a:pt x="136" y="154"/>
                </a:cubicBezTo>
                <a:cubicBezTo>
                  <a:pt x="135" y="155"/>
                  <a:pt x="136" y="153"/>
                  <a:pt x="137" y="153"/>
                </a:cubicBezTo>
                <a:cubicBezTo>
                  <a:pt x="137" y="153"/>
                  <a:pt x="137" y="153"/>
                  <a:pt x="137" y="153"/>
                </a:cubicBezTo>
                <a:cubicBezTo>
                  <a:pt x="138" y="152"/>
                  <a:pt x="140" y="152"/>
                  <a:pt x="140" y="151"/>
                </a:cubicBezTo>
                <a:cubicBezTo>
                  <a:pt x="141" y="151"/>
                  <a:pt x="140" y="152"/>
                  <a:pt x="141" y="151"/>
                </a:cubicBezTo>
                <a:cubicBezTo>
                  <a:pt x="141" y="151"/>
                  <a:pt x="141" y="151"/>
                  <a:pt x="141" y="151"/>
                </a:cubicBezTo>
                <a:cubicBezTo>
                  <a:pt x="142" y="150"/>
                  <a:pt x="145" y="148"/>
                  <a:pt x="146" y="147"/>
                </a:cubicBezTo>
                <a:cubicBezTo>
                  <a:pt x="146" y="147"/>
                  <a:pt x="144" y="147"/>
                  <a:pt x="146" y="146"/>
                </a:cubicBezTo>
                <a:cubicBezTo>
                  <a:pt x="146" y="147"/>
                  <a:pt x="149" y="144"/>
                  <a:pt x="150" y="145"/>
                </a:cubicBezTo>
                <a:cubicBezTo>
                  <a:pt x="152" y="142"/>
                  <a:pt x="154" y="142"/>
                  <a:pt x="155" y="139"/>
                </a:cubicBezTo>
                <a:cubicBezTo>
                  <a:pt x="156" y="139"/>
                  <a:pt x="157" y="138"/>
                  <a:pt x="157" y="138"/>
                </a:cubicBezTo>
                <a:cubicBezTo>
                  <a:pt x="157" y="138"/>
                  <a:pt x="156" y="139"/>
                  <a:pt x="157" y="138"/>
                </a:cubicBezTo>
                <a:cubicBezTo>
                  <a:pt x="161" y="135"/>
                  <a:pt x="166" y="129"/>
                  <a:pt x="170" y="124"/>
                </a:cubicBezTo>
                <a:cubicBezTo>
                  <a:pt x="169" y="124"/>
                  <a:pt x="169" y="124"/>
                  <a:pt x="169" y="124"/>
                </a:cubicBezTo>
                <a:cubicBezTo>
                  <a:pt x="170" y="123"/>
                  <a:pt x="170" y="123"/>
                  <a:pt x="170" y="123"/>
                </a:cubicBezTo>
                <a:cubicBezTo>
                  <a:pt x="170" y="123"/>
                  <a:pt x="170" y="123"/>
                  <a:pt x="170" y="123"/>
                </a:cubicBezTo>
                <a:cubicBezTo>
                  <a:pt x="170" y="122"/>
                  <a:pt x="172" y="120"/>
                  <a:pt x="172" y="120"/>
                </a:cubicBezTo>
                <a:cubicBezTo>
                  <a:pt x="172" y="120"/>
                  <a:pt x="173" y="119"/>
                  <a:pt x="173" y="119"/>
                </a:cubicBezTo>
                <a:cubicBezTo>
                  <a:pt x="173" y="118"/>
                  <a:pt x="173" y="119"/>
                  <a:pt x="173" y="117"/>
                </a:cubicBezTo>
                <a:cubicBezTo>
                  <a:pt x="173" y="118"/>
                  <a:pt x="172" y="119"/>
                  <a:pt x="172" y="119"/>
                </a:cubicBezTo>
                <a:cubicBezTo>
                  <a:pt x="173" y="115"/>
                  <a:pt x="176" y="111"/>
                  <a:pt x="177" y="107"/>
                </a:cubicBezTo>
                <a:cubicBezTo>
                  <a:pt x="177" y="106"/>
                  <a:pt x="176" y="108"/>
                  <a:pt x="176" y="107"/>
                </a:cubicBezTo>
                <a:cubicBezTo>
                  <a:pt x="177" y="106"/>
                  <a:pt x="177" y="104"/>
                  <a:pt x="178" y="103"/>
                </a:cubicBezTo>
                <a:cubicBezTo>
                  <a:pt x="178" y="104"/>
                  <a:pt x="177" y="108"/>
                  <a:pt x="178" y="106"/>
                </a:cubicBezTo>
                <a:cubicBezTo>
                  <a:pt x="178" y="104"/>
                  <a:pt x="177" y="102"/>
                  <a:pt x="179" y="100"/>
                </a:cubicBezTo>
                <a:cubicBezTo>
                  <a:pt x="177" y="100"/>
                  <a:pt x="179" y="94"/>
                  <a:pt x="178" y="92"/>
                </a:cubicBezTo>
                <a:cubicBezTo>
                  <a:pt x="179" y="91"/>
                  <a:pt x="179" y="89"/>
                  <a:pt x="179" y="87"/>
                </a:cubicBezTo>
                <a:cubicBezTo>
                  <a:pt x="178" y="90"/>
                  <a:pt x="178" y="93"/>
                  <a:pt x="177" y="94"/>
                </a:cubicBezTo>
                <a:cubicBezTo>
                  <a:pt x="177" y="93"/>
                  <a:pt x="177" y="92"/>
                  <a:pt x="177" y="92"/>
                </a:cubicBezTo>
                <a:cubicBezTo>
                  <a:pt x="176" y="95"/>
                  <a:pt x="177" y="94"/>
                  <a:pt x="177" y="96"/>
                </a:cubicBezTo>
                <a:cubicBezTo>
                  <a:pt x="177" y="96"/>
                  <a:pt x="177" y="94"/>
                  <a:pt x="178" y="94"/>
                </a:cubicBezTo>
                <a:cubicBezTo>
                  <a:pt x="178" y="97"/>
                  <a:pt x="177" y="100"/>
                  <a:pt x="176" y="102"/>
                </a:cubicBezTo>
                <a:cubicBezTo>
                  <a:pt x="177" y="101"/>
                  <a:pt x="176" y="102"/>
                  <a:pt x="176" y="101"/>
                </a:cubicBezTo>
                <a:cubicBezTo>
                  <a:pt x="176" y="100"/>
                  <a:pt x="177" y="98"/>
                  <a:pt x="177" y="98"/>
                </a:cubicBezTo>
                <a:cubicBezTo>
                  <a:pt x="176" y="98"/>
                  <a:pt x="176" y="93"/>
                  <a:pt x="177" y="90"/>
                </a:cubicBezTo>
                <a:cubicBezTo>
                  <a:pt x="176" y="89"/>
                  <a:pt x="177" y="87"/>
                  <a:pt x="177" y="86"/>
                </a:cubicBezTo>
                <a:cubicBezTo>
                  <a:pt x="177" y="87"/>
                  <a:pt x="177" y="86"/>
                  <a:pt x="177" y="85"/>
                </a:cubicBezTo>
                <a:cubicBezTo>
                  <a:pt x="177" y="85"/>
                  <a:pt x="177" y="81"/>
                  <a:pt x="177" y="83"/>
                </a:cubicBezTo>
                <a:cubicBezTo>
                  <a:pt x="176" y="82"/>
                  <a:pt x="177" y="81"/>
                  <a:pt x="177" y="81"/>
                </a:cubicBezTo>
                <a:cubicBezTo>
                  <a:pt x="177" y="80"/>
                  <a:pt x="176" y="79"/>
                  <a:pt x="176" y="78"/>
                </a:cubicBezTo>
                <a:cubicBezTo>
                  <a:pt x="176" y="78"/>
                  <a:pt x="176" y="78"/>
                  <a:pt x="176" y="77"/>
                </a:cubicBezTo>
                <a:cubicBezTo>
                  <a:pt x="176" y="76"/>
                  <a:pt x="176" y="77"/>
                  <a:pt x="176" y="77"/>
                </a:cubicBezTo>
                <a:cubicBezTo>
                  <a:pt x="176" y="76"/>
                  <a:pt x="176" y="76"/>
                  <a:pt x="176" y="76"/>
                </a:cubicBezTo>
                <a:cubicBezTo>
                  <a:pt x="175" y="75"/>
                  <a:pt x="175" y="71"/>
                  <a:pt x="175" y="71"/>
                </a:cubicBezTo>
                <a:cubicBezTo>
                  <a:pt x="175" y="71"/>
                  <a:pt x="175" y="72"/>
                  <a:pt x="175" y="72"/>
                </a:cubicBezTo>
                <a:cubicBezTo>
                  <a:pt x="174" y="70"/>
                  <a:pt x="174" y="68"/>
                  <a:pt x="174" y="67"/>
                </a:cubicBezTo>
                <a:cubicBezTo>
                  <a:pt x="173" y="67"/>
                  <a:pt x="174" y="66"/>
                  <a:pt x="173" y="65"/>
                </a:cubicBezTo>
                <a:cubicBezTo>
                  <a:pt x="172" y="64"/>
                  <a:pt x="170" y="59"/>
                  <a:pt x="171" y="59"/>
                </a:cubicBezTo>
                <a:cubicBezTo>
                  <a:pt x="170" y="58"/>
                  <a:pt x="169" y="57"/>
                  <a:pt x="169" y="56"/>
                </a:cubicBezTo>
                <a:cubicBezTo>
                  <a:pt x="168" y="55"/>
                  <a:pt x="170" y="58"/>
                  <a:pt x="170" y="59"/>
                </a:cubicBezTo>
                <a:cubicBezTo>
                  <a:pt x="169" y="58"/>
                  <a:pt x="168" y="55"/>
                  <a:pt x="167" y="54"/>
                </a:cubicBezTo>
                <a:cubicBezTo>
                  <a:pt x="167" y="53"/>
                  <a:pt x="167" y="52"/>
                  <a:pt x="168" y="52"/>
                </a:cubicBezTo>
                <a:cubicBezTo>
                  <a:pt x="167" y="51"/>
                  <a:pt x="167" y="52"/>
                  <a:pt x="166" y="51"/>
                </a:cubicBezTo>
                <a:cubicBezTo>
                  <a:pt x="166" y="51"/>
                  <a:pt x="167" y="52"/>
                  <a:pt x="167" y="52"/>
                </a:cubicBezTo>
                <a:cubicBezTo>
                  <a:pt x="165" y="51"/>
                  <a:pt x="164" y="49"/>
                  <a:pt x="165" y="49"/>
                </a:cubicBezTo>
                <a:cubicBezTo>
                  <a:pt x="165" y="49"/>
                  <a:pt x="166" y="49"/>
                  <a:pt x="166" y="49"/>
                </a:cubicBezTo>
                <a:cubicBezTo>
                  <a:pt x="165" y="49"/>
                  <a:pt x="164" y="47"/>
                  <a:pt x="163" y="47"/>
                </a:cubicBezTo>
                <a:cubicBezTo>
                  <a:pt x="164" y="48"/>
                  <a:pt x="164" y="47"/>
                  <a:pt x="165" y="48"/>
                </a:cubicBezTo>
                <a:cubicBezTo>
                  <a:pt x="165" y="49"/>
                  <a:pt x="164" y="48"/>
                  <a:pt x="164" y="49"/>
                </a:cubicBezTo>
                <a:cubicBezTo>
                  <a:pt x="163" y="48"/>
                  <a:pt x="163" y="47"/>
                  <a:pt x="162" y="46"/>
                </a:cubicBezTo>
                <a:cubicBezTo>
                  <a:pt x="162" y="46"/>
                  <a:pt x="163" y="47"/>
                  <a:pt x="163" y="46"/>
                </a:cubicBezTo>
                <a:cubicBezTo>
                  <a:pt x="162" y="45"/>
                  <a:pt x="162" y="46"/>
                  <a:pt x="162" y="45"/>
                </a:cubicBezTo>
                <a:cubicBezTo>
                  <a:pt x="161" y="45"/>
                  <a:pt x="161" y="44"/>
                  <a:pt x="161" y="44"/>
                </a:cubicBezTo>
                <a:cubicBezTo>
                  <a:pt x="159" y="42"/>
                  <a:pt x="158" y="40"/>
                  <a:pt x="156" y="38"/>
                </a:cubicBezTo>
                <a:cubicBezTo>
                  <a:pt x="155" y="38"/>
                  <a:pt x="157" y="39"/>
                  <a:pt x="157" y="40"/>
                </a:cubicBezTo>
                <a:cubicBezTo>
                  <a:pt x="154" y="38"/>
                  <a:pt x="152" y="35"/>
                  <a:pt x="149" y="33"/>
                </a:cubicBezTo>
                <a:cubicBezTo>
                  <a:pt x="149" y="33"/>
                  <a:pt x="150" y="33"/>
                  <a:pt x="150" y="33"/>
                </a:cubicBezTo>
                <a:cubicBezTo>
                  <a:pt x="148" y="32"/>
                  <a:pt x="148" y="31"/>
                  <a:pt x="147" y="31"/>
                </a:cubicBezTo>
                <a:cubicBezTo>
                  <a:pt x="145" y="28"/>
                  <a:pt x="138" y="22"/>
                  <a:pt x="136" y="19"/>
                </a:cubicBezTo>
                <a:cubicBezTo>
                  <a:pt x="134" y="18"/>
                  <a:pt x="132" y="17"/>
                  <a:pt x="131" y="15"/>
                </a:cubicBezTo>
                <a:cubicBezTo>
                  <a:pt x="130" y="15"/>
                  <a:pt x="128" y="13"/>
                  <a:pt x="127" y="13"/>
                </a:cubicBezTo>
                <a:cubicBezTo>
                  <a:pt x="127" y="13"/>
                  <a:pt x="127" y="13"/>
                  <a:pt x="127" y="13"/>
                </a:cubicBezTo>
                <a:cubicBezTo>
                  <a:pt x="124" y="10"/>
                  <a:pt x="121" y="10"/>
                  <a:pt x="117" y="7"/>
                </a:cubicBezTo>
                <a:cubicBezTo>
                  <a:pt x="117" y="7"/>
                  <a:pt x="120" y="8"/>
                  <a:pt x="119" y="9"/>
                </a:cubicBezTo>
                <a:cubicBezTo>
                  <a:pt x="121" y="11"/>
                  <a:pt x="122" y="11"/>
                  <a:pt x="124" y="13"/>
                </a:cubicBezTo>
                <a:cubicBezTo>
                  <a:pt x="123" y="13"/>
                  <a:pt x="123" y="12"/>
                  <a:pt x="123" y="13"/>
                </a:cubicBezTo>
                <a:cubicBezTo>
                  <a:pt x="123" y="13"/>
                  <a:pt x="123" y="13"/>
                  <a:pt x="123" y="13"/>
                </a:cubicBezTo>
                <a:cubicBezTo>
                  <a:pt x="122" y="12"/>
                  <a:pt x="122" y="12"/>
                  <a:pt x="121" y="12"/>
                </a:cubicBezTo>
                <a:cubicBezTo>
                  <a:pt x="123" y="13"/>
                  <a:pt x="125" y="14"/>
                  <a:pt x="126" y="16"/>
                </a:cubicBezTo>
                <a:cubicBezTo>
                  <a:pt x="125" y="16"/>
                  <a:pt x="123" y="13"/>
                  <a:pt x="122" y="14"/>
                </a:cubicBezTo>
                <a:cubicBezTo>
                  <a:pt x="123" y="15"/>
                  <a:pt x="124" y="16"/>
                  <a:pt x="126" y="17"/>
                </a:cubicBezTo>
                <a:cubicBezTo>
                  <a:pt x="125" y="17"/>
                  <a:pt x="126" y="18"/>
                  <a:pt x="126" y="18"/>
                </a:cubicBezTo>
                <a:cubicBezTo>
                  <a:pt x="125" y="18"/>
                  <a:pt x="124" y="17"/>
                  <a:pt x="124" y="16"/>
                </a:cubicBezTo>
                <a:cubicBezTo>
                  <a:pt x="124" y="17"/>
                  <a:pt x="124" y="17"/>
                  <a:pt x="124" y="17"/>
                </a:cubicBezTo>
                <a:cubicBezTo>
                  <a:pt x="123" y="16"/>
                  <a:pt x="123" y="16"/>
                  <a:pt x="122" y="16"/>
                </a:cubicBezTo>
                <a:cubicBezTo>
                  <a:pt x="122" y="16"/>
                  <a:pt x="123" y="16"/>
                  <a:pt x="123" y="16"/>
                </a:cubicBezTo>
                <a:cubicBezTo>
                  <a:pt x="122" y="15"/>
                  <a:pt x="120" y="15"/>
                  <a:pt x="120" y="14"/>
                </a:cubicBezTo>
                <a:cubicBezTo>
                  <a:pt x="119" y="14"/>
                  <a:pt x="120" y="14"/>
                  <a:pt x="119" y="14"/>
                </a:cubicBezTo>
                <a:cubicBezTo>
                  <a:pt x="119" y="14"/>
                  <a:pt x="118" y="14"/>
                  <a:pt x="118" y="14"/>
                </a:cubicBezTo>
                <a:cubicBezTo>
                  <a:pt x="118" y="13"/>
                  <a:pt x="118" y="13"/>
                  <a:pt x="118" y="13"/>
                </a:cubicBezTo>
                <a:cubicBezTo>
                  <a:pt x="117" y="13"/>
                  <a:pt x="116" y="12"/>
                  <a:pt x="115" y="12"/>
                </a:cubicBezTo>
                <a:cubicBezTo>
                  <a:pt x="115" y="12"/>
                  <a:pt x="112" y="10"/>
                  <a:pt x="111" y="10"/>
                </a:cubicBezTo>
                <a:cubicBezTo>
                  <a:pt x="112" y="11"/>
                  <a:pt x="114" y="11"/>
                  <a:pt x="115" y="13"/>
                </a:cubicBezTo>
                <a:cubicBezTo>
                  <a:pt x="118" y="15"/>
                  <a:pt x="121" y="17"/>
                  <a:pt x="123" y="18"/>
                </a:cubicBezTo>
                <a:cubicBezTo>
                  <a:pt x="124" y="19"/>
                  <a:pt x="125" y="21"/>
                  <a:pt x="126" y="21"/>
                </a:cubicBezTo>
                <a:cubicBezTo>
                  <a:pt x="127" y="22"/>
                  <a:pt x="129" y="23"/>
                  <a:pt x="129" y="24"/>
                </a:cubicBezTo>
                <a:cubicBezTo>
                  <a:pt x="129" y="23"/>
                  <a:pt x="128" y="23"/>
                  <a:pt x="127" y="22"/>
                </a:cubicBezTo>
                <a:cubicBezTo>
                  <a:pt x="127" y="22"/>
                  <a:pt x="127" y="23"/>
                  <a:pt x="127" y="22"/>
                </a:cubicBezTo>
                <a:cubicBezTo>
                  <a:pt x="117" y="14"/>
                  <a:pt x="104" y="9"/>
                  <a:pt x="91" y="3"/>
                </a:cubicBezTo>
                <a:cubicBezTo>
                  <a:pt x="91" y="4"/>
                  <a:pt x="87" y="2"/>
                  <a:pt x="86" y="1"/>
                </a:cubicBezTo>
                <a:cubicBezTo>
                  <a:pt x="85" y="1"/>
                  <a:pt x="84" y="0"/>
                  <a:pt x="83" y="1"/>
                </a:cubicBezTo>
                <a:cubicBezTo>
                  <a:pt x="84" y="1"/>
                  <a:pt x="86" y="1"/>
                  <a:pt x="86" y="2"/>
                </a:cubicBezTo>
                <a:cubicBezTo>
                  <a:pt x="85" y="2"/>
                  <a:pt x="86" y="3"/>
                  <a:pt x="85" y="3"/>
                </a:cubicBezTo>
                <a:cubicBezTo>
                  <a:pt x="82" y="2"/>
                  <a:pt x="81" y="0"/>
                  <a:pt x="79" y="0"/>
                </a:cubicBezTo>
                <a:cubicBezTo>
                  <a:pt x="81" y="1"/>
                  <a:pt x="81" y="2"/>
                  <a:pt x="84" y="3"/>
                </a:cubicBezTo>
                <a:cubicBezTo>
                  <a:pt x="84" y="3"/>
                  <a:pt x="83" y="4"/>
                  <a:pt x="84" y="4"/>
                </a:cubicBezTo>
                <a:cubicBezTo>
                  <a:pt x="84" y="3"/>
                  <a:pt x="85" y="4"/>
                  <a:pt x="86" y="4"/>
                </a:cubicBezTo>
                <a:cubicBezTo>
                  <a:pt x="86" y="4"/>
                  <a:pt x="86" y="5"/>
                  <a:pt x="86" y="5"/>
                </a:cubicBezTo>
                <a:cubicBezTo>
                  <a:pt x="85" y="5"/>
                  <a:pt x="84" y="5"/>
                  <a:pt x="82" y="5"/>
                </a:cubicBezTo>
                <a:cubicBezTo>
                  <a:pt x="82" y="5"/>
                  <a:pt x="83" y="6"/>
                  <a:pt x="84" y="6"/>
                </a:cubicBezTo>
                <a:cubicBezTo>
                  <a:pt x="87" y="8"/>
                  <a:pt x="94" y="10"/>
                  <a:pt x="97" y="12"/>
                </a:cubicBezTo>
                <a:cubicBezTo>
                  <a:pt x="98" y="12"/>
                  <a:pt x="97" y="13"/>
                  <a:pt x="98" y="13"/>
                </a:cubicBezTo>
                <a:cubicBezTo>
                  <a:pt x="100" y="14"/>
                  <a:pt x="103" y="15"/>
                  <a:pt x="105" y="17"/>
                </a:cubicBezTo>
                <a:cubicBezTo>
                  <a:pt x="106" y="17"/>
                  <a:pt x="107" y="18"/>
                  <a:pt x="108" y="19"/>
                </a:cubicBezTo>
                <a:cubicBezTo>
                  <a:pt x="109" y="19"/>
                  <a:pt x="109" y="19"/>
                  <a:pt x="110" y="20"/>
                </a:cubicBezTo>
                <a:cubicBezTo>
                  <a:pt x="109" y="20"/>
                  <a:pt x="110" y="20"/>
                  <a:pt x="110" y="20"/>
                </a:cubicBezTo>
                <a:cubicBezTo>
                  <a:pt x="109" y="20"/>
                  <a:pt x="108" y="19"/>
                  <a:pt x="108" y="19"/>
                </a:cubicBezTo>
                <a:cubicBezTo>
                  <a:pt x="108" y="20"/>
                  <a:pt x="109" y="20"/>
                  <a:pt x="109" y="21"/>
                </a:cubicBezTo>
                <a:cubicBezTo>
                  <a:pt x="107" y="20"/>
                  <a:pt x="106" y="20"/>
                  <a:pt x="105" y="19"/>
                </a:cubicBezTo>
                <a:cubicBezTo>
                  <a:pt x="105" y="20"/>
                  <a:pt x="105" y="20"/>
                  <a:pt x="106" y="20"/>
                </a:cubicBezTo>
                <a:cubicBezTo>
                  <a:pt x="107" y="20"/>
                  <a:pt x="109" y="21"/>
                  <a:pt x="110" y="21"/>
                </a:cubicBezTo>
                <a:cubicBezTo>
                  <a:pt x="111" y="21"/>
                  <a:pt x="111" y="22"/>
                  <a:pt x="110" y="22"/>
                </a:cubicBezTo>
                <a:cubicBezTo>
                  <a:pt x="111" y="24"/>
                  <a:pt x="114" y="25"/>
                  <a:pt x="115" y="26"/>
                </a:cubicBezTo>
                <a:cubicBezTo>
                  <a:pt x="115" y="27"/>
                  <a:pt x="114" y="26"/>
                  <a:pt x="114" y="26"/>
                </a:cubicBezTo>
                <a:cubicBezTo>
                  <a:pt x="115" y="27"/>
                  <a:pt x="113" y="26"/>
                  <a:pt x="113" y="27"/>
                </a:cubicBezTo>
                <a:cubicBezTo>
                  <a:pt x="115" y="27"/>
                  <a:pt x="116" y="28"/>
                  <a:pt x="118" y="29"/>
                </a:cubicBezTo>
                <a:cubicBezTo>
                  <a:pt x="126" y="38"/>
                  <a:pt x="138" y="46"/>
                  <a:pt x="144" y="57"/>
                </a:cubicBezTo>
                <a:cubicBezTo>
                  <a:pt x="147" y="59"/>
                  <a:pt x="149" y="63"/>
                  <a:pt x="150" y="65"/>
                </a:cubicBezTo>
                <a:cubicBezTo>
                  <a:pt x="151" y="66"/>
                  <a:pt x="153" y="69"/>
                  <a:pt x="153" y="70"/>
                </a:cubicBezTo>
                <a:cubicBezTo>
                  <a:pt x="154" y="71"/>
                  <a:pt x="155" y="75"/>
                  <a:pt x="155" y="76"/>
                </a:cubicBezTo>
                <a:cubicBezTo>
                  <a:pt x="155" y="75"/>
                  <a:pt x="155" y="76"/>
                  <a:pt x="155" y="77"/>
                </a:cubicBezTo>
                <a:cubicBezTo>
                  <a:pt x="154" y="74"/>
                  <a:pt x="154" y="73"/>
                  <a:pt x="153" y="73"/>
                </a:cubicBezTo>
                <a:cubicBezTo>
                  <a:pt x="153" y="72"/>
                  <a:pt x="153" y="72"/>
                  <a:pt x="153" y="72"/>
                </a:cubicBezTo>
                <a:cubicBezTo>
                  <a:pt x="153" y="72"/>
                  <a:pt x="153" y="72"/>
                  <a:pt x="153" y="72"/>
                </a:cubicBezTo>
                <a:cubicBezTo>
                  <a:pt x="153" y="71"/>
                  <a:pt x="152" y="73"/>
                  <a:pt x="152" y="72"/>
                </a:cubicBezTo>
                <a:cubicBezTo>
                  <a:pt x="153" y="71"/>
                  <a:pt x="151" y="70"/>
                  <a:pt x="152" y="70"/>
                </a:cubicBezTo>
                <a:cubicBezTo>
                  <a:pt x="153" y="71"/>
                  <a:pt x="152" y="71"/>
                  <a:pt x="153" y="71"/>
                </a:cubicBezTo>
                <a:cubicBezTo>
                  <a:pt x="152" y="69"/>
                  <a:pt x="151" y="67"/>
                  <a:pt x="150" y="66"/>
                </a:cubicBezTo>
                <a:cubicBezTo>
                  <a:pt x="150" y="67"/>
                  <a:pt x="152" y="68"/>
                  <a:pt x="152" y="69"/>
                </a:cubicBezTo>
                <a:cubicBezTo>
                  <a:pt x="152" y="70"/>
                  <a:pt x="152" y="70"/>
                  <a:pt x="151" y="70"/>
                </a:cubicBezTo>
                <a:cubicBezTo>
                  <a:pt x="152" y="72"/>
                  <a:pt x="152" y="73"/>
                  <a:pt x="152" y="73"/>
                </a:cubicBezTo>
                <a:cubicBezTo>
                  <a:pt x="150" y="70"/>
                  <a:pt x="152" y="71"/>
                  <a:pt x="151" y="69"/>
                </a:cubicBezTo>
                <a:cubicBezTo>
                  <a:pt x="151" y="69"/>
                  <a:pt x="151" y="69"/>
                  <a:pt x="151" y="69"/>
                </a:cubicBezTo>
                <a:cubicBezTo>
                  <a:pt x="150" y="67"/>
                  <a:pt x="150" y="66"/>
                  <a:pt x="149" y="65"/>
                </a:cubicBezTo>
                <a:cubicBezTo>
                  <a:pt x="149" y="64"/>
                  <a:pt x="149" y="62"/>
                  <a:pt x="148" y="63"/>
                </a:cubicBezTo>
                <a:cubicBezTo>
                  <a:pt x="148" y="64"/>
                  <a:pt x="149" y="65"/>
                  <a:pt x="148" y="66"/>
                </a:cubicBezTo>
                <a:cubicBezTo>
                  <a:pt x="149" y="68"/>
                  <a:pt x="151" y="68"/>
                  <a:pt x="151" y="70"/>
                </a:cubicBezTo>
                <a:cubicBezTo>
                  <a:pt x="150" y="69"/>
                  <a:pt x="150" y="68"/>
                  <a:pt x="149" y="68"/>
                </a:cubicBezTo>
                <a:cubicBezTo>
                  <a:pt x="149" y="69"/>
                  <a:pt x="150" y="69"/>
                  <a:pt x="150" y="70"/>
                </a:cubicBezTo>
                <a:cubicBezTo>
                  <a:pt x="150" y="70"/>
                  <a:pt x="150" y="69"/>
                  <a:pt x="150" y="69"/>
                </a:cubicBezTo>
                <a:cubicBezTo>
                  <a:pt x="150" y="70"/>
                  <a:pt x="151" y="72"/>
                  <a:pt x="151" y="73"/>
                </a:cubicBezTo>
                <a:cubicBezTo>
                  <a:pt x="150" y="71"/>
                  <a:pt x="149" y="69"/>
                  <a:pt x="148" y="68"/>
                </a:cubicBezTo>
                <a:cubicBezTo>
                  <a:pt x="149" y="68"/>
                  <a:pt x="149" y="68"/>
                  <a:pt x="149" y="68"/>
                </a:cubicBezTo>
                <a:cubicBezTo>
                  <a:pt x="148" y="68"/>
                  <a:pt x="148" y="68"/>
                  <a:pt x="148" y="68"/>
                </a:cubicBezTo>
                <a:cubicBezTo>
                  <a:pt x="149" y="70"/>
                  <a:pt x="150" y="71"/>
                  <a:pt x="150" y="72"/>
                </a:cubicBezTo>
                <a:cubicBezTo>
                  <a:pt x="149" y="71"/>
                  <a:pt x="148" y="71"/>
                  <a:pt x="149" y="70"/>
                </a:cubicBezTo>
                <a:cubicBezTo>
                  <a:pt x="148" y="70"/>
                  <a:pt x="147" y="67"/>
                  <a:pt x="146" y="66"/>
                </a:cubicBezTo>
                <a:cubicBezTo>
                  <a:pt x="147" y="70"/>
                  <a:pt x="149" y="71"/>
                  <a:pt x="150" y="74"/>
                </a:cubicBezTo>
                <a:cubicBezTo>
                  <a:pt x="150" y="75"/>
                  <a:pt x="149" y="73"/>
                  <a:pt x="149" y="74"/>
                </a:cubicBezTo>
                <a:cubicBezTo>
                  <a:pt x="151" y="77"/>
                  <a:pt x="150" y="82"/>
                  <a:pt x="151" y="85"/>
                </a:cubicBezTo>
                <a:cubicBezTo>
                  <a:pt x="150" y="82"/>
                  <a:pt x="149" y="79"/>
                  <a:pt x="149" y="77"/>
                </a:cubicBezTo>
                <a:cubicBezTo>
                  <a:pt x="149" y="76"/>
                  <a:pt x="149" y="78"/>
                  <a:pt x="149" y="77"/>
                </a:cubicBezTo>
                <a:cubicBezTo>
                  <a:pt x="149" y="75"/>
                  <a:pt x="147" y="71"/>
                  <a:pt x="145" y="69"/>
                </a:cubicBezTo>
                <a:cubicBezTo>
                  <a:pt x="146" y="69"/>
                  <a:pt x="146" y="69"/>
                  <a:pt x="146" y="69"/>
                </a:cubicBezTo>
                <a:cubicBezTo>
                  <a:pt x="144" y="68"/>
                  <a:pt x="144" y="65"/>
                  <a:pt x="143" y="64"/>
                </a:cubicBezTo>
                <a:cubicBezTo>
                  <a:pt x="143" y="64"/>
                  <a:pt x="143" y="64"/>
                  <a:pt x="143" y="65"/>
                </a:cubicBezTo>
                <a:cubicBezTo>
                  <a:pt x="141" y="61"/>
                  <a:pt x="138" y="58"/>
                  <a:pt x="136" y="56"/>
                </a:cubicBezTo>
                <a:cubicBezTo>
                  <a:pt x="136" y="55"/>
                  <a:pt x="136" y="55"/>
                  <a:pt x="136" y="55"/>
                </a:cubicBezTo>
                <a:cubicBezTo>
                  <a:pt x="134" y="53"/>
                  <a:pt x="129" y="49"/>
                  <a:pt x="127" y="46"/>
                </a:cubicBezTo>
                <a:cubicBezTo>
                  <a:pt x="127" y="46"/>
                  <a:pt x="127" y="46"/>
                  <a:pt x="126" y="46"/>
                </a:cubicBezTo>
                <a:cubicBezTo>
                  <a:pt x="119" y="38"/>
                  <a:pt x="109" y="33"/>
                  <a:pt x="101" y="27"/>
                </a:cubicBezTo>
                <a:cubicBezTo>
                  <a:pt x="102" y="27"/>
                  <a:pt x="102" y="28"/>
                  <a:pt x="102" y="28"/>
                </a:cubicBezTo>
                <a:cubicBezTo>
                  <a:pt x="99" y="25"/>
                  <a:pt x="95" y="23"/>
                  <a:pt x="92" y="22"/>
                </a:cubicBezTo>
                <a:cubicBezTo>
                  <a:pt x="91" y="21"/>
                  <a:pt x="91" y="21"/>
                  <a:pt x="91" y="20"/>
                </a:cubicBezTo>
                <a:cubicBezTo>
                  <a:pt x="91" y="21"/>
                  <a:pt x="91" y="21"/>
                  <a:pt x="91" y="21"/>
                </a:cubicBezTo>
                <a:cubicBezTo>
                  <a:pt x="90" y="20"/>
                  <a:pt x="87" y="19"/>
                  <a:pt x="85" y="18"/>
                </a:cubicBezTo>
                <a:cubicBezTo>
                  <a:pt x="86" y="18"/>
                  <a:pt x="86" y="18"/>
                  <a:pt x="86" y="18"/>
                </a:cubicBezTo>
                <a:cubicBezTo>
                  <a:pt x="84" y="18"/>
                  <a:pt x="82" y="17"/>
                  <a:pt x="81" y="16"/>
                </a:cubicBezTo>
                <a:cubicBezTo>
                  <a:pt x="81" y="17"/>
                  <a:pt x="81" y="17"/>
                  <a:pt x="81" y="17"/>
                </a:cubicBezTo>
                <a:cubicBezTo>
                  <a:pt x="80" y="17"/>
                  <a:pt x="79" y="16"/>
                  <a:pt x="79" y="16"/>
                </a:cubicBezTo>
                <a:cubicBezTo>
                  <a:pt x="79" y="16"/>
                  <a:pt x="78" y="15"/>
                  <a:pt x="78" y="15"/>
                </a:cubicBezTo>
                <a:cubicBezTo>
                  <a:pt x="77" y="15"/>
                  <a:pt x="77" y="15"/>
                  <a:pt x="77" y="15"/>
                </a:cubicBezTo>
                <a:cubicBezTo>
                  <a:pt x="69" y="12"/>
                  <a:pt x="57" y="9"/>
                  <a:pt x="48" y="11"/>
                </a:cubicBezTo>
                <a:cubicBezTo>
                  <a:pt x="55" y="10"/>
                  <a:pt x="63" y="12"/>
                  <a:pt x="71" y="13"/>
                </a:cubicBezTo>
                <a:cubicBezTo>
                  <a:pt x="71" y="14"/>
                  <a:pt x="72" y="14"/>
                  <a:pt x="72" y="14"/>
                </a:cubicBezTo>
                <a:cubicBezTo>
                  <a:pt x="76" y="15"/>
                  <a:pt x="81" y="18"/>
                  <a:pt x="85" y="19"/>
                </a:cubicBezTo>
                <a:cubicBezTo>
                  <a:pt x="85" y="19"/>
                  <a:pt x="85" y="20"/>
                  <a:pt x="85" y="20"/>
                </a:cubicBezTo>
                <a:cubicBezTo>
                  <a:pt x="85" y="19"/>
                  <a:pt x="86" y="19"/>
                  <a:pt x="86" y="19"/>
                </a:cubicBezTo>
                <a:cubicBezTo>
                  <a:pt x="87" y="20"/>
                  <a:pt x="88" y="20"/>
                  <a:pt x="89" y="21"/>
                </a:cubicBezTo>
                <a:cubicBezTo>
                  <a:pt x="90" y="21"/>
                  <a:pt x="92" y="23"/>
                  <a:pt x="92" y="23"/>
                </a:cubicBezTo>
                <a:cubicBezTo>
                  <a:pt x="93" y="23"/>
                  <a:pt x="93" y="23"/>
                  <a:pt x="93" y="23"/>
                </a:cubicBezTo>
                <a:cubicBezTo>
                  <a:pt x="93" y="24"/>
                  <a:pt x="94" y="24"/>
                  <a:pt x="94" y="24"/>
                </a:cubicBezTo>
                <a:cubicBezTo>
                  <a:pt x="95" y="24"/>
                  <a:pt x="96" y="25"/>
                  <a:pt x="97" y="25"/>
                </a:cubicBezTo>
                <a:cubicBezTo>
                  <a:pt x="97" y="26"/>
                  <a:pt x="98" y="26"/>
                  <a:pt x="99" y="27"/>
                </a:cubicBezTo>
                <a:cubicBezTo>
                  <a:pt x="100" y="27"/>
                  <a:pt x="99" y="27"/>
                  <a:pt x="100" y="27"/>
                </a:cubicBezTo>
                <a:cubicBezTo>
                  <a:pt x="105" y="30"/>
                  <a:pt x="109" y="33"/>
                  <a:pt x="114" y="38"/>
                </a:cubicBezTo>
                <a:cubicBezTo>
                  <a:pt x="114" y="37"/>
                  <a:pt x="114" y="37"/>
                  <a:pt x="114" y="37"/>
                </a:cubicBezTo>
                <a:cubicBezTo>
                  <a:pt x="114" y="38"/>
                  <a:pt x="114" y="37"/>
                  <a:pt x="115" y="38"/>
                </a:cubicBezTo>
                <a:cubicBezTo>
                  <a:pt x="115" y="38"/>
                  <a:pt x="115" y="38"/>
                  <a:pt x="114" y="38"/>
                </a:cubicBezTo>
                <a:cubicBezTo>
                  <a:pt x="115" y="39"/>
                  <a:pt x="116" y="40"/>
                  <a:pt x="117" y="41"/>
                </a:cubicBezTo>
                <a:cubicBezTo>
                  <a:pt x="118" y="41"/>
                  <a:pt x="117" y="40"/>
                  <a:pt x="117" y="40"/>
                </a:cubicBezTo>
                <a:cubicBezTo>
                  <a:pt x="118" y="40"/>
                  <a:pt x="118" y="40"/>
                  <a:pt x="118" y="41"/>
                </a:cubicBezTo>
                <a:cubicBezTo>
                  <a:pt x="118" y="41"/>
                  <a:pt x="118" y="40"/>
                  <a:pt x="117" y="41"/>
                </a:cubicBezTo>
                <a:cubicBezTo>
                  <a:pt x="118" y="42"/>
                  <a:pt x="118" y="41"/>
                  <a:pt x="119" y="42"/>
                </a:cubicBezTo>
                <a:cubicBezTo>
                  <a:pt x="118" y="42"/>
                  <a:pt x="120" y="43"/>
                  <a:pt x="120" y="43"/>
                </a:cubicBezTo>
                <a:cubicBezTo>
                  <a:pt x="121" y="43"/>
                  <a:pt x="121" y="43"/>
                  <a:pt x="121" y="43"/>
                </a:cubicBezTo>
                <a:cubicBezTo>
                  <a:pt x="121" y="43"/>
                  <a:pt x="122" y="44"/>
                  <a:pt x="122" y="44"/>
                </a:cubicBezTo>
                <a:cubicBezTo>
                  <a:pt x="122" y="44"/>
                  <a:pt x="122" y="44"/>
                  <a:pt x="122" y="44"/>
                </a:cubicBezTo>
                <a:cubicBezTo>
                  <a:pt x="122" y="44"/>
                  <a:pt x="124" y="45"/>
                  <a:pt x="124" y="46"/>
                </a:cubicBezTo>
                <a:cubicBezTo>
                  <a:pt x="123" y="45"/>
                  <a:pt x="122" y="45"/>
                  <a:pt x="121" y="44"/>
                </a:cubicBezTo>
                <a:cubicBezTo>
                  <a:pt x="121" y="45"/>
                  <a:pt x="125" y="47"/>
                  <a:pt x="125" y="48"/>
                </a:cubicBezTo>
                <a:cubicBezTo>
                  <a:pt x="121" y="45"/>
                  <a:pt x="118" y="42"/>
                  <a:pt x="114" y="39"/>
                </a:cubicBezTo>
                <a:cubicBezTo>
                  <a:pt x="114" y="39"/>
                  <a:pt x="114" y="39"/>
                  <a:pt x="114" y="39"/>
                </a:cubicBezTo>
                <a:cubicBezTo>
                  <a:pt x="113" y="39"/>
                  <a:pt x="113" y="38"/>
                  <a:pt x="113" y="38"/>
                </a:cubicBezTo>
                <a:cubicBezTo>
                  <a:pt x="113" y="38"/>
                  <a:pt x="113" y="39"/>
                  <a:pt x="114" y="38"/>
                </a:cubicBezTo>
                <a:cubicBezTo>
                  <a:pt x="113" y="37"/>
                  <a:pt x="111" y="36"/>
                  <a:pt x="110" y="36"/>
                </a:cubicBezTo>
                <a:cubicBezTo>
                  <a:pt x="111" y="36"/>
                  <a:pt x="111" y="37"/>
                  <a:pt x="111" y="37"/>
                </a:cubicBezTo>
                <a:cubicBezTo>
                  <a:pt x="108" y="34"/>
                  <a:pt x="103" y="32"/>
                  <a:pt x="100" y="30"/>
                </a:cubicBezTo>
                <a:cubicBezTo>
                  <a:pt x="96" y="27"/>
                  <a:pt x="92" y="24"/>
                  <a:pt x="87" y="21"/>
                </a:cubicBezTo>
                <a:cubicBezTo>
                  <a:pt x="87" y="21"/>
                  <a:pt x="87" y="21"/>
                  <a:pt x="87" y="21"/>
                </a:cubicBezTo>
                <a:cubicBezTo>
                  <a:pt x="85" y="21"/>
                  <a:pt x="83" y="19"/>
                  <a:pt x="81" y="19"/>
                </a:cubicBezTo>
                <a:cubicBezTo>
                  <a:pt x="81" y="19"/>
                  <a:pt x="80" y="18"/>
                  <a:pt x="80" y="18"/>
                </a:cubicBezTo>
                <a:cubicBezTo>
                  <a:pt x="80" y="18"/>
                  <a:pt x="79" y="17"/>
                  <a:pt x="79" y="18"/>
                </a:cubicBezTo>
                <a:cubicBezTo>
                  <a:pt x="80" y="18"/>
                  <a:pt x="80" y="18"/>
                  <a:pt x="80" y="19"/>
                </a:cubicBezTo>
                <a:cubicBezTo>
                  <a:pt x="79" y="18"/>
                  <a:pt x="76" y="17"/>
                  <a:pt x="75" y="16"/>
                </a:cubicBezTo>
                <a:cubicBezTo>
                  <a:pt x="73" y="16"/>
                  <a:pt x="70" y="15"/>
                  <a:pt x="68" y="15"/>
                </a:cubicBezTo>
                <a:cubicBezTo>
                  <a:pt x="69" y="16"/>
                  <a:pt x="72" y="16"/>
                  <a:pt x="72" y="17"/>
                </a:cubicBezTo>
                <a:cubicBezTo>
                  <a:pt x="71" y="16"/>
                  <a:pt x="69" y="17"/>
                  <a:pt x="68" y="16"/>
                </a:cubicBezTo>
                <a:cubicBezTo>
                  <a:pt x="68" y="17"/>
                  <a:pt x="67" y="17"/>
                  <a:pt x="67" y="16"/>
                </a:cubicBezTo>
                <a:cubicBezTo>
                  <a:pt x="65" y="17"/>
                  <a:pt x="62" y="15"/>
                  <a:pt x="61" y="16"/>
                </a:cubicBezTo>
                <a:cubicBezTo>
                  <a:pt x="60" y="15"/>
                  <a:pt x="60" y="15"/>
                  <a:pt x="59" y="15"/>
                </a:cubicBezTo>
                <a:cubicBezTo>
                  <a:pt x="59" y="15"/>
                  <a:pt x="60" y="15"/>
                  <a:pt x="59" y="15"/>
                </a:cubicBezTo>
                <a:cubicBezTo>
                  <a:pt x="59" y="16"/>
                  <a:pt x="60" y="15"/>
                  <a:pt x="60" y="16"/>
                </a:cubicBezTo>
                <a:cubicBezTo>
                  <a:pt x="56" y="16"/>
                  <a:pt x="53" y="16"/>
                  <a:pt x="49" y="16"/>
                </a:cubicBezTo>
                <a:cubicBezTo>
                  <a:pt x="49" y="18"/>
                  <a:pt x="47" y="17"/>
                  <a:pt x="47" y="17"/>
                </a:cubicBezTo>
                <a:cubicBezTo>
                  <a:pt x="47" y="18"/>
                  <a:pt x="45" y="18"/>
                  <a:pt x="44" y="18"/>
                </a:cubicBezTo>
                <a:cubicBezTo>
                  <a:pt x="43" y="18"/>
                  <a:pt x="41" y="19"/>
                  <a:pt x="41" y="20"/>
                </a:cubicBezTo>
                <a:cubicBezTo>
                  <a:pt x="42" y="20"/>
                  <a:pt x="42" y="19"/>
                  <a:pt x="43" y="19"/>
                </a:cubicBezTo>
                <a:cubicBezTo>
                  <a:pt x="43" y="20"/>
                  <a:pt x="43" y="20"/>
                  <a:pt x="43" y="20"/>
                </a:cubicBezTo>
                <a:cubicBezTo>
                  <a:pt x="43" y="20"/>
                  <a:pt x="42" y="20"/>
                  <a:pt x="42" y="21"/>
                </a:cubicBezTo>
                <a:cubicBezTo>
                  <a:pt x="43" y="20"/>
                  <a:pt x="44" y="20"/>
                  <a:pt x="44" y="20"/>
                </a:cubicBezTo>
                <a:cubicBezTo>
                  <a:pt x="44" y="21"/>
                  <a:pt x="43" y="22"/>
                  <a:pt x="42" y="22"/>
                </a:cubicBezTo>
                <a:cubicBezTo>
                  <a:pt x="41" y="23"/>
                  <a:pt x="40" y="23"/>
                  <a:pt x="39" y="24"/>
                </a:cubicBezTo>
                <a:cubicBezTo>
                  <a:pt x="40" y="24"/>
                  <a:pt x="39" y="25"/>
                  <a:pt x="38" y="26"/>
                </a:cubicBezTo>
                <a:cubicBezTo>
                  <a:pt x="38" y="27"/>
                  <a:pt x="39" y="26"/>
                  <a:pt x="38" y="27"/>
                </a:cubicBezTo>
                <a:cubicBezTo>
                  <a:pt x="38" y="27"/>
                  <a:pt x="38" y="27"/>
                  <a:pt x="39" y="27"/>
                </a:cubicBezTo>
                <a:cubicBezTo>
                  <a:pt x="39" y="28"/>
                  <a:pt x="39" y="28"/>
                  <a:pt x="38" y="29"/>
                </a:cubicBezTo>
                <a:cubicBezTo>
                  <a:pt x="38" y="29"/>
                  <a:pt x="38" y="29"/>
                  <a:pt x="38" y="28"/>
                </a:cubicBezTo>
                <a:cubicBezTo>
                  <a:pt x="38" y="29"/>
                  <a:pt x="38" y="30"/>
                  <a:pt x="38" y="30"/>
                </a:cubicBezTo>
                <a:cubicBezTo>
                  <a:pt x="37" y="30"/>
                  <a:pt x="38" y="30"/>
                  <a:pt x="38" y="30"/>
                </a:cubicBezTo>
                <a:cubicBezTo>
                  <a:pt x="37" y="31"/>
                  <a:pt x="37" y="31"/>
                  <a:pt x="38" y="31"/>
                </a:cubicBezTo>
                <a:cubicBezTo>
                  <a:pt x="38" y="31"/>
                  <a:pt x="37" y="31"/>
                  <a:pt x="38" y="31"/>
                </a:cubicBezTo>
                <a:cubicBezTo>
                  <a:pt x="38" y="32"/>
                  <a:pt x="38" y="31"/>
                  <a:pt x="38" y="32"/>
                </a:cubicBezTo>
                <a:cubicBezTo>
                  <a:pt x="39" y="32"/>
                  <a:pt x="38" y="31"/>
                  <a:pt x="39" y="31"/>
                </a:cubicBezTo>
                <a:cubicBezTo>
                  <a:pt x="39" y="32"/>
                  <a:pt x="39" y="32"/>
                  <a:pt x="39" y="32"/>
                </a:cubicBezTo>
                <a:cubicBezTo>
                  <a:pt x="39" y="32"/>
                  <a:pt x="39" y="32"/>
                  <a:pt x="40" y="32"/>
                </a:cubicBezTo>
                <a:cubicBezTo>
                  <a:pt x="40" y="32"/>
                  <a:pt x="40" y="32"/>
                  <a:pt x="40" y="32"/>
                </a:cubicBezTo>
                <a:cubicBezTo>
                  <a:pt x="40" y="32"/>
                  <a:pt x="39" y="32"/>
                  <a:pt x="39" y="32"/>
                </a:cubicBezTo>
                <a:cubicBezTo>
                  <a:pt x="39" y="32"/>
                  <a:pt x="39" y="31"/>
                  <a:pt x="40" y="31"/>
                </a:cubicBezTo>
                <a:cubicBezTo>
                  <a:pt x="40" y="32"/>
                  <a:pt x="40" y="33"/>
                  <a:pt x="40" y="33"/>
                </a:cubicBezTo>
                <a:cubicBezTo>
                  <a:pt x="40" y="33"/>
                  <a:pt x="40" y="33"/>
                  <a:pt x="40" y="33"/>
                </a:cubicBezTo>
                <a:cubicBezTo>
                  <a:pt x="40" y="33"/>
                  <a:pt x="40" y="33"/>
                  <a:pt x="40" y="33"/>
                </a:cubicBezTo>
                <a:cubicBezTo>
                  <a:pt x="40" y="33"/>
                  <a:pt x="40" y="33"/>
                  <a:pt x="41" y="33"/>
                </a:cubicBezTo>
                <a:cubicBezTo>
                  <a:pt x="41" y="33"/>
                  <a:pt x="40" y="33"/>
                  <a:pt x="41" y="33"/>
                </a:cubicBezTo>
                <a:cubicBezTo>
                  <a:pt x="41" y="33"/>
                  <a:pt x="41" y="33"/>
                  <a:pt x="41" y="33"/>
                </a:cubicBezTo>
                <a:close/>
                <a:moveTo>
                  <a:pt x="149" y="20"/>
                </a:moveTo>
                <a:cubicBezTo>
                  <a:pt x="150" y="20"/>
                  <a:pt x="150" y="21"/>
                  <a:pt x="150" y="21"/>
                </a:cubicBezTo>
                <a:cubicBezTo>
                  <a:pt x="150" y="21"/>
                  <a:pt x="149" y="20"/>
                  <a:pt x="149" y="20"/>
                </a:cubicBezTo>
                <a:close/>
                <a:moveTo>
                  <a:pt x="180" y="63"/>
                </a:moveTo>
                <a:cubicBezTo>
                  <a:pt x="180" y="64"/>
                  <a:pt x="181" y="65"/>
                  <a:pt x="181" y="67"/>
                </a:cubicBezTo>
                <a:cubicBezTo>
                  <a:pt x="181" y="66"/>
                  <a:pt x="181" y="66"/>
                  <a:pt x="181" y="66"/>
                </a:cubicBezTo>
                <a:cubicBezTo>
                  <a:pt x="181" y="65"/>
                  <a:pt x="180" y="64"/>
                  <a:pt x="180" y="64"/>
                </a:cubicBezTo>
                <a:cubicBezTo>
                  <a:pt x="180" y="64"/>
                  <a:pt x="180" y="64"/>
                  <a:pt x="180" y="63"/>
                </a:cubicBezTo>
                <a:close/>
                <a:moveTo>
                  <a:pt x="99" y="172"/>
                </a:moveTo>
                <a:cubicBezTo>
                  <a:pt x="99" y="171"/>
                  <a:pt x="98" y="171"/>
                  <a:pt x="98" y="171"/>
                </a:cubicBezTo>
                <a:cubicBezTo>
                  <a:pt x="98" y="171"/>
                  <a:pt x="99" y="171"/>
                  <a:pt x="100" y="171"/>
                </a:cubicBezTo>
                <a:cubicBezTo>
                  <a:pt x="99" y="171"/>
                  <a:pt x="100" y="171"/>
                  <a:pt x="99" y="172"/>
                </a:cubicBezTo>
                <a:cubicBezTo>
                  <a:pt x="100" y="172"/>
                  <a:pt x="102" y="171"/>
                  <a:pt x="101" y="172"/>
                </a:cubicBezTo>
                <a:cubicBezTo>
                  <a:pt x="101" y="171"/>
                  <a:pt x="100" y="172"/>
                  <a:pt x="99" y="172"/>
                </a:cubicBezTo>
                <a:close/>
                <a:moveTo>
                  <a:pt x="64" y="26"/>
                </a:moveTo>
                <a:cubicBezTo>
                  <a:pt x="64" y="26"/>
                  <a:pt x="65" y="26"/>
                  <a:pt x="65" y="26"/>
                </a:cubicBezTo>
                <a:cubicBezTo>
                  <a:pt x="65" y="26"/>
                  <a:pt x="65" y="26"/>
                  <a:pt x="65" y="26"/>
                </a:cubicBezTo>
                <a:cubicBezTo>
                  <a:pt x="65" y="26"/>
                  <a:pt x="65" y="26"/>
                  <a:pt x="64" y="26"/>
                </a:cubicBezTo>
                <a:cubicBezTo>
                  <a:pt x="64" y="26"/>
                  <a:pt x="64" y="26"/>
                  <a:pt x="64" y="26"/>
                </a:cubicBezTo>
                <a:close/>
                <a:moveTo>
                  <a:pt x="95" y="77"/>
                </a:moveTo>
                <a:cubicBezTo>
                  <a:pt x="95" y="78"/>
                  <a:pt x="95" y="77"/>
                  <a:pt x="95" y="77"/>
                </a:cubicBezTo>
                <a:cubicBezTo>
                  <a:pt x="95" y="78"/>
                  <a:pt x="95" y="78"/>
                  <a:pt x="95" y="77"/>
                </a:cubicBezTo>
                <a:close/>
                <a:moveTo>
                  <a:pt x="117" y="88"/>
                </a:moveTo>
                <a:cubicBezTo>
                  <a:pt x="117" y="88"/>
                  <a:pt x="117" y="88"/>
                  <a:pt x="117" y="89"/>
                </a:cubicBezTo>
                <a:cubicBezTo>
                  <a:pt x="117" y="88"/>
                  <a:pt x="117" y="88"/>
                  <a:pt x="117" y="88"/>
                </a:cubicBezTo>
                <a:close/>
                <a:moveTo>
                  <a:pt x="41" y="33"/>
                </a:moveTo>
                <a:cubicBezTo>
                  <a:pt x="40" y="33"/>
                  <a:pt x="40" y="33"/>
                  <a:pt x="40" y="33"/>
                </a:cubicBezTo>
                <a:cubicBezTo>
                  <a:pt x="40" y="33"/>
                  <a:pt x="40" y="33"/>
                  <a:pt x="40" y="33"/>
                </a:cubicBezTo>
                <a:cubicBezTo>
                  <a:pt x="40" y="33"/>
                  <a:pt x="40" y="33"/>
                  <a:pt x="40" y="33"/>
                </a:cubicBezTo>
                <a:cubicBezTo>
                  <a:pt x="40" y="33"/>
                  <a:pt x="40" y="33"/>
                  <a:pt x="41" y="33"/>
                </a:cubicBezTo>
                <a:cubicBezTo>
                  <a:pt x="41" y="33"/>
                  <a:pt x="41" y="33"/>
                  <a:pt x="41" y="33"/>
                </a:cubicBezTo>
                <a:close/>
                <a:moveTo>
                  <a:pt x="39" y="27"/>
                </a:moveTo>
                <a:cubicBezTo>
                  <a:pt x="39" y="27"/>
                  <a:pt x="39" y="27"/>
                  <a:pt x="40" y="26"/>
                </a:cubicBezTo>
                <a:cubicBezTo>
                  <a:pt x="40" y="27"/>
                  <a:pt x="40" y="27"/>
                  <a:pt x="39" y="27"/>
                </a:cubicBezTo>
                <a:cubicBezTo>
                  <a:pt x="39" y="27"/>
                  <a:pt x="39" y="27"/>
                  <a:pt x="39" y="27"/>
                </a:cubicBezTo>
                <a:close/>
                <a:moveTo>
                  <a:pt x="44" y="20"/>
                </a:moveTo>
                <a:cubicBezTo>
                  <a:pt x="44" y="19"/>
                  <a:pt x="45" y="19"/>
                  <a:pt x="45" y="19"/>
                </a:cubicBezTo>
                <a:cubicBezTo>
                  <a:pt x="44" y="19"/>
                  <a:pt x="45" y="20"/>
                  <a:pt x="44" y="20"/>
                </a:cubicBezTo>
                <a:close/>
                <a:moveTo>
                  <a:pt x="62" y="34"/>
                </a:moveTo>
                <a:cubicBezTo>
                  <a:pt x="61" y="34"/>
                  <a:pt x="63" y="34"/>
                  <a:pt x="63" y="35"/>
                </a:cubicBezTo>
                <a:cubicBezTo>
                  <a:pt x="62" y="35"/>
                  <a:pt x="62" y="34"/>
                  <a:pt x="62" y="34"/>
                </a:cubicBezTo>
                <a:close/>
                <a:moveTo>
                  <a:pt x="66" y="36"/>
                </a:moveTo>
                <a:cubicBezTo>
                  <a:pt x="65" y="36"/>
                  <a:pt x="66" y="36"/>
                  <a:pt x="66" y="36"/>
                </a:cubicBezTo>
                <a:cubicBezTo>
                  <a:pt x="66" y="36"/>
                  <a:pt x="68" y="36"/>
                  <a:pt x="67" y="37"/>
                </a:cubicBezTo>
                <a:cubicBezTo>
                  <a:pt x="67" y="36"/>
                  <a:pt x="66" y="36"/>
                  <a:pt x="66" y="36"/>
                </a:cubicBezTo>
                <a:close/>
                <a:moveTo>
                  <a:pt x="128" y="14"/>
                </a:moveTo>
                <a:cubicBezTo>
                  <a:pt x="128" y="14"/>
                  <a:pt x="130" y="15"/>
                  <a:pt x="130" y="15"/>
                </a:cubicBezTo>
                <a:cubicBezTo>
                  <a:pt x="129" y="15"/>
                  <a:pt x="128" y="14"/>
                  <a:pt x="128" y="14"/>
                </a:cubicBezTo>
                <a:close/>
                <a:moveTo>
                  <a:pt x="119" y="42"/>
                </a:moveTo>
                <a:cubicBezTo>
                  <a:pt x="120" y="41"/>
                  <a:pt x="120" y="43"/>
                  <a:pt x="121" y="43"/>
                </a:cubicBezTo>
                <a:cubicBezTo>
                  <a:pt x="120" y="43"/>
                  <a:pt x="119" y="42"/>
                  <a:pt x="119" y="42"/>
                </a:cubicBezTo>
                <a:close/>
                <a:moveTo>
                  <a:pt x="138" y="61"/>
                </a:moveTo>
                <a:cubicBezTo>
                  <a:pt x="138" y="62"/>
                  <a:pt x="137" y="60"/>
                  <a:pt x="137" y="60"/>
                </a:cubicBezTo>
                <a:cubicBezTo>
                  <a:pt x="137" y="61"/>
                  <a:pt x="137" y="61"/>
                  <a:pt x="137" y="61"/>
                </a:cubicBezTo>
                <a:cubicBezTo>
                  <a:pt x="140" y="62"/>
                  <a:pt x="141" y="67"/>
                  <a:pt x="143" y="69"/>
                </a:cubicBezTo>
                <a:cubicBezTo>
                  <a:pt x="144" y="72"/>
                  <a:pt x="146" y="74"/>
                  <a:pt x="146" y="76"/>
                </a:cubicBezTo>
                <a:cubicBezTo>
                  <a:pt x="146" y="76"/>
                  <a:pt x="146" y="76"/>
                  <a:pt x="146" y="76"/>
                </a:cubicBezTo>
                <a:cubicBezTo>
                  <a:pt x="146" y="77"/>
                  <a:pt x="146" y="78"/>
                  <a:pt x="146" y="79"/>
                </a:cubicBezTo>
                <a:cubicBezTo>
                  <a:pt x="146" y="79"/>
                  <a:pt x="146" y="79"/>
                  <a:pt x="146" y="80"/>
                </a:cubicBezTo>
                <a:cubicBezTo>
                  <a:pt x="146" y="79"/>
                  <a:pt x="146" y="80"/>
                  <a:pt x="145" y="80"/>
                </a:cubicBezTo>
                <a:cubicBezTo>
                  <a:pt x="145" y="79"/>
                  <a:pt x="146" y="79"/>
                  <a:pt x="146" y="79"/>
                </a:cubicBezTo>
                <a:cubicBezTo>
                  <a:pt x="145" y="79"/>
                  <a:pt x="145" y="79"/>
                  <a:pt x="145" y="78"/>
                </a:cubicBezTo>
                <a:cubicBezTo>
                  <a:pt x="145" y="78"/>
                  <a:pt x="145" y="78"/>
                  <a:pt x="145" y="77"/>
                </a:cubicBezTo>
                <a:cubicBezTo>
                  <a:pt x="145" y="77"/>
                  <a:pt x="145" y="77"/>
                  <a:pt x="145" y="77"/>
                </a:cubicBezTo>
                <a:cubicBezTo>
                  <a:pt x="144" y="77"/>
                  <a:pt x="145" y="79"/>
                  <a:pt x="144" y="79"/>
                </a:cubicBezTo>
                <a:cubicBezTo>
                  <a:pt x="144" y="78"/>
                  <a:pt x="144" y="78"/>
                  <a:pt x="144" y="77"/>
                </a:cubicBezTo>
                <a:cubicBezTo>
                  <a:pt x="144" y="78"/>
                  <a:pt x="144" y="78"/>
                  <a:pt x="144" y="79"/>
                </a:cubicBezTo>
                <a:cubicBezTo>
                  <a:pt x="145" y="81"/>
                  <a:pt x="146" y="80"/>
                  <a:pt x="147" y="82"/>
                </a:cubicBezTo>
                <a:cubicBezTo>
                  <a:pt x="147" y="82"/>
                  <a:pt x="147" y="81"/>
                  <a:pt x="147" y="81"/>
                </a:cubicBezTo>
                <a:cubicBezTo>
                  <a:pt x="148" y="82"/>
                  <a:pt x="147" y="84"/>
                  <a:pt x="148" y="85"/>
                </a:cubicBezTo>
                <a:cubicBezTo>
                  <a:pt x="148" y="86"/>
                  <a:pt x="148" y="86"/>
                  <a:pt x="148" y="86"/>
                </a:cubicBezTo>
                <a:cubicBezTo>
                  <a:pt x="148" y="87"/>
                  <a:pt x="148" y="88"/>
                  <a:pt x="148" y="88"/>
                </a:cubicBezTo>
                <a:cubicBezTo>
                  <a:pt x="148" y="89"/>
                  <a:pt x="148" y="89"/>
                  <a:pt x="148" y="89"/>
                </a:cubicBezTo>
                <a:cubicBezTo>
                  <a:pt x="147" y="91"/>
                  <a:pt x="148" y="94"/>
                  <a:pt x="147" y="95"/>
                </a:cubicBezTo>
                <a:cubicBezTo>
                  <a:pt x="147" y="96"/>
                  <a:pt x="146" y="99"/>
                  <a:pt x="146" y="100"/>
                </a:cubicBezTo>
                <a:cubicBezTo>
                  <a:pt x="146" y="101"/>
                  <a:pt x="144" y="105"/>
                  <a:pt x="142" y="106"/>
                </a:cubicBezTo>
                <a:cubicBezTo>
                  <a:pt x="141" y="108"/>
                  <a:pt x="142" y="108"/>
                  <a:pt x="141" y="109"/>
                </a:cubicBezTo>
                <a:cubicBezTo>
                  <a:pt x="141" y="109"/>
                  <a:pt x="142" y="108"/>
                  <a:pt x="142" y="108"/>
                </a:cubicBezTo>
                <a:cubicBezTo>
                  <a:pt x="142" y="108"/>
                  <a:pt x="142" y="109"/>
                  <a:pt x="141" y="110"/>
                </a:cubicBezTo>
                <a:cubicBezTo>
                  <a:pt x="141" y="110"/>
                  <a:pt x="141" y="110"/>
                  <a:pt x="141" y="110"/>
                </a:cubicBezTo>
                <a:cubicBezTo>
                  <a:pt x="139" y="112"/>
                  <a:pt x="137" y="116"/>
                  <a:pt x="134" y="117"/>
                </a:cubicBezTo>
                <a:cubicBezTo>
                  <a:pt x="134" y="116"/>
                  <a:pt x="135" y="116"/>
                  <a:pt x="135" y="115"/>
                </a:cubicBezTo>
                <a:cubicBezTo>
                  <a:pt x="135" y="116"/>
                  <a:pt x="132" y="117"/>
                  <a:pt x="133" y="118"/>
                </a:cubicBezTo>
                <a:cubicBezTo>
                  <a:pt x="132" y="118"/>
                  <a:pt x="132" y="118"/>
                  <a:pt x="132" y="118"/>
                </a:cubicBezTo>
                <a:cubicBezTo>
                  <a:pt x="131" y="118"/>
                  <a:pt x="131" y="117"/>
                  <a:pt x="132" y="117"/>
                </a:cubicBezTo>
                <a:cubicBezTo>
                  <a:pt x="132" y="117"/>
                  <a:pt x="131" y="118"/>
                  <a:pt x="131" y="117"/>
                </a:cubicBezTo>
                <a:cubicBezTo>
                  <a:pt x="132" y="116"/>
                  <a:pt x="133" y="116"/>
                  <a:pt x="134" y="115"/>
                </a:cubicBezTo>
                <a:cubicBezTo>
                  <a:pt x="134" y="115"/>
                  <a:pt x="133" y="115"/>
                  <a:pt x="132" y="116"/>
                </a:cubicBezTo>
                <a:cubicBezTo>
                  <a:pt x="134" y="114"/>
                  <a:pt x="135" y="112"/>
                  <a:pt x="138" y="110"/>
                </a:cubicBezTo>
                <a:cubicBezTo>
                  <a:pt x="137" y="109"/>
                  <a:pt x="137" y="110"/>
                  <a:pt x="136" y="110"/>
                </a:cubicBezTo>
                <a:cubicBezTo>
                  <a:pt x="138" y="109"/>
                  <a:pt x="138" y="107"/>
                  <a:pt x="139" y="106"/>
                </a:cubicBezTo>
                <a:cubicBezTo>
                  <a:pt x="139" y="106"/>
                  <a:pt x="139" y="106"/>
                  <a:pt x="139" y="106"/>
                </a:cubicBezTo>
                <a:cubicBezTo>
                  <a:pt x="140" y="106"/>
                  <a:pt x="139" y="106"/>
                  <a:pt x="139" y="107"/>
                </a:cubicBezTo>
                <a:cubicBezTo>
                  <a:pt x="140" y="106"/>
                  <a:pt x="140" y="106"/>
                  <a:pt x="139" y="105"/>
                </a:cubicBezTo>
                <a:cubicBezTo>
                  <a:pt x="140" y="105"/>
                  <a:pt x="140" y="104"/>
                  <a:pt x="140" y="104"/>
                </a:cubicBezTo>
                <a:cubicBezTo>
                  <a:pt x="140" y="104"/>
                  <a:pt x="140" y="104"/>
                  <a:pt x="140" y="105"/>
                </a:cubicBezTo>
                <a:cubicBezTo>
                  <a:pt x="141" y="105"/>
                  <a:pt x="141" y="103"/>
                  <a:pt x="141" y="102"/>
                </a:cubicBezTo>
                <a:cubicBezTo>
                  <a:pt x="141" y="101"/>
                  <a:pt x="142" y="102"/>
                  <a:pt x="142" y="102"/>
                </a:cubicBezTo>
                <a:cubicBezTo>
                  <a:pt x="142" y="101"/>
                  <a:pt x="144" y="96"/>
                  <a:pt x="144" y="96"/>
                </a:cubicBezTo>
                <a:cubicBezTo>
                  <a:pt x="144" y="95"/>
                  <a:pt x="144" y="95"/>
                  <a:pt x="144" y="95"/>
                </a:cubicBezTo>
                <a:cubicBezTo>
                  <a:pt x="144" y="94"/>
                  <a:pt x="144" y="94"/>
                  <a:pt x="144" y="94"/>
                </a:cubicBezTo>
                <a:cubicBezTo>
                  <a:pt x="144" y="93"/>
                  <a:pt x="145" y="92"/>
                  <a:pt x="145" y="91"/>
                </a:cubicBezTo>
                <a:cubicBezTo>
                  <a:pt x="145" y="90"/>
                  <a:pt x="145" y="91"/>
                  <a:pt x="145" y="91"/>
                </a:cubicBezTo>
                <a:cubicBezTo>
                  <a:pt x="145" y="90"/>
                  <a:pt x="145" y="90"/>
                  <a:pt x="145" y="90"/>
                </a:cubicBezTo>
                <a:cubicBezTo>
                  <a:pt x="145" y="90"/>
                  <a:pt x="145" y="90"/>
                  <a:pt x="145" y="89"/>
                </a:cubicBezTo>
                <a:cubicBezTo>
                  <a:pt x="145" y="89"/>
                  <a:pt x="146" y="89"/>
                  <a:pt x="146" y="89"/>
                </a:cubicBezTo>
                <a:cubicBezTo>
                  <a:pt x="146" y="89"/>
                  <a:pt x="146" y="89"/>
                  <a:pt x="145" y="89"/>
                </a:cubicBezTo>
                <a:cubicBezTo>
                  <a:pt x="145" y="88"/>
                  <a:pt x="146" y="88"/>
                  <a:pt x="146" y="87"/>
                </a:cubicBezTo>
                <a:cubicBezTo>
                  <a:pt x="145" y="88"/>
                  <a:pt x="144" y="86"/>
                  <a:pt x="145" y="86"/>
                </a:cubicBezTo>
                <a:cubicBezTo>
                  <a:pt x="145" y="86"/>
                  <a:pt x="145" y="87"/>
                  <a:pt x="145" y="87"/>
                </a:cubicBezTo>
                <a:cubicBezTo>
                  <a:pt x="145" y="87"/>
                  <a:pt x="145" y="86"/>
                  <a:pt x="146" y="87"/>
                </a:cubicBezTo>
                <a:cubicBezTo>
                  <a:pt x="145" y="86"/>
                  <a:pt x="146" y="86"/>
                  <a:pt x="146" y="85"/>
                </a:cubicBezTo>
                <a:cubicBezTo>
                  <a:pt x="145" y="85"/>
                  <a:pt x="145" y="84"/>
                  <a:pt x="144" y="85"/>
                </a:cubicBezTo>
                <a:cubicBezTo>
                  <a:pt x="145" y="84"/>
                  <a:pt x="145" y="83"/>
                  <a:pt x="145" y="83"/>
                </a:cubicBezTo>
                <a:cubicBezTo>
                  <a:pt x="145" y="83"/>
                  <a:pt x="145" y="83"/>
                  <a:pt x="145" y="84"/>
                </a:cubicBezTo>
                <a:cubicBezTo>
                  <a:pt x="145" y="84"/>
                  <a:pt x="146" y="84"/>
                  <a:pt x="146" y="83"/>
                </a:cubicBezTo>
                <a:cubicBezTo>
                  <a:pt x="146" y="83"/>
                  <a:pt x="146" y="84"/>
                  <a:pt x="146" y="83"/>
                </a:cubicBezTo>
                <a:cubicBezTo>
                  <a:pt x="146" y="83"/>
                  <a:pt x="146" y="82"/>
                  <a:pt x="146" y="82"/>
                </a:cubicBezTo>
                <a:cubicBezTo>
                  <a:pt x="146" y="81"/>
                  <a:pt x="146" y="82"/>
                  <a:pt x="146" y="82"/>
                </a:cubicBezTo>
                <a:cubicBezTo>
                  <a:pt x="146" y="80"/>
                  <a:pt x="145" y="81"/>
                  <a:pt x="144" y="80"/>
                </a:cubicBezTo>
                <a:cubicBezTo>
                  <a:pt x="144" y="80"/>
                  <a:pt x="144" y="80"/>
                  <a:pt x="144" y="80"/>
                </a:cubicBezTo>
                <a:cubicBezTo>
                  <a:pt x="143" y="79"/>
                  <a:pt x="143" y="75"/>
                  <a:pt x="142" y="73"/>
                </a:cubicBezTo>
                <a:cubicBezTo>
                  <a:pt x="142" y="73"/>
                  <a:pt x="142" y="73"/>
                  <a:pt x="142" y="72"/>
                </a:cubicBezTo>
                <a:cubicBezTo>
                  <a:pt x="142" y="72"/>
                  <a:pt x="143" y="72"/>
                  <a:pt x="143" y="73"/>
                </a:cubicBezTo>
                <a:cubicBezTo>
                  <a:pt x="143" y="73"/>
                  <a:pt x="143" y="73"/>
                  <a:pt x="143" y="73"/>
                </a:cubicBezTo>
                <a:cubicBezTo>
                  <a:pt x="143" y="74"/>
                  <a:pt x="143" y="76"/>
                  <a:pt x="144" y="77"/>
                </a:cubicBezTo>
                <a:cubicBezTo>
                  <a:pt x="143" y="75"/>
                  <a:pt x="143" y="74"/>
                  <a:pt x="143" y="72"/>
                </a:cubicBezTo>
                <a:cubicBezTo>
                  <a:pt x="144" y="72"/>
                  <a:pt x="143" y="72"/>
                  <a:pt x="144" y="72"/>
                </a:cubicBezTo>
                <a:cubicBezTo>
                  <a:pt x="143" y="71"/>
                  <a:pt x="143" y="73"/>
                  <a:pt x="143" y="72"/>
                </a:cubicBezTo>
                <a:cubicBezTo>
                  <a:pt x="143" y="71"/>
                  <a:pt x="142" y="70"/>
                  <a:pt x="142" y="69"/>
                </a:cubicBezTo>
                <a:cubicBezTo>
                  <a:pt x="142" y="69"/>
                  <a:pt x="141" y="69"/>
                  <a:pt x="142" y="70"/>
                </a:cubicBezTo>
                <a:cubicBezTo>
                  <a:pt x="141" y="69"/>
                  <a:pt x="142" y="69"/>
                  <a:pt x="141" y="68"/>
                </a:cubicBezTo>
                <a:cubicBezTo>
                  <a:pt x="141" y="68"/>
                  <a:pt x="141" y="69"/>
                  <a:pt x="141" y="69"/>
                </a:cubicBezTo>
                <a:cubicBezTo>
                  <a:pt x="141" y="69"/>
                  <a:pt x="141" y="68"/>
                  <a:pt x="141" y="68"/>
                </a:cubicBezTo>
                <a:cubicBezTo>
                  <a:pt x="141" y="68"/>
                  <a:pt x="141" y="68"/>
                  <a:pt x="141" y="69"/>
                </a:cubicBezTo>
                <a:cubicBezTo>
                  <a:pt x="140" y="69"/>
                  <a:pt x="140" y="68"/>
                  <a:pt x="140" y="68"/>
                </a:cubicBezTo>
                <a:cubicBezTo>
                  <a:pt x="140" y="67"/>
                  <a:pt x="140" y="66"/>
                  <a:pt x="139" y="66"/>
                </a:cubicBezTo>
                <a:cubicBezTo>
                  <a:pt x="138" y="63"/>
                  <a:pt x="136" y="61"/>
                  <a:pt x="135" y="58"/>
                </a:cubicBezTo>
                <a:cubicBezTo>
                  <a:pt x="135" y="58"/>
                  <a:pt x="135" y="58"/>
                  <a:pt x="135" y="58"/>
                </a:cubicBezTo>
                <a:cubicBezTo>
                  <a:pt x="133" y="57"/>
                  <a:pt x="132" y="55"/>
                  <a:pt x="131" y="53"/>
                </a:cubicBezTo>
                <a:cubicBezTo>
                  <a:pt x="132" y="54"/>
                  <a:pt x="134" y="57"/>
                  <a:pt x="135" y="58"/>
                </a:cubicBezTo>
                <a:cubicBezTo>
                  <a:pt x="136" y="59"/>
                  <a:pt x="137" y="60"/>
                  <a:pt x="138" y="61"/>
                </a:cubicBezTo>
                <a:close/>
                <a:moveTo>
                  <a:pt x="126" y="49"/>
                </a:moveTo>
                <a:cubicBezTo>
                  <a:pt x="128" y="49"/>
                  <a:pt x="129" y="52"/>
                  <a:pt x="131" y="53"/>
                </a:cubicBezTo>
                <a:cubicBezTo>
                  <a:pt x="129" y="53"/>
                  <a:pt x="127" y="50"/>
                  <a:pt x="126" y="49"/>
                </a:cubicBezTo>
                <a:close/>
                <a:moveTo>
                  <a:pt x="115" y="73"/>
                </a:moveTo>
                <a:cubicBezTo>
                  <a:pt x="116" y="73"/>
                  <a:pt x="116" y="74"/>
                  <a:pt x="117" y="75"/>
                </a:cubicBezTo>
                <a:cubicBezTo>
                  <a:pt x="116" y="75"/>
                  <a:pt x="115" y="74"/>
                  <a:pt x="115" y="73"/>
                </a:cubicBezTo>
                <a:close/>
                <a:moveTo>
                  <a:pt x="146" y="78"/>
                </a:moveTo>
                <a:cubicBezTo>
                  <a:pt x="147" y="78"/>
                  <a:pt x="147" y="78"/>
                  <a:pt x="147" y="79"/>
                </a:cubicBezTo>
                <a:cubicBezTo>
                  <a:pt x="147" y="79"/>
                  <a:pt x="147" y="79"/>
                  <a:pt x="147" y="79"/>
                </a:cubicBezTo>
                <a:lnTo>
                  <a:pt x="146" y="78"/>
                </a:lnTo>
                <a:close/>
                <a:moveTo>
                  <a:pt x="116" y="85"/>
                </a:moveTo>
                <a:cubicBezTo>
                  <a:pt x="116" y="85"/>
                  <a:pt x="116" y="85"/>
                  <a:pt x="116" y="85"/>
                </a:cubicBezTo>
                <a:cubicBezTo>
                  <a:pt x="116" y="85"/>
                  <a:pt x="116" y="85"/>
                  <a:pt x="116" y="85"/>
                </a:cubicBezTo>
                <a:close/>
                <a:moveTo>
                  <a:pt x="145" y="81"/>
                </a:moveTo>
                <a:cubicBezTo>
                  <a:pt x="145" y="82"/>
                  <a:pt x="144" y="82"/>
                  <a:pt x="144" y="81"/>
                </a:cubicBezTo>
                <a:cubicBezTo>
                  <a:pt x="144" y="81"/>
                  <a:pt x="145" y="81"/>
                  <a:pt x="145" y="81"/>
                </a:cubicBezTo>
                <a:close/>
                <a:moveTo>
                  <a:pt x="145" y="82"/>
                </a:moveTo>
                <a:cubicBezTo>
                  <a:pt x="145" y="82"/>
                  <a:pt x="145" y="82"/>
                  <a:pt x="145" y="82"/>
                </a:cubicBezTo>
                <a:cubicBezTo>
                  <a:pt x="145" y="82"/>
                  <a:pt x="145" y="83"/>
                  <a:pt x="144" y="83"/>
                </a:cubicBezTo>
                <a:cubicBezTo>
                  <a:pt x="144" y="82"/>
                  <a:pt x="145" y="82"/>
                  <a:pt x="145" y="82"/>
                </a:cubicBezTo>
                <a:close/>
                <a:moveTo>
                  <a:pt x="119" y="85"/>
                </a:moveTo>
                <a:cubicBezTo>
                  <a:pt x="119" y="85"/>
                  <a:pt x="119" y="85"/>
                  <a:pt x="119" y="85"/>
                </a:cubicBezTo>
                <a:cubicBezTo>
                  <a:pt x="119" y="85"/>
                  <a:pt x="119" y="85"/>
                  <a:pt x="119" y="85"/>
                </a:cubicBezTo>
                <a:close/>
                <a:moveTo>
                  <a:pt x="117" y="86"/>
                </a:moveTo>
                <a:cubicBezTo>
                  <a:pt x="117" y="86"/>
                  <a:pt x="117" y="86"/>
                  <a:pt x="117" y="86"/>
                </a:cubicBezTo>
                <a:cubicBezTo>
                  <a:pt x="117" y="86"/>
                  <a:pt x="116" y="86"/>
                  <a:pt x="117" y="86"/>
                </a:cubicBezTo>
                <a:close/>
                <a:moveTo>
                  <a:pt x="150" y="89"/>
                </a:moveTo>
                <a:cubicBezTo>
                  <a:pt x="151" y="89"/>
                  <a:pt x="150" y="90"/>
                  <a:pt x="150" y="91"/>
                </a:cubicBezTo>
                <a:cubicBezTo>
                  <a:pt x="150" y="91"/>
                  <a:pt x="150" y="90"/>
                  <a:pt x="150" y="89"/>
                </a:cubicBezTo>
                <a:close/>
                <a:moveTo>
                  <a:pt x="116" y="86"/>
                </a:moveTo>
                <a:cubicBezTo>
                  <a:pt x="117" y="86"/>
                  <a:pt x="116" y="86"/>
                  <a:pt x="116" y="86"/>
                </a:cubicBezTo>
                <a:cubicBezTo>
                  <a:pt x="116" y="86"/>
                  <a:pt x="116" y="86"/>
                  <a:pt x="116" y="86"/>
                </a:cubicBezTo>
                <a:cubicBezTo>
                  <a:pt x="116" y="86"/>
                  <a:pt x="116" y="86"/>
                  <a:pt x="116" y="86"/>
                </a:cubicBezTo>
                <a:close/>
                <a:moveTo>
                  <a:pt x="178" y="99"/>
                </a:moveTo>
                <a:cubicBezTo>
                  <a:pt x="178" y="99"/>
                  <a:pt x="178" y="100"/>
                  <a:pt x="178" y="100"/>
                </a:cubicBezTo>
                <a:cubicBezTo>
                  <a:pt x="178" y="101"/>
                  <a:pt x="177" y="100"/>
                  <a:pt x="177" y="102"/>
                </a:cubicBezTo>
                <a:cubicBezTo>
                  <a:pt x="177" y="102"/>
                  <a:pt x="177" y="100"/>
                  <a:pt x="178" y="99"/>
                </a:cubicBezTo>
                <a:close/>
                <a:moveTo>
                  <a:pt x="176" y="103"/>
                </a:moveTo>
                <a:cubicBezTo>
                  <a:pt x="176" y="105"/>
                  <a:pt x="176" y="106"/>
                  <a:pt x="175" y="108"/>
                </a:cubicBezTo>
                <a:cubicBezTo>
                  <a:pt x="174" y="107"/>
                  <a:pt x="176" y="104"/>
                  <a:pt x="176" y="103"/>
                </a:cubicBezTo>
                <a:close/>
                <a:moveTo>
                  <a:pt x="180" y="105"/>
                </a:moveTo>
                <a:cubicBezTo>
                  <a:pt x="179" y="106"/>
                  <a:pt x="179" y="108"/>
                  <a:pt x="179" y="108"/>
                </a:cubicBezTo>
                <a:cubicBezTo>
                  <a:pt x="178" y="108"/>
                  <a:pt x="179" y="104"/>
                  <a:pt x="180" y="105"/>
                </a:cubicBezTo>
                <a:close/>
                <a:moveTo>
                  <a:pt x="176" y="105"/>
                </a:moveTo>
                <a:cubicBezTo>
                  <a:pt x="177" y="105"/>
                  <a:pt x="176" y="106"/>
                  <a:pt x="176" y="107"/>
                </a:cubicBezTo>
                <a:cubicBezTo>
                  <a:pt x="176" y="106"/>
                  <a:pt x="176" y="105"/>
                  <a:pt x="176" y="105"/>
                </a:cubicBezTo>
                <a:close/>
                <a:moveTo>
                  <a:pt x="174" y="111"/>
                </a:moveTo>
                <a:cubicBezTo>
                  <a:pt x="174" y="112"/>
                  <a:pt x="174" y="113"/>
                  <a:pt x="173" y="114"/>
                </a:cubicBezTo>
                <a:cubicBezTo>
                  <a:pt x="172" y="114"/>
                  <a:pt x="173" y="113"/>
                  <a:pt x="174" y="112"/>
                </a:cubicBezTo>
                <a:cubicBezTo>
                  <a:pt x="173" y="112"/>
                  <a:pt x="173" y="114"/>
                  <a:pt x="173" y="114"/>
                </a:cubicBezTo>
                <a:cubicBezTo>
                  <a:pt x="173" y="113"/>
                  <a:pt x="173" y="112"/>
                  <a:pt x="174" y="111"/>
                </a:cubicBezTo>
                <a:close/>
                <a:moveTo>
                  <a:pt x="168" y="123"/>
                </a:moveTo>
                <a:cubicBezTo>
                  <a:pt x="169" y="124"/>
                  <a:pt x="167" y="126"/>
                  <a:pt x="166" y="127"/>
                </a:cubicBezTo>
                <a:cubicBezTo>
                  <a:pt x="166" y="126"/>
                  <a:pt x="168" y="125"/>
                  <a:pt x="168" y="123"/>
                </a:cubicBezTo>
                <a:close/>
                <a:moveTo>
                  <a:pt x="167" y="124"/>
                </a:moveTo>
                <a:cubicBezTo>
                  <a:pt x="167" y="125"/>
                  <a:pt x="165" y="127"/>
                  <a:pt x="165" y="127"/>
                </a:cubicBezTo>
                <a:cubicBezTo>
                  <a:pt x="165" y="127"/>
                  <a:pt x="166" y="126"/>
                  <a:pt x="165" y="126"/>
                </a:cubicBezTo>
                <a:cubicBezTo>
                  <a:pt x="166" y="126"/>
                  <a:pt x="166" y="125"/>
                  <a:pt x="167" y="124"/>
                </a:cubicBezTo>
                <a:close/>
                <a:moveTo>
                  <a:pt x="142" y="109"/>
                </a:moveTo>
                <a:cubicBezTo>
                  <a:pt x="142" y="111"/>
                  <a:pt x="141" y="112"/>
                  <a:pt x="140" y="113"/>
                </a:cubicBezTo>
                <a:cubicBezTo>
                  <a:pt x="140" y="113"/>
                  <a:pt x="140" y="113"/>
                  <a:pt x="140" y="112"/>
                </a:cubicBezTo>
                <a:cubicBezTo>
                  <a:pt x="141" y="111"/>
                  <a:pt x="141" y="110"/>
                  <a:pt x="142" y="109"/>
                </a:cubicBezTo>
                <a:close/>
                <a:moveTo>
                  <a:pt x="166" y="127"/>
                </a:moveTo>
                <a:cubicBezTo>
                  <a:pt x="166" y="128"/>
                  <a:pt x="164" y="131"/>
                  <a:pt x="163" y="131"/>
                </a:cubicBezTo>
                <a:cubicBezTo>
                  <a:pt x="164" y="130"/>
                  <a:pt x="165" y="128"/>
                  <a:pt x="166" y="127"/>
                </a:cubicBezTo>
                <a:close/>
                <a:moveTo>
                  <a:pt x="164" y="128"/>
                </a:moveTo>
                <a:cubicBezTo>
                  <a:pt x="164" y="128"/>
                  <a:pt x="163" y="129"/>
                  <a:pt x="163" y="130"/>
                </a:cubicBezTo>
                <a:cubicBezTo>
                  <a:pt x="163" y="129"/>
                  <a:pt x="163" y="129"/>
                  <a:pt x="164" y="128"/>
                </a:cubicBezTo>
                <a:close/>
                <a:moveTo>
                  <a:pt x="163" y="130"/>
                </a:moveTo>
                <a:cubicBezTo>
                  <a:pt x="162" y="131"/>
                  <a:pt x="161" y="133"/>
                  <a:pt x="159" y="134"/>
                </a:cubicBezTo>
                <a:cubicBezTo>
                  <a:pt x="159" y="133"/>
                  <a:pt x="162" y="131"/>
                  <a:pt x="161" y="131"/>
                </a:cubicBezTo>
                <a:cubicBezTo>
                  <a:pt x="162" y="130"/>
                  <a:pt x="162" y="130"/>
                  <a:pt x="162" y="130"/>
                </a:cubicBezTo>
                <a:cubicBezTo>
                  <a:pt x="162" y="130"/>
                  <a:pt x="162" y="131"/>
                  <a:pt x="163" y="130"/>
                </a:cubicBezTo>
                <a:close/>
                <a:moveTo>
                  <a:pt x="114" y="92"/>
                </a:moveTo>
                <a:cubicBezTo>
                  <a:pt x="114" y="92"/>
                  <a:pt x="114" y="92"/>
                  <a:pt x="113" y="92"/>
                </a:cubicBezTo>
                <a:cubicBezTo>
                  <a:pt x="113" y="92"/>
                  <a:pt x="113" y="92"/>
                  <a:pt x="114" y="92"/>
                </a:cubicBezTo>
                <a:close/>
                <a:moveTo>
                  <a:pt x="157" y="136"/>
                </a:moveTo>
                <a:cubicBezTo>
                  <a:pt x="155" y="139"/>
                  <a:pt x="152" y="141"/>
                  <a:pt x="149" y="144"/>
                </a:cubicBezTo>
                <a:cubicBezTo>
                  <a:pt x="149" y="144"/>
                  <a:pt x="150" y="143"/>
                  <a:pt x="151" y="142"/>
                </a:cubicBezTo>
                <a:cubicBezTo>
                  <a:pt x="151" y="143"/>
                  <a:pt x="149" y="144"/>
                  <a:pt x="148" y="145"/>
                </a:cubicBezTo>
                <a:cubicBezTo>
                  <a:pt x="147" y="145"/>
                  <a:pt x="148" y="144"/>
                  <a:pt x="148" y="144"/>
                </a:cubicBezTo>
                <a:cubicBezTo>
                  <a:pt x="151" y="141"/>
                  <a:pt x="153" y="139"/>
                  <a:pt x="157" y="136"/>
                </a:cubicBezTo>
                <a:close/>
                <a:moveTo>
                  <a:pt x="131" y="117"/>
                </a:moveTo>
                <a:cubicBezTo>
                  <a:pt x="131" y="118"/>
                  <a:pt x="130" y="119"/>
                  <a:pt x="129" y="119"/>
                </a:cubicBezTo>
                <a:cubicBezTo>
                  <a:pt x="129" y="119"/>
                  <a:pt x="130" y="118"/>
                  <a:pt x="131" y="117"/>
                </a:cubicBezTo>
                <a:close/>
                <a:moveTo>
                  <a:pt x="129" y="120"/>
                </a:moveTo>
                <a:cubicBezTo>
                  <a:pt x="130" y="121"/>
                  <a:pt x="126" y="122"/>
                  <a:pt x="129" y="121"/>
                </a:cubicBezTo>
                <a:cubicBezTo>
                  <a:pt x="129" y="121"/>
                  <a:pt x="129" y="120"/>
                  <a:pt x="129" y="120"/>
                </a:cubicBezTo>
                <a:close/>
                <a:moveTo>
                  <a:pt x="144" y="147"/>
                </a:moveTo>
                <a:cubicBezTo>
                  <a:pt x="145" y="147"/>
                  <a:pt x="143" y="148"/>
                  <a:pt x="143" y="149"/>
                </a:cubicBezTo>
                <a:cubicBezTo>
                  <a:pt x="143" y="148"/>
                  <a:pt x="143" y="148"/>
                  <a:pt x="144" y="147"/>
                </a:cubicBezTo>
                <a:close/>
                <a:moveTo>
                  <a:pt x="142" y="148"/>
                </a:moveTo>
                <a:cubicBezTo>
                  <a:pt x="142" y="149"/>
                  <a:pt x="141" y="149"/>
                  <a:pt x="141" y="150"/>
                </a:cubicBezTo>
                <a:cubicBezTo>
                  <a:pt x="141" y="149"/>
                  <a:pt x="141" y="149"/>
                  <a:pt x="141" y="149"/>
                </a:cubicBezTo>
                <a:lnTo>
                  <a:pt x="142" y="148"/>
                </a:lnTo>
                <a:close/>
                <a:moveTo>
                  <a:pt x="136" y="154"/>
                </a:moveTo>
                <a:cubicBezTo>
                  <a:pt x="136" y="154"/>
                  <a:pt x="135" y="155"/>
                  <a:pt x="134" y="154"/>
                </a:cubicBezTo>
                <a:cubicBezTo>
                  <a:pt x="134" y="155"/>
                  <a:pt x="134" y="155"/>
                  <a:pt x="134" y="155"/>
                </a:cubicBezTo>
                <a:cubicBezTo>
                  <a:pt x="133" y="155"/>
                  <a:pt x="134" y="155"/>
                  <a:pt x="134" y="154"/>
                </a:cubicBezTo>
                <a:cubicBezTo>
                  <a:pt x="134" y="154"/>
                  <a:pt x="135" y="154"/>
                  <a:pt x="136" y="154"/>
                </a:cubicBezTo>
                <a:close/>
                <a:moveTo>
                  <a:pt x="132" y="155"/>
                </a:moveTo>
                <a:cubicBezTo>
                  <a:pt x="132" y="155"/>
                  <a:pt x="132" y="155"/>
                  <a:pt x="132" y="155"/>
                </a:cubicBezTo>
                <a:cubicBezTo>
                  <a:pt x="133" y="156"/>
                  <a:pt x="131" y="156"/>
                  <a:pt x="131" y="156"/>
                </a:cubicBezTo>
                <a:cubicBezTo>
                  <a:pt x="131" y="156"/>
                  <a:pt x="131" y="155"/>
                  <a:pt x="132" y="155"/>
                </a:cubicBezTo>
                <a:close/>
                <a:moveTo>
                  <a:pt x="125" y="159"/>
                </a:moveTo>
                <a:cubicBezTo>
                  <a:pt x="125" y="160"/>
                  <a:pt x="124" y="160"/>
                  <a:pt x="123" y="161"/>
                </a:cubicBezTo>
                <a:cubicBezTo>
                  <a:pt x="123" y="160"/>
                  <a:pt x="125" y="160"/>
                  <a:pt x="125" y="159"/>
                </a:cubicBezTo>
                <a:close/>
                <a:moveTo>
                  <a:pt x="126" y="165"/>
                </a:moveTo>
                <a:cubicBezTo>
                  <a:pt x="125" y="165"/>
                  <a:pt x="124" y="165"/>
                  <a:pt x="124" y="164"/>
                </a:cubicBezTo>
                <a:cubicBezTo>
                  <a:pt x="124" y="164"/>
                  <a:pt x="126" y="164"/>
                  <a:pt x="126" y="165"/>
                </a:cubicBezTo>
                <a:close/>
                <a:moveTo>
                  <a:pt x="124" y="161"/>
                </a:moveTo>
                <a:cubicBezTo>
                  <a:pt x="124" y="161"/>
                  <a:pt x="122" y="162"/>
                  <a:pt x="124" y="161"/>
                </a:cubicBezTo>
                <a:cubicBezTo>
                  <a:pt x="124" y="162"/>
                  <a:pt x="122" y="162"/>
                  <a:pt x="121" y="163"/>
                </a:cubicBezTo>
                <a:cubicBezTo>
                  <a:pt x="122" y="162"/>
                  <a:pt x="122" y="162"/>
                  <a:pt x="124" y="161"/>
                </a:cubicBezTo>
                <a:close/>
                <a:moveTo>
                  <a:pt x="101" y="98"/>
                </a:moveTo>
                <a:cubicBezTo>
                  <a:pt x="100" y="99"/>
                  <a:pt x="101" y="99"/>
                  <a:pt x="101" y="99"/>
                </a:cubicBezTo>
                <a:cubicBezTo>
                  <a:pt x="100" y="99"/>
                  <a:pt x="100" y="99"/>
                  <a:pt x="99" y="99"/>
                </a:cubicBezTo>
                <a:cubicBezTo>
                  <a:pt x="99" y="99"/>
                  <a:pt x="100" y="99"/>
                  <a:pt x="101" y="98"/>
                </a:cubicBezTo>
                <a:close/>
                <a:moveTo>
                  <a:pt x="123" y="165"/>
                </a:moveTo>
                <a:cubicBezTo>
                  <a:pt x="124" y="165"/>
                  <a:pt x="120" y="166"/>
                  <a:pt x="121" y="165"/>
                </a:cubicBezTo>
                <a:cubicBezTo>
                  <a:pt x="122" y="165"/>
                  <a:pt x="122" y="165"/>
                  <a:pt x="123" y="165"/>
                </a:cubicBezTo>
                <a:close/>
                <a:moveTo>
                  <a:pt x="121" y="161"/>
                </a:moveTo>
                <a:cubicBezTo>
                  <a:pt x="121" y="162"/>
                  <a:pt x="119" y="162"/>
                  <a:pt x="118" y="162"/>
                </a:cubicBezTo>
                <a:cubicBezTo>
                  <a:pt x="119" y="162"/>
                  <a:pt x="120" y="162"/>
                  <a:pt x="121" y="161"/>
                </a:cubicBezTo>
                <a:close/>
                <a:moveTo>
                  <a:pt x="99" y="99"/>
                </a:moveTo>
                <a:cubicBezTo>
                  <a:pt x="99" y="100"/>
                  <a:pt x="98" y="100"/>
                  <a:pt x="98" y="99"/>
                </a:cubicBezTo>
                <a:cubicBezTo>
                  <a:pt x="98" y="99"/>
                  <a:pt x="98" y="99"/>
                  <a:pt x="99" y="99"/>
                </a:cubicBezTo>
                <a:close/>
                <a:moveTo>
                  <a:pt x="116" y="164"/>
                </a:moveTo>
                <a:cubicBezTo>
                  <a:pt x="116" y="165"/>
                  <a:pt x="115" y="165"/>
                  <a:pt x="115" y="165"/>
                </a:cubicBezTo>
                <a:cubicBezTo>
                  <a:pt x="115" y="165"/>
                  <a:pt x="115" y="165"/>
                  <a:pt x="116" y="164"/>
                </a:cubicBezTo>
                <a:close/>
                <a:moveTo>
                  <a:pt x="110" y="167"/>
                </a:moveTo>
                <a:cubicBezTo>
                  <a:pt x="107" y="168"/>
                  <a:pt x="105" y="169"/>
                  <a:pt x="104" y="169"/>
                </a:cubicBezTo>
                <a:cubicBezTo>
                  <a:pt x="103" y="168"/>
                  <a:pt x="104" y="168"/>
                  <a:pt x="104" y="168"/>
                </a:cubicBezTo>
                <a:cubicBezTo>
                  <a:pt x="104" y="168"/>
                  <a:pt x="106" y="167"/>
                  <a:pt x="106" y="168"/>
                </a:cubicBezTo>
                <a:cubicBezTo>
                  <a:pt x="106" y="167"/>
                  <a:pt x="108" y="167"/>
                  <a:pt x="110" y="167"/>
                </a:cubicBezTo>
                <a:close/>
                <a:moveTo>
                  <a:pt x="109" y="167"/>
                </a:moveTo>
                <a:cubicBezTo>
                  <a:pt x="108" y="167"/>
                  <a:pt x="108" y="166"/>
                  <a:pt x="110" y="166"/>
                </a:cubicBezTo>
                <a:cubicBezTo>
                  <a:pt x="109" y="167"/>
                  <a:pt x="111" y="166"/>
                  <a:pt x="112" y="167"/>
                </a:cubicBezTo>
                <a:cubicBezTo>
                  <a:pt x="110" y="167"/>
                  <a:pt x="110" y="167"/>
                  <a:pt x="109" y="167"/>
                </a:cubicBezTo>
                <a:close/>
                <a:moveTo>
                  <a:pt x="106" y="171"/>
                </a:moveTo>
                <a:cubicBezTo>
                  <a:pt x="105" y="171"/>
                  <a:pt x="104" y="171"/>
                  <a:pt x="103" y="171"/>
                </a:cubicBezTo>
                <a:cubicBezTo>
                  <a:pt x="104" y="171"/>
                  <a:pt x="104" y="171"/>
                  <a:pt x="106" y="171"/>
                </a:cubicBezTo>
                <a:close/>
                <a:moveTo>
                  <a:pt x="87" y="98"/>
                </a:moveTo>
                <a:cubicBezTo>
                  <a:pt x="87" y="99"/>
                  <a:pt x="87" y="99"/>
                  <a:pt x="87" y="99"/>
                </a:cubicBezTo>
                <a:cubicBezTo>
                  <a:pt x="87" y="99"/>
                  <a:pt x="86" y="98"/>
                  <a:pt x="86" y="99"/>
                </a:cubicBezTo>
                <a:cubicBezTo>
                  <a:pt x="86" y="98"/>
                  <a:pt x="87" y="98"/>
                  <a:pt x="87" y="98"/>
                </a:cubicBezTo>
                <a:close/>
                <a:moveTo>
                  <a:pt x="79" y="168"/>
                </a:moveTo>
                <a:cubicBezTo>
                  <a:pt x="78" y="169"/>
                  <a:pt x="76" y="168"/>
                  <a:pt x="75" y="169"/>
                </a:cubicBezTo>
                <a:cubicBezTo>
                  <a:pt x="73" y="168"/>
                  <a:pt x="73" y="168"/>
                  <a:pt x="71" y="168"/>
                </a:cubicBezTo>
                <a:cubicBezTo>
                  <a:pt x="71" y="167"/>
                  <a:pt x="71" y="167"/>
                  <a:pt x="71" y="167"/>
                </a:cubicBezTo>
                <a:cubicBezTo>
                  <a:pt x="73" y="168"/>
                  <a:pt x="76" y="168"/>
                  <a:pt x="79" y="168"/>
                </a:cubicBezTo>
                <a:close/>
                <a:moveTo>
                  <a:pt x="85" y="98"/>
                </a:moveTo>
                <a:cubicBezTo>
                  <a:pt x="85" y="98"/>
                  <a:pt x="85" y="98"/>
                  <a:pt x="85" y="98"/>
                </a:cubicBezTo>
                <a:cubicBezTo>
                  <a:pt x="85" y="98"/>
                  <a:pt x="86" y="98"/>
                  <a:pt x="85" y="98"/>
                </a:cubicBezTo>
                <a:close/>
                <a:moveTo>
                  <a:pt x="71" y="168"/>
                </a:moveTo>
                <a:cubicBezTo>
                  <a:pt x="69" y="168"/>
                  <a:pt x="66" y="167"/>
                  <a:pt x="65" y="166"/>
                </a:cubicBezTo>
                <a:cubicBezTo>
                  <a:pt x="63" y="167"/>
                  <a:pt x="61" y="167"/>
                  <a:pt x="59" y="165"/>
                </a:cubicBezTo>
                <a:cubicBezTo>
                  <a:pt x="60" y="165"/>
                  <a:pt x="62" y="166"/>
                  <a:pt x="63" y="165"/>
                </a:cubicBezTo>
                <a:cubicBezTo>
                  <a:pt x="67" y="167"/>
                  <a:pt x="69" y="167"/>
                  <a:pt x="71" y="168"/>
                </a:cubicBezTo>
                <a:close/>
                <a:moveTo>
                  <a:pt x="70" y="165"/>
                </a:moveTo>
                <a:cubicBezTo>
                  <a:pt x="70" y="166"/>
                  <a:pt x="68" y="165"/>
                  <a:pt x="68" y="165"/>
                </a:cubicBezTo>
                <a:cubicBezTo>
                  <a:pt x="68" y="165"/>
                  <a:pt x="69" y="165"/>
                  <a:pt x="70" y="165"/>
                </a:cubicBezTo>
                <a:cubicBezTo>
                  <a:pt x="70" y="165"/>
                  <a:pt x="70" y="165"/>
                  <a:pt x="70" y="165"/>
                </a:cubicBezTo>
                <a:close/>
                <a:moveTo>
                  <a:pt x="67" y="164"/>
                </a:moveTo>
                <a:cubicBezTo>
                  <a:pt x="66" y="165"/>
                  <a:pt x="65" y="164"/>
                  <a:pt x="64" y="164"/>
                </a:cubicBezTo>
                <a:cubicBezTo>
                  <a:pt x="64" y="163"/>
                  <a:pt x="63" y="163"/>
                  <a:pt x="63" y="163"/>
                </a:cubicBezTo>
                <a:cubicBezTo>
                  <a:pt x="65" y="163"/>
                  <a:pt x="66" y="164"/>
                  <a:pt x="67" y="164"/>
                </a:cubicBezTo>
                <a:close/>
                <a:moveTo>
                  <a:pt x="84" y="94"/>
                </a:moveTo>
                <a:cubicBezTo>
                  <a:pt x="84" y="95"/>
                  <a:pt x="84" y="95"/>
                  <a:pt x="84" y="95"/>
                </a:cubicBezTo>
                <a:cubicBezTo>
                  <a:pt x="84" y="94"/>
                  <a:pt x="84" y="95"/>
                  <a:pt x="84" y="94"/>
                </a:cubicBezTo>
                <a:close/>
                <a:moveTo>
                  <a:pt x="62" y="167"/>
                </a:moveTo>
                <a:cubicBezTo>
                  <a:pt x="62" y="168"/>
                  <a:pt x="60" y="167"/>
                  <a:pt x="59" y="167"/>
                </a:cubicBezTo>
                <a:cubicBezTo>
                  <a:pt x="60" y="167"/>
                  <a:pt x="59" y="166"/>
                  <a:pt x="58" y="166"/>
                </a:cubicBezTo>
                <a:cubicBezTo>
                  <a:pt x="59" y="166"/>
                  <a:pt x="61" y="167"/>
                  <a:pt x="62" y="167"/>
                </a:cubicBezTo>
                <a:close/>
                <a:moveTo>
                  <a:pt x="60" y="165"/>
                </a:moveTo>
                <a:cubicBezTo>
                  <a:pt x="60" y="165"/>
                  <a:pt x="60" y="165"/>
                  <a:pt x="60" y="165"/>
                </a:cubicBezTo>
                <a:cubicBezTo>
                  <a:pt x="58" y="164"/>
                  <a:pt x="58" y="164"/>
                  <a:pt x="58" y="164"/>
                </a:cubicBezTo>
                <a:cubicBezTo>
                  <a:pt x="58" y="164"/>
                  <a:pt x="60" y="164"/>
                  <a:pt x="60" y="165"/>
                </a:cubicBezTo>
                <a:close/>
                <a:moveTo>
                  <a:pt x="84" y="94"/>
                </a:moveTo>
                <a:cubicBezTo>
                  <a:pt x="83" y="94"/>
                  <a:pt x="84" y="94"/>
                  <a:pt x="83" y="94"/>
                </a:cubicBezTo>
                <a:cubicBezTo>
                  <a:pt x="84" y="94"/>
                  <a:pt x="84" y="94"/>
                  <a:pt x="84" y="94"/>
                </a:cubicBezTo>
                <a:close/>
                <a:moveTo>
                  <a:pt x="83" y="96"/>
                </a:moveTo>
                <a:cubicBezTo>
                  <a:pt x="83" y="96"/>
                  <a:pt x="83" y="96"/>
                  <a:pt x="83" y="96"/>
                </a:cubicBezTo>
                <a:cubicBezTo>
                  <a:pt x="83" y="95"/>
                  <a:pt x="83" y="96"/>
                  <a:pt x="83" y="96"/>
                </a:cubicBezTo>
                <a:close/>
                <a:moveTo>
                  <a:pt x="82" y="97"/>
                </a:moveTo>
                <a:cubicBezTo>
                  <a:pt x="82" y="97"/>
                  <a:pt x="82" y="97"/>
                  <a:pt x="82" y="97"/>
                </a:cubicBezTo>
                <a:cubicBezTo>
                  <a:pt x="82" y="96"/>
                  <a:pt x="82" y="96"/>
                  <a:pt x="82" y="97"/>
                </a:cubicBezTo>
                <a:close/>
                <a:moveTo>
                  <a:pt x="82" y="96"/>
                </a:moveTo>
                <a:cubicBezTo>
                  <a:pt x="82" y="96"/>
                  <a:pt x="82" y="96"/>
                  <a:pt x="82" y="96"/>
                </a:cubicBezTo>
                <a:cubicBezTo>
                  <a:pt x="82" y="96"/>
                  <a:pt x="82" y="96"/>
                  <a:pt x="82" y="97"/>
                </a:cubicBezTo>
                <a:cubicBezTo>
                  <a:pt x="82" y="97"/>
                  <a:pt x="82" y="97"/>
                  <a:pt x="81" y="97"/>
                </a:cubicBezTo>
                <a:cubicBezTo>
                  <a:pt x="81" y="97"/>
                  <a:pt x="81" y="96"/>
                  <a:pt x="81" y="96"/>
                </a:cubicBezTo>
                <a:cubicBezTo>
                  <a:pt x="82" y="96"/>
                  <a:pt x="82" y="96"/>
                  <a:pt x="82" y="96"/>
                </a:cubicBezTo>
                <a:close/>
                <a:moveTo>
                  <a:pt x="48" y="162"/>
                </a:moveTo>
                <a:cubicBezTo>
                  <a:pt x="48" y="162"/>
                  <a:pt x="47" y="161"/>
                  <a:pt x="47" y="161"/>
                </a:cubicBezTo>
                <a:cubicBezTo>
                  <a:pt x="46" y="161"/>
                  <a:pt x="48" y="161"/>
                  <a:pt x="47" y="161"/>
                </a:cubicBezTo>
                <a:cubicBezTo>
                  <a:pt x="47" y="161"/>
                  <a:pt x="48" y="162"/>
                  <a:pt x="48" y="162"/>
                </a:cubicBezTo>
                <a:cubicBezTo>
                  <a:pt x="47" y="162"/>
                  <a:pt x="47" y="162"/>
                  <a:pt x="46" y="161"/>
                </a:cubicBezTo>
                <a:cubicBezTo>
                  <a:pt x="46" y="161"/>
                  <a:pt x="47" y="162"/>
                  <a:pt x="48" y="162"/>
                </a:cubicBezTo>
                <a:close/>
                <a:moveTo>
                  <a:pt x="83" y="93"/>
                </a:moveTo>
                <a:cubicBezTo>
                  <a:pt x="83" y="93"/>
                  <a:pt x="82" y="93"/>
                  <a:pt x="83" y="93"/>
                </a:cubicBezTo>
                <a:cubicBezTo>
                  <a:pt x="83" y="93"/>
                  <a:pt x="83" y="93"/>
                  <a:pt x="83" y="93"/>
                </a:cubicBezTo>
                <a:close/>
                <a:moveTo>
                  <a:pt x="81" y="96"/>
                </a:moveTo>
                <a:cubicBezTo>
                  <a:pt x="81" y="96"/>
                  <a:pt x="81" y="96"/>
                  <a:pt x="81" y="96"/>
                </a:cubicBezTo>
                <a:cubicBezTo>
                  <a:pt x="81" y="96"/>
                  <a:pt x="81" y="96"/>
                  <a:pt x="81" y="95"/>
                </a:cubicBezTo>
                <a:cubicBezTo>
                  <a:pt x="81" y="95"/>
                  <a:pt x="81" y="95"/>
                  <a:pt x="81" y="96"/>
                </a:cubicBezTo>
                <a:close/>
                <a:moveTo>
                  <a:pt x="42" y="157"/>
                </a:moveTo>
                <a:cubicBezTo>
                  <a:pt x="42" y="157"/>
                  <a:pt x="42" y="157"/>
                  <a:pt x="41" y="158"/>
                </a:cubicBezTo>
                <a:cubicBezTo>
                  <a:pt x="41" y="157"/>
                  <a:pt x="41" y="157"/>
                  <a:pt x="41" y="157"/>
                </a:cubicBezTo>
                <a:cubicBezTo>
                  <a:pt x="41" y="157"/>
                  <a:pt x="41" y="156"/>
                  <a:pt x="41" y="156"/>
                </a:cubicBezTo>
                <a:cubicBezTo>
                  <a:pt x="41" y="156"/>
                  <a:pt x="41" y="157"/>
                  <a:pt x="42" y="157"/>
                </a:cubicBezTo>
                <a:cubicBezTo>
                  <a:pt x="42" y="157"/>
                  <a:pt x="42" y="157"/>
                  <a:pt x="42" y="157"/>
                </a:cubicBezTo>
                <a:close/>
                <a:moveTo>
                  <a:pt x="39" y="156"/>
                </a:moveTo>
                <a:cubicBezTo>
                  <a:pt x="39" y="156"/>
                  <a:pt x="39" y="156"/>
                  <a:pt x="40" y="156"/>
                </a:cubicBezTo>
                <a:cubicBezTo>
                  <a:pt x="41" y="156"/>
                  <a:pt x="41" y="157"/>
                  <a:pt x="39" y="156"/>
                </a:cubicBezTo>
                <a:close/>
                <a:moveTo>
                  <a:pt x="81" y="93"/>
                </a:moveTo>
                <a:cubicBezTo>
                  <a:pt x="81" y="93"/>
                  <a:pt x="80" y="93"/>
                  <a:pt x="81" y="93"/>
                </a:cubicBezTo>
                <a:cubicBezTo>
                  <a:pt x="80" y="93"/>
                  <a:pt x="81" y="93"/>
                  <a:pt x="80" y="93"/>
                </a:cubicBezTo>
                <a:cubicBezTo>
                  <a:pt x="80" y="93"/>
                  <a:pt x="80" y="93"/>
                  <a:pt x="80" y="93"/>
                </a:cubicBezTo>
                <a:cubicBezTo>
                  <a:pt x="81" y="92"/>
                  <a:pt x="80" y="93"/>
                  <a:pt x="81" y="93"/>
                </a:cubicBezTo>
                <a:close/>
                <a:moveTo>
                  <a:pt x="37" y="148"/>
                </a:moveTo>
                <a:cubicBezTo>
                  <a:pt x="34" y="147"/>
                  <a:pt x="29" y="143"/>
                  <a:pt x="27" y="141"/>
                </a:cubicBezTo>
                <a:cubicBezTo>
                  <a:pt x="29" y="141"/>
                  <a:pt x="34" y="146"/>
                  <a:pt x="37" y="148"/>
                </a:cubicBezTo>
                <a:close/>
                <a:moveTo>
                  <a:pt x="33" y="147"/>
                </a:moveTo>
                <a:cubicBezTo>
                  <a:pt x="33" y="147"/>
                  <a:pt x="33" y="147"/>
                  <a:pt x="33" y="147"/>
                </a:cubicBezTo>
                <a:cubicBezTo>
                  <a:pt x="32" y="146"/>
                  <a:pt x="31" y="146"/>
                  <a:pt x="31" y="145"/>
                </a:cubicBezTo>
                <a:cubicBezTo>
                  <a:pt x="32" y="145"/>
                  <a:pt x="32" y="146"/>
                  <a:pt x="33" y="147"/>
                </a:cubicBezTo>
                <a:close/>
                <a:moveTo>
                  <a:pt x="31" y="145"/>
                </a:moveTo>
                <a:cubicBezTo>
                  <a:pt x="31" y="146"/>
                  <a:pt x="31" y="146"/>
                  <a:pt x="31" y="146"/>
                </a:cubicBezTo>
                <a:cubicBezTo>
                  <a:pt x="30" y="145"/>
                  <a:pt x="29" y="144"/>
                  <a:pt x="30" y="144"/>
                </a:cubicBezTo>
                <a:lnTo>
                  <a:pt x="31" y="145"/>
                </a:lnTo>
                <a:close/>
                <a:moveTo>
                  <a:pt x="28" y="146"/>
                </a:moveTo>
                <a:cubicBezTo>
                  <a:pt x="28" y="146"/>
                  <a:pt x="28" y="146"/>
                  <a:pt x="28" y="146"/>
                </a:cubicBezTo>
                <a:cubicBezTo>
                  <a:pt x="26" y="145"/>
                  <a:pt x="28" y="145"/>
                  <a:pt x="27" y="144"/>
                </a:cubicBezTo>
                <a:cubicBezTo>
                  <a:pt x="27" y="144"/>
                  <a:pt x="28" y="145"/>
                  <a:pt x="28" y="145"/>
                </a:cubicBezTo>
                <a:cubicBezTo>
                  <a:pt x="28" y="145"/>
                  <a:pt x="28" y="145"/>
                  <a:pt x="28" y="146"/>
                </a:cubicBezTo>
                <a:close/>
                <a:moveTo>
                  <a:pt x="25" y="138"/>
                </a:moveTo>
                <a:cubicBezTo>
                  <a:pt x="25" y="139"/>
                  <a:pt x="23" y="137"/>
                  <a:pt x="23" y="137"/>
                </a:cubicBezTo>
                <a:cubicBezTo>
                  <a:pt x="24" y="136"/>
                  <a:pt x="24" y="138"/>
                  <a:pt x="25" y="138"/>
                </a:cubicBezTo>
                <a:close/>
                <a:moveTo>
                  <a:pt x="80" y="84"/>
                </a:moveTo>
                <a:cubicBezTo>
                  <a:pt x="79" y="84"/>
                  <a:pt x="79" y="84"/>
                  <a:pt x="79" y="84"/>
                </a:cubicBezTo>
                <a:cubicBezTo>
                  <a:pt x="80" y="84"/>
                  <a:pt x="79" y="84"/>
                  <a:pt x="80" y="84"/>
                </a:cubicBezTo>
                <a:close/>
                <a:moveTo>
                  <a:pt x="5" y="87"/>
                </a:moveTo>
                <a:cubicBezTo>
                  <a:pt x="6" y="83"/>
                  <a:pt x="7" y="86"/>
                  <a:pt x="7" y="91"/>
                </a:cubicBezTo>
                <a:cubicBezTo>
                  <a:pt x="7" y="91"/>
                  <a:pt x="7" y="90"/>
                  <a:pt x="7" y="89"/>
                </a:cubicBezTo>
                <a:cubicBezTo>
                  <a:pt x="7" y="88"/>
                  <a:pt x="7" y="91"/>
                  <a:pt x="8" y="91"/>
                </a:cubicBezTo>
                <a:cubicBezTo>
                  <a:pt x="8" y="92"/>
                  <a:pt x="7" y="91"/>
                  <a:pt x="7" y="91"/>
                </a:cubicBezTo>
                <a:cubicBezTo>
                  <a:pt x="8" y="96"/>
                  <a:pt x="8" y="96"/>
                  <a:pt x="9" y="100"/>
                </a:cubicBezTo>
                <a:cubicBezTo>
                  <a:pt x="9" y="101"/>
                  <a:pt x="9" y="103"/>
                  <a:pt x="9" y="104"/>
                </a:cubicBezTo>
                <a:cubicBezTo>
                  <a:pt x="10" y="105"/>
                  <a:pt x="9" y="102"/>
                  <a:pt x="10" y="103"/>
                </a:cubicBezTo>
                <a:cubicBezTo>
                  <a:pt x="10" y="106"/>
                  <a:pt x="10" y="106"/>
                  <a:pt x="11" y="109"/>
                </a:cubicBezTo>
                <a:cubicBezTo>
                  <a:pt x="12" y="109"/>
                  <a:pt x="10" y="106"/>
                  <a:pt x="11" y="107"/>
                </a:cubicBezTo>
                <a:cubicBezTo>
                  <a:pt x="11" y="109"/>
                  <a:pt x="12" y="110"/>
                  <a:pt x="13" y="111"/>
                </a:cubicBezTo>
                <a:cubicBezTo>
                  <a:pt x="13" y="112"/>
                  <a:pt x="12" y="112"/>
                  <a:pt x="12" y="111"/>
                </a:cubicBezTo>
                <a:cubicBezTo>
                  <a:pt x="12" y="112"/>
                  <a:pt x="13" y="112"/>
                  <a:pt x="13" y="112"/>
                </a:cubicBezTo>
                <a:cubicBezTo>
                  <a:pt x="14" y="114"/>
                  <a:pt x="14" y="114"/>
                  <a:pt x="14" y="115"/>
                </a:cubicBezTo>
                <a:cubicBezTo>
                  <a:pt x="12" y="114"/>
                  <a:pt x="10" y="107"/>
                  <a:pt x="9" y="104"/>
                </a:cubicBezTo>
                <a:cubicBezTo>
                  <a:pt x="8" y="99"/>
                  <a:pt x="7" y="95"/>
                  <a:pt x="6" y="89"/>
                </a:cubicBezTo>
                <a:cubicBezTo>
                  <a:pt x="6" y="89"/>
                  <a:pt x="6" y="90"/>
                  <a:pt x="6" y="91"/>
                </a:cubicBezTo>
                <a:cubicBezTo>
                  <a:pt x="6" y="91"/>
                  <a:pt x="6" y="88"/>
                  <a:pt x="6" y="88"/>
                </a:cubicBezTo>
                <a:cubicBezTo>
                  <a:pt x="6" y="87"/>
                  <a:pt x="6" y="86"/>
                  <a:pt x="5" y="87"/>
                </a:cubicBezTo>
                <a:close/>
                <a:moveTo>
                  <a:pt x="82" y="82"/>
                </a:moveTo>
                <a:cubicBezTo>
                  <a:pt x="82" y="82"/>
                  <a:pt x="82" y="82"/>
                  <a:pt x="82" y="82"/>
                </a:cubicBezTo>
                <a:cubicBezTo>
                  <a:pt x="82" y="82"/>
                  <a:pt x="82" y="82"/>
                  <a:pt x="82" y="82"/>
                </a:cubicBezTo>
                <a:close/>
                <a:moveTo>
                  <a:pt x="83" y="82"/>
                </a:moveTo>
                <a:cubicBezTo>
                  <a:pt x="83" y="82"/>
                  <a:pt x="83" y="82"/>
                  <a:pt x="83" y="82"/>
                </a:cubicBezTo>
                <a:close/>
                <a:moveTo>
                  <a:pt x="73" y="86"/>
                </a:moveTo>
                <a:cubicBezTo>
                  <a:pt x="73" y="86"/>
                  <a:pt x="72" y="86"/>
                  <a:pt x="73" y="85"/>
                </a:cubicBezTo>
                <a:cubicBezTo>
                  <a:pt x="73" y="86"/>
                  <a:pt x="73" y="86"/>
                  <a:pt x="73" y="86"/>
                </a:cubicBezTo>
                <a:close/>
                <a:moveTo>
                  <a:pt x="82" y="82"/>
                </a:moveTo>
                <a:cubicBezTo>
                  <a:pt x="81" y="83"/>
                  <a:pt x="82" y="83"/>
                  <a:pt x="82" y="83"/>
                </a:cubicBezTo>
                <a:cubicBezTo>
                  <a:pt x="82" y="83"/>
                  <a:pt x="83" y="83"/>
                  <a:pt x="83" y="83"/>
                </a:cubicBezTo>
                <a:cubicBezTo>
                  <a:pt x="83" y="83"/>
                  <a:pt x="82" y="83"/>
                  <a:pt x="83" y="82"/>
                </a:cubicBezTo>
                <a:cubicBezTo>
                  <a:pt x="82" y="82"/>
                  <a:pt x="82" y="83"/>
                  <a:pt x="82" y="82"/>
                </a:cubicBezTo>
                <a:close/>
                <a:moveTo>
                  <a:pt x="13" y="107"/>
                </a:moveTo>
                <a:cubicBezTo>
                  <a:pt x="12" y="107"/>
                  <a:pt x="12" y="105"/>
                  <a:pt x="11" y="105"/>
                </a:cubicBezTo>
                <a:cubicBezTo>
                  <a:pt x="12" y="105"/>
                  <a:pt x="12" y="106"/>
                  <a:pt x="13" y="107"/>
                </a:cubicBezTo>
                <a:close/>
                <a:moveTo>
                  <a:pt x="77" y="84"/>
                </a:moveTo>
                <a:cubicBezTo>
                  <a:pt x="76" y="84"/>
                  <a:pt x="76" y="84"/>
                  <a:pt x="76" y="85"/>
                </a:cubicBezTo>
                <a:cubicBezTo>
                  <a:pt x="76" y="85"/>
                  <a:pt x="76" y="84"/>
                  <a:pt x="76" y="84"/>
                </a:cubicBezTo>
                <a:cubicBezTo>
                  <a:pt x="77" y="84"/>
                  <a:pt x="77" y="84"/>
                  <a:pt x="77" y="84"/>
                </a:cubicBezTo>
                <a:close/>
                <a:moveTo>
                  <a:pt x="75" y="85"/>
                </a:moveTo>
                <a:cubicBezTo>
                  <a:pt x="75" y="85"/>
                  <a:pt x="75" y="85"/>
                  <a:pt x="75" y="85"/>
                </a:cubicBezTo>
                <a:cubicBezTo>
                  <a:pt x="74" y="85"/>
                  <a:pt x="75" y="85"/>
                  <a:pt x="75" y="85"/>
                </a:cubicBezTo>
                <a:cubicBezTo>
                  <a:pt x="75" y="85"/>
                  <a:pt x="75" y="85"/>
                  <a:pt x="75" y="85"/>
                </a:cubicBezTo>
                <a:close/>
                <a:moveTo>
                  <a:pt x="75" y="85"/>
                </a:moveTo>
                <a:cubicBezTo>
                  <a:pt x="75" y="85"/>
                  <a:pt x="75" y="85"/>
                  <a:pt x="75" y="86"/>
                </a:cubicBezTo>
                <a:cubicBezTo>
                  <a:pt x="75" y="86"/>
                  <a:pt x="75" y="86"/>
                  <a:pt x="76" y="86"/>
                </a:cubicBezTo>
                <a:cubicBezTo>
                  <a:pt x="75" y="85"/>
                  <a:pt x="75" y="85"/>
                  <a:pt x="76" y="85"/>
                </a:cubicBezTo>
                <a:cubicBezTo>
                  <a:pt x="76" y="85"/>
                  <a:pt x="75" y="85"/>
                  <a:pt x="75" y="85"/>
                </a:cubicBezTo>
                <a:cubicBezTo>
                  <a:pt x="75" y="85"/>
                  <a:pt x="75" y="85"/>
                  <a:pt x="76" y="85"/>
                </a:cubicBezTo>
                <a:cubicBezTo>
                  <a:pt x="76" y="85"/>
                  <a:pt x="75" y="85"/>
                  <a:pt x="75" y="85"/>
                </a:cubicBezTo>
                <a:close/>
                <a:moveTo>
                  <a:pt x="12" y="99"/>
                </a:moveTo>
                <a:cubicBezTo>
                  <a:pt x="11" y="99"/>
                  <a:pt x="11" y="98"/>
                  <a:pt x="11" y="97"/>
                </a:cubicBezTo>
                <a:cubicBezTo>
                  <a:pt x="11" y="97"/>
                  <a:pt x="11" y="98"/>
                  <a:pt x="12" y="99"/>
                </a:cubicBezTo>
                <a:close/>
                <a:moveTo>
                  <a:pt x="15" y="94"/>
                </a:moveTo>
                <a:cubicBezTo>
                  <a:pt x="13" y="90"/>
                  <a:pt x="14" y="82"/>
                  <a:pt x="15" y="78"/>
                </a:cubicBezTo>
                <a:cubicBezTo>
                  <a:pt x="15" y="77"/>
                  <a:pt x="14" y="78"/>
                  <a:pt x="14" y="79"/>
                </a:cubicBezTo>
                <a:cubicBezTo>
                  <a:pt x="14" y="78"/>
                  <a:pt x="14" y="77"/>
                  <a:pt x="14" y="76"/>
                </a:cubicBezTo>
                <a:cubicBezTo>
                  <a:pt x="14" y="76"/>
                  <a:pt x="14" y="77"/>
                  <a:pt x="15" y="77"/>
                </a:cubicBezTo>
                <a:cubicBezTo>
                  <a:pt x="15" y="77"/>
                  <a:pt x="15" y="75"/>
                  <a:pt x="15" y="74"/>
                </a:cubicBezTo>
                <a:cubicBezTo>
                  <a:pt x="16" y="80"/>
                  <a:pt x="14" y="86"/>
                  <a:pt x="15" y="94"/>
                </a:cubicBezTo>
                <a:cubicBezTo>
                  <a:pt x="15" y="94"/>
                  <a:pt x="15" y="94"/>
                  <a:pt x="15" y="94"/>
                </a:cubicBezTo>
                <a:close/>
                <a:moveTo>
                  <a:pt x="6" y="95"/>
                </a:moveTo>
                <a:cubicBezTo>
                  <a:pt x="6" y="94"/>
                  <a:pt x="6" y="93"/>
                  <a:pt x="5" y="92"/>
                </a:cubicBezTo>
                <a:cubicBezTo>
                  <a:pt x="6" y="92"/>
                  <a:pt x="6" y="92"/>
                  <a:pt x="6" y="92"/>
                </a:cubicBezTo>
                <a:cubicBezTo>
                  <a:pt x="6" y="93"/>
                  <a:pt x="6" y="93"/>
                  <a:pt x="6" y="95"/>
                </a:cubicBezTo>
                <a:close/>
                <a:moveTo>
                  <a:pt x="76" y="86"/>
                </a:moveTo>
                <a:cubicBezTo>
                  <a:pt x="75" y="86"/>
                  <a:pt x="75" y="86"/>
                  <a:pt x="75" y="86"/>
                </a:cubicBezTo>
                <a:cubicBezTo>
                  <a:pt x="75" y="86"/>
                  <a:pt x="75" y="86"/>
                  <a:pt x="76" y="86"/>
                </a:cubicBezTo>
                <a:cubicBezTo>
                  <a:pt x="75" y="86"/>
                  <a:pt x="76" y="86"/>
                  <a:pt x="76" y="86"/>
                </a:cubicBezTo>
                <a:close/>
                <a:moveTo>
                  <a:pt x="7" y="84"/>
                </a:moveTo>
                <a:cubicBezTo>
                  <a:pt x="7" y="84"/>
                  <a:pt x="7" y="84"/>
                  <a:pt x="6" y="84"/>
                </a:cubicBezTo>
                <a:cubicBezTo>
                  <a:pt x="6" y="81"/>
                  <a:pt x="7" y="80"/>
                  <a:pt x="7" y="77"/>
                </a:cubicBezTo>
                <a:cubicBezTo>
                  <a:pt x="8" y="79"/>
                  <a:pt x="7" y="82"/>
                  <a:pt x="7" y="84"/>
                </a:cubicBezTo>
                <a:close/>
                <a:moveTo>
                  <a:pt x="6" y="70"/>
                </a:moveTo>
                <a:cubicBezTo>
                  <a:pt x="6" y="72"/>
                  <a:pt x="6" y="72"/>
                  <a:pt x="6" y="72"/>
                </a:cubicBezTo>
                <a:cubicBezTo>
                  <a:pt x="7" y="64"/>
                  <a:pt x="11" y="55"/>
                  <a:pt x="16" y="49"/>
                </a:cubicBezTo>
                <a:cubicBezTo>
                  <a:pt x="16" y="48"/>
                  <a:pt x="15" y="48"/>
                  <a:pt x="16" y="48"/>
                </a:cubicBezTo>
                <a:cubicBezTo>
                  <a:pt x="16" y="47"/>
                  <a:pt x="17" y="47"/>
                  <a:pt x="17" y="46"/>
                </a:cubicBezTo>
                <a:cubicBezTo>
                  <a:pt x="18" y="46"/>
                  <a:pt x="16" y="48"/>
                  <a:pt x="16" y="49"/>
                </a:cubicBezTo>
                <a:cubicBezTo>
                  <a:pt x="16" y="49"/>
                  <a:pt x="16" y="49"/>
                  <a:pt x="16" y="49"/>
                </a:cubicBezTo>
                <a:cubicBezTo>
                  <a:pt x="15" y="52"/>
                  <a:pt x="11" y="58"/>
                  <a:pt x="9" y="65"/>
                </a:cubicBezTo>
                <a:cubicBezTo>
                  <a:pt x="9" y="66"/>
                  <a:pt x="8" y="67"/>
                  <a:pt x="8" y="68"/>
                </a:cubicBezTo>
                <a:cubicBezTo>
                  <a:pt x="7" y="69"/>
                  <a:pt x="8" y="68"/>
                  <a:pt x="8" y="68"/>
                </a:cubicBezTo>
                <a:cubicBezTo>
                  <a:pt x="8" y="69"/>
                  <a:pt x="7" y="70"/>
                  <a:pt x="8" y="71"/>
                </a:cubicBezTo>
                <a:cubicBezTo>
                  <a:pt x="7" y="72"/>
                  <a:pt x="7" y="71"/>
                  <a:pt x="7" y="71"/>
                </a:cubicBezTo>
                <a:cubicBezTo>
                  <a:pt x="7" y="74"/>
                  <a:pt x="6" y="75"/>
                  <a:pt x="6" y="77"/>
                </a:cubicBezTo>
                <a:cubicBezTo>
                  <a:pt x="6" y="77"/>
                  <a:pt x="6" y="75"/>
                  <a:pt x="7" y="74"/>
                </a:cubicBezTo>
                <a:cubicBezTo>
                  <a:pt x="7" y="76"/>
                  <a:pt x="6" y="79"/>
                  <a:pt x="6" y="81"/>
                </a:cubicBezTo>
                <a:cubicBezTo>
                  <a:pt x="5" y="81"/>
                  <a:pt x="5" y="78"/>
                  <a:pt x="5" y="81"/>
                </a:cubicBezTo>
                <a:cubicBezTo>
                  <a:pt x="4" y="79"/>
                  <a:pt x="6" y="73"/>
                  <a:pt x="6" y="72"/>
                </a:cubicBezTo>
                <a:cubicBezTo>
                  <a:pt x="5" y="76"/>
                  <a:pt x="5" y="83"/>
                  <a:pt x="4" y="85"/>
                </a:cubicBezTo>
                <a:cubicBezTo>
                  <a:pt x="3" y="79"/>
                  <a:pt x="5" y="75"/>
                  <a:pt x="6" y="70"/>
                </a:cubicBezTo>
                <a:close/>
                <a:moveTo>
                  <a:pt x="10" y="83"/>
                </a:moveTo>
                <a:cubicBezTo>
                  <a:pt x="10" y="83"/>
                  <a:pt x="9" y="82"/>
                  <a:pt x="10" y="81"/>
                </a:cubicBezTo>
                <a:cubicBezTo>
                  <a:pt x="10" y="81"/>
                  <a:pt x="10" y="82"/>
                  <a:pt x="10" y="83"/>
                </a:cubicBezTo>
                <a:close/>
                <a:moveTo>
                  <a:pt x="10" y="79"/>
                </a:moveTo>
                <a:cubicBezTo>
                  <a:pt x="10" y="79"/>
                  <a:pt x="10" y="79"/>
                  <a:pt x="10" y="79"/>
                </a:cubicBezTo>
                <a:cubicBezTo>
                  <a:pt x="11" y="73"/>
                  <a:pt x="11" y="73"/>
                  <a:pt x="12" y="68"/>
                </a:cubicBezTo>
                <a:cubicBezTo>
                  <a:pt x="14" y="67"/>
                  <a:pt x="11" y="76"/>
                  <a:pt x="11" y="79"/>
                </a:cubicBezTo>
                <a:cubicBezTo>
                  <a:pt x="10" y="81"/>
                  <a:pt x="10" y="81"/>
                  <a:pt x="10" y="79"/>
                </a:cubicBezTo>
                <a:close/>
                <a:moveTo>
                  <a:pt x="8" y="76"/>
                </a:moveTo>
                <a:cubicBezTo>
                  <a:pt x="7" y="75"/>
                  <a:pt x="8" y="74"/>
                  <a:pt x="7" y="74"/>
                </a:cubicBezTo>
                <a:cubicBezTo>
                  <a:pt x="8" y="73"/>
                  <a:pt x="8" y="70"/>
                  <a:pt x="9" y="70"/>
                </a:cubicBezTo>
                <a:cubicBezTo>
                  <a:pt x="8" y="72"/>
                  <a:pt x="9" y="73"/>
                  <a:pt x="8" y="76"/>
                </a:cubicBezTo>
                <a:close/>
                <a:moveTo>
                  <a:pt x="19" y="62"/>
                </a:moveTo>
                <a:cubicBezTo>
                  <a:pt x="19" y="62"/>
                  <a:pt x="19" y="62"/>
                  <a:pt x="19" y="61"/>
                </a:cubicBezTo>
                <a:cubicBezTo>
                  <a:pt x="19" y="62"/>
                  <a:pt x="19" y="62"/>
                  <a:pt x="19" y="63"/>
                </a:cubicBezTo>
                <a:cubicBezTo>
                  <a:pt x="19" y="62"/>
                  <a:pt x="20" y="60"/>
                  <a:pt x="20" y="60"/>
                </a:cubicBezTo>
                <a:cubicBezTo>
                  <a:pt x="20" y="61"/>
                  <a:pt x="19" y="65"/>
                  <a:pt x="19" y="66"/>
                </a:cubicBezTo>
                <a:cubicBezTo>
                  <a:pt x="18" y="67"/>
                  <a:pt x="18" y="66"/>
                  <a:pt x="18" y="66"/>
                </a:cubicBezTo>
                <a:cubicBezTo>
                  <a:pt x="17" y="66"/>
                  <a:pt x="17" y="67"/>
                  <a:pt x="17" y="67"/>
                </a:cubicBezTo>
                <a:cubicBezTo>
                  <a:pt x="17" y="68"/>
                  <a:pt x="18" y="66"/>
                  <a:pt x="18" y="67"/>
                </a:cubicBezTo>
                <a:cubicBezTo>
                  <a:pt x="17" y="69"/>
                  <a:pt x="17" y="70"/>
                  <a:pt x="17" y="72"/>
                </a:cubicBezTo>
                <a:cubicBezTo>
                  <a:pt x="16" y="73"/>
                  <a:pt x="16" y="71"/>
                  <a:pt x="16" y="74"/>
                </a:cubicBezTo>
                <a:cubicBezTo>
                  <a:pt x="15" y="74"/>
                  <a:pt x="16" y="71"/>
                  <a:pt x="16" y="70"/>
                </a:cubicBezTo>
                <a:cubicBezTo>
                  <a:pt x="15" y="71"/>
                  <a:pt x="16" y="75"/>
                  <a:pt x="15" y="75"/>
                </a:cubicBezTo>
                <a:cubicBezTo>
                  <a:pt x="16" y="70"/>
                  <a:pt x="17" y="64"/>
                  <a:pt x="20" y="60"/>
                </a:cubicBezTo>
                <a:cubicBezTo>
                  <a:pt x="20" y="61"/>
                  <a:pt x="19" y="61"/>
                  <a:pt x="19" y="62"/>
                </a:cubicBezTo>
                <a:close/>
                <a:moveTo>
                  <a:pt x="10" y="70"/>
                </a:moveTo>
                <a:cubicBezTo>
                  <a:pt x="10" y="72"/>
                  <a:pt x="10" y="69"/>
                  <a:pt x="9" y="70"/>
                </a:cubicBezTo>
                <a:cubicBezTo>
                  <a:pt x="9" y="70"/>
                  <a:pt x="10" y="69"/>
                  <a:pt x="10" y="69"/>
                </a:cubicBezTo>
                <a:cubicBezTo>
                  <a:pt x="10" y="69"/>
                  <a:pt x="10" y="70"/>
                  <a:pt x="10" y="70"/>
                </a:cubicBezTo>
                <a:close/>
                <a:moveTo>
                  <a:pt x="10" y="68"/>
                </a:moveTo>
                <a:cubicBezTo>
                  <a:pt x="10" y="65"/>
                  <a:pt x="13" y="58"/>
                  <a:pt x="13" y="60"/>
                </a:cubicBezTo>
                <a:cubicBezTo>
                  <a:pt x="12" y="62"/>
                  <a:pt x="11" y="65"/>
                  <a:pt x="10" y="68"/>
                </a:cubicBezTo>
                <a:close/>
                <a:moveTo>
                  <a:pt x="24" y="66"/>
                </a:moveTo>
                <a:cubicBezTo>
                  <a:pt x="23" y="66"/>
                  <a:pt x="23" y="65"/>
                  <a:pt x="23" y="66"/>
                </a:cubicBezTo>
                <a:cubicBezTo>
                  <a:pt x="23" y="65"/>
                  <a:pt x="24" y="63"/>
                  <a:pt x="25" y="62"/>
                </a:cubicBezTo>
                <a:cubicBezTo>
                  <a:pt x="25" y="63"/>
                  <a:pt x="23" y="65"/>
                  <a:pt x="24" y="66"/>
                </a:cubicBezTo>
                <a:close/>
                <a:moveTo>
                  <a:pt x="25" y="63"/>
                </a:moveTo>
                <a:cubicBezTo>
                  <a:pt x="26" y="61"/>
                  <a:pt x="26" y="61"/>
                  <a:pt x="26" y="61"/>
                </a:cubicBezTo>
                <a:cubicBezTo>
                  <a:pt x="26" y="61"/>
                  <a:pt x="26" y="61"/>
                  <a:pt x="26" y="61"/>
                </a:cubicBezTo>
                <a:cubicBezTo>
                  <a:pt x="26" y="61"/>
                  <a:pt x="26" y="62"/>
                  <a:pt x="26" y="62"/>
                </a:cubicBezTo>
                <a:cubicBezTo>
                  <a:pt x="26" y="63"/>
                  <a:pt x="25" y="63"/>
                  <a:pt x="25" y="63"/>
                </a:cubicBezTo>
                <a:close/>
                <a:moveTo>
                  <a:pt x="13" y="59"/>
                </a:moveTo>
                <a:cubicBezTo>
                  <a:pt x="14" y="56"/>
                  <a:pt x="17" y="51"/>
                  <a:pt x="19" y="47"/>
                </a:cubicBezTo>
                <a:cubicBezTo>
                  <a:pt x="19" y="50"/>
                  <a:pt x="16" y="54"/>
                  <a:pt x="14" y="58"/>
                </a:cubicBezTo>
                <a:cubicBezTo>
                  <a:pt x="14" y="57"/>
                  <a:pt x="14" y="58"/>
                  <a:pt x="13" y="59"/>
                </a:cubicBezTo>
                <a:close/>
                <a:moveTo>
                  <a:pt x="31" y="55"/>
                </a:moveTo>
                <a:cubicBezTo>
                  <a:pt x="32" y="54"/>
                  <a:pt x="32" y="52"/>
                  <a:pt x="33" y="52"/>
                </a:cubicBezTo>
                <a:cubicBezTo>
                  <a:pt x="33" y="52"/>
                  <a:pt x="34" y="51"/>
                  <a:pt x="34" y="51"/>
                </a:cubicBezTo>
                <a:cubicBezTo>
                  <a:pt x="35" y="51"/>
                  <a:pt x="35" y="50"/>
                  <a:pt x="35" y="51"/>
                </a:cubicBezTo>
                <a:cubicBezTo>
                  <a:pt x="35" y="51"/>
                  <a:pt x="35" y="51"/>
                  <a:pt x="34" y="51"/>
                </a:cubicBezTo>
                <a:cubicBezTo>
                  <a:pt x="34" y="52"/>
                  <a:pt x="34" y="52"/>
                  <a:pt x="35" y="51"/>
                </a:cubicBezTo>
                <a:cubicBezTo>
                  <a:pt x="33" y="54"/>
                  <a:pt x="32" y="55"/>
                  <a:pt x="30" y="57"/>
                </a:cubicBezTo>
                <a:cubicBezTo>
                  <a:pt x="30" y="57"/>
                  <a:pt x="30" y="56"/>
                  <a:pt x="31" y="55"/>
                </a:cubicBezTo>
                <a:cubicBezTo>
                  <a:pt x="30" y="55"/>
                  <a:pt x="30" y="56"/>
                  <a:pt x="30" y="57"/>
                </a:cubicBezTo>
                <a:cubicBezTo>
                  <a:pt x="30" y="57"/>
                  <a:pt x="29" y="58"/>
                  <a:pt x="29" y="57"/>
                </a:cubicBezTo>
                <a:cubicBezTo>
                  <a:pt x="28" y="57"/>
                  <a:pt x="30" y="56"/>
                  <a:pt x="30" y="55"/>
                </a:cubicBezTo>
                <a:cubicBezTo>
                  <a:pt x="29" y="56"/>
                  <a:pt x="28" y="58"/>
                  <a:pt x="28" y="59"/>
                </a:cubicBezTo>
                <a:cubicBezTo>
                  <a:pt x="28" y="59"/>
                  <a:pt x="29" y="58"/>
                  <a:pt x="28" y="60"/>
                </a:cubicBezTo>
                <a:cubicBezTo>
                  <a:pt x="27" y="59"/>
                  <a:pt x="26" y="60"/>
                  <a:pt x="25" y="62"/>
                </a:cubicBezTo>
                <a:cubicBezTo>
                  <a:pt x="25" y="62"/>
                  <a:pt x="25" y="61"/>
                  <a:pt x="25" y="61"/>
                </a:cubicBezTo>
                <a:cubicBezTo>
                  <a:pt x="27" y="58"/>
                  <a:pt x="30" y="51"/>
                  <a:pt x="33" y="48"/>
                </a:cubicBezTo>
                <a:cubicBezTo>
                  <a:pt x="34" y="48"/>
                  <a:pt x="33" y="49"/>
                  <a:pt x="34" y="49"/>
                </a:cubicBezTo>
                <a:cubicBezTo>
                  <a:pt x="34" y="48"/>
                  <a:pt x="34" y="48"/>
                  <a:pt x="35" y="47"/>
                </a:cubicBezTo>
                <a:cubicBezTo>
                  <a:pt x="35" y="47"/>
                  <a:pt x="35" y="47"/>
                  <a:pt x="35" y="47"/>
                </a:cubicBezTo>
                <a:cubicBezTo>
                  <a:pt x="36" y="47"/>
                  <a:pt x="35" y="47"/>
                  <a:pt x="36" y="46"/>
                </a:cubicBezTo>
                <a:cubicBezTo>
                  <a:pt x="36" y="46"/>
                  <a:pt x="35" y="46"/>
                  <a:pt x="36" y="46"/>
                </a:cubicBezTo>
                <a:cubicBezTo>
                  <a:pt x="37" y="45"/>
                  <a:pt x="37" y="45"/>
                  <a:pt x="37" y="45"/>
                </a:cubicBezTo>
                <a:cubicBezTo>
                  <a:pt x="37" y="45"/>
                  <a:pt x="37" y="45"/>
                  <a:pt x="37" y="45"/>
                </a:cubicBezTo>
                <a:cubicBezTo>
                  <a:pt x="37" y="45"/>
                  <a:pt x="37" y="46"/>
                  <a:pt x="36" y="47"/>
                </a:cubicBezTo>
                <a:cubicBezTo>
                  <a:pt x="37" y="46"/>
                  <a:pt x="37" y="47"/>
                  <a:pt x="37" y="47"/>
                </a:cubicBezTo>
                <a:cubicBezTo>
                  <a:pt x="36" y="47"/>
                  <a:pt x="36" y="48"/>
                  <a:pt x="35" y="48"/>
                </a:cubicBezTo>
                <a:cubicBezTo>
                  <a:pt x="35" y="49"/>
                  <a:pt x="35" y="49"/>
                  <a:pt x="35" y="49"/>
                </a:cubicBezTo>
                <a:cubicBezTo>
                  <a:pt x="34" y="51"/>
                  <a:pt x="32" y="52"/>
                  <a:pt x="31" y="55"/>
                </a:cubicBezTo>
                <a:close/>
                <a:moveTo>
                  <a:pt x="20" y="45"/>
                </a:moveTo>
                <a:cubicBezTo>
                  <a:pt x="20" y="45"/>
                  <a:pt x="20" y="46"/>
                  <a:pt x="20" y="46"/>
                </a:cubicBezTo>
                <a:cubicBezTo>
                  <a:pt x="18" y="48"/>
                  <a:pt x="18" y="48"/>
                  <a:pt x="17" y="50"/>
                </a:cubicBezTo>
                <a:cubicBezTo>
                  <a:pt x="19" y="49"/>
                  <a:pt x="15" y="55"/>
                  <a:pt x="14" y="55"/>
                </a:cubicBezTo>
                <a:cubicBezTo>
                  <a:pt x="15" y="51"/>
                  <a:pt x="19" y="48"/>
                  <a:pt x="20" y="45"/>
                </a:cubicBezTo>
                <a:close/>
                <a:moveTo>
                  <a:pt x="18" y="46"/>
                </a:moveTo>
                <a:cubicBezTo>
                  <a:pt x="18" y="46"/>
                  <a:pt x="19" y="45"/>
                  <a:pt x="19" y="45"/>
                </a:cubicBezTo>
                <a:cubicBezTo>
                  <a:pt x="20" y="45"/>
                  <a:pt x="19" y="46"/>
                  <a:pt x="18" y="46"/>
                </a:cubicBezTo>
                <a:close/>
                <a:moveTo>
                  <a:pt x="21" y="45"/>
                </a:moveTo>
                <a:cubicBezTo>
                  <a:pt x="20" y="45"/>
                  <a:pt x="20" y="44"/>
                  <a:pt x="21" y="43"/>
                </a:cubicBezTo>
                <a:cubicBezTo>
                  <a:pt x="22" y="43"/>
                  <a:pt x="21" y="44"/>
                  <a:pt x="21" y="44"/>
                </a:cubicBezTo>
                <a:cubicBezTo>
                  <a:pt x="24" y="42"/>
                  <a:pt x="25" y="40"/>
                  <a:pt x="27" y="39"/>
                </a:cubicBezTo>
                <a:cubicBezTo>
                  <a:pt x="25" y="41"/>
                  <a:pt x="24" y="42"/>
                  <a:pt x="23" y="44"/>
                </a:cubicBezTo>
                <a:cubicBezTo>
                  <a:pt x="23" y="44"/>
                  <a:pt x="23" y="44"/>
                  <a:pt x="22" y="45"/>
                </a:cubicBezTo>
                <a:cubicBezTo>
                  <a:pt x="22" y="44"/>
                  <a:pt x="23" y="44"/>
                  <a:pt x="23" y="43"/>
                </a:cubicBezTo>
                <a:cubicBezTo>
                  <a:pt x="23" y="43"/>
                  <a:pt x="22" y="44"/>
                  <a:pt x="21" y="45"/>
                </a:cubicBezTo>
                <a:close/>
                <a:moveTo>
                  <a:pt x="28" y="36"/>
                </a:moveTo>
                <a:cubicBezTo>
                  <a:pt x="28" y="36"/>
                  <a:pt x="30" y="34"/>
                  <a:pt x="30" y="35"/>
                </a:cubicBezTo>
                <a:cubicBezTo>
                  <a:pt x="30" y="35"/>
                  <a:pt x="29" y="36"/>
                  <a:pt x="29" y="36"/>
                </a:cubicBezTo>
                <a:cubicBezTo>
                  <a:pt x="29" y="36"/>
                  <a:pt x="29" y="36"/>
                  <a:pt x="28" y="36"/>
                </a:cubicBezTo>
                <a:close/>
                <a:moveTo>
                  <a:pt x="86" y="91"/>
                </a:moveTo>
                <a:cubicBezTo>
                  <a:pt x="85" y="90"/>
                  <a:pt x="86" y="91"/>
                  <a:pt x="86" y="90"/>
                </a:cubicBezTo>
                <a:cubicBezTo>
                  <a:pt x="86" y="91"/>
                  <a:pt x="86" y="91"/>
                  <a:pt x="86" y="91"/>
                </a:cubicBezTo>
                <a:cubicBezTo>
                  <a:pt x="86" y="91"/>
                  <a:pt x="86" y="90"/>
                  <a:pt x="86" y="91"/>
                </a:cubicBezTo>
                <a:close/>
                <a:moveTo>
                  <a:pt x="87" y="88"/>
                </a:moveTo>
                <a:cubicBezTo>
                  <a:pt x="87" y="87"/>
                  <a:pt x="88" y="88"/>
                  <a:pt x="88" y="87"/>
                </a:cubicBezTo>
                <a:cubicBezTo>
                  <a:pt x="88" y="86"/>
                  <a:pt x="88" y="87"/>
                  <a:pt x="88" y="87"/>
                </a:cubicBezTo>
                <a:cubicBezTo>
                  <a:pt x="89" y="87"/>
                  <a:pt x="88" y="87"/>
                  <a:pt x="89" y="87"/>
                </a:cubicBezTo>
                <a:cubicBezTo>
                  <a:pt x="88" y="88"/>
                  <a:pt x="88" y="88"/>
                  <a:pt x="88" y="88"/>
                </a:cubicBezTo>
                <a:cubicBezTo>
                  <a:pt x="88" y="88"/>
                  <a:pt x="88" y="88"/>
                  <a:pt x="87" y="88"/>
                </a:cubicBezTo>
                <a:cubicBezTo>
                  <a:pt x="87" y="88"/>
                  <a:pt x="87" y="88"/>
                  <a:pt x="87" y="88"/>
                </a:cubicBezTo>
                <a:close/>
                <a:moveTo>
                  <a:pt x="50" y="24"/>
                </a:moveTo>
                <a:cubicBezTo>
                  <a:pt x="49" y="24"/>
                  <a:pt x="51" y="23"/>
                  <a:pt x="51" y="23"/>
                </a:cubicBezTo>
                <a:cubicBezTo>
                  <a:pt x="51" y="23"/>
                  <a:pt x="50" y="24"/>
                  <a:pt x="50" y="24"/>
                </a:cubicBezTo>
                <a:close/>
                <a:moveTo>
                  <a:pt x="49" y="21"/>
                </a:moveTo>
                <a:cubicBezTo>
                  <a:pt x="49" y="20"/>
                  <a:pt x="51" y="20"/>
                  <a:pt x="51" y="19"/>
                </a:cubicBezTo>
                <a:cubicBezTo>
                  <a:pt x="51" y="20"/>
                  <a:pt x="50" y="20"/>
                  <a:pt x="49" y="21"/>
                </a:cubicBezTo>
                <a:close/>
                <a:moveTo>
                  <a:pt x="61" y="17"/>
                </a:moveTo>
                <a:cubicBezTo>
                  <a:pt x="60" y="17"/>
                  <a:pt x="62" y="16"/>
                  <a:pt x="63" y="16"/>
                </a:cubicBezTo>
                <a:cubicBezTo>
                  <a:pt x="63" y="16"/>
                  <a:pt x="61" y="16"/>
                  <a:pt x="61" y="17"/>
                </a:cubicBezTo>
                <a:close/>
                <a:moveTo>
                  <a:pt x="91" y="77"/>
                </a:moveTo>
                <a:cubicBezTo>
                  <a:pt x="91" y="76"/>
                  <a:pt x="91" y="76"/>
                  <a:pt x="91" y="76"/>
                </a:cubicBezTo>
                <a:cubicBezTo>
                  <a:pt x="92" y="75"/>
                  <a:pt x="92" y="77"/>
                  <a:pt x="92" y="78"/>
                </a:cubicBezTo>
                <a:cubicBezTo>
                  <a:pt x="92" y="78"/>
                  <a:pt x="91" y="78"/>
                  <a:pt x="91" y="77"/>
                </a:cubicBezTo>
                <a:close/>
                <a:moveTo>
                  <a:pt x="87" y="26"/>
                </a:moveTo>
                <a:cubicBezTo>
                  <a:pt x="86" y="25"/>
                  <a:pt x="87" y="25"/>
                  <a:pt x="88" y="25"/>
                </a:cubicBezTo>
                <a:cubicBezTo>
                  <a:pt x="88" y="25"/>
                  <a:pt x="88" y="25"/>
                  <a:pt x="88" y="26"/>
                </a:cubicBezTo>
                <a:cubicBezTo>
                  <a:pt x="88" y="26"/>
                  <a:pt x="87" y="26"/>
                  <a:pt x="87" y="26"/>
                </a:cubicBezTo>
                <a:close/>
                <a:moveTo>
                  <a:pt x="94" y="74"/>
                </a:moveTo>
                <a:cubicBezTo>
                  <a:pt x="94" y="74"/>
                  <a:pt x="94" y="74"/>
                  <a:pt x="95" y="73"/>
                </a:cubicBezTo>
                <a:cubicBezTo>
                  <a:pt x="95" y="72"/>
                  <a:pt x="95" y="72"/>
                  <a:pt x="95" y="71"/>
                </a:cubicBezTo>
                <a:cubicBezTo>
                  <a:pt x="95" y="71"/>
                  <a:pt x="95" y="72"/>
                  <a:pt x="95" y="72"/>
                </a:cubicBezTo>
                <a:cubicBezTo>
                  <a:pt x="95" y="73"/>
                  <a:pt x="95" y="73"/>
                  <a:pt x="94" y="74"/>
                </a:cubicBezTo>
                <a:cubicBezTo>
                  <a:pt x="94" y="74"/>
                  <a:pt x="94" y="74"/>
                  <a:pt x="94" y="75"/>
                </a:cubicBezTo>
                <a:lnTo>
                  <a:pt x="94" y="74"/>
                </a:lnTo>
                <a:close/>
                <a:moveTo>
                  <a:pt x="104" y="46"/>
                </a:moveTo>
                <a:cubicBezTo>
                  <a:pt x="104" y="46"/>
                  <a:pt x="105" y="46"/>
                  <a:pt x="105" y="46"/>
                </a:cubicBezTo>
                <a:cubicBezTo>
                  <a:pt x="105" y="46"/>
                  <a:pt x="104" y="46"/>
                  <a:pt x="104" y="46"/>
                </a:cubicBezTo>
                <a:cubicBezTo>
                  <a:pt x="104" y="46"/>
                  <a:pt x="104" y="46"/>
                  <a:pt x="104" y="46"/>
                </a:cubicBezTo>
                <a:close/>
                <a:moveTo>
                  <a:pt x="95" y="73"/>
                </a:moveTo>
                <a:cubicBezTo>
                  <a:pt x="95" y="73"/>
                  <a:pt x="95" y="73"/>
                  <a:pt x="95" y="73"/>
                </a:cubicBezTo>
                <a:cubicBezTo>
                  <a:pt x="95" y="73"/>
                  <a:pt x="95" y="73"/>
                  <a:pt x="95" y="74"/>
                </a:cubicBezTo>
                <a:cubicBezTo>
                  <a:pt x="95" y="73"/>
                  <a:pt x="95" y="73"/>
                  <a:pt x="95" y="73"/>
                </a:cubicBezTo>
                <a:close/>
                <a:moveTo>
                  <a:pt x="115" y="27"/>
                </a:moveTo>
                <a:cubicBezTo>
                  <a:pt x="115" y="27"/>
                  <a:pt x="117" y="28"/>
                  <a:pt x="117" y="28"/>
                </a:cubicBezTo>
                <a:cubicBezTo>
                  <a:pt x="116" y="28"/>
                  <a:pt x="115" y="28"/>
                  <a:pt x="115" y="27"/>
                </a:cubicBezTo>
                <a:close/>
                <a:moveTo>
                  <a:pt x="125" y="36"/>
                </a:moveTo>
                <a:cubicBezTo>
                  <a:pt x="125" y="36"/>
                  <a:pt x="125" y="36"/>
                  <a:pt x="125" y="36"/>
                </a:cubicBezTo>
                <a:cubicBezTo>
                  <a:pt x="125" y="36"/>
                  <a:pt x="126" y="37"/>
                  <a:pt x="124" y="36"/>
                </a:cubicBezTo>
                <a:cubicBezTo>
                  <a:pt x="125" y="36"/>
                  <a:pt x="124" y="36"/>
                  <a:pt x="125" y="36"/>
                </a:cubicBezTo>
                <a:close/>
              </a:path>
            </a:pathLst>
          </a:custGeom>
          <a:solidFill>
            <a:schemeClr val="tx1"/>
          </a:solidFill>
          <a:ln>
            <a:noFill/>
          </a:ln>
        </p:spPr>
        <p:txBody>
          <a:bodyPr lIns="68580" tIns="34290" rIns="68580" bIns="34290" anchor="ctr" anchorCtr="1"/>
          <a:lstStyle/>
          <a:p>
            <a:endParaRPr lang="zh-CN" altLang="en-US"/>
          </a:p>
        </p:txBody>
      </p:sp>
      <p:sp>
        <p:nvSpPr>
          <p:cNvPr id="7" name="KSO_Shape"/>
          <p:cNvSpPr/>
          <p:nvPr/>
        </p:nvSpPr>
        <p:spPr bwMode="auto">
          <a:xfrm>
            <a:off x="2329815" y="1475740"/>
            <a:ext cx="3611880" cy="714375"/>
          </a:xfrm>
          <a:custGeom>
            <a:avLst/>
            <a:gdLst>
              <a:gd name="T0" fmla="*/ 1323566 w 373"/>
              <a:gd name="T1" fmla="*/ 135467 h 54"/>
              <a:gd name="T2" fmla="*/ 1278316 w 373"/>
              <a:gd name="T3" fmla="*/ 139230 h 54"/>
              <a:gd name="T4" fmla="*/ 1214212 w 373"/>
              <a:gd name="T5" fmla="*/ 150519 h 54"/>
              <a:gd name="T6" fmla="*/ 1055836 w 373"/>
              <a:gd name="T7" fmla="*/ 154281 h 54"/>
              <a:gd name="T8" fmla="*/ 871065 w 373"/>
              <a:gd name="T9" fmla="*/ 135467 h 54"/>
              <a:gd name="T10" fmla="*/ 803190 w 373"/>
              <a:gd name="T11" fmla="*/ 150519 h 54"/>
              <a:gd name="T12" fmla="*/ 690065 w 373"/>
              <a:gd name="T13" fmla="*/ 158044 h 54"/>
              <a:gd name="T14" fmla="*/ 659898 w 373"/>
              <a:gd name="T15" fmla="*/ 173096 h 54"/>
              <a:gd name="T16" fmla="*/ 607106 w 373"/>
              <a:gd name="T17" fmla="*/ 191911 h 54"/>
              <a:gd name="T18" fmla="*/ 573168 w 373"/>
              <a:gd name="T19" fmla="*/ 184385 h 54"/>
              <a:gd name="T20" fmla="*/ 452501 w 373"/>
              <a:gd name="T21" fmla="*/ 191911 h 54"/>
              <a:gd name="T22" fmla="*/ 422335 w 373"/>
              <a:gd name="T23" fmla="*/ 188148 h 54"/>
              <a:gd name="T24" fmla="*/ 248876 w 373"/>
              <a:gd name="T25" fmla="*/ 191911 h 54"/>
              <a:gd name="T26" fmla="*/ 241334 w 373"/>
              <a:gd name="T27" fmla="*/ 158044 h 54"/>
              <a:gd name="T28" fmla="*/ 196084 w 373"/>
              <a:gd name="T29" fmla="*/ 150519 h 54"/>
              <a:gd name="T30" fmla="*/ 105584 w 373"/>
              <a:gd name="T31" fmla="*/ 142993 h 54"/>
              <a:gd name="T32" fmla="*/ 45250 w 373"/>
              <a:gd name="T33" fmla="*/ 112889 h 54"/>
              <a:gd name="T34" fmla="*/ 33938 w 373"/>
              <a:gd name="T35" fmla="*/ 67733 h 54"/>
              <a:gd name="T36" fmla="*/ 154605 w 373"/>
              <a:gd name="T37" fmla="*/ 41393 h 54"/>
              <a:gd name="T38" fmla="*/ 233792 w 373"/>
              <a:gd name="T39" fmla="*/ 45156 h 54"/>
              <a:gd name="T40" fmla="*/ 294126 w 373"/>
              <a:gd name="T41" fmla="*/ 37630 h 54"/>
              <a:gd name="T42" fmla="*/ 358230 w 373"/>
              <a:gd name="T43" fmla="*/ 41393 h 54"/>
              <a:gd name="T44" fmla="*/ 407251 w 373"/>
              <a:gd name="T45" fmla="*/ 37630 h 54"/>
              <a:gd name="T46" fmla="*/ 463814 w 373"/>
              <a:gd name="T47" fmla="*/ 30104 h 54"/>
              <a:gd name="T48" fmla="*/ 588252 w 373"/>
              <a:gd name="T49" fmla="*/ 11289 h 54"/>
              <a:gd name="T50" fmla="*/ 633502 w 373"/>
              <a:gd name="T51" fmla="*/ 11289 h 54"/>
              <a:gd name="T52" fmla="*/ 686294 w 373"/>
              <a:gd name="T53" fmla="*/ 30104 h 54"/>
              <a:gd name="T54" fmla="*/ 731544 w 373"/>
              <a:gd name="T55" fmla="*/ 3763 h 54"/>
              <a:gd name="T56" fmla="*/ 697606 w 373"/>
              <a:gd name="T57" fmla="*/ 33867 h 54"/>
              <a:gd name="T58" fmla="*/ 901232 w 373"/>
              <a:gd name="T59" fmla="*/ 18815 h 54"/>
              <a:gd name="T60" fmla="*/ 920086 w 373"/>
              <a:gd name="T61" fmla="*/ 30104 h 54"/>
              <a:gd name="T62" fmla="*/ 1014357 w 373"/>
              <a:gd name="T63" fmla="*/ 26341 h 54"/>
              <a:gd name="T64" fmla="*/ 1097316 w 373"/>
              <a:gd name="T65" fmla="*/ 30104 h 54"/>
              <a:gd name="T66" fmla="*/ 1168962 w 373"/>
              <a:gd name="T67" fmla="*/ 30104 h 54"/>
              <a:gd name="T68" fmla="*/ 1180274 w 373"/>
              <a:gd name="T69" fmla="*/ 37630 h 54"/>
              <a:gd name="T70" fmla="*/ 1244379 w 373"/>
              <a:gd name="T71" fmla="*/ 56444 h 54"/>
              <a:gd name="T72" fmla="*/ 1327337 w 373"/>
              <a:gd name="T73" fmla="*/ 82785 h 54"/>
              <a:gd name="T74" fmla="*/ 1376358 w 373"/>
              <a:gd name="T75" fmla="*/ 90311 h 54"/>
              <a:gd name="T76" fmla="*/ 1357504 w 373"/>
              <a:gd name="T77" fmla="*/ 94074 h 54"/>
              <a:gd name="T78" fmla="*/ 1346191 w 373"/>
              <a:gd name="T79" fmla="*/ 86548 h 54"/>
              <a:gd name="T80" fmla="*/ 1334879 w 373"/>
              <a:gd name="T81" fmla="*/ 109126 h 54"/>
              <a:gd name="T82" fmla="*/ 1376358 w 373"/>
              <a:gd name="T83" fmla="*/ 120415 h 54"/>
              <a:gd name="T84" fmla="*/ 897461 w 373"/>
              <a:gd name="T85" fmla="*/ 22578 h 54"/>
              <a:gd name="T86" fmla="*/ 1316025 w 373"/>
              <a:gd name="T87" fmla="*/ 97837 h 54"/>
              <a:gd name="T88" fmla="*/ 1293400 w 373"/>
              <a:gd name="T89" fmla="*/ 60207 h 54"/>
              <a:gd name="T90" fmla="*/ 1255691 w 373"/>
              <a:gd name="T91" fmla="*/ 67733 h 54"/>
              <a:gd name="T92" fmla="*/ 1251920 w 373"/>
              <a:gd name="T93" fmla="*/ 135467 h 54"/>
              <a:gd name="T94" fmla="*/ 946482 w 373"/>
              <a:gd name="T95" fmla="*/ 22578 h 54"/>
              <a:gd name="T96" fmla="*/ 901232 w 373"/>
              <a:gd name="T97" fmla="*/ 37630 h 54"/>
              <a:gd name="T98" fmla="*/ 825815 w 373"/>
              <a:gd name="T99" fmla="*/ 18815 h 54"/>
              <a:gd name="T100" fmla="*/ 784336 w 373"/>
              <a:gd name="T101" fmla="*/ 22578 h 54"/>
              <a:gd name="T102" fmla="*/ 833357 w 373"/>
              <a:gd name="T103" fmla="*/ 22578 h 54"/>
              <a:gd name="T104" fmla="*/ 724002 w 373"/>
              <a:gd name="T105" fmla="*/ 150519 h 54"/>
              <a:gd name="T106" fmla="*/ 697606 w 373"/>
              <a:gd name="T107" fmla="*/ 150519 h 54"/>
              <a:gd name="T108" fmla="*/ 678752 w 373"/>
              <a:gd name="T109" fmla="*/ 30104 h 54"/>
              <a:gd name="T110" fmla="*/ 633502 w 373"/>
              <a:gd name="T111" fmla="*/ 176859 h 54"/>
              <a:gd name="T112" fmla="*/ 633502 w 373"/>
              <a:gd name="T113" fmla="*/ 176859 h 54"/>
              <a:gd name="T114" fmla="*/ 588252 w 373"/>
              <a:gd name="T115" fmla="*/ 173096 h 54"/>
              <a:gd name="T116" fmla="*/ 426105 w 373"/>
              <a:gd name="T117" fmla="*/ 41393 h 54"/>
              <a:gd name="T118" fmla="*/ 267730 w 373"/>
              <a:gd name="T119" fmla="*/ 154281 h 54"/>
              <a:gd name="T120" fmla="*/ 241334 w 373"/>
              <a:gd name="T121" fmla="*/ 150519 h 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3" h="54">
                <a:moveTo>
                  <a:pt x="368" y="33"/>
                </a:moveTo>
                <a:cubicBezTo>
                  <a:pt x="368" y="32"/>
                  <a:pt x="367" y="33"/>
                  <a:pt x="367" y="32"/>
                </a:cubicBezTo>
                <a:cubicBezTo>
                  <a:pt x="364" y="32"/>
                  <a:pt x="361" y="34"/>
                  <a:pt x="361" y="35"/>
                </a:cubicBezTo>
                <a:cubicBezTo>
                  <a:pt x="360" y="35"/>
                  <a:pt x="359" y="34"/>
                  <a:pt x="357" y="35"/>
                </a:cubicBezTo>
                <a:cubicBezTo>
                  <a:pt x="356" y="35"/>
                  <a:pt x="358" y="34"/>
                  <a:pt x="357" y="34"/>
                </a:cubicBezTo>
                <a:cubicBezTo>
                  <a:pt x="357" y="34"/>
                  <a:pt x="357" y="34"/>
                  <a:pt x="356" y="34"/>
                </a:cubicBezTo>
                <a:cubicBezTo>
                  <a:pt x="355" y="34"/>
                  <a:pt x="357" y="35"/>
                  <a:pt x="354" y="35"/>
                </a:cubicBezTo>
                <a:cubicBezTo>
                  <a:pt x="354" y="35"/>
                  <a:pt x="355" y="35"/>
                  <a:pt x="354" y="35"/>
                </a:cubicBezTo>
                <a:cubicBezTo>
                  <a:pt x="352" y="35"/>
                  <a:pt x="351" y="35"/>
                  <a:pt x="351" y="36"/>
                </a:cubicBezTo>
                <a:cubicBezTo>
                  <a:pt x="350" y="36"/>
                  <a:pt x="350" y="36"/>
                  <a:pt x="349" y="36"/>
                </a:cubicBezTo>
                <a:cubicBezTo>
                  <a:pt x="349" y="37"/>
                  <a:pt x="349" y="38"/>
                  <a:pt x="348" y="38"/>
                </a:cubicBezTo>
                <a:cubicBezTo>
                  <a:pt x="346" y="38"/>
                  <a:pt x="348" y="38"/>
                  <a:pt x="349" y="38"/>
                </a:cubicBezTo>
                <a:cubicBezTo>
                  <a:pt x="349" y="37"/>
                  <a:pt x="347" y="38"/>
                  <a:pt x="347" y="37"/>
                </a:cubicBezTo>
                <a:cubicBezTo>
                  <a:pt x="346" y="37"/>
                  <a:pt x="347" y="38"/>
                  <a:pt x="346" y="38"/>
                </a:cubicBezTo>
                <a:cubicBezTo>
                  <a:pt x="345" y="39"/>
                  <a:pt x="342" y="38"/>
                  <a:pt x="341" y="39"/>
                </a:cubicBezTo>
                <a:cubicBezTo>
                  <a:pt x="340" y="39"/>
                  <a:pt x="340" y="38"/>
                  <a:pt x="341" y="38"/>
                </a:cubicBezTo>
                <a:cubicBezTo>
                  <a:pt x="339" y="38"/>
                  <a:pt x="340" y="38"/>
                  <a:pt x="340" y="39"/>
                </a:cubicBezTo>
                <a:cubicBezTo>
                  <a:pt x="339" y="38"/>
                  <a:pt x="338" y="38"/>
                  <a:pt x="339" y="37"/>
                </a:cubicBezTo>
                <a:cubicBezTo>
                  <a:pt x="337" y="37"/>
                  <a:pt x="338" y="38"/>
                  <a:pt x="338" y="39"/>
                </a:cubicBezTo>
                <a:cubicBezTo>
                  <a:pt x="336" y="38"/>
                  <a:pt x="334" y="39"/>
                  <a:pt x="334" y="41"/>
                </a:cubicBezTo>
                <a:cubicBezTo>
                  <a:pt x="333" y="40"/>
                  <a:pt x="331" y="40"/>
                  <a:pt x="331" y="39"/>
                </a:cubicBezTo>
                <a:cubicBezTo>
                  <a:pt x="330" y="39"/>
                  <a:pt x="329" y="39"/>
                  <a:pt x="329" y="40"/>
                </a:cubicBezTo>
                <a:cubicBezTo>
                  <a:pt x="328" y="40"/>
                  <a:pt x="330" y="39"/>
                  <a:pt x="329" y="39"/>
                </a:cubicBezTo>
                <a:cubicBezTo>
                  <a:pt x="327" y="39"/>
                  <a:pt x="328" y="40"/>
                  <a:pt x="326" y="40"/>
                </a:cubicBezTo>
                <a:cubicBezTo>
                  <a:pt x="326" y="38"/>
                  <a:pt x="324" y="39"/>
                  <a:pt x="323" y="38"/>
                </a:cubicBezTo>
                <a:cubicBezTo>
                  <a:pt x="321" y="39"/>
                  <a:pt x="324" y="41"/>
                  <a:pt x="320" y="41"/>
                </a:cubicBezTo>
                <a:cubicBezTo>
                  <a:pt x="321" y="41"/>
                  <a:pt x="322" y="41"/>
                  <a:pt x="322" y="40"/>
                </a:cubicBezTo>
                <a:cubicBezTo>
                  <a:pt x="318" y="40"/>
                  <a:pt x="315" y="41"/>
                  <a:pt x="313" y="42"/>
                </a:cubicBezTo>
                <a:cubicBezTo>
                  <a:pt x="314" y="41"/>
                  <a:pt x="311" y="40"/>
                  <a:pt x="308" y="40"/>
                </a:cubicBezTo>
                <a:cubicBezTo>
                  <a:pt x="307" y="41"/>
                  <a:pt x="306" y="41"/>
                  <a:pt x="304" y="41"/>
                </a:cubicBezTo>
                <a:cubicBezTo>
                  <a:pt x="305" y="42"/>
                  <a:pt x="304" y="42"/>
                  <a:pt x="304" y="43"/>
                </a:cubicBezTo>
                <a:cubicBezTo>
                  <a:pt x="303" y="43"/>
                  <a:pt x="300" y="43"/>
                  <a:pt x="299" y="42"/>
                </a:cubicBezTo>
                <a:cubicBezTo>
                  <a:pt x="295" y="42"/>
                  <a:pt x="293" y="43"/>
                  <a:pt x="289" y="43"/>
                </a:cubicBezTo>
                <a:cubicBezTo>
                  <a:pt x="291" y="42"/>
                  <a:pt x="294" y="43"/>
                  <a:pt x="295" y="42"/>
                </a:cubicBezTo>
                <a:cubicBezTo>
                  <a:pt x="295" y="41"/>
                  <a:pt x="295" y="41"/>
                  <a:pt x="294" y="41"/>
                </a:cubicBezTo>
                <a:cubicBezTo>
                  <a:pt x="289" y="41"/>
                  <a:pt x="286" y="43"/>
                  <a:pt x="280" y="41"/>
                </a:cubicBezTo>
                <a:cubicBezTo>
                  <a:pt x="278" y="42"/>
                  <a:pt x="278" y="42"/>
                  <a:pt x="277" y="43"/>
                </a:cubicBezTo>
                <a:cubicBezTo>
                  <a:pt x="270" y="42"/>
                  <a:pt x="270" y="47"/>
                  <a:pt x="262" y="46"/>
                </a:cubicBezTo>
                <a:cubicBezTo>
                  <a:pt x="260" y="43"/>
                  <a:pt x="257" y="40"/>
                  <a:pt x="253" y="40"/>
                </a:cubicBezTo>
                <a:cubicBezTo>
                  <a:pt x="253" y="38"/>
                  <a:pt x="250" y="38"/>
                  <a:pt x="248" y="38"/>
                </a:cubicBezTo>
                <a:cubicBezTo>
                  <a:pt x="246" y="38"/>
                  <a:pt x="245" y="37"/>
                  <a:pt x="242" y="37"/>
                </a:cubicBezTo>
                <a:cubicBezTo>
                  <a:pt x="240" y="36"/>
                  <a:pt x="235" y="36"/>
                  <a:pt x="234" y="35"/>
                </a:cubicBezTo>
                <a:cubicBezTo>
                  <a:pt x="232" y="35"/>
                  <a:pt x="235" y="37"/>
                  <a:pt x="234" y="38"/>
                </a:cubicBezTo>
                <a:cubicBezTo>
                  <a:pt x="233" y="38"/>
                  <a:pt x="233" y="37"/>
                  <a:pt x="233" y="36"/>
                </a:cubicBezTo>
                <a:cubicBezTo>
                  <a:pt x="233" y="36"/>
                  <a:pt x="231" y="36"/>
                  <a:pt x="231" y="36"/>
                </a:cubicBezTo>
                <a:cubicBezTo>
                  <a:pt x="230" y="36"/>
                  <a:pt x="230" y="36"/>
                  <a:pt x="230" y="36"/>
                </a:cubicBezTo>
                <a:cubicBezTo>
                  <a:pt x="230" y="37"/>
                  <a:pt x="232" y="37"/>
                  <a:pt x="231" y="38"/>
                </a:cubicBezTo>
                <a:cubicBezTo>
                  <a:pt x="229" y="38"/>
                  <a:pt x="230" y="37"/>
                  <a:pt x="228" y="36"/>
                </a:cubicBezTo>
                <a:cubicBezTo>
                  <a:pt x="228" y="36"/>
                  <a:pt x="229" y="37"/>
                  <a:pt x="228" y="38"/>
                </a:cubicBezTo>
                <a:cubicBezTo>
                  <a:pt x="227" y="38"/>
                  <a:pt x="227" y="37"/>
                  <a:pt x="228" y="37"/>
                </a:cubicBezTo>
                <a:cubicBezTo>
                  <a:pt x="228" y="37"/>
                  <a:pt x="227" y="37"/>
                  <a:pt x="228" y="36"/>
                </a:cubicBezTo>
                <a:cubicBezTo>
                  <a:pt x="226" y="37"/>
                  <a:pt x="220" y="37"/>
                  <a:pt x="218" y="39"/>
                </a:cubicBezTo>
                <a:cubicBezTo>
                  <a:pt x="217" y="39"/>
                  <a:pt x="216" y="39"/>
                  <a:pt x="215" y="38"/>
                </a:cubicBezTo>
                <a:cubicBezTo>
                  <a:pt x="214" y="39"/>
                  <a:pt x="214" y="40"/>
                  <a:pt x="213" y="40"/>
                </a:cubicBezTo>
                <a:cubicBezTo>
                  <a:pt x="214" y="39"/>
                  <a:pt x="214" y="38"/>
                  <a:pt x="215" y="37"/>
                </a:cubicBezTo>
                <a:cubicBezTo>
                  <a:pt x="210" y="35"/>
                  <a:pt x="205" y="38"/>
                  <a:pt x="202" y="39"/>
                </a:cubicBezTo>
                <a:cubicBezTo>
                  <a:pt x="197" y="37"/>
                  <a:pt x="194" y="40"/>
                  <a:pt x="192" y="41"/>
                </a:cubicBezTo>
                <a:cubicBezTo>
                  <a:pt x="192" y="42"/>
                  <a:pt x="193" y="41"/>
                  <a:pt x="194" y="41"/>
                </a:cubicBezTo>
                <a:cubicBezTo>
                  <a:pt x="193" y="42"/>
                  <a:pt x="191" y="42"/>
                  <a:pt x="189" y="42"/>
                </a:cubicBezTo>
                <a:cubicBezTo>
                  <a:pt x="188" y="41"/>
                  <a:pt x="190" y="42"/>
                  <a:pt x="190" y="41"/>
                </a:cubicBezTo>
                <a:cubicBezTo>
                  <a:pt x="190" y="40"/>
                  <a:pt x="188" y="41"/>
                  <a:pt x="187" y="41"/>
                </a:cubicBezTo>
                <a:cubicBezTo>
                  <a:pt x="186" y="42"/>
                  <a:pt x="188" y="43"/>
                  <a:pt x="188" y="44"/>
                </a:cubicBezTo>
                <a:cubicBezTo>
                  <a:pt x="186" y="43"/>
                  <a:pt x="187" y="42"/>
                  <a:pt x="183" y="42"/>
                </a:cubicBezTo>
                <a:cubicBezTo>
                  <a:pt x="182" y="43"/>
                  <a:pt x="183" y="43"/>
                  <a:pt x="182" y="44"/>
                </a:cubicBezTo>
                <a:cubicBezTo>
                  <a:pt x="181" y="44"/>
                  <a:pt x="182" y="43"/>
                  <a:pt x="182" y="42"/>
                </a:cubicBezTo>
                <a:cubicBezTo>
                  <a:pt x="181" y="43"/>
                  <a:pt x="181" y="43"/>
                  <a:pt x="180" y="43"/>
                </a:cubicBezTo>
                <a:cubicBezTo>
                  <a:pt x="180" y="43"/>
                  <a:pt x="181" y="43"/>
                  <a:pt x="180" y="44"/>
                </a:cubicBezTo>
                <a:cubicBezTo>
                  <a:pt x="179" y="44"/>
                  <a:pt x="179" y="44"/>
                  <a:pt x="179" y="45"/>
                </a:cubicBezTo>
                <a:cubicBezTo>
                  <a:pt x="178" y="44"/>
                  <a:pt x="179" y="43"/>
                  <a:pt x="179" y="43"/>
                </a:cubicBezTo>
                <a:cubicBezTo>
                  <a:pt x="177" y="43"/>
                  <a:pt x="176" y="43"/>
                  <a:pt x="175" y="44"/>
                </a:cubicBezTo>
                <a:cubicBezTo>
                  <a:pt x="175" y="44"/>
                  <a:pt x="176" y="44"/>
                  <a:pt x="178" y="44"/>
                </a:cubicBezTo>
                <a:cubicBezTo>
                  <a:pt x="176" y="44"/>
                  <a:pt x="175" y="45"/>
                  <a:pt x="175" y="46"/>
                </a:cubicBezTo>
                <a:cubicBezTo>
                  <a:pt x="175" y="46"/>
                  <a:pt x="175" y="45"/>
                  <a:pt x="174" y="45"/>
                </a:cubicBezTo>
                <a:cubicBezTo>
                  <a:pt x="173" y="46"/>
                  <a:pt x="174" y="46"/>
                  <a:pt x="174" y="47"/>
                </a:cubicBezTo>
                <a:cubicBezTo>
                  <a:pt x="173" y="47"/>
                  <a:pt x="173" y="47"/>
                  <a:pt x="172" y="47"/>
                </a:cubicBezTo>
                <a:cubicBezTo>
                  <a:pt x="174" y="46"/>
                  <a:pt x="174" y="45"/>
                  <a:pt x="173" y="44"/>
                </a:cubicBezTo>
                <a:cubicBezTo>
                  <a:pt x="172" y="45"/>
                  <a:pt x="172" y="45"/>
                  <a:pt x="172" y="46"/>
                </a:cubicBezTo>
                <a:cubicBezTo>
                  <a:pt x="172" y="46"/>
                  <a:pt x="172" y="45"/>
                  <a:pt x="172" y="45"/>
                </a:cubicBezTo>
                <a:cubicBezTo>
                  <a:pt x="171" y="47"/>
                  <a:pt x="171" y="48"/>
                  <a:pt x="171" y="50"/>
                </a:cubicBezTo>
                <a:cubicBezTo>
                  <a:pt x="168" y="51"/>
                  <a:pt x="163" y="51"/>
                  <a:pt x="161" y="52"/>
                </a:cubicBezTo>
                <a:cubicBezTo>
                  <a:pt x="160" y="52"/>
                  <a:pt x="161" y="52"/>
                  <a:pt x="161" y="51"/>
                </a:cubicBezTo>
                <a:cubicBezTo>
                  <a:pt x="160" y="51"/>
                  <a:pt x="158" y="51"/>
                  <a:pt x="157" y="51"/>
                </a:cubicBezTo>
                <a:cubicBezTo>
                  <a:pt x="157" y="51"/>
                  <a:pt x="157" y="50"/>
                  <a:pt x="158" y="50"/>
                </a:cubicBezTo>
                <a:cubicBezTo>
                  <a:pt x="158" y="50"/>
                  <a:pt x="158" y="50"/>
                  <a:pt x="157" y="50"/>
                </a:cubicBezTo>
                <a:cubicBezTo>
                  <a:pt x="156" y="50"/>
                  <a:pt x="155" y="51"/>
                  <a:pt x="154" y="51"/>
                </a:cubicBezTo>
                <a:cubicBezTo>
                  <a:pt x="154" y="52"/>
                  <a:pt x="154" y="53"/>
                  <a:pt x="153" y="54"/>
                </a:cubicBezTo>
                <a:cubicBezTo>
                  <a:pt x="152" y="54"/>
                  <a:pt x="152" y="54"/>
                  <a:pt x="151" y="54"/>
                </a:cubicBezTo>
                <a:cubicBezTo>
                  <a:pt x="150" y="54"/>
                  <a:pt x="152" y="54"/>
                  <a:pt x="152" y="54"/>
                </a:cubicBezTo>
                <a:cubicBezTo>
                  <a:pt x="151" y="53"/>
                  <a:pt x="149" y="53"/>
                  <a:pt x="149" y="53"/>
                </a:cubicBezTo>
                <a:cubicBezTo>
                  <a:pt x="149" y="53"/>
                  <a:pt x="150" y="50"/>
                  <a:pt x="152" y="49"/>
                </a:cubicBezTo>
                <a:cubicBezTo>
                  <a:pt x="151" y="49"/>
                  <a:pt x="150" y="49"/>
                  <a:pt x="148" y="49"/>
                </a:cubicBezTo>
                <a:cubicBezTo>
                  <a:pt x="148" y="50"/>
                  <a:pt x="147" y="51"/>
                  <a:pt x="147" y="51"/>
                </a:cubicBezTo>
                <a:cubicBezTo>
                  <a:pt x="145" y="51"/>
                  <a:pt x="143" y="52"/>
                  <a:pt x="140" y="52"/>
                </a:cubicBezTo>
                <a:cubicBezTo>
                  <a:pt x="141" y="52"/>
                  <a:pt x="142" y="52"/>
                  <a:pt x="143" y="52"/>
                </a:cubicBezTo>
                <a:cubicBezTo>
                  <a:pt x="143" y="51"/>
                  <a:pt x="143" y="51"/>
                  <a:pt x="143" y="51"/>
                </a:cubicBezTo>
                <a:cubicBezTo>
                  <a:pt x="140" y="51"/>
                  <a:pt x="137" y="51"/>
                  <a:pt x="135" y="52"/>
                </a:cubicBezTo>
                <a:cubicBezTo>
                  <a:pt x="134" y="52"/>
                  <a:pt x="134" y="51"/>
                  <a:pt x="135" y="51"/>
                </a:cubicBezTo>
                <a:cubicBezTo>
                  <a:pt x="131" y="51"/>
                  <a:pt x="128" y="50"/>
                  <a:pt x="125" y="51"/>
                </a:cubicBezTo>
                <a:cubicBezTo>
                  <a:pt x="124" y="51"/>
                  <a:pt x="120" y="52"/>
                  <a:pt x="120" y="51"/>
                </a:cubicBezTo>
                <a:cubicBezTo>
                  <a:pt x="122" y="51"/>
                  <a:pt x="123" y="51"/>
                  <a:pt x="125" y="50"/>
                </a:cubicBezTo>
                <a:cubicBezTo>
                  <a:pt x="125" y="50"/>
                  <a:pt x="124" y="50"/>
                  <a:pt x="124" y="49"/>
                </a:cubicBezTo>
                <a:cubicBezTo>
                  <a:pt x="121" y="49"/>
                  <a:pt x="120" y="50"/>
                  <a:pt x="118" y="51"/>
                </a:cubicBezTo>
                <a:cubicBezTo>
                  <a:pt x="117" y="50"/>
                  <a:pt x="119" y="50"/>
                  <a:pt x="118" y="49"/>
                </a:cubicBezTo>
                <a:cubicBezTo>
                  <a:pt x="117" y="50"/>
                  <a:pt x="116" y="50"/>
                  <a:pt x="116" y="50"/>
                </a:cubicBezTo>
                <a:cubicBezTo>
                  <a:pt x="115" y="50"/>
                  <a:pt x="118" y="49"/>
                  <a:pt x="116" y="49"/>
                </a:cubicBezTo>
                <a:cubicBezTo>
                  <a:pt x="116" y="50"/>
                  <a:pt x="114" y="50"/>
                  <a:pt x="115" y="51"/>
                </a:cubicBezTo>
                <a:cubicBezTo>
                  <a:pt x="114" y="52"/>
                  <a:pt x="114" y="51"/>
                  <a:pt x="114" y="50"/>
                </a:cubicBezTo>
                <a:cubicBezTo>
                  <a:pt x="113" y="50"/>
                  <a:pt x="113" y="51"/>
                  <a:pt x="112" y="50"/>
                </a:cubicBezTo>
                <a:cubicBezTo>
                  <a:pt x="112" y="51"/>
                  <a:pt x="111" y="52"/>
                  <a:pt x="109" y="52"/>
                </a:cubicBezTo>
                <a:cubicBezTo>
                  <a:pt x="112" y="51"/>
                  <a:pt x="110" y="50"/>
                  <a:pt x="111" y="49"/>
                </a:cubicBezTo>
                <a:cubicBezTo>
                  <a:pt x="110" y="50"/>
                  <a:pt x="107" y="49"/>
                  <a:pt x="107" y="51"/>
                </a:cubicBezTo>
                <a:cubicBezTo>
                  <a:pt x="104" y="50"/>
                  <a:pt x="95" y="48"/>
                  <a:pt x="93" y="51"/>
                </a:cubicBezTo>
                <a:cubicBezTo>
                  <a:pt x="91" y="50"/>
                  <a:pt x="90" y="52"/>
                  <a:pt x="86" y="52"/>
                </a:cubicBezTo>
                <a:cubicBezTo>
                  <a:pt x="87" y="51"/>
                  <a:pt x="89" y="51"/>
                  <a:pt x="90" y="50"/>
                </a:cubicBezTo>
                <a:cubicBezTo>
                  <a:pt x="89" y="50"/>
                  <a:pt x="87" y="48"/>
                  <a:pt x="86" y="50"/>
                </a:cubicBezTo>
                <a:cubicBezTo>
                  <a:pt x="87" y="48"/>
                  <a:pt x="80" y="47"/>
                  <a:pt x="75" y="47"/>
                </a:cubicBezTo>
                <a:cubicBezTo>
                  <a:pt x="74" y="49"/>
                  <a:pt x="71" y="51"/>
                  <a:pt x="66" y="51"/>
                </a:cubicBezTo>
                <a:cubicBezTo>
                  <a:pt x="66" y="51"/>
                  <a:pt x="68" y="51"/>
                  <a:pt x="68" y="51"/>
                </a:cubicBezTo>
                <a:cubicBezTo>
                  <a:pt x="68" y="50"/>
                  <a:pt x="65" y="51"/>
                  <a:pt x="65" y="50"/>
                </a:cubicBezTo>
                <a:cubicBezTo>
                  <a:pt x="67" y="50"/>
                  <a:pt x="69" y="50"/>
                  <a:pt x="71" y="49"/>
                </a:cubicBezTo>
                <a:cubicBezTo>
                  <a:pt x="70" y="49"/>
                  <a:pt x="68" y="50"/>
                  <a:pt x="66" y="49"/>
                </a:cubicBezTo>
                <a:cubicBezTo>
                  <a:pt x="68" y="49"/>
                  <a:pt x="71" y="49"/>
                  <a:pt x="73" y="48"/>
                </a:cubicBezTo>
                <a:cubicBezTo>
                  <a:pt x="73" y="48"/>
                  <a:pt x="72" y="47"/>
                  <a:pt x="73" y="47"/>
                </a:cubicBezTo>
                <a:cubicBezTo>
                  <a:pt x="71" y="46"/>
                  <a:pt x="68" y="45"/>
                  <a:pt x="67" y="43"/>
                </a:cubicBezTo>
                <a:cubicBezTo>
                  <a:pt x="67" y="43"/>
                  <a:pt x="65" y="43"/>
                  <a:pt x="64" y="43"/>
                </a:cubicBezTo>
                <a:cubicBezTo>
                  <a:pt x="64" y="43"/>
                  <a:pt x="66" y="42"/>
                  <a:pt x="64" y="42"/>
                </a:cubicBezTo>
                <a:cubicBezTo>
                  <a:pt x="63" y="42"/>
                  <a:pt x="63" y="43"/>
                  <a:pt x="61" y="44"/>
                </a:cubicBezTo>
                <a:cubicBezTo>
                  <a:pt x="62" y="43"/>
                  <a:pt x="63" y="42"/>
                  <a:pt x="64" y="42"/>
                </a:cubicBezTo>
                <a:cubicBezTo>
                  <a:pt x="64" y="41"/>
                  <a:pt x="63" y="41"/>
                  <a:pt x="62" y="41"/>
                </a:cubicBezTo>
                <a:cubicBezTo>
                  <a:pt x="63" y="41"/>
                  <a:pt x="64" y="40"/>
                  <a:pt x="63" y="39"/>
                </a:cubicBezTo>
                <a:cubicBezTo>
                  <a:pt x="62" y="39"/>
                  <a:pt x="63" y="40"/>
                  <a:pt x="62" y="41"/>
                </a:cubicBezTo>
                <a:cubicBezTo>
                  <a:pt x="60" y="41"/>
                  <a:pt x="58" y="40"/>
                  <a:pt x="56" y="40"/>
                </a:cubicBezTo>
                <a:cubicBezTo>
                  <a:pt x="54" y="40"/>
                  <a:pt x="56" y="41"/>
                  <a:pt x="56" y="41"/>
                </a:cubicBezTo>
                <a:cubicBezTo>
                  <a:pt x="55" y="42"/>
                  <a:pt x="55" y="40"/>
                  <a:pt x="55" y="40"/>
                </a:cubicBezTo>
                <a:cubicBezTo>
                  <a:pt x="54" y="40"/>
                  <a:pt x="53" y="40"/>
                  <a:pt x="52" y="40"/>
                </a:cubicBezTo>
                <a:cubicBezTo>
                  <a:pt x="53" y="42"/>
                  <a:pt x="50" y="42"/>
                  <a:pt x="46" y="42"/>
                </a:cubicBezTo>
                <a:cubicBezTo>
                  <a:pt x="47" y="41"/>
                  <a:pt x="44" y="41"/>
                  <a:pt x="42" y="41"/>
                </a:cubicBezTo>
                <a:cubicBezTo>
                  <a:pt x="42" y="41"/>
                  <a:pt x="41" y="42"/>
                  <a:pt x="41" y="43"/>
                </a:cubicBezTo>
                <a:cubicBezTo>
                  <a:pt x="38" y="42"/>
                  <a:pt x="39" y="41"/>
                  <a:pt x="40" y="40"/>
                </a:cubicBezTo>
                <a:cubicBezTo>
                  <a:pt x="38" y="40"/>
                  <a:pt x="37" y="40"/>
                  <a:pt x="36" y="40"/>
                </a:cubicBezTo>
                <a:cubicBezTo>
                  <a:pt x="38" y="40"/>
                  <a:pt x="34" y="41"/>
                  <a:pt x="36" y="41"/>
                </a:cubicBezTo>
                <a:cubicBezTo>
                  <a:pt x="34" y="42"/>
                  <a:pt x="31" y="43"/>
                  <a:pt x="29" y="43"/>
                </a:cubicBezTo>
                <a:cubicBezTo>
                  <a:pt x="30" y="42"/>
                  <a:pt x="31" y="42"/>
                  <a:pt x="31" y="41"/>
                </a:cubicBezTo>
                <a:cubicBezTo>
                  <a:pt x="29" y="41"/>
                  <a:pt x="32" y="38"/>
                  <a:pt x="28" y="38"/>
                </a:cubicBezTo>
                <a:cubicBezTo>
                  <a:pt x="30" y="37"/>
                  <a:pt x="26" y="38"/>
                  <a:pt x="26" y="37"/>
                </a:cubicBezTo>
                <a:cubicBezTo>
                  <a:pt x="28" y="38"/>
                  <a:pt x="32" y="38"/>
                  <a:pt x="35" y="38"/>
                </a:cubicBezTo>
                <a:cubicBezTo>
                  <a:pt x="36" y="38"/>
                  <a:pt x="36" y="39"/>
                  <a:pt x="36" y="39"/>
                </a:cubicBezTo>
                <a:cubicBezTo>
                  <a:pt x="41" y="39"/>
                  <a:pt x="41" y="38"/>
                  <a:pt x="42" y="36"/>
                </a:cubicBezTo>
                <a:cubicBezTo>
                  <a:pt x="37" y="35"/>
                  <a:pt x="33" y="34"/>
                  <a:pt x="27" y="33"/>
                </a:cubicBezTo>
                <a:cubicBezTo>
                  <a:pt x="25" y="33"/>
                  <a:pt x="26" y="35"/>
                  <a:pt x="25" y="36"/>
                </a:cubicBezTo>
                <a:cubicBezTo>
                  <a:pt x="22" y="34"/>
                  <a:pt x="24" y="32"/>
                  <a:pt x="20" y="32"/>
                </a:cubicBezTo>
                <a:cubicBezTo>
                  <a:pt x="18" y="32"/>
                  <a:pt x="18" y="32"/>
                  <a:pt x="16" y="32"/>
                </a:cubicBezTo>
                <a:cubicBezTo>
                  <a:pt x="15" y="31"/>
                  <a:pt x="11" y="32"/>
                  <a:pt x="12" y="30"/>
                </a:cubicBezTo>
                <a:cubicBezTo>
                  <a:pt x="11" y="30"/>
                  <a:pt x="11" y="30"/>
                  <a:pt x="10" y="31"/>
                </a:cubicBezTo>
                <a:cubicBezTo>
                  <a:pt x="11" y="30"/>
                  <a:pt x="9" y="29"/>
                  <a:pt x="8" y="28"/>
                </a:cubicBezTo>
                <a:cubicBezTo>
                  <a:pt x="4" y="28"/>
                  <a:pt x="3" y="26"/>
                  <a:pt x="0" y="26"/>
                </a:cubicBezTo>
                <a:cubicBezTo>
                  <a:pt x="1" y="25"/>
                  <a:pt x="1" y="24"/>
                  <a:pt x="3" y="25"/>
                </a:cubicBezTo>
                <a:cubicBezTo>
                  <a:pt x="0" y="22"/>
                  <a:pt x="8" y="23"/>
                  <a:pt x="8" y="21"/>
                </a:cubicBezTo>
                <a:cubicBezTo>
                  <a:pt x="12" y="21"/>
                  <a:pt x="11" y="19"/>
                  <a:pt x="13" y="19"/>
                </a:cubicBezTo>
                <a:cubicBezTo>
                  <a:pt x="11" y="18"/>
                  <a:pt x="8" y="19"/>
                  <a:pt x="6" y="20"/>
                </a:cubicBezTo>
                <a:cubicBezTo>
                  <a:pt x="6" y="19"/>
                  <a:pt x="8" y="19"/>
                  <a:pt x="9" y="19"/>
                </a:cubicBezTo>
                <a:cubicBezTo>
                  <a:pt x="9" y="19"/>
                  <a:pt x="9" y="18"/>
                  <a:pt x="9" y="18"/>
                </a:cubicBezTo>
                <a:cubicBezTo>
                  <a:pt x="11" y="18"/>
                  <a:pt x="12" y="18"/>
                  <a:pt x="14" y="18"/>
                </a:cubicBezTo>
                <a:cubicBezTo>
                  <a:pt x="16" y="17"/>
                  <a:pt x="15" y="15"/>
                  <a:pt x="19" y="15"/>
                </a:cubicBezTo>
                <a:cubicBezTo>
                  <a:pt x="21" y="15"/>
                  <a:pt x="26" y="14"/>
                  <a:pt x="28" y="15"/>
                </a:cubicBezTo>
                <a:cubicBezTo>
                  <a:pt x="26" y="15"/>
                  <a:pt x="28" y="16"/>
                  <a:pt x="29" y="16"/>
                </a:cubicBezTo>
                <a:cubicBezTo>
                  <a:pt x="30" y="16"/>
                  <a:pt x="30" y="16"/>
                  <a:pt x="31" y="16"/>
                </a:cubicBezTo>
                <a:cubicBezTo>
                  <a:pt x="32" y="14"/>
                  <a:pt x="33" y="13"/>
                  <a:pt x="32" y="12"/>
                </a:cubicBezTo>
                <a:cubicBezTo>
                  <a:pt x="28" y="12"/>
                  <a:pt x="28" y="13"/>
                  <a:pt x="28" y="15"/>
                </a:cubicBezTo>
                <a:cubicBezTo>
                  <a:pt x="26" y="12"/>
                  <a:pt x="34" y="10"/>
                  <a:pt x="37" y="12"/>
                </a:cubicBezTo>
                <a:cubicBezTo>
                  <a:pt x="38" y="12"/>
                  <a:pt x="39" y="11"/>
                  <a:pt x="41" y="11"/>
                </a:cubicBezTo>
                <a:cubicBezTo>
                  <a:pt x="43" y="12"/>
                  <a:pt x="46" y="12"/>
                  <a:pt x="48" y="12"/>
                </a:cubicBezTo>
                <a:cubicBezTo>
                  <a:pt x="49" y="12"/>
                  <a:pt x="53" y="12"/>
                  <a:pt x="54" y="11"/>
                </a:cubicBezTo>
                <a:cubicBezTo>
                  <a:pt x="54" y="10"/>
                  <a:pt x="51" y="9"/>
                  <a:pt x="53" y="9"/>
                </a:cubicBezTo>
                <a:cubicBezTo>
                  <a:pt x="55" y="9"/>
                  <a:pt x="55" y="11"/>
                  <a:pt x="56" y="10"/>
                </a:cubicBezTo>
                <a:cubicBezTo>
                  <a:pt x="57" y="11"/>
                  <a:pt x="55" y="12"/>
                  <a:pt x="57" y="13"/>
                </a:cubicBezTo>
                <a:cubicBezTo>
                  <a:pt x="58" y="13"/>
                  <a:pt x="60" y="13"/>
                  <a:pt x="61" y="12"/>
                </a:cubicBezTo>
                <a:cubicBezTo>
                  <a:pt x="60" y="12"/>
                  <a:pt x="58" y="12"/>
                  <a:pt x="58" y="13"/>
                </a:cubicBezTo>
                <a:cubicBezTo>
                  <a:pt x="57" y="12"/>
                  <a:pt x="60" y="12"/>
                  <a:pt x="60" y="11"/>
                </a:cubicBezTo>
                <a:cubicBezTo>
                  <a:pt x="60" y="12"/>
                  <a:pt x="60" y="12"/>
                  <a:pt x="62" y="12"/>
                </a:cubicBezTo>
                <a:cubicBezTo>
                  <a:pt x="62" y="12"/>
                  <a:pt x="62" y="11"/>
                  <a:pt x="61" y="11"/>
                </a:cubicBezTo>
                <a:cubicBezTo>
                  <a:pt x="61" y="11"/>
                  <a:pt x="63" y="11"/>
                  <a:pt x="64" y="11"/>
                </a:cubicBezTo>
                <a:cubicBezTo>
                  <a:pt x="63" y="10"/>
                  <a:pt x="64" y="10"/>
                  <a:pt x="64" y="9"/>
                </a:cubicBezTo>
                <a:cubicBezTo>
                  <a:pt x="65" y="9"/>
                  <a:pt x="64" y="10"/>
                  <a:pt x="64" y="11"/>
                </a:cubicBezTo>
                <a:cubicBezTo>
                  <a:pt x="66" y="11"/>
                  <a:pt x="70" y="13"/>
                  <a:pt x="72" y="11"/>
                </a:cubicBezTo>
                <a:cubicBezTo>
                  <a:pt x="71" y="11"/>
                  <a:pt x="69" y="11"/>
                  <a:pt x="69" y="9"/>
                </a:cubicBezTo>
                <a:cubicBezTo>
                  <a:pt x="70" y="10"/>
                  <a:pt x="71" y="10"/>
                  <a:pt x="72" y="11"/>
                </a:cubicBezTo>
                <a:cubicBezTo>
                  <a:pt x="74" y="11"/>
                  <a:pt x="73" y="10"/>
                  <a:pt x="73" y="10"/>
                </a:cubicBezTo>
                <a:cubicBezTo>
                  <a:pt x="75" y="9"/>
                  <a:pt x="75" y="10"/>
                  <a:pt x="78" y="10"/>
                </a:cubicBezTo>
                <a:cubicBezTo>
                  <a:pt x="79" y="9"/>
                  <a:pt x="78" y="7"/>
                  <a:pt x="80" y="7"/>
                </a:cubicBezTo>
                <a:cubicBezTo>
                  <a:pt x="80" y="8"/>
                  <a:pt x="79" y="9"/>
                  <a:pt x="79" y="10"/>
                </a:cubicBezTo>
                <a:cubicBezTo>
                  <a:pt x="80" y="10"/>
                  <a:pt x="82" y="11"/>
                  <a:pt x="82" y="12"/>
                </a:cubicBezTo>
                <a:cubicBezTo>
                  <a:pt x="84" y="11"/>
                  <a:pt x="84" y="12"/>
                  <a:pt x="86" y="12"/>
                </a:cubicBezTo>
                <a:cubicBezTo>
                  <a:pt x="86" y="11"/>
                  <a:pt x="85" y="11"/>
                  <a:pt x="83" y="11"/>
                </a:cubicBezTo>
                <a:cubicBezTo>
                  <a:pt x="83" y="10"/>
                  <a:pt x="83" y="10"/>
                  <a:pt x="83" y="9"/>
                </a:cubicBezTo>
                <a:cubicBezTo>
                  <a:pt x="84" y="10"/>
                  <a:pt x="84" y="9"/>
                  <a:pt x="86" y="9"/>
                </a:cubicBezTo>
                <a:cubicBezTo>
                  <a:pt x="83" y="10"/>
                  <a:pt x="86" y="11"/>
                  <a:pt x="86" y="12"/>
                </a:cubicBezTo>
                <a:cubicBezTo>
                  <a:pt x="89" y="12"/>
                  <a:pt x="93" y="13"/>
                  <a:pt x="95" y="11"/>
                </a:cubicBezTo>
                <a:cubicBezTo>
                  <a:pt x="96" y="12"/>
                  <a:pt x="96" y="12"/>
                  <a:pt x="96" y="12"/>
                </a:cubicBezTo>
                <a:cubicBezTo>
                  <a:pt x="97" y="12"/>
                  <a:pt x="101" y="12"/>
                  <a:pt x="102" y="11"/>
                </a:cubicBezTo>
                <a:cubicBezTo>
                  <a:pt x="100" y="11"/>
                  <a:pt x="101" y="9"/>
                  <a:pt x="103" y="9"/>
                </a:cubicBezTo>
                <a:cubicBezTo>
                  <a:pt x="103" y="8"/>
                  <a:pt x="102" y="8"/>
                  <a:pt x="102" y="7"/>
                </a:cubicBezTo>
                <a:cubicBezTo>
                  <a:pt x="104" y="8"/>
                  <a:pt x="103" y="9"/>
                  <a:pt x="105" y="10"/>
                </a:cubicBezTo>
                <a:cubicBezTo>
                  <a:pt x="105" y="9"/>
                  <a:pt x="104" y="7"/>
                  <a:pt x="106" y="6"/>
                </a:cubicBezTo>
                <a:cubicBezTo>
                  <a:pt x="107" y="6"/>
                  <a:pt x="108" y="7"/>
                  <a:pt x="109" y="6"/>
                </a:cubicBezTo>
                <a:cubicBezTo>
                  <a:pt x="109" y="8"/>
                  <a:pt x="106" y="8"/>
                  <a:pt x="105" y="9"/>
                </a:cubicBezTo>
                <a:cubicBezTo>
                  <a:pt x="106" y="9"/>
                  <a:pt x="108" y="9"/>
                  <a:pt x="108" y="10"/>
                </a:cubicBezTo>
                <a:cubicBezTo>
                  <a:pt x="109" y="10"/>
                  <a:pt x="111" y="10"/>
                  <a:pt x="110" y="10"/>
                </a:cubicBezTo>
                <a:cubicBezTo>
                  <a:pt x="110" y="9"/>
                  <a:pt x="112" y="10"/>
                  <a:pt x="112" y="10"/>
                </a:cubicBezTo>
                <a:cubicBezTo>
                  <a:pt x="113" y="10"/>
                  <a:pt x="114" y="10"/>
                  <a:pt x="116" y="10"/>
                </a:cubicBezTo>
                <a:cubicBezTo>
                  <a:pt x="116" y="9"/>
                  <a:pt x="114" y="8"/>
                  <a:pt x="116" y="8"/>
                </a:cubicBezTo>
                <a:cubicBezTo>
                  <a:pt x="116" y="9"/>
                  <a:pt x="116" y="9"/>
                  <a:pt x="116" y="9"/>
                </a:cubicBezTo>
                <a:cubicBezTo>
                  <a:pt x="119" y="8"/>
                  <a:pt x="119" y="10"/>
                  <a:pt x="122" y="9"/>
                </a:cubicBezTo>
                <a:cubicBezTo>
                  <a:pt x="122" y="8"/>
                  <a:pt x="121" y="8"/>
                  <a:pt x="121" y="7"/>
                </a:cubicBezTo>
                <a:cubicBezTo>
                  <a:pt x="122" y="7"/>
                  <a:pt x="123" y="8"/>
                  <a:pt x="124" y="8"/>
                </a:cubicBezTo>
                <a:cubicBezTo>
                  <a:pt x="124" y="8"/>
                  <a:pt x="123" y="8"/>
                  <a:pt x="123" y="8"/>
                </a:cubicBezTo>
                <a:cubicBezTo>
                  <a:pt x="126" y="8"/>
                  <a:pt x="125" y="7"/>
                  <a:pt x="126" y="6"/>
                </a:cubicBezTo>
                <a:cubicBezTo>
                  <a:pt x="127" y="6"/>
                  <a:pt x="125" y="7"/>
                  <a:pt x="127" y="7"/>
                </a:cubicBezTo>
                <a:cubicBezTo>
                  <a:pt x="129" y="7"/>
                  <a:pt x="128" y="6"/>
                  <a:pt x="129" y="6"/>
                </a:cubicBezTo>
                <a:cubicBezTo>
                  <a:pt x="129" y="5"/>
                  <a:pt x="128" y="6"/>
                  <a:pt x="128" y="5"/>
                </a:cubicBezTo>
                <a:cubicBezTo>
                  <a:pt x="129" y="5"/>
                  <a:pt x="130" y="4"/>
                  <a:pt x="131" y="3"/>
                </a:cubicBezTo>
                <a:cubicBezTo>
                  <a:pt x="133" y="3"/>
                  <a:pt x="135" y="4"/>
                  <a:pt x="135" y="5"/>
                </a:cubicBezTo>
                <a:cubicBezTo>
                  <a:pt x="142" y="4"/>
                  <a:pt x="145" y="6"/>
                  <a:pt x="150" y="5"/>
                </a:cubicBezTo>
                <a:cubicBezTo>
                  <a:pt x="150" y="5"/>
                  <a:pt x="151" y="4"/>
                  <a:pt x="151" y="4"/>
                </a:cubicBezTo>
                <a:cubicBezTo>
                  <a:pt x="154" y="4"/>
                  <a:pt x="155" y="4"/>
                  <a:pt x="156" y="3"/>
                </a:cubicBezTo>
                <a:cubicBezTo>
                  <a:pt x="157" y="3"/>
                  <a:pt x="156" y="4"/>
                  <a:pt x="156" y="5"/>
                </a:cubicBezTo>
                <a:cubicBezTo>
                  <a:pt x="157" y="4"/>
                  <a:pt x="157" y="4"/>
                  <a:pt x="158" y="3"/>
                </a:cubicBezTo>
                <a:cubicBezTo>
                  <a:pt x="159" y="4"/>
                  <a:pt x="157" y="4"/>
                  <a:pt x="158" y="4"/>
                </a:cubicBezTo>
                <a:cubicBezTo>
                  <a:pt x="160" y="4"/>
                  <a:pt x="159" y="4"/>
                  <a:pt x="160" y="3"/>
                </a:cubicBezTo>
                <a:cubicBezTo>
                  <a:pt x="162" y="4"/>
                  <a:pt x="159" y="4"/>
                  <a:pt x="160" y="4"/>
                </a:cubicBezTo>
                <a:cubicBezTo>
                  <a:pt x="160" y="5"/>
                  <a:pt x="161" y="5"/>
                  <a:pt x="161" y="5"/>
                </a:cubicBezTo>
                <a:cubicBezTo>
                  <a:pt x="163" y="4"/>
                  <a:pt x="164" y="3"/>
                  <a:pt x="166" y="2"/>
                </a:cubicBezTo>
                <a:cubicBezTo>
                  <a:pt x="167" y="2"/>
                  <a:pt x="167" y="2"/>
                  <a:pt x="168" y="2"/>
                </a:cubicBezTo>
                <a:cubicBezTo>
                  <a:pt x="167" y="3"/>
                  <a:pt x="170" y="2"/>
                  <a:pt x="168" y="3"/>
                </a:cubicBezTo>
                <a:cubicBezTo>
                  <a:pt x="170" y="4"/>
                  <a:pt x="172" y="3"/>
                  <a:pt x="173" y="3"/>
                </a:cubicBezTo>
                <a:cubicBezTo>
                  <a:pt x="173" y="3"/>
                  <a:pt x="173" y="4"/>
                  <a:pt x="173" y="4"/>
                </a:cubicBezTo>
                <a:cubicBezTo>
                  <a:pt x="175" y="3"/>
                  <a:pt x="176" y="5"/>
                  <a:pt x="178" y="4"/>
                </a:cubicBezTo>
                <a:cubicBezTo>
                  <a:pt x="178" y="5"/>
                  <a:pt x="176" y="4"/>
                  <a:pt x="176" y="5"/>
                </a:cubicBezTo>
                <a:cubicBezTo>
                  <a:pt x="175" y="5"/>
                  <a:pt x="177" y="5"/>
                  <a:pt x="177" y="6"/>
                </a:cubicBezTo>
                <a:cubicBezTo>
                  <a:pt x="177" y="4"/>
                  <a:pt x="183" y="2"/>
                  <a:pt x="187" y="3"/>
                </a:cubicBezTo>
                <a:cubicBezTo>
                  <a:pt x="186" y="4"/>
                  <a:pt x="187" y="4"/>
                  <a:pt x="185" y="4"/>
                </a:cubicBezTo>
                <a:cubicBezTo>
                  <a:pt x="185" y="4"/>
                  <a:pt x="186" y="4"/>
                  <a:pt x="186" y="4"/>
                </a:cubicBezTo>
                <a:cubicBezTo>
                  <a:pt x="181" y="4"/>
                  <a:pt x="178" y="6"/>
                  <a:pt x="182" y="8"/>
                </a:cubicBezTo>
                <a:cubicBezTo>
                  <a:pt x="183" y="8"/>
                  <a:pt x="183" y="7"/>
                  <a:pt x="182" y="6"/>
                </a:cubicBezTo>
                <a:cubicBezTo>
                  <a:pt x="184" y="6"/>
                  <a:pt x="184" y="5"/>
                  <a:pt x="186" y="5"/>
                </a:cubicBezTo>
                <a:cubicBezTo>
                  <a:pt x="186" y="6"/>
                  <a:pt x="185" y="6"/>
                  <a:pt x="185" y="6"/>
                </a:cubicBezTo>
                <a:cubicBezTo>
                  <a:pt x="185" y="6"/>
                  <a:pt x="187" y="5"/>
                  <a:pt x="187" y="5"/>
                </a:cubicBezTo>
                <a:cubicBezTo>
                  <a:pt x="188" y="5"/>
                  <a:pt x="186" y="5"/>
                  <a:pt x="187" y="6"/>
                </a:cubicBezTo>
                <a:cubicBezTo>
                  <a:pt x="188" y="6"/>
                  <a:pt x="189" y="5"/>
                  <a:pt x="190" y="5"/>
                </a:cubicBezTo>
                <a:cubicBezTo>
                  <a:pt x="189" y="4"/>
                  <a:pt x="189" y="4"/>
                  <a:pt x="188" y="3"/>
                </a:cubicBezTo>
                <a:cubicBezTo>
                  <a:pt x="189" y="3"/>
                  <a:pt x="190" y="3"/>
                  <a:pt x="191" y="2"/>
                </a:cubicBezTo>
                <a:cubicBezTo>
                  <a:pt x="190" y="1"/>
                  <a:pt x="192" y="1"/>
                  <a:pt x="194" y="1"/>
                </a:cubicBezTo>
                <a:cubicBezTo>
                  <a:pt x="194" y="1"/>
                  <a:pt x="193" y="1"/>
                  <a:pt x="193" y="2"/>
                </a:cubicBezTo>
                <a:cubicBezTo>
                  <a:pt x="194" y="2"/>
                  <a:pt x="193" y="3"/>
                  <a:pt x="195" y="3"/>
                </a:cubicBezTo>
                <a:cubicBezTo>
                  <a:pt x="193" y="4"/>
                  <a:pt x="192" y="6"/>
                  <a:pt x="189" y="5"/>
                </a:cubicBezTo>
                <a:cubicBezTo>
                  <a:pt x="188" y="6"/>
                  <a:pt x="187" y="7"/>
                  <a:pt x="187" y="8"/>
                </a:cubicBezTo>
                <a:cubicBezTo>
                  <a:pt x="186" y="8"/>
                  <a:pt x="186" y="7"/>
                  <a:pt x="185" y="7"/>
                </a:cubicBezTo>
                <a:cubicBezTo>
                  <a:pt x="184" y="7"/>
                  <a:pt x="186" y="8"/>
                  <a:pt x="185" y="8"/>
                </a:cubicBezTo>
                <a:cubicBezTo>
                  <a:pt x="184" y="8"/>
                  <a:pt x="185" y="7"/>
                  <a:pt x="184" y="7"/>
                </a:cubicBezTo>
                <a:cubicBezTo>
                  <a:pt x="183" y="7"/>
                  <a:pt x="184" y="8"/>
                  <a:pt x="182" y="8"/>
                </a:cubicBezTo>
                <a:cubicBezTo>
                  <a:pt x="183" y="8"/>
                  <a:pt x="184" y="9"/>
                  <a:pt x="185" y="9"/>
                </a:cubicBezTo>
                <a:cubicBezTo>
                  <a:pt x="187" y="8"/>
                  <a:pt x="189" y="8"/>
                  <a:pt x="190" y="6"/>
                </a:cubicBezTo>
                <a:cubicBezTo>
                  <a:pt x="192" y="6"/>
                  <a:pt x="193" y="7"/>
                  <a:pt x="195" y="7"/>
                </a:cubicBezTo>
                <a:cubicBezTo>
                  <a:pt x="196" y="6"/>
                  <a:pt x="198" y="5"/>
                  <a:pt x="200" y="6"/>
                </a:cubicBezTo>
                <a:cubicBezTo>
                  <a:pt x="200" y="6"/>
                  <a:pt x="199" y="6"/>
                  <a:pt x="199" y="6"/>
                </a:cubicBezTo>
                <a:cubicBezTo>
                  <a:pt x="204" y="7"/>
                  <a:pt x="208" y="3"/>
                  <a:pt x="209" y="2"/>
                </a:cubicBezTo>
                <a:cubicBezTo>
                  <a:pt x="211" y="0"/>
                  <a:pt x="212" y="1"/>
                  <a:pt x="215" y="1"/>
                </a:cubicBezTo>
                <a:cubicBezTo>
                  <a:pt x="216" y="2"/>
                  <a:pt x="217" y="3"/>
                  <a:pt x="218" y="4"/>
                </a:cubicBezTo>
                <a:cubicBezTo>
                  <a:pt x="223" y="0"/>
                  <a:pt x="231" y="4"/>
                  <a:pt x="233" y="7"/>
                </a:cubicBezTo>
                <a:cubicBezTo>
                  <a:pt x="232" y="6"/>
                  <a:pt x="238" y="7"/>
                  <a:pt x="239" y="5"/>
                </a:cubicBezTo>
                <a:cubicBezTo>
                  <a:pt x="240" y="5"/>
                  <a:pt x="239" y="6"/>
                  <a:pt x="240" y="6"/>
                </a:cubicBezTo>
                <a:cubicBezTo>
                  <a:pt x="240" y="7"/>
                  <a:pt x="239" y="6"/>
                  <a:pt x="238" y="6"/>
                </a:cubicBezTo>
                <a:cubicBezTo>
                  <a:pt x="239" y="7"/>
                  <a:pt x="238" y="7"/>
                  <a:pt x="239" y="7"/>
                </a:cubicBezTo>
                <a:cubicBezTo>
                  <a:pt x="241" y="8"/>
                  <a:pt x="240" y="6"/>
                  <a:pt x="242" y="6"/>
                </a:cubicBezTo>
                <a:cubicBezTo>
                  <a:pt x="242" y="7"/>
                  <a:pt x="241" y="7"/>
                  <a:pt x="241" y="7"/>
                </a:cubicBezTo>
                <a:cubicBezTo>
                  <a:pt x="242" y="7"/>
                  <a:pt x="242" y="7"/>
                  <a:pt x="242" y="7"/>
                </a:cubicBezTo>
                <a:cubicBezTo>
                  <a:pt x="244" y="8"/>
                  <a:pt x="243" y="6"/>
                  <a:pt x="245" y="6"/>
                </a:cubicBezTo>
                <a:cubicBezTo>
                  <a:pt x="245" y="7"/>
                  <a:pt x="244" y="7"/>
                  <a:pt x="244" y="7"/>
                </a:cubicBezTo>
                <a:cubicBezTo>
                  <a:pt x="244" y="7"/>
                  <a:pt x="244" y="7"/>
                  <a:pt x="244" y="8"/>
                </a:cubicBezTo>
                <a:cubicBezTo>
                  <a:pt x="248" y="7"/>
                  <a:pt x="249" y="5"/>
                  <a:pt x="252" y="5"/>
                </a:cubicBezTo>
                <a:cubicBezTo>
                  <a:pt x="255" y="6"/>
                  <a:pt x="260" y="6"/>
                  <a:pt x="261" y="7"/>
                </a:cubicBezTo>
                <a:cubicBezTo>
                  <a:pt x="262" y="7"/>
                  <a:pt x="263" y="6"/>
                  <a:pt x="264" y="7"/>
                </a:cubicBezTo>
                <a:cubicBezTo>
                  <a:pt x="267" y="7"/>
                  <a:pt x="266" y="5"/>
                  <a:pt x="270" y="5"/>
                </a:cubicBezTo>
                <a:cubicBezTo>
                  <a:pt x="269" y="5"/>
                  <a:pt x="268" y="5"/>
                  <a:pt x="268" y="5"/>
                </a:cubicBezTo>
                <a:cubicBezTo>
                  <a:pt x="268" y="6"/>
                  <a:pt x="269" y="5"/>
                  <a:pt x="270" y="5"/>
                </a:cubicBezTo>
                <a:cubicBezTo>
                  <a:pt x="268" y="6"/>
                  <a:pt x="267" y="6"/>
                  <a:pt x="266" y="7"/>
                </a:cubicBezTo>
                <a:cubicBezTo>
                  <a:pt x="266" y="7"/>
                  <a:pt x="267" y="7"/>
                  <a:pt x="267" y="7"/>
                </a:cubicBezTo>
                <a:cubicBezTo>
                  <a:pt x="268" y="7"/>
                  <a:pt x="268" y="7"/>
                  <a:pt x="269" y="7"/>
                </a:cubicBezTo>
                <a:cubicBezTo>
                  <a:pt x="271" y="8"/>
                  <a:pt x="272" y="8"/>
                  <a:pt x="273" y="7"/>
                </a:cubicBezTo>
                <a:cubicBezTo>
                  <a:pt x="274" y="7"/>
                  <a:pt x="272" y="7"/>
                  <a:pt x="272" y="7"/>
                </a:cubicBezTo>
                <a:cubicBezTo>
                  <a:pt x="273" y="8"/>
                  <a:pt x="273" y="8"/>
                  <a:pt x="273" y="8"/>
                </a:cubicBezTo>
                <a:cubicBezTo>
                  <a:pt x="274" y="8"/>
                  <a:pt x="274" y="8"/>
                  <a:pt x="274" y="7"/>
                </a:cubicBezTo>
                <a:cubicBezTo>
                  <a:pt x="275" y="8"/>
                  <a:pt x="275" y="8"/>
                  <a:pt x="275" y="8"/>
                </a:cubicBezTo>
                <a:cubicBezTo>
                  <a:pt x="276" y="8"/>
                  <a:pt x="277" y="8"/>
                  <a:pt x="278" y="9"/>
                </a:cubicBezTo>
                <a:cubicBezTo>
                  <a:pt x="281" y="8"/>
                  <a:pt x="283" y="6"/>
                  <a:pt x="285" y="6"/>
                </a:cubicBezTo>
                <a:cubicBezTo>
                  <a:pt x="286" y="6"/>
                  <a:pt x="286" y="6"/>
                  <a:pt x="286" y="7"/>
                </a:cubicBezTo>
                <a:cubicBezTo>
                  <a:pt x="287" y="6"/>
                  <a:pt x="290" y="7"/>
                  <a:pt x="291" y="8"/>
                </a:cubicBezTo>
                <a:cubicBezTo>
                  <a:pt x="290" y="8"/>
                  <a:pt x="289" y="7"/>
                  <a:pt x="287" y="7"/>
                </a:cubicBezTo>
                <a:cubicBezTo>
                  <a:pt x="286" y="7"/>
                  <a:pt x="286" y="8"/>
                  <a:pt x="286" y="8"/>
                </a:cubicBezTo>
                <a:cubicBezTo>
                  <a:pt x="288" y="9"/>
                  <a:pt x="291" y="9"/>
                  <a:pt x="292" y="11"/>
                </a:cubicBezTo>
                <a:cubicBezTo>
                  <a:pt x="293" y="10"/>
                  <a:pt x="294" y="9"/>
                  <a:pt x="292" y="10"/>
                </a:cubicBezTo>
                <a:cubicBezTo>
                  <a:pt x="294" y="9"/>
                  <a:pt x="296" y="9"/>
                  <a:pt x="300" y="9"/>
                </a:cubicBezTo>
                <a:cubicBezTo>
                  <a:pt x="301" y="9"/>
                  <a:pt x="302" y="7"/>
                  <a:pt x="304" y="8"/>
                </a:cubicBezTo>
                <a:cubicBezTo>
                  <a:pt x="304" y="9"/>
                  <a:pt x="302" y="9"/>
                  <a:pt x="302" y="10"/>
                </a:cubicBezTo>
                <a:cubicBezTo>
                  <a:pt x="305" y="9"/>
                  <a:pt x="306" y="7"/>
                  <a:pt x="310" y="7"/>
                </a:cubicBezTo>
                <a:cubicBezTo>
                  <a:pt x="310" y="7"/>
                  <a:pt x="310" y="8"/>
                  <a:pt x="310" y="8"/>
                </a:cubicBezTo>
                <a:cubicBezTo>
                  <a:pt x="305" y="8"/>
                  <a:pt x="303" y="10"/>
                  <a:pt x="302" y="11"/>
                </a:cubicBezTo>
                <a:cubicBezTo>
                  <a:pt x="304" y="11"/>
                  <a:pt x="305" y="11"/>
                  <a:pt x="303" y="12"/>
                </a:cubicBezTo>
                <a:cubicBezTo>
                  <a:pt x="307" y="12"/>
                  <a:pt x="307" y="10"/>
                  <a:pt x="310" y="10"/>
                </a:cubicBezTo>
                <a:cubicBezTo>
                  <a:pt x="310" y="10"/>
                  <a:pt x="310" y="10"/>
                  <a:pt x="309" y="10"/>
                </a:cubicBezTo>
                <a:cubicBezTo>
                  <a:pt x="309" y="10"/>
                  <a:pt x="310" y="10"/>
                  <a:pt x="310" y="10"/>
                </a:cubicBezTo>
                <a:cubicBezTo>
                  <a:pt x="311" y="10"/>
                  <a:pt x="311" y="10"/>
                  <a:pt x="312" y="10"/>
                </a:cubicBezTo>
                <a:cubicBezTo>
                  <a:pt x="313" y="10"/>
                  <a:pt x="313" y="10"/>
                  <a:pt x="313" y="11"/>
                </a:cubicBezTo>
                <a:cubicBezTo>
                  <a:pt x="314" y="11"/>
                  <a:pt x="313" y="10"/>
                  <a:pt x="314" y="10"/>
                </a:cubicBezTo>
                <a:cubicBezTo>
                  <a:pt x="314" y="10"/>
                  <a:pt x="313" y="10"/>
                  <a:pt x="313" y="10"/>
                </a:cubicBezTo>
                <a:cubicBezTo>
                  <a:pt x="315" y="10"/>
                  <a:pt x="319" y="10"/>
                  <a:pt x="322" y="10"/>
                </a:cubicBezTo>
                <a:cubicBezTo>
                  <a:pt x="322" y="11"/>
                  <a:pt x="319" y="12"/>
                  <a:pt x="321" y="12"/>
                </a:cubicBezTo>
                <a:cubicBezTo>
                  <a:pt x="321" y="13"/>
                  <a:pt x="320" y="12"/>
                  <a:pt x="319" y="12"/>
                </a:cubicBezTo>
                <a:cubicBezTo>
                  <a:pt x="321" y="13"/>
                  <a:pt x="323" y="13"/>
                  <a:pt x="324" y="15"/>
                </a:cubicBezTo>
                <a:cubicBezTo>
                  <a:pt x="325" y="14"/>
                  <a:pt x="326" y="14"/>
                  <a:pt x="326" y="14"/>
                </a:cubicBezTo>
                <a:cubicBezTo>
                  <a:pt x="326" y="14"/>
                  <a:pt x="325" y="14"/>
                  <a:pt x="325" y="14"/>
                </a:cubicBezTo>
                <a:cubicBezTo>
                  <a:pt x="326" y="13"/>
                  <a:pt x="328" y="14"/>
                  <a:pt x="329" y="15"/>
                </a:cubicBezTo>
                <a:cubicBezTo>
                  <a:pt x="330" y="15"/>
                  <a:pt x="330" y="14"/>
                  <a:pt x="330" y="14"/>
                </a:cubicBezTo>
                <a:cubicBezTo>
                  <a:pt x="331" y="14"/>
                  <a:pt x="330" y="15"/>
                  <a:pt x="330" y="15"/>
                </a:cubicBezTo>
                <a:cubicBezTo>
                  <a:pt x="330" y="15"/>
                  <a:pt x="331" y="15"/>
                  <a:pt x="332" y="15"/>
                </a:cubicBezTo>
                <a:cubicBezTo>
                  <a:pt x="330" y="16"/>
                  <a:pt x="331" y="16"/>
                  <a:pt x="331" y="17"/>
                </a:cubicBezTo>
                <a:cubicBezTo>
                  <a:pt x="332" y="17"/>
                  <a:pt x="334" y="16"/>
                  <a:pt x="333" y="15"/>
                </a:cubicBezTo>
                <a:cubicBezTo>
                  <a:pt x="331" y="15"/>
                  <a:pt x="334" y="15"/>
                  <a:pt x="333" y="16"/>
                </a:cubicBezTo>
                <a:cubicBezTo>
                  <a:pt x="334" y="14"/>
                  <a:pt x="332" y="13"/>
                  <a:pt x="331" y="12"/>
                </a:cubicBezTo>
                <a:cubicBezTo>
                  <a:pt x="332" y="12"/>
                  <a:pt x="333" y="12"/>
                  <a:pt x="333" y="11"/>
                </a:cubicBezTo>
                <a:cubicBezTo>
                  <a:pt x="334" y="11"/>
                  <a:pt x="335" y="11"/>
                  <a:pt x="335" y="12"/>
                </a:cubicBezTo>
                <a:cubicBezTo>
                  <a:pt x="341" y="11"/>
                  <a:pt x="344" y="14"/>
                  <a:pt x="344" y="16"/>
                </a:cubicBezTo>
                <a:cubicBezTo>
                  <a:pt x="347" y="18"/>
                  <a:pt x="349" y="20"/>
                  <a:pt x="352" y="22"/>
                </a:cubicBezTo>
                <a:cubicBezTo>
                  <a:pt x="352" y="22"/>
                  <a:pt x="353" y="22"/>
                  <a:pt x="354" y="22"/>
                </a:cubicBezTo>
                <a:cubicBezTo>
                  <a:pt x="354" y="21"/>
                  <a:pt x="353" y="21"/>
                  <a:pt x="353" y="20"/>
                </a:cubicBezTo>
                <a:cubicBezTo>
                  <a:pt x="354" y="20"/>
                  <a:pt x="355" y="20"/>
                  <a:pt x="355" y="20"/>
                </a:cubicBezTo>
                <a:cubicBezTo>
                  <a:pt x="356" y="22"/>
                  <a:pt x="361" y="22"/>
                  <a:pt x="363" y="22"/>
                </a:cubicBezTo>
                <a:cubicBezTo>
                  <a:pt x="365" y="22"/>
                  <a:pt x="363" y="24"/>
                  <a:pt x="364" y="24"/>
                </a:cubicBezTo>
                <a:cubicBezTo>
                  <a:pt x="362" y="24"/>
                  <a:pt x="363" y="22"/>
                  <a:pt x="360" y="22"/>
                </a:cubicBezTo>
                <a:cubicBezTo>
                  <a:pt x="359" y="22"/>
                  <a:pt x="360" y="23"/>
                  <a:pt x="360" y="23"/>
                </a:cubicBezTo>
                <a:cubicBezTo>
                  <a:pt x="362" y="23"/>
                  <a:pt x="363" y="24"/>
                  <a:pt x="363" y="25"/>
                </a:cubicBezTo>
                <a:cubicBezTo>
                  <a:pt x="364" y="25"/>
                  <a:pt x="365" y="25"/>
                  <a:pt x="365" y="24"/>
                </a:cubicBezTo>
                <a:cubicBezTo>
                  <a:pt x="366" y="25"/>
                  <a:pt x="367" y="26"/>
                  <a:pt x="365" y="25"/>
                </a:cubicBezTo>
                <a:cubicBezTo>
                  <a:pt x="365" y="25"/>
                  <a:pt x="366" y="25"/>
                  <a:pt x="365" y="25"/>
                </a:cubicBezTo>
                <a:cubicBezTo>
                  <a:pt x="365" y="25"/>
                  <a:pt x="364" y="26"/>
                  <a:pt x="365" y="26"/>
                </a:cubicBezTo>
                <a:cubicBezTo>
                  <a:pt x="365" y="26"/>
                  <a:pt x="364" y="25"/>
                  <a:pt x="363" y="26"/>
                </a:cubicBezTo>
                <a:cubicBezTo>
                  <a:pt x="364" y="25"/>
                  <a:pt x="363" y="25"/>
                  <a:pt x="361" y="25"/>
                </a:cubicBezTo>
                <a:cubicBezTo>
                  <a:pt x="361" y="25"/>
                  <a:pt x="363" y="25"/>
                  <a:pt x="362" y="26"/>
                </a:cubicBezTo>
                <a:cubicBezTo>
                  <a:pt x="361" y="26"/>
                  <a:pt x="361" y="25"/>
                  <a:pt x="361" y="25"/>
                </a:cubicBezTo>
                <a:cubicBezTo>
                  <a:pt x="360" y="25"/>
                  <a:pt x="361" y="26"/>
                  <a:pt x="361" y="26"/>
                </a:cubicBezTo>
                <a:cubicBezTo>
                  <a:pt x="360" y="26"/>
                  <a:pt x="360" y="26"/>
                  <a:pt x="360" y="25"/>
                </a:cubicBezTo>
                <a:cubicBezTo>
                  <a:pt x="359" y="25"/>
                  <a:pt x="358" y="27"/>
                  <a:pt x="359" y="26"/>
                </a:cubicBezTo>
                <a:cubicBezTo>
                  <a:pt x="357" y="26"/>
                  <a:pt x="357" y="27"/>
                  <a:pt x="357" y="27"/>
                </a:cubicBezTo>
                <a:cubicBezTo>
                  <a:pt x="356" y="27"/>
                  <a:pt x="355" y="27"/>
                  <a:pt x="355" y="26"/>
                </a:cubicBezTo>
                <a:cubicBezTo>
                  <a:pt x="358" y="27"/>
                  <a:pt x="359" y="23"/>
                  <a:pt x="356" y="24"/>
                </a:cubicBezTo>
                <a:cubicBezTo>
                  <a:pt x="355" y="24"/>
                  <a:pt x="357" y="23"/>
                  <a:pt x="359" y="23"/>
                </a:cubicBezTo>
                <a:cubicBezTo>
                  <a:pt x="359" y="24"/>
                  <a:pt x="358" y="24"/>
                  <a:pt x="358" y="25"/>
                </a:cubicBezTo>
                <a:cubicBezTo>
                  <a:pt x="361" y="24"/>
                  <a:pt x="358" y="23"/>
                  <a:pt x="359" y="22"/>
                </a:cubicBezTo>
                <a:cubicBezTo>
                  <a:pt x="357" y="22"/>
                  <a:pt x="357" y="23"/>
                  <a:pt x="357" y="22"/>
                </a:cubicBezTo>
                <a:cubicBezTo>
                  <a:pt x="357" y="22"/>
                  <a:pt x="357" y="23"/>
                  <a:pt x="357" y="23"/>
                </a:cubicBezTo>
                <a:cubicBezTo>
                  <a:pt x="359" y="23"/>
                  <a:pt x="356" y="22"/>
                  <a:pt x="358" y="23"/>
                </a:cubicBezTo>
                <a:cubicBezTo>
                  <a:pt x="359" y="23"/>
                  <a:pt x="357" y="23"/>
                  <a:pt x="357" y="23"/>
                </a:cubicBezTo>
                <a:cubicBezTo>
                  <a:pt x="356" y="23"/>
                  <a:pt x="356" y="23"/>
                  <a:pt x="356" y="22"/>
                </a:cubicBezTo>
                <a:cubicBezTo>
                  <a:pt x="354" y="23"/>
                  <a:pt x="354" y="22"/>
                  <a:pt x="353" y="23"/>
                </a:cubicBezTo>
                <a:cubicBezTo>
                  <a:pt x="354" y="23"/>
                  <a:pt x="354" y="24"/>
                  <a:pt x="355" y="24"/>
                </a:cubicBezTo>
                <a:cubicBezTo>
                  <a:pt x="355" y="25"/>
                  <a:pt x="355" y="25"/>
                  <a:pt x="355" y="25"/>
                </a:cubicBezTo>
                <a:cubicBezTo>
                  <a:pt x="354" y="25"/>
                  <a:pt x="355" y="25"/>
                  <a:pt x="354" y="24"/>
                </a:cubicBezTo>
                <a:cubicBezTo>
                  <a:pt x="355" y="26"/>
                  <a:pt x="352" y="28"/>
                  <a:pt x="354" y="30"/>
                </a:cubicBezTo>
                <a:cubicBezTo>
                  <a:pt x="356" y="30"/>
                  <a:pt x="354" y="29"/>
                  <a:pt x="354" y="29"/>
                </a:cubicBezTo>
                <a:cubicBezTo>
                  <a:pt x="354" y="29"/>
                  <a:pt x="354" y="29"/>
                  <a:pt x="355" y="29"/>
                </a:cubicBezTo>
                <a:cubicBezTo>
                  <a:pt x="356" y="29"/>
                  <a:pt x="355" y="28"/>
                  <a:pt x="356" y="28"/>
                </a:cubicBezTo>
                <a:cubicBezTo>
                  <a:pt x="356" y="29"/>
                  <a:pt x="355" y="30"/>
                  <a:pt x="355" y="31"/>
                </a:cubicBezTo>
                <a:cubicBezTo>
                  <a:pt x="355" y="31"/>
                  <a:pt x="356" y="31"/>
                  <a:pt x="356" y="31"/>
                </a:cubicBezTo>
                <a:cubicBezTo>
                  <a:pt x="357" y="31"/>
                  <a:pt x="357" y="31"/>
                  <a:pt x="358" y="31"/>
                </a:cubicBezTo>
                <a:cubicBezTo>
                  <a:pt x="358" y="30"/>
                  <a:pt x="359" y="30"/>
                  <a:pt x="359" y="29"/>
                </a:cubicBezTo>
                <a:cubicBezTo>
                  <a:pt x="358" y="29"/>
                  <a:pt x="358" y="30"/>
                  <a:pt x="356" y="29"/>
                </a:cubicBezTo>
                <a:cubicBezTo>
                  <a:pt x="360" y="29"/>
                  <a:pt x="360" y="28"/>
                  <a:pt x="360" y="27"/>
                </a:cubicBezTo>
                <a:cubicBezTo>
                  <a:pt x="362" y="28"/>
                  <a:pt x="362" y="31"/>
                  <a:pt x="365" y="32"/>
                </a:cubicBezTo>
                <a:cubicBezTo>
                  <a:pt x="366" y="32"/>
                  <a:pt x="367" y="31"/>
                  <a:pt x="366" y="30"/>
                </a:cubicBezTo>
                <a:cubicBezTo>
                  <a:pt x="367" y="31"/>
                  <a:pt x="368" y="31"/>
                  <a:pt x="368" y="32"/>
                </a:cubicBezTo>
                <a:cubicBezTo>
                  <a:pt x="368" y="31"/>
                  <a:pt x="370" y="31"/>
                  <a:pt x="372" y="31"/>
                </a:cubicBezTo>
                <a:cubicBezTo>
                  <a:pt x="372" y="31"/>
                  <a:pt x="372" y="32"/>
                  <a:pt x="373" y="32"/>
                </a:cubicBezTo>
                <a:cubicBezTo>
                  <a:pt x="372" y="33"/>
                  <a:pt x="373" y="32"/>
                  <a:pt x="368" y="33"/>
                </a:cubicBezTo>
                <a:close/>
                <a:moveTo>
                  <a:pt x="233" y="36"/>
                </a:moveTo>
                <a:cubicBezTo>
                  <a:pt x="233" y="35"/>
                  <a:pt x="232" y="34"/>
                  <a:pt x="231" y="33"/>
                </a:cubicBezTo>
                <a:cubicBezTo>
                  <a:pt x="232" y="34"/>
                  <a:pt x="229" y="35"/>
                  <a:pt x="233" y="36"/>
                </a:cubicBezTo>
                <a:close/>
                <a:moveTo>
                  <a:pt x="238" y="6"/>
                </a:moveTo>
                <a:cubicBezTo>
                  <a:pt x="236" y="6"/>
                  <a:pt x="236" y="7"/>
                  <a:pt x="235" y="7"/>
                </a:cubicBezTo>
                <a:cubicBezTo>
                  <a:pt x="236" y="8"/>
                  <a:pt x="235" y="9"/>
                  <a:pt x="236" y="9"/>
                </a:cubicBezTo>
                <a:cubicBezTo>
                  <a:pt x="237" y="8"/>
                  <a:pt x="237" y="8"/>
                  <a:pt x="236" y="7"/>
                </a:cubicBezTo>
                <a:cubicBezTo>
                  <a:pt x="237" y="7"/>
                  <a:pt x="238" y="8"/>
                  <a:pt x="239" y="7"/>
                </a:cubicBezTo>
                <a:cubicBezTo>
                  <a:pt x="238" y="7"/>
                  <a:pt x="238" y="7"/>
                  <a:pt x="238" y="6"/>
                </a:cubicBezTo>
                <a:close/>
                <a:moveTo>
                  <a:pt x="351" y="28"/>
                </a:moveTo>
                <a:cubicBezTo>
                  <a:pt x="350" y="28"/>
                  <a:pt x="352" y="27"/>
                  <a:pt x="351" y="26"/>
                </a:cubicBezTo>
                <a:cubicBezTo>
                  <a:pt x="349" y="27"/>
                  <a:pt x="350" y="28"/>
                  <a:pt x="351" y="28"/>
                </a:cubicBezTo>
                <a:close/>
                <a:moveTo>
                  <a:pt x="349" y="26"/>
                </a:moveTo>
                <a:cubicBezTo>
                  <a:pt x="348" y="26"/>
                  <a:pt x="348" y="27"/>
                  <a:pt x="346" y="27"/>
                </a:cubicBezTo>
                <a:cubicBezTo>
                  <a:pt x="347" y="27"/>
                  <a:pt x="346" y="28"/>
                  <a:pt x="347" y="28"/>
                </a:cubicBezTo>
                <a:cubicBezTo>
                  <a:pt x="347" y="27"/>
                  <a:pt x="348" y="28"/>
                  <a:pt x="349" y="28"/>
                </a:cubicBezTo>
                <a:cubicBezTo>
                  <a:pt x="349" y="28"/>
                  <a:pt x="350" y="26"/>
                  <a:pt x="349" y="26"/>
                </a:cubicBezTo>
                <a:close/>
                <a:moveTo>
                  <a:pt x="341" y="38"/>
                </a:moveTo>
                <a:cubicBezTo>
                  <a:pt x="342" y="38"/>
                  <a:pt x="343" y="38"/>
                  <a:pt x="344" y="38"/>
                </a:cubicBezTo>
                <a:cubicBezTo>
                  <a:pt x="343" y="38"/>
                  <a:pt x="341" y="38"/>
                  <a:pt x="341" y="38"/>
                </a:cubicBezTo>
                <a:close/>
                <a:moveTo>
                  <a:pt x="337" y="12"/>
                </a:moveTo>
                <a:cubicBezTo>
                  <a:pt x="339" y="13"/>
                  <a:pt x="341" y="15"/>
                  <a:pt x="343" y="16"/>
                </a:cubicBezTo>
                <a:cubicBezTo>
                  <a:pt x="342" y="13"/>
                  <a:pt x="341" y="13"/>
                  <a:pt x="337" y="12"/>
                </a:cubicBezTo>
                <a:close/>
                <a:moveTo>
                  <a:pt x="338" y="14"/>
                </a:moveTo>
                <a:cubicBezTo>
                  <a:pt x="340" y="14"/>
                  <a:pt x="337" y="15"/>
                  <a:pt x="339" y="16"/>
                </a:cubicBezTo>
                <a:cubicBezTo>
                  <a:pt x="338" y="15"/>
                  <a:pt x="340" y="16"/>
                  <a:pt x="340" y="15"/>
                </a:cubicBezTo>
                <a:cubicBezTo>
                  <a:pt x="339" y="15"/>
                  <a:pt x="339" y="13"/>
                  <a:pt x="338" y="14"/>
                </a:cubicBezTo>
                <a:close/>
                <a:moveTo>
                  <a:pt x="336" y="14"/>
                </a:moveTo>
                <a:cubicBezTo>
                  <a:pt x="335" y="14"/>
                  <a:pt x="336" y="15"/>
                  <a:pt x="338" y="15"/>
                </a:cubicBezTo>
                <a:cubicBezTo>
                  <a:pt x="338" y="14"/>
                  <a:pt x="337" y="14"/>
                  <a:pt x="336" y="14"/>
                </a:cubicBezTo>
                <a:close/>
                <a:moveTo>
                  <a:pt x="333" y="18"/>
                </a:moveTo>
                <a:cubicBezTo>
                  <a:pt x="333" y="19"/>
                  <a:pt x="334" y="19"/>
                  <a:pt x="335" y="19"/>
                </a:cubicBezTo>
                <a:cubicBezTo>
                  <a:pt x="333" y="20"/>
                  <a:pt x="334" y="20"/>
                  <a:pt x="334" y="21"/>
                </a:cubicBezTo>
                <a:cubicBezTo>
                  <a:pt x="336" y="21"/>
                  <a:pt x="336" y="21"/>
                  <a:pt x="337" y="20"/>
                </a:cubicBezTo>
                <a:cubicBezTo>
                  <a:pt x="335" y="19"/>
                  <a:pt x="336" y="18"/>
                  <a:pt x="333" y="18"/>
                </a:cubicBezTo>
                <a:close/>
                <a:moveTo>
                  <a:pt x="335" y="16"/>
                </a:moveTo>
                <a:cubicBezTo>
                  <a:pt x="334" y="16"/>
                  <a:pt x="333" y="16"/>
                  <a:pt x="333" y="16"/>
                </a:cubicBezTo>
                <a:cubicBezTo>
                  <a:pt x="335" y="16"/>
                  <a:pt x="334" y="17"/>
                  <a:pt x="335" y="17"/>
                </a:cubicBezTo>
                <a:cubicBezTo>
                  <a:pt x="336" y="17"/>
                  <a:pt x="335" y="16"/>
                  <a:pt x="335" y="16"/>
                </a:cubicBezTo>
                <a:close/>
                <a:moveTo>
                  <a:pt x="332" y="36"/>
                </a:moveTo>
                <a:cubicBezTo>
                  <a:pt x="332" y="36"/>
                  <a:pt x="332" y="37"/>
                  <a:pt x="333" y="37"/>
                </a:cubicBezTo>
                <a:cubicBezTo>
                  <a:pt x="334" y="36"/>
                  <a:pt x="333" y="36"/>
                  <a:pt x="332" y="36"/>
                </a:cubicBezTo>
                <a:close/>
                <a:moveTo>
                  <a:pt x="254" y="7"/>
                </a:moveTo>
                <a:cubicBezTo>
                  <a:pt x="256" y="8"/>
                  <a:pt x="258" y="8"/>
                  <a:pt x="260" y="9"/>
                </a:cubicBezTo>
                <a:cubicBezTo>
                  <a:pt x="261" y="8"/>
                  <a:pt x="256" y="5"/>
                  <a:pt x="254" y="7"/>
                </a:cubicBezTo>
                <a:close/>
                <a:moveTo>
                  <a:pt x="251" y="6"/>
                </a:moveTo>
                <a:cubicBezTo>
                  <a:pt x="250" y="7"/>
                  <a:pt x="252" y="7"/>
                  <a:pt x="250" y="7"/>
                </a:cubicBezTo>
                <a:cubicBezTo>
                  <a:pt x="252" y="8"/>
                  <a:pt x="252" y="6"/>
                  <a:pt x="254" y="6"/>
                </a:cubicBezTo>
                <a:cubicBezTo>
                  <a:pt x="252" y="6"/>
                  <a:pt x="253" y="6"/>
                  <a:pt x="251" y="6"/>
                </a:cubicBezTo>
                <a:close/>
                <a:moveTo>
                  <a:pt x="239" y="36"/>
                </a:moveTo>
                <a:cubicBezTo>
                  <a:pt x="240" y="37"/>
                  <a:pt x="241" y="37"/>
                  <a:pt x="242" y="36"/>
                </a:cubicBezTo>
                <a:cubicBezTo>
                  <a:pt x="241" y="36"/>
                  <a:pt x="241" y="36"/>
                  <a:pt x="242" y="35"/>
                </a:cubicBezTo>
                <a:cubicBezTo>
                  <a:pt x="242" y="35"/>
                  <a:pt x="243" y="35"/>
                  <a:pt x="242" y="35"/>
                </a:cubicBezTo>
                <a:cubicBezTo>
                  <a:pt x="240" y="35"/>
                  <a:pt x="240" y="36"/>
                  <a:pt x="239" y="36"/>
                </a:cubicBezTo>
                <a:close/>
                <a:moveTo>
                  <a:pt x="238" y="9"/>
                </a:moveTo>
                <a:cubicBezTo>
                  <a:pt x="239" y="9"/>
                  <a:pt x="237" y="10"/>
                  <a:pt x="238" y="10"/>
                </a:cubicBezTo>
                <a:cubicBezTo>
                  <a:pt x="238" y="10"/>
                  <a:pt x="238" y="10"/>
                  <a:pt x="239" y="10"/>
                </a:cubicBezTo>
                <a:cubicBezTo>
                  <a:pt x="239" y="10"/>
                  <a:pt x="239" y="10"/>
                  <a:pt x="239" y="10"/>
                </a:cubicBezTo>
                <a:cubicBezTo>
                  <a:pt x="240" y="10"/>
                  <a:pt x="238" y="9"/>
                  <a:pt x="238" y="9"/>
                </a:cubicBezTo>
                <a:close/>
                <a:moveTo>
                  <a:pt x="235" y="34"/>
                </a:moveTo>
                <a:cubicBezTo>
                  <a:pt x="235" y="35"/>
                  <a:pt x="236" y="36"/>
                  <a:pt x="236" y="35"/>
                </a:cubicBezTo>
                <a:cubicBezTo>
                  <a:pt x="235" y="35"/>
                  <a:pt x="237" y="34"/>
                  <a:pt x="235" y="34"/>
                </a:cubicBezTo>
                <a:close/>
                <a:moveTo>
                  <a:pt x="227" y="6"/>
                </a:moveTo>
                <a:cubicBezTo>
                  <a:pt x="228" y="6"/>
                  <a:pt x="229" y="6"/>
                  <a:pt x="229" y="6"/>
                </a:cubicBezTo>
                <a:cubicBezTo>
                  <a:pt x="228" y="6"/>
                  <a:pt x="229" y="5"/>
                  <a:pt x="229" y="5"/>
                </a:cubicBezTo>
                <a:cubicBezTo>
                  <a:pt x="226" y="3"/>
                  <a:pt x="224" y="2"/>
                  <a:pt x="219" y="4"/>
                </a:cubicBezTo>
                <a:cubicBezTo>
                  <a:pt x="218" y="4"/>
                  <a:pt x="220" y="5"/>
                  <a:pt x="219" y="5"/>
                </a:cubicBezTo>
                <a:cubicBezTo>
                  <a:pt x="219" y="4"/>
                  <a:pt x="218" y="4"/>
                  <a:pt x="217" y="3"/>
                </a:cubicBezTo>
                <a:cubicBezTo>
                  <a:pt x="214" y="4"/>
                  <a:pt x="214" y="2"/>
                  <a:pt x="212" y="2"/>
                </a:cubicBezTo>
                <a:cubicBezTo>
                  <a:pt x="212" y="3"/>
                  <a:pt x="209" y="4"/>
                  <a:pt x="208" y="5"/>
                </a:cubicBezTo>
                <a:cubicBezTo>
                  <a:pt x="209" y="5"/>
                  <a:pt x="209" y="5"/>
                  <a:pt x="209" y="5"/>
                </a:cubicBezTo>
                <a:cubicBezTo>
                  <a:pt x="210" y="5"/>
                  <a:pt x="211" y="4"/>
                  <a:pt x="211" y="5"/>
                </a:cubicBezTo>
                <a:cubicBezTo>
                  <a:pt x="210" y="5"/>
                  <a:pt x="210" y="6"/>
                  <a:pt x="209" y="6"/>
                </a:cubicBezTo>
                <a:cubicBezTo>
                  <a:pt x="209" y="6"/>
                  <a:pt x="209" y="6"/>
                  <a:pt x="209" y="6"/>
                </a:cubicBezTo>
                <a:cubicBezTo>
                  <a:pt x="209" y="6"/>
                  <a:pt x="210" y="7"/>
                  <a:pt x="209" y="7"/>
                </a:cubicBezTo>
                <a:cubicBezTo>
                  <a:pt x="208" y="7"/>
                  <a:pt x="209" y="7"/>
                  <a:pt x="208" y="6"/>
                </a:cubicBezTo>
                <a:cubicBezTo>
                  <a:pt x="209" y="8"/>
                  <a:pt x="211" y="9"/>
                  <a:pt x="213" y="10"/>
                </a:cubicBezTo>
                <a:cubicBezTo>
                  <a:pt x="213" y="9"/>
                  <a:pt x="214" y="9"/>
                  <a:pt x="213" y="8"/>
                </a:cubicBezTo>
                <a:cubicBezTo>
                  <a:pt x="216" y="9"/>
                  <a:pt x="216" y="7"/>
                  <a:pt x="218" y="6"/>
                </a:cubicBezTo>
                <a:cubicBezTo>
                  <a:pt x="220" y="7"/>
                  <a:pt x="222" y="5"/>
                  <a:pt x="223" y="4"/>
                </a:cubicBezTo>
                <a:cubicBezTo>
                  <a:pt x="225" y="5"/>
                  <a:pt x="226" y="5"/>
                  <a:pt x="227" y="6"/>
                </a:cubicBezTo>
                <a:close/>
                <a:moveTo>
                  <a:pt x="227" y="13"/>
                </a:moveTo>
                <a:cubicBezTo>
                  <a:pt x="228" y="13"/>
                  <a:pt x="227" y="12"/>
                  <a:pt x="228" y="12"/>
                </a:cubicBezTo>
                <a:cubicBezTo>
                  <a:pt x="226" y="12"/>
                  <a:pt x="226" y="13"/>
                  <a:pt x="227" y="13"/>
                </a:cubicBezTo>
                <a:close/>
                <a:moveTo>
                  <a:pt x="221" y="6"/>
                </a:moveTo>
                <a:cubicBezTo>
                  <a:pt x="223" y="6"/>
                  <a:pt x="224" y="6"/>
                  <a:pt x="225" y="7"/>
                </a:cubicBezTo>
                <a:cubicBezTo>
                  <a:pt x="225" y="6"/>
                  <a:pt x="221" y="5"/>
                  <a:pt x="221" y="6"/>
                </a:cubicBezTo>
                <a:close/>
                <a:moveTo>
                  <a:pt x="222" y="7"/>
                </a:moveTo>
                <a:cubicBezTo>
                  <a:pt x="223" y="7"/>
                  <a:pt x="224" y="7"/>
                  <a:pt x="224" y="7"/>
                </a:cubicBezTo>
                <a:cubicBezTo>
                  <a:pt x="223" y="7"/>
                  <a:pt x="222" y="7"/>
                  <a:pt x="222" y="7"/>
                </a:cubicBezTo>
                <a:close/>
                <a:moveTo>
                  <a:pt x="219" y="15"/>
                </a:moveTo>
                <a:cubicBezTo>
                  <a:pt x="218" y="15"/>
                  <a:pt x="219" y="15"/>
                  <a:pt x="219" y="16"/>
                </a:cubicBezTo>
                <a:cubicBezTo>
                  <a:pt x="221" y="16"/>
                  <a:pt x="219" y="15"/>
                  <a:pt x="219" y="15"/>
                </a:cubicBezTo>
                <a:close/>
                <a:moveTo>
                  <a:pt x="192" y="40"/>
                </a:moveTo>
                <a:cubicBezTo>
                  <a:pt x="193" y="41"/>
                  <a:pt x="193" y="39"/>
                  <a:pt x="193" y="39"/>
                </a:cubicBezTo>
                <a:cubicBezTo>
                  <a:pt x="193" y="40"/>
                  <a:pt x="192" y="40"/>
                  <a:pt x="192" y="40"/>
                </a:cubicBezTo>
                <a:close/>
                <a:moveTo>
                  <a:pt x="189" y="39"/>
                </a:moveTo>
                <a:cubicBezTo>
                  <a:pt x="188" y="39"/>
                  <a:pt x="186" y="40"/>
                  <a:pt x="187" y="40"/>
                </a:cubicBezTo>
                <a:cubicBezTo>
                  <a:pt x="187" y="40"/>
                  <a:pt x="188" y="41"/>
                  <a:pt x="189" y="41"/>
                </a:cubicBezTo>
                <a:cubicBezTo>
                  <a:pt x="190" y="40"/>
                  <a:pt x="190" y="39"/>
                  <a:pt x="189" y="39"/>
                </a:cubicBezTo>
                <a:close/>
                <a:moveTo>
                  <a:pt x="183" y="41"/>
                </a:moveTo>
                <a:cubicBezTo>
                  <a:pt x="183" y="41"/>
                  <a:pt x="184" y="42"/>
                  <a:pt x="184" y="42"/>
                </a:cubicBezTo>
                <a:cubicBezTo>
                  <a:pt x="184" y="41"/>
                  <a:pt x="184" y="41"/>
                  <a:pt x="185" y="40"/>
                </a:cubicBezTo>
                <a:cubicBezTo>
                  <a:pt x="183" y="40"/>
                  <a:pt x="183" y="41"/>
                  <a:pt x="183" y="41"/>
                </a:cubicBezTo>
                <a:close/>
                <a:moveTo>
                  <a:pt x="179" y="10"/>
                </a:moveTo>
                <a:cubicBezTo>
                  <a:pt x="178" y="11"/>
                  <a:pt x="178" y="12"/>
                  <a:pt x="180" y="12"/>
                </a:cubicBezTo>
                <a:cubicBezTo>
                  <a:pt x="180" y="11"/>
                  <a:pt x="180" y="11"/>
                  <a:pt x="179" y="10"/>
                </a:cubicBezTo>
                <a:close/>
                <a:moveTo>
                  <a:pt x="177" y="7"/>
                </a:moveTo>
                <a:cubicBezTo>
                  <a:pt x="176" y="7"/>
                  <a:pt x="177" y="7"/>
                  <a:pt x="177" y="6"/>
                </a:cubicBezTo>
                <a:cubicBezTo>
                  <a:pt x="176" y="6"/>
                  <a:pt x="175" y="6"/>
                  <a:pt x="174" y="6"/>
                </a:cubicBezTo>
                <a:cubicBezTo>
                  <a:pt x="175" y="7"/>
                  <a:pt x="171" y="8"/>
                  <a:pt x="174" y="9"/>
                </a:cubicBezTo>
                <a:cubicBezTo>
                  <a:pt x="176" y="8"/>
                  <a:pt x="178" y="8"/>
                  <a:pt x="180" y="8"/>
                </a:cubicBezTo>
                <a:cubicBezTo>
                  <a:pt x="180" y="7"/>
                  <a:pt x="180" y="8"/>
                  <a:pt x="180" y="7"/>
                </a:cubicBezTo>
                <a:cubicBezTo>
                  <a:pt x="178" y="7"/>
                  <a:pt x="178" y="7"/>
                  <a:pt x="177" y="7"/>
                </a:cubicBezTo>
                <a:close/>
                <a:moveTo>
                  <a:pt x="177" y="41"/>
                </a:moveTo>
                <a:cubicBezTo>
                  <a:pt x="178" y="41"/>
                  <a:pt x="179" y="40"/>
                  <a:pt x="178" y="39"/>
                </a:cubicBezTo>
                <a:cubicBezTo>
                  <a:pt x="177" y="40"/>
                  <a:pt x="176" y="40"/>
                  <a:pt x="177" y="41"/>
                </a:cubicBezTo>
                <a:close/>
                <a:moveTo>
                  <a:pt x="171" y="5"/>
                </a:moveTo>
                <a:cubicBezTo>
                  <a:pt x="172" y="5"/>
                  <a:pt x="172" y="4"/>
                  <a:pt x="173" y="4"/>
                </a:cubicBezTo>
                <a:cubicBezTo>
                  <a:pt x="171" y="4"/>
                  <a:pt x="170" y="5"/>
                  <a:pt x="171" y="5"/>
                </a:cubicBezTo>
                <a:close/>
                <a:moveTo>
                  <a:pt x="168" y="47"/>
                </a:moveTo>
                <a:cubicBezTo>
                  <a:pt x="169" y="47"/>
                  <a:pt x="170" y="47"/>
                  <a:pt x="170" y="47"/>
                </a:cubicBezTo>
                <a:cubicBezTo>
                  <a:pt x="170" y="46"/>
                  <a:pt x="171" y="45"/>
                  <a:pt x="170" y="45"/>
                </a:cubicBezTo>
                <a:cubicBezTo>
                  <a:pt x="170" y="45"/>
                  <a:pt x="170" y="45"/>
                  <a:pt x="169" y="45"/>
                </a:cubicBezTo>
                <a:cubicBezTo>
                  <a:pt x="168" y="45"/>
                  <a:pt x="169" y="44"/>
                  <a:pt x="168" y="43"/>
                </a:cubicBezTo>
                <a:cubicBezTo>
                  <a:pt x="168" y="44"/>
                  <a:pt x="168" y="44"/>
                  <a:pt x="167" y="44"/>
                </a:cubicBezTo>
                <a:cubicBezTo>
                  <a:pt x="168" y="44"/>
                  <a:pt x="167" y="44"/>
                  <a:pt x="167" y="43"/>
                </a:cubicBezTo>
                <a:cubicBezTo>
                  <a:pt x="166" y="44"/>
                  <a:pt x="165" y="46"/>
                  <a:pt x="166" y="47"/>
                </a:cubicBezTo>
                <a:cubicBezTo>
                  <a:pt x="167" y="46"/>
                  <a:pt x="167" y="44"/>
                  <a:pt x="168" y="45"/>
                </a:cubicBezTo>
                <a:cubicBezTo>
                  <a:pt x="168" y="45"/>
                  <a:pt x="167" y="46"/>
                  <a:pt x="168" y="47"/>
                </a:cubicBezTo>
                <a:close/>
                <a:moveTo>
                  <a:pt x="165" y="48"/>
                </a:moveTo>
                <a:cubicBezTo>
                  <a:pt x="166" y="48"/>
                  <a:pt x="167" y="47"/>
                  <a:pt x="167" y="47"/>
                </a:cubicBezTo>
                <a:cubicBezTo>
                  <a:pt x="166" y="47"/>
                  <a:pt x="165" y="47"/>
                  <a:pt x="165" y="48"/>
                </a:cubicBezTo>
                <a:close/>
                <a:moveTo>
                  <a:pt x="164" y="6"/>
                </a:moveTo>
                <a:cubicBezTo>
                  <a:pt x="164" y="6"/>
                  <a:pt x="164" y="6"/>
                  <a:pt x="164" y="6"/>
                </a:cubicBezTo>
                <a:cubicBezTo>
                  <a:pt x="165" y="6"/>
                  <a:pt x="166" y="5"/>
                  <a:pt x="165" y="5"/>
                </a:cubicBezTo>
                <a:cubicBezTo>
                  <a:pt x="166" y="6"/>
                  <a:pt x="164" y="5"/>
                  <a:pt x="164" y="6"/>
                </a:cubicBezTo>
                <a:close/>
                <a:moveTo>
                  <a:pt x="160" y="45"/>
                </a:moveTo>
                <a:cubicBezTo>
                  <a:pt x="158" y="45"/>
                  <a:pt x="157" y="46"/>
                  <a:pt x="156" y="46"/>
                </a:cubicBezTo>
                <a:cubicBezTo>
                  <a:pt x="157" y="47"/>
                  <a:pt x="160" y="46"/>
                  <a:pt x="161" y="45"/>
                </a:cubicBezTo>
                <a:cubicBezTo>
                  <a:pt x="160" y="45"/>
                  <a:pt x="160" y="45"/>
                  <a:pt x="160" y="45"/>
                </a:cubicBezTo>
                <a:close/>
                <a:moveTo>
                  <a:pt x="155" y="5"/>
                </a:moveTo>
                <a:cubicBezTo>
                  <a:pt x="153" y="5"/>
                  <a:pt x="156" y="4"/>
                  <a:pt x="154" y="4"/>
                </a:cubicBezTo>
                <a:cubicBezTo>
                  <a:pt x="152" y="4"/>
                  <a:pt x="151" y="5"/>
                  <a:pt x="152" y="6"/>
                </a:cubicBezTo>
                <a:cubicBezTo>
                  <a:pt x="153" y="6"/>
                  <a:pt x="152" y="7"/>
                  <a:pt x="155" y="7"/>
                </a:cubicBezTo>
                <a:cubicBezTo>
                  <a:pt x="155" y="6"/>
                  <a:pt x="156" y="5"/>
                  <a:pt x="155" y="5"/>
                </a:cubicBezTo>
                <a:cubicBezTo>
                  <a:pt x="155" y="5"/>
                  <a:pt x="155" y="5"/>
                  <a:pt x="155" y="5"/>
                </a:cubicBezTo>
                <a:close/>
                <a:moveTo>
                  <a:pt x="113" y="11"/>
                </a:moveTo>
                <a:cubicBezTo>
                  <a:pt x="113" y="11"/>
                  <a:pt x="114" y="11"/>
                  <a:pt x="113" y="11"/>
                </a:cubicBezTo>
                <a:cubicBezTo>
                  <a:pt x="115" y="12"/>
                  <a:pt x="115" y="11"/>
                  <a:pt x="115" y="11"/>
                </a:cubicBezTo>
                <a:cubicBezTo>
                  <a:pt x="114" y="11"/>
                  <a:pt x="114" y="11"/>
                  <a:pt x="113" y="11"/>
                </a:cubicBezTo>
                <a:close/>
                <a:moveTo>
                  <a:pt x="112" y="49"/>
                </a:moveTo>
                <a:cubicBezTo>
                  <a:pt x="112" y="49"/>
                  <a:pt x="111" y="50"/>
                  <a:pt x="113" y="50"/>
                </a:cubicBezTo>
                <a:cubicBezTo>
                  <a:pt x="112" y="49"/>
                  <a:pt x="114" y="49"/>
                  <a:pt x="114" y="49"/>
                </a:cubicBezTo>
                <a:cubicBezTo>
                  <a:pt x="113" y="49"/>
                  <a:pt x="113" y="49"/>
                  <a:pt x="112" y="49"/>
                </a:cubicBezTo>
                <a:close/>
                <a:moveTo>
                  <a:pt x="71" y="39"/>
                </a:moveTo>
                <a:cubicBezTo>
                  <a:pt x="71" y="40"/>
                  <a:pt x="72" y="41"/>
                  <a:pt x="71" y="41"/>
                </a:cubicBezTo>
                <a:cubicBezTo>
                  <a:pt x="73" y="41"/>
                  <a:pt x="73" y="41"/>
                  <a:pt x="75" y="41"/>
                </a:cubicBezTo>
                <a:cubicBezTo>
                  <a:pt x="76" y="40"/>
                  <a:pt x="74" y="39"/>
                  <a:pt x="72" y="39"/>
                </a:cubicBezTo>
                <a:cubicBezTo>
                  <a:pt x="73" y="39"/>
                  <a:pt x="75" y="39"/>
                  <a:pt x="75" y="38"/>
                </a:cubicBezTo>
                <a:cubicBezTo>
                  <a:pt x="73" y="38"/>
                  <a:pt x="73" y="39"/>
                  <a:pt x="71" y="39"/>
                </a:cubicBezTo>
                <a:close/>
                <a:moveTo>
                  <a:pt x="70" y="42"/>
                </a:moveTo>
                <a:cubicBezTo>
                  <a:pt x="71" y="43"/>
                  <a:pt x="72" y="44"/>
                  <a:pt x="75" y="44"/>
                </a:cubicBezTo>
                <a:cubicBezTo>
                  <a:pt x="75" y="43"/>
                  <a:pt x="73" y="42"/>
                  <a:pt x="75" y="42"/>
                </a:cubicBezTo>
                <a:cubicBezTo>
                  <a:pt x="73" y="42"/>
                  <a:pt x="71" y="41"/>
                  <a:pt x="70" y="42"/>
                </a:cubicBezTo>
                <a:close/>
                <a:moveTo>
                  <a:pt x="64" y="40"/>
                </a:moveTo>
                <a:cubicBezTo>
                  <a:pt x="64" y="40"/>
                  <a:pt x="64" y="40"/>
                  <a:pt x="65" y="40"/>
                </a:cubicBezTo>
                <a:cubicBezTo>
                  <a:pt x="65" y="40"/>
                  <a:pt x="65" y="39"/>
                  <a:pt x="64" y="40"/>
                </a:cubicBezTo>
                <a:close/>
                <a:moveTo>
                  <a:pt x="58" y="14"/>
                </a:moveTo>
                <a:cubicBezTo>
                  <a:pt x="59" y="14"/>
                  <a:pt x="61" y="14"/>
                  <a:pt x="61" y="13"/>
                </a:cubicBezTo>
                <a:cubicBezTo>
                  <a:pt x="59" y="13"/>
                  <a:pt x="57" y="14"/>
                  <a:pt x="58" y="14"/>
                </a:cubicBezTo>
                <a:close/>
                <a:moveTo>
                  <a:pt x="36" y="35"/>
                </a:moveTo>
                <a:cubicBezTo>
                  <a:pt x="38" y="35"/>
                  <a:pt x="40" y="36"/>
                  <a:pt x="41" y="35"/>
                </a:cubicBezTo>
                <a:cubicBezTo>
                  <a:pt x="40" y="35"/>
                  <a:pt x="38" y="34"/>
                  <a:pt x="36" y="35"/>
                </a:cubicBezTo>
                <a:close/>
              </a:path>
            </a:pathLst>
          </a:custGeom>
          <a:solidFill>
            <a:schemeClr val="tx1"/>
          </a:solidFill>
          <a:ln>
            <a:noFill/>
          </a:ln>
        </p:spPr>
        <p:txBody>
          <a:bodyPr lIns="68580" tIns="34290" rIns="68580" bIns="34290" anchor="ctr" anchorCtr="1"/>
          <a:lstStyle/>
          <a:p>
            <a:endParaRPr lang="zh-CN" altLang="en-US"/>
          </a:p>
        </p:txBody>
      </p:sp>
      <p:sp>
        <p:nvSpPr>
          <p:cNvPr id="8" name="KSO_Shape"/>
          <p:cNvSpPr/>
          <p:nvPr/>
        </p:nvSpPr>
        <p:spPr bwMode="auto">
          <a:xfrm>
            <a:off x="1293019" y="2361635"/>
            <a:ext cx="770334" cy="720863"/>
          </a:xfrm>
          <a:custGeom>
            <a:avLst/>
            <a:gdLst>
              <a:gd name="T0" fmla="*/ 255795 w 184"/>
              <a:gd name="T1" fmla="*/ 146862 h 172"/>
              <a:gd name="T2" fmla="*/ 443879 w 184"/>
              <a:gd name="T3" fmla="*/ 305022 h 172"/>
              <a:gd name="T4" fmla="*/ 432594 w 184"/>
              <a:gd name="T5" fmla="*/ 312553 h 172"/>
              <a:gd name="T6" fmla="*/ 425070 w 184"/>
              <a:gd name="T7" fmla="*/ 338913 h 172"/>
              <a:gd name="T8" fmla="*/ 319743 w 184"/>
              <a:gd name="T9" fmla="*/ 365273 h 172"/>
              <a:gd name="T10" fmla="*/ 300935 w 184"/>
              <a:gd name="T11" fmla="*/ 357741 h 172"/>
              <a:gd name="T12" fmla="*/ 289650 w 184"/>
              <a:gd name="T13" fmla="*/ 316319 h 172"/>
              <a:gd name="T14" fmla="*/ 315982 w 184"/>
              <a:gd name="T15" fmla="*/ 331381 h 172"/>
              <a:gd name="T16" fmla="*/ 312220 w 184"/>
              <a:gd name="T17" fmla="*/ 308787 h 172"/>
              <a:gd name="T18" fmla="*/ 312220 w 184"/>
              <a:gd name="T19" fmla="*/ 342678 h 172"/>
              <a:gd name="T20" fmla="*/ 342313 w 184"/>
              <a:gd name="T21" fmla="*/ 335147 h 172"/>
              <a:gd name="T22" fmla="*/ 346075 w 184"/>
              <a:gd name="T23" fmla="*/ 297490 h 172"/>
              <a:gd name="T24" fmla="*/ 394977 w 184"/>
              <a:gd name="T25" fmla="*/ 286193 h 172"/>
              <a:gd name="T26" fmla="*/ 451402 w 184"/>
              <a:gd name="T27" fmla="*/ 293724 h 172"/>
              <a:gd name="T28" fmla="*/ 353598 w 184"/>
              <a:gd name="T29" fmla="*/ 169456 h 172"/>
              <a:gd name="T30" fmla="*/ 477734 w 184"/>
              <a:gd name="T31" fmla="*/ 161925 h 172"/>
              <a:gd name="T32" fmla="*/ 308458 w 184"/>
              <a:gd name="T33" fmla="*/ 94142 h 172"/>
              <a:gd name="T34" fmla="*/ 218178 w 184"/>
              <a:gd name="T35" fmla="*/ 116737 h 172"/>
              <a:gd name="T36" fmla="*/ 255795 w 184"/>
              <a:gd name="T37" fmla="*/ 75314 h 172"/>
              <a:gd name="T38" fmla="*/ 206893 w 184"/>
              <a:gd name="T39" fmla="*/ 75314 h 172"/>
              <a:gd name="T40" fmla="*/ 135421 w 184"/>
              <a:gd name="T41" fmla="*/ 105440 h 172"/>
              <a:gd name="T42" fmla="*/ 274603 w 184"/>
              <a:gd name="T43" fmla="*/ 30126 h 172"/>
              <a:gd name="T44" fmla="*/ 165514 w 184"/>
              <a:gd name="T45" fmla="*/ 64017 h 172"/>
              <a:gd name="T46" fmla="*/ 15047 w 184"/>
              <a:gd name="T47" fmla="*/ 402930 h 172"/>
              <a:gd name="T48" fmla="*/ 157991 w 184"/>
              <a:gd name="T49" fmla="*/ 594980 h 172"/>
              <a:gd name="T50" fmla="*/ 357360 w 184"/>
              <a:gd name="T51" fmla="*/ 640169 h 172"/>
              <a:gd name="T52" fmla="*/ 609393 w 184"/>
              <a:gd name="T53" fmla="*/ 538495 h 172"/>
              <a:gd name="T54" fmla="*/ 605631 w 184"/>
              <a:gd name="T55" fmla="*/ 120502 h 172"/>
              <a:gd name="T56" fmla="*/ 673342 w 184"/>
              <a:gd name="T57" fmla="*/ 391633 h 172"/>
              <a:gd name="T58" fmla="*/ 473972 w 184"/>
              <a:gd name="T59" fmla="*/ 598746 h 172"/>
              <a:gd name="T60" fmla="*/ 669580 w 184"/>
              <a:gd name="T61" fmla="*/ 387867 h 172"/>
              <a:gd name="T62" fmla="*/ 639486 w 184"/>
              <a:gd name="T63" fmla="*/ 222176 h 172"/>
              <a:gd name="T64" fmla="*/ 462687 w 184"/>
              <a:gd name="T65" fmla="*/ 48954 h 172"/>
              <a:gd name="T66" fmla="*/ 297173 w 184"/>
              <a:gd name="T67" fmla="*/ 0 h 172"/>
              <a:gd name="T68" fmla="*/ 583061 w 184"/>
              <a:gd name="T69" fmla="*/ 289959 h 172"/>
              <a:gd name="T70" fmla="*/ 564253 w 184"/>
              <a:gd name="T71" fmla="*/ 278662 h 172"/>
              <a:gd name="T72" fmla="*/ 270841 w 184"/>
              <a:gd name="T73" fmla="*/ 52720 h 172"/>
              <a:gd name="T74" fmla="*/ 428832 w 184"/>
              <a:gd name="T75" fmla="*/ 146862 h 172"/>
              <a:gd name="T76" fmla="*/ 161752 w 184"/>
              <a:gd name="T77" fmla="*/ 75314 h 172"/>
              <a:gd name="T78" fmla="*/ 560491 w 184"/>
              <a:gd name="T79" fmla="*/ 75314 h 172"/>
              <a:gd name="T80" fmla="*/ 150467 w 184"/>
              <a:gd name="T81" fmla="*/ 124268 h 172"/>
              <a:gd name="T82" fmla="*/ 537921 w 184"/>
              <a:gd name="T83" fmla="*/ 259833 h 172"/>
              <a:gd name="T84" fmla="*/ 507827 w 184"/>
              <a:gd name="T85" fmla="*/ 433055 h 172"/>
              <a:gd name="T86" fmla="*/ 545444 w 184"/>
              <a:gd name="T87" fmla="*/ 323850 h 172"/>
              <a:gd name="T88" fmla="*/ 526636 w 184"/>
              <a:gd name="T89" fmla="*/ 256067 h 172"/>
              <a:gd name="T90" fmla="*/ 447640 w 184"/>
              <a:gd name="T91" fmla="*/ 320084 h 172"/>
              <a:gd name="T92" fmla="*/ 650771 w 184"/>
              <a:gd name="T93" fmla="*/ 429290 h 172"/>
              <a:gd name="T94" fmla="*/ 425070 w 184"/>
              <a:gd name="T95" fmla="*/ 346444 h 172"/>
              <a:gd name="T96" fmla="*/ 496542 w 184"/>
              <a:gd name="T97" fmla="*/ 583683 h 172"/>
              <a:gd name="T98" fmla="*/ 432594 w 184"/>
              <a:gd name="T99" fmla="*/ 621340 h 172"/>
              <a:gd name="T100" fmla="*/ 244510 w 184"/>
              <a:gd name="T101" fmla="*/ 625106 h 172"/>
              <a:gd name="T102" fmla="*/ 312220 w 184"/>
              <a:gd name="T103" fmla="*/ 361507 h 172"/>
              <a:gd name="T104" fmla="*/ 154229 w 184"/>
              <a:gd name="T105" fmla="*/ 587449 h 172"/>
              <a:gd name="T106" fmla="*/ 94042 w 184"/>
              <a:gd name="T107" fmla="*/ 519666 h 172"/>
              <a:gd name="T108" fmla="*/ 308458 w 184"/>
              <a:gd name="T109" fmla="*/ 308787 h 172"/>
              <a:gd name="T110" fmla="*/ 285888 w 184"/>
              <a:gd name="T111" fmla="*/ 320084 h 172"/>
              <a:gd name="T112" fmla="*/ 60187 w 184"/>
              <a:gd name="T113" fmla="*/ 184519 h 172"/>
              <a:gd name="T114" fmla="*/ 33855 w 184"/>
              <a:gd name="T115" fmla="*/ 263599 h 172"/>
              <a:gd name="T116" fmla="*/ 94042 w 184"/>
              <a:gd name="T117" fmla="*/ 237239 h 172"/>
              <a:gd name="T118" fmla="*/ 131659 w 184"/>
              <a:gd name="T119" fmla="*/ 176988 h 172"/>
              <a:gd name="T120" fmla="*/ 112851 w 184"/>
              <a:gd name="T121" fmla="*/ 131799 h 172"/>
              <a:gd name="T122" fmla="*/ 327267 w 184"/>
              <a:gd name="T123" fmla="*/ 97908 h 1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4" h="172">
                <a:moveTo>
                  <a:pt x="41" y="33"/>
                </a:moveTo>
                <a:cubicBezTo>
                  <a:pt x="42" y="34"/>
                  <a:pt x="42" y="34"/>
                  <a:pt x="42" y="34"/>
                </a:cubicBezTo>
                <a:cubicBezTo>
                  <a:pt x="43" y="34"/>
                  <a:pt x="41" y="33"/>
                  <a:pt x="44" y="34"/>
                </a:cubicBezTo>
                <a:cubicBezTo>
                  <a:pt x="44" y="33"/>
                  <a:pt x="43" y="33"/>
                  <a:pt x="44" y="33"/>
                </a:cubicBezTo>
                <a:cubicBezTo>
                  <a:pt x="44" y="33"/>
                  <a:pt x="44" y="33"/>
                  <a:pt x="44" y="33"/>
                </a:cubicBezTo>
                <a:cubicBezTo>
                  <a:pt x="44" y="32"/>
                  <a:pt x="45" y="32"/>
                  <a:pt x="45" y="33"/>
                </a:cubicBezTo>
                <a:cubicBezTo>
                  <a:pt x="45" y="33"/>
                  <a:pt x="45" y="33"/>
                  <a:pt x="45" y="33"/>
                </a:cubicBezTo>
                <a:cubicBezTo>
                  <a:pt x="45" y="33"/>
                  <a:pt x="44" y="33"/>
                  <a:pt x="44" y="34"/>
                </a:cubicBezTo>
                <a:cubicBezTo>
                  <a:pt x="45" y="33"/>
                  <a:pt x="45" y="33"/>
                  <a:pt x="46" y="33"/>
                </a:cubicBezTo>
                <a:cubicBezTo>
                  <a:pt x="45" y="33"/>
                  <a:pt x="45" y="33"/>
                  <a:pt x="45" y="33"/>
                </a:cubicBezTo>
                <a:cubicBezTo>
                  <a:pt x="45" y="33"/>
                  <a:pt x="45" y="32"/>
                  <a:pt x="46" y="32"/>
                </a:cubicBezTo>
                <a:cubicBezTo>
                  <a:pt x="46" y="33"/>
                  <a:pt x="46" y="33"/>
                  <a:pt x="46" y="33"/>
                </a:cubicBezTo>
                <a:cubicBezTo>
                  <a:pt x="46" y="33"/>
                  <a:pt x="46" y="32"/>
                  <a:pt x="46" y="32"/>
                </a:cubicBezTo>
                <a:cubicBezTo>
                  <a:pt x="46" y="32"/>
                  <a:pt x="47" y="32"/>
                  <a:pt x="48" y="32"/>
                </a:cubicBezTo>
                <a:cubicBezTo>
                  <a:pt x="49" y="33"/>
                  <a:pt x="50" y="31"/>
                  <a:pt x="51" y="33"/>
                </a:cubicBezTo>
                <a:cubicBezTo>
                  <a:pt x="52" y="32"/>
                  <a:pt x="53" y="32"/>
                  <a:pt x="54" y="33"/>
                </a:cubicBezTo>
                <a:cubicBezTo>
                  <a:pt x="54" y="33"/>
                  <a:pt x="54" y="33"/>
                  <a:pt x="54" y="33"/>
                </a:cubicBezTo>
                <a:cubicBezTo>
                  <a:pt x="55" y="34"/>
                  <a:pt x="57" y="32"/>
                  <a:pt x="58" y="33"/>
                </a:cubicBezTo>
                <a:cubicBezTo>
                  <a:pt x="58" y="33"/>
                  <a:pt x="57" y="33"/>
                  <a:pt x="57" y="33"/>
                </a:cubicBezTo>
                <a:cubicBezTo>
                  <a:pt x="59" y="33"/>
                  <a:pt x="61" y="35"/>
                  <a:pt x="62" y="35"/>
                </a:cubicBezTo>
                <a:cubicBezTo>
                  <a:pt x="62" y="35"/>
                  <a:pt x="62" y="35"/>
                  <a:pt x="62" y="35"/>
                </a:cubicBezTo>
                <a:cubicBezTo>
                  <a:pt x="62" y="35"/>
                  <a:pt x="63" y="36"/>
                  <a:pt x="64" y="36"/>
                </a:cubicBezTo>
                <a:cubicBezTo>
                  <a:pt x="64" y="36"/>
                  <a:pt x="64" y="36"/>
                  <a:pt x="64" y="37"/>
                </a:cubicBezTo>
                <a:cubicBezTo>
                  <a:pt x="65" y="36"/>
                  <a:pt x="66" y="37"/>
                  <a:pt x="67" y="38"/>
                </a:cubicBezTo>
                <a:cubicBezTo>
                  <a:pt x="67" y="38"/>
                  <a:pt x="67" y="38"/>
                  <a:pt x="67" y="38"/>
                </a:cubicBezTo>
                <a:cubicBezTo>
                  <a:pt x="68" y="38"/>
                  <a:pt x="68" y="38"/>
                  <a:pt x="68" y="38"/>
                </a:cubicBezTo>
                <a:cubicBezTo>
                  <a:pt x="68" y="38"/>
                  <a:pt x="68" y="38"/>
                  <a:pt x="68" y="39"/>
                </a:cubicBezTo>
                <a:cubicBezTo>
                  <a:pt x="70" y="39"/>
                  <a:pt x="71" y="40"/>
                  <a:pt x="73" y="40"/>
                </a:cubicBezTo>
                <a:cubicBezTo>
                  <a:pt x="72" y="40"/>
                  <a:pt x="73" y="40"/>
                  <a:pt x="73" y="40"/>
                </a:cubicBezTo>
                <a:cubicBezTo>
                  <a:pt x="73" y="40"/>
                  <a:pt x="73" y="40"/>
                  <a:pt x="73" y="40"/>
                </a:cubicBezTo>
                <a:cubicBezTo>
                  <a:pt x="75" y="42"/>
                  <a:pt x="81" y="43"/>
                  <a:pt x="82" y="45"/>
                </a:cubicBezTo>
                <a:cubicBezTo>
                  <a:pt x="82" y="44"/>
                  <a:pt x="83" y="44"/>
                  <a:pt x="83" y="45"/>
                </a:cubicBezTo>
                <a:cubicBezTo>
                  <a:pt x="83" y="46"/>
                  <a:pt x="83" y="45"/>
                  <a:pt x="83" y="46"/>
                </a:cubicBezTo>
                <a:cubicBezTo>
                  <a:pt x="87" y="48"/>
                  <a:pt x="91" y="51"/>
                  <a:pt x="96" y="54"/>
                </a:cubicBezTo>
                <a:cubicBezTo>
                  <a:pt x="96" y="54"/>
                  <a:pt x="95" y="53"/>
                  <a:pt x="95" y="53"/>
                </a:cubicBezTo>
                <a:cubicBezTo>
                  <a:pt x="97" y="55"/>
                  <a:pt x="98" y="56"/>
                  <a:pt x="100" y="57"/>
                </a:cubicBezTo>
                <a:cubicBezTo>
                  <a:pt x="101" y="59"/>
                  <a:pt x="104" y="61"/>
                  <a:pt x="105" y="61"/>
                </a:cubicBezTo>
                <a:cubicBezTo>
                  <a:pt x="105" y="61"/>
                  <a:pt x="104" y="60"/>
                  <a:pt x="105" y="61"/>
                </a:cubicBezTo>
                <a:cubicBezTo>
                  <a:pt x="106" y="63"/>
                  <a:pt x="107" y="64"/>
                  <a:pt x="109" y="66"/>
                </a:cubicBezTo>
                <a:cubicBezTo>
                  <a:pt x="109" y="67"/>
                  <a:pt x="110" y="68"/>
                  <a:pt x="110" y="67"/>
                </a:cubicBezTo>
                <a:cubicBezTo>
                  <a:pt x="110" y="67"/>
                  <a:pt x="110" y="67"/>
                  <a:pt x="109" y="67"/>
                </a:cubicBezTo>
                <a:cubicBezTo>
                  <a:pt x="109" y="67"/>
                  <a:pt x="109" y="66"/>
                  <a:pt x="109" y="66"/>
                </a:cubicBezTo>
                <a:cubicBezTo>
                  <a:pt x="110" y="67"/>
                  <a:pt x="112" y="69"/>
                  <a:pt x="111" y="68"/>
                </a:cubicBezTo>
                <a:cubicBezTo>
                  <a:pt x="113" y="70"/>
                  <a:pt x="113" y="71"/>
                  <a:pt x="115" y="72"/>
                </a:cubicBezTo>
                <a:cubicBezTo>
                  <a:pt x="114" y="74"/>
                  <a:pt x="116" y="75"/>
                  <a:pt x="116" y="76"/>
                </a:cubicBezTo>
                <a:cubicBezTo>
                  <a:pt x="116" y="76"/>
                  <a:pt x="117" y="76"/>
                  <a:pt x="117" y="77"/>
                </a:cubicBezTo>
                <a:cubicBezTo>
                  <a:pt x="116" y="76"/>
                  <a:pt x="115" y="76"/>
                  <a:pt x="114" y="75"/>
                </a:cubicBezTo>
                <a:cubicBezTo>
                  <a:pt x="115" y="76"/>
                  <a:pt x="115" y="76"/>
                  <a:pt x="115" y="76"/>
                </a:cubicBezTo>
                <a:cubicBezTo>
                  <a:pt x="116" y="76"/>
                  <a:pt x="116" y="77"/>
                  <a:pt x="116" y="78"/>
                </a:cubicBezTo>
                <a:cubicBezTo>
                  <a:pt x="116" y="77"/>
                  <a:pt x="116" y="78"/>
                  <a:pt x="116" y="78"/>
                </a:cubicBezTo>
                <a:cubicBezTo>
                  <a:pt x="117" y="78"/>
                  <a:pt x="116" y="78"/>
                  <a:pt x="117" y="78"/>
                </a:cubicBezTo>
                <a:cubicBezTo>
                  <a:pt x="117" y="78"/>
                  <a:pt x="118" y="79"/>
                  <a:pt x="118" y="80"/>
                </a:cubicBezTo>
                <a:cubicBezTo>
                  <a:pt x="117" y="80"/>
                  <a:pt x="117" y="80"/>
                  <a:pt x="117" y="80"/>
                </a:cubicBezTo>
                <a:cubicBezTo>
                  <a:pt x="118" y="80"/>
                  <a:pt x="117" y="81"/>
                  <a:pt x="118" y="81"/>
                </a:cubicBezTo>
                <a:cubicBezTo>
                  <a:pt x="118" y="80"/>
                  <a:pt x="117" y="80"/>
                  <a:pt x="118" y="80"/>
                </a:cubicBezTo>
                <a:cubicBezTo>
                  <a:pt x="118" y="81"/>
                  <a:pt x="118" y="81"/>
                  <a:pt x="118" y="81"/>
                </a:cubicBezTo>
                <a:cubicBezTo>
                  <a:pt x="118" y="81"/>
                  <a:pt x="118" y="81"/>
                  <a:pt x="118" y="81"/>
                </a:cubicBezTo>
                <a:cubicBezTo>
                  <a:pt x="118" y="82"/>
                  <a:pt x="118" y="81"/>
                  <a:pt x="118" y="82"/>
                </a:cubicBezTo>
                <a:cubicBezTo>
                  <a:pt x="118" y="83"/>
                  <a:pt x="118" y="83"/>
                  <a:pt x="118" y="84"/>
                </a:cubicBezTo>
                <a:cubicBezTo>
                  <a:pt x="119" y="84"/>
                  <a:pt x="119" y="84"/>
                  <a:pt x="119" y="85"/>
                </a:cubicBezTo>
                <a:cubicBezTo>
                  <a:pt x="119" y="85"/>
                  <a:pt x="118" y="85"/>
                  <a:pt x="118" y="85"/>
                </a:cubicBezTo>
                <a:cubicBezTo>
                  <a:pt x="118" y="85"/>
                  <a:pt x="118" y="85"/>
                  <a:pt x="118" y="85"/>
                </a:cubicBezTo>
                <a:cubicBezTo>
                  <a:pt x="118" y="85"/>
                  <a:pt x="118" y="85"/>
                  <a:pt x="117" y="86"/>
                </a:cubicBezTo>
                <a:cubicBezTo>
                  <a:pt x="118" y="86"/>
                  <a:pt x="118" y="86"/>
                  <a:pt x="117" y="86"/>
                </a:cubicBezTo>
                <a:cubicBezTo>
                  <a:pt x="117" y="86"/>
                  <a:pt x="117" y="86"/>
                  <a:pt x="117" y="86"/>
                </a:cubicBezTo>
                <a:cubicBezTo>
                  <a:pt x="117" y="86"/>
                  <a:pt x="117" y="85"/>
                  <a:pt x="116" y="85"/>
                </a:cubicBezTo>
                <a:cubicBezTo>
                  <a:pt x="117" y="85"/>
                  <a:pt x="117" y="85"/>
                  <a:pt x="117" y="85"/>
                </a:cubicBezTo>
                <a:cubicBezTo>
                  <a:pt x="116" y="85"/>
                  <a:pt x="116" y="85"/>
                  <a:pt x="116" y="85"/>
                </a:cubicBezTo>
                <a:cubicBezTo>
                  <a:pt x="117" y="84"/>
                  <a:pt x="115" y="84"/>
                  <a:pt x="116" y="84"/>
                </a:cubicBezTo>
                <a:cubicBezTo>
                  <a:pt x="116" y="84"/>
                  <a:pt x="116" y="84"/>
                  <a:pt x="116" y="84"/>
                </a:cubicBezTo>
                <a:cubicBezTo>
                  <a:pt x="116" y="84"/>
                  <a:pt x="116" y="84"/>
                  <a:pt x="116" y="83"/>
                </a:cubicBezTo>
                <a:cubicBezTo>
                  <a:pt x="114" y="82"/>
                  <a:pt x="115" y="81"/>
                  <a:pt x="112" y="78"/>
                </a:cubicBezTo>
                <a:cubicBezTo>
                  <a:pt x="113" y="78"/>
                  <a:pt x="113" y="79"/>
                  <a:pt x="113" y="80"/>
                </a:cubicBezTo>
                <a:cubicBezTo>
                  <a:pt x="113" y="79"/>
                  <a:pt x="113" y="79"/>
                  <a:pt x="113" y="79"/>
                </a:cubicBezTo>
                <a:cubicBezTo>
                  <a:pt x="113" y="79"/>
                  <a:pt x="113" y="79"/>
                  <a:pt x="113" y="80"/>
                </a:cubicBezTo>
                <a:cubicBezTo>
                  <a:pt x="112" y="79"/>
                  <a:pt x="112" y="78"/>
                  <a:pt x="112" y="78"/>
                </a:cubicBezTo>
                <a:cubicBezTo>
                  <a:pt x="113" y="79"/>
                  <a:pt x="112" y="79"/>
                  <a:pt x="112" y="79"/>
                </a:cubicBezTo>
                <a:cubicBezTo>
                  <a:pt x="112" y="79"/>
                  <a:pt x="112" y="79"/>
                  <a:pt x="112" y="80"/>
                </a:cubicBezTo>
                <a:cubicBezTo>
                  <a:pt x="112" y="80"/>
                  <a:pt x="112" y="80"/>
                  <a:pt x="112" y="79"/>
                </a:cubicBezTo>
                <a:cubicBezTo>
                  <a:pt x="112" y="80"/>
                  <a:pt x="112" y="80"/>
                  <a:pt x="112" y="80"/>
                </a:cubicBezTo>
                <a:cubicBezTo>
                  <a:pt x="115" y="81"/>
                  <a:pt x="114" y="83"/>
                  <a:pt x="115" y="83"/>
                </a:cubicBezTo>
                <a:cubicBezTo>
                  <a:pt x="114" y="84"/>
                  <a:pt x="115" y="84"/>
                  <a:pt x="115" y="84"/>
                </a:cubicBezTo>
                <a:cubicBezTo>
                  <a:pt x="115" y="84"/>
                  <a:pt x="115" y="84"/>
                  <a:pt x="115" y="84"/>
                </a:cubicBezTo>
                <a:cubicBezTo>
                  <a:pt x="116" y="84"/>
                  <a:pt x="115" y="85"/>
                  <a:pt x="115" y="85"/>
                </a:cubicBezTo>
                <a:cubicBezTo>
                  <a:pt x="115" y="85"/>
                  <a:pt x="116" y="86"/>
                  <a:pt x="116" y="86"/>
                </a:cubicBezTo>
                <a:cubicBezTo>
                  <a:pt x="116" y="86"/>
                  <a:pt x="116" y="86"/>
                  <a:pt x="116" y="86"/>
                </a:cubicBezTo>
                <a:cubicBezTo>
                  <a:pt x="116" y="86"/>
                  <a:pt x="116" y="86"/>
                  <a:pt x="116" y="86"/>
                </a:cubicBezTo>
                <a:cubicBezTo>
                  <a:pt x="115" y="86"/>
                  <a:pt x="116" y="86"/>
                  <a:pt x="116" y="86"/>
                </a:cubicBezTo>
                <a:cubicBezTo>
                  <a:pt x="115" y="86"/>
                  <a:pt x="116" y="86"/>
                  <a:pt x="115" y="86"/>
                </a:cubicBezTo>
                <a:cubicBezTo>
                  <a:pt x="116" y="86"/>
                  <a:pt x="116" y="86"/>
                  <a:pt x="116" y="86"/>
                </a:cubicBezTo>
                <a:cubicBezTo>
                  <a:pt x="115" y="86"/>
                  <a:pt x="115" y="86"/>
                  <a:pt x="115" y="87"/>
                </a:cubicBezTo>
                <a:cubicBezTo>
                  <a:pt x="116" y="87"/>
                  <a:pt x="116" y="87"/>
                  <a:pt x="116" y="87"/>
                </a:cubicBezTo>
                <a:cubicBezTo>
                  <a:pt x="117" y="87"/>
                  <a:pt x="117" y="87"/>
                  <a:pt x="117" y="87"/>
                </a:cubicBezTo>
                <a:cubicBezTo>
                  <a:pt x="117" y="87"/>
                  <a:pt x="117" y="87"/>
                  <a:pt x="118" y="87"/>
                </a:cubicBezTo>
                <a:cubicBezTo>
                  <a:pt x="117" y="87"/>
                  <a:pt x="117" y="87"/>
                  <a:pt x="117" y="87"/>
                </a:cubicBezTo>
                <a:cubicBezTo>
                  <a:pt x="117" y="87"/>
                  <a:pt x="117" y="87"/>
                  <a:pt x="118" y="87"/>
                </a:cubicBezTo>
                <a:cubicBezTo>
                  <a:pt x="117" y="88"/>
                  <a:pt x="118" y="88"/>
                  <a:pt x="117" y="88"/>
                </a:cubicBezTo>
                <a:cubicBezTo>
                  <a:pt x="118" y="88"/>
                  <a:pt x="117" y="87"/>
                  <a:pt x="117" y="88"/>
                </a:cubicBezTo>
                <a:cubicBezTo>
                  <a:pt x="117" y="87"/>
                  <a:pt x="117" y="87"/>
                  <a:pt x="116" y="87"/>
                </a:cubicBezTo>
                <a:cubicBezTo>
                  <a:pt x="117" y="88"/>
                  <a:pt x="117" y="87"/>
                  <a:pt x="117" y="88"/>
                </a:cubicBezTo>
                <a:cubicBezTo>
                  <a:pt x="117" y="88"/>
                  <a:pt x="117" y="88"/>
                  <a:pt x="117" y="88"/>
                </a:cubicBezTo>
                <a:cubicBezTo>
                  <a:pt x="117" y="88"/>
                  <a:pt x="117" y="88"/>
                  <a:pt x="116" y="88"/>
                </a:cubicBezTo>
                <a:cubicBezTo>
                  <a:pt x="116" y="88"/>
                  <a:pt x="116" y="89"/>
                  <a:pt x="115" y="88"/>
                </a:cubicBezTo>
                <a:cubicBezTo>
                  <a:pt x="115" y="89"/>
                  <a:pt x="115" y="90"/>
                  <a:pt x="114" y="91"/>
                </a:cubicBezTo>
                <a:cubicBezTo>
                  <a:pt x="114" y="90"/>
                  <a:pt x="114" y="90"/>
                  <a:pt x="114" y="90"/>
                </a:cubicBezTo>
                <a:cubicBezTo>
                  <a:pt x="114" y="90"/>
                  <a:pt x="114" y="91"/>
                  <a:pt x="114" y="91"/>
                </a:cubicBezTo>
                <a:cubicBezTo>
                  <a:pt x="113" y="91"/>
                  <a:pt x="114" y="91"/>
                  <a:pt x="113" y="91"/>
                </a:cubicBezTo>
                <a:cubicBezTo>
                  <a:pt x="114" y="91"/>
                  <a:pt x="113" y="91"/>
                  <a:pt x="113" y="90"/>
                </a:cubicBezTo>
                <a:cubicBezTo>
                  <a:pt x="113" y="91"/>
                  <a:pt x="113" y="91"/>
                  <a:pt x="113" y="91"/>
                </a:cubicBezTo>
                <a:cubicBezTo>
                  <a:pt x="113" y="91"/>
                  <a:pt x="113" y="91"/>
                  <a:pt x="114" y="91"/>
                </a:cubicBezTo>
                <a:cubicBezTo>
                  <a:pt x="113" y="91"/>
                  <a:pt x="113" y="91"/>
                  <a:pt x="113" y="92"/>
                </a:cubicBezTo>
                <a:cubicBezTo>
                  <a:pt x="113" y="91"/>
                  <a:pt x="113" y="93"/>
                  <a:pt x="112" y="93"/>
                </a:cubicBezTo>
                <a:cubicBezTo>
                  <a:pt x="112" y="92"/>
                  <a:pt x="112" y="92"/>
                  <a:pt x="112" y="92"/>
                </a:cubicBezTo>
                <a:cubicBezTo>
                  <a:pt x="111" y="92"/>
                  <a:pt x="112" y="93"/>
                  <a:pt x="112" y="93"/>
                </a:cubicBezTo>
                <a:cubicBezTo>
                  <a:pt x="112" y="93"/>
                  <a:pt x="112" y="93"/>
                  <a:pt x="112" y="93"/>
                </a:cubicBezTo>
                <a:cubicBezTo>
                  <a:pt x="112" y="94"/>
                  <a:pt x="110" y="94"/>
                  <a:pt x="110" y="94"/>
                </a:cubicBezTo>
                <a:cubicBezTo>
                  <a:pt x="110" y="94"/>
                  <a:pt x="110" y="94"/>
                  <a:pt x="110" y="94"/>
                </a:cubicBezTo>
                <a:cubicBezTo>
                  <a:pt x="108" y="95"/>
                  <a:pt x="107" y="96"/>
                  <a:pt x="105" y="97"/>
                </a:cubicBezTo>
                <a:cubicBezTo>
                  <a:pt x="105" y="97"/>
                  <a:pt x="105" y="96"/>
                  <a:pt x="105" y="96"/>
                </a:cubicBezTo>
                <a:cubicBezTo>
                  <a:pt x="104" y="97"/>
                  <a:pt x="101" y="100"/>
                  <a:pt x="101" y="98"/>
                </a:cubicBezTo>
                <a:cubicBezTo>
                  <a:pt x="101" y="98"/>
                  <a:pt x="101" y="98"/>
                  <a:pt x="101" y="98"/>
                </a:cubicBezTo>
                <a:cubicBezTo>
                  <a:pt x="101" y="98"/>
                  <a:pt x="101" y="98"/>
                  <a:pt x="101" y="98"/>
                </a:cubicBezTo>
                <a:cubicBezTo>
                  <a:pt x="101" y="98"/>
                  <a:pt x="100" y="98"/>
                  <a:pt x="99" y="99"/>
                </a:cubicBezTo>
                <a:cubicBezTo>
                  <a:pt x="99" y="98"/>
                  <a:pt x="99" y="98"/>
                  <a:pt x="99" y="98"/>
                </a:cubicBezTo>
                <a:cubicBezTo>
                  <a:pt x="98" y="99"/>
                  <a:pt x="97" y="98"/>
                  <a:pt x="96" y="99"/>
                </a:cubicBezTo>
                <a:cubicBezTo>
                  <a:pt x="96" y="98"/>
                  <a:pt x="97" y="98"/>
                  <a:pt x="97" y="98"/>
                </a:cubicBezTo>
                <a:cubicBezTo>
                  <a:pt x="96" y="99"/>
                  <a:pt x="93" y="99"/>
                  <a:pt x="92" y="99"/>
                </a:cubicBezTo>
                <a:cubicBezTo>
                  <a:pt x="92" y="99"/>
                  <a:pt x="92" y="99"/>
                  <a:pt x="92" y="99"/>
                </a:cubicBezTo>
                <a:cubicBezTo>
                  <a:pt x="91" y="99"/>
                  <a:pt x="89" y="99"/>
                  <a:pt x="87" y="99"/>
                </a:cubicBezTo>
                <a:cubicBezTo>
                  <a:pt x="88" y="99"/>
                  <a:pt x="87" y="99"/>
                  <a:pt x="87" y="99"/>
                </a:cubicBezTo>
                <a:cubicBezTo>
                  <a:pt x="88" y="98"/>
                  <a:pt x="89" y="99"/>
                  <a:pt x="90" y="98"/>
                </a:cubicBezTo>
                <a:cubicBezTo>
                  <a:pt x="90" y="97"/>
                  <a:pt x="90" y="97"/>
                  <a:pt x="90" y="97"/>
                </a:cubicBezTo>
                <a:cubicBezTo>
                  <a:pt x="90" y="98"/>
                  <a:pt x="88" y="97"/>
                  <a:pt x="88" y="98"/>
                </a:cubicBezTo>
                <a:cubicBezTo>
                  <a:pt x="88" y="98"/>
                  <a:pt x="87" y="98"/>
                  <a:pt x="87" y="97"/>
                </a:cubicBezTo>
                <a:cubicBezTo>
                  <a:pt x="87" y="98"/>
                  <a:pt x="85" y="98"/>
                  <a:pt x="85" y="97"/>
                </a:cubicBezTo>
                <a:cubicBezTo>
                  <a:pt x="84" y="98"/>
                  <a:pt x="84" y="97"/>
                  <a:pt x="83" y="97"/>
                </a:cubicBezTo>
                <a:cubicBezTo>
                  <a:pt x="84" y="97"/>
                  <a:pt x="84" y="96"/>
                  <a:pt x="84" y="96"/>
                </a:cubicBezTo>
                <a:cubicBezTo>
                  <a:pt x="84" y="97"/>
                  <a:pt x="84" y="97"/>
                  <a:pt x="84" y="97"/>
                </a:cubicBezTo>
                <a:cubicBezTo>
                  <a:pt x="84" y="96"/>
                  <a:pt x="85" y="97"/>
                  <a:pt x="85" y="96"/>
                </a:cubicBezTo>
                <a:cubicBezTo>
                  <a:pt x="85" y="96"/>
                  <a:pt x="85" y="96"/>
                  <a:pt x="85" y="96"/>
                </a:cubicBezTo>
                <a:cubicBezTo>
                  <a:pt x="85" y="96"/>
                  <a:pt x="85" y="96"/>
                  <a:pt x="84" y="96"/>
                </a:cubicBezTo>
                <a:cubicBezTo>
                  <a:pt x="84" y="96"/>
                  <a:pt x="84" y="95"/>
                  <a:pt x="84" y="96"/>
                </a:cubicBezTo>
                <a:cubicBezTo>
                  <a:pt x="84" y="95"/>
                  <a:pt x="84" y="96"/>
                  <a:pt x="84" y="95"/>
                </a:cubicBezTo>
                <a:cubicBezTo>
                  <a:pt x="84" y="95"/>
                  <a:pt x="85" y="95"/>
                  <a:pt x="85" y="95"/>
                </a:cubicBezTo>
                <a:cubicBezTo>
                  <a:pt x="85" y="94"/>
                  <a:pt x="85" y="94"/>
                  <a:pt x="84" y="94"/>
                </a:cubicBezTo>
                <a:cubicBezTo>
                  <a:pt x="84" y="94"/>
                  <a:pt x="85" y="94"/>
                  <a:pt x="85" y="94"/>
                </a:cubicBezTo>
                <a:cubicBezTo>
                  <a:pt x="84" y="94"/>
                  <a:pt x="84" y="94"/>
                  <a:pt x="84" y="93"/>
                </a:cubicBezTo>
                <a:cubicBezTo>
                  <a:pt x="84" y="93"/>
                  <a:pt x="84" y="93"/>
                  <a:pt x="83" y="93"/>
                </a:cubicBezTo>
                <a:cubicBezTo>
                  <a:pt x="84" y="92"/>
                  <a:pt x="83" y="92"/>
                  <a:pt x="82" y="92"/>
                </a:cubicBezTo>
                <a:cubicBezTo>
                  <a:pt x="82" y="92"/>
                  <a:pt x="82" y="92"/>
                  <a:pt x="82" y="92"/>
                </a:cubicBezTo>
                <a:cubicBezTo>
                  <a:pt x="82" y="92"/>
                  <a:pt x="82" y="92"/>
                  <a:pt x="82" y="91"/>
                </a:cubicBezTo>
                <a:cubicBezTo>
                  <a:pt x="82" y="91"/>
                  <a:pt x="81" y="92"/>
                  <a:pt x="81" y="92"/>
                </a:cubicBezTo>
                <a:cubicBezTo>
                  <a:pt x="81" y="91"/>
                  <a:pt x="82" y="91"/>
                  <a:pt x="82" y="90"/>
                </a:cubicBezTo>
                <a:cubicBezTo>
                  <a:pt x="81" y="91"/>
                  <a:pt x="80" y="90"/>
                  <a:pt x="81" y="90"/>
                </a:cubicBezTo>
                <a:cubicBezTo>
                  <a:pt x="81" y="90"/>
                  <a:pt x="80" y="90"/>
                  <a:pt x="81" y="89"/>
                </a:cubicBezTo>
                <a:cubicBezTo>
                  <a:pt x="80" y="89"/>
                  <a:pt x="80" y="89"/>
                  <a:pt x="80" y="89"/>
                </a:cubicBezTo>
                <a:cubicBezTo>
                  <a:pt x="79" y="90"/>
                  <a:pt x="78" y="90"/>
                  <a:pt x="78" y="91"/>
                </a:cubicBezTo>
                <a:cubicBezTo>
                  <a:pt x="78" y="91"/>
                  <a:pt x="79" y="91"/>
                  <a:pt x="78" y="92"/>
                </a:cubicBezTo>
                <a:cubicBezTo>
                  <a:pt x="78" y="92"/>
                  <a:pt x="79" y="92"/>
                  <a:pt x="79" y="93"/>
                </a:cubicBezTo>
                <a:cubicBezTo>
                  <a:pt x="80" y="92"/>
                  <a:pt x="80" y="94"/>
                  <a:pt x="81" y="94"/>
                </a:cubicBezTo>
                <a:cubicBezTo>
                  <a:pt x="80" y="95"/>
                  <a:pt x="81" y="94"/>
                  <a:pt x="81" y="95"/>
                </a:cubicBezTo>
                <a:cubicBezTo>
                  <a:pt x="80" y="95"/>
                  <a:pt x="80" y="95"/>
                  <a:pt x="80" y="95"/>
                </a:cubicBezTo>
                <a:cubicBezTo>
                  <a:pt x="80" y="94"/>
                  <a:pt x="80" y="94"/>
                  <a:pt x="80" y="94"/>
                </a:cubicBezTo>
                <a:cubicBezTo>
                  <a:pt x="80" y="94"/>
                  <a:pt x="79" y="94"/>
                  <a:pt x="80" y="94"/>
                </a:cubicBezTo>
                <a:cubicBezTo>
                  <a:pt x="79" y="94"/>
                  <a:pt x="80" y="94"/>
                  <a:pt x="80" y="94"/>
                </a:cubicBezTo>
                <a:cubicBezTo>
                  <a:pt x="79" y="94"/>
                  <a:pt x="79" y="94"/>
                  <a:pt x="78" y="94"/>
                </a:cubicBezTo>
                <a:cubicBezTo>
                  <a:pt x="79" y="93"/>
                  <a:pt x="78" y="93"/>
                  <a:pt x="77" y="93"/>
                </a:cubicBezTo>
                <a:cubicBezTo>
                  <a:pt x="78" y="92"/>
                  <a:pt x="78" y="92"/>
                  <a:pt x="78" y="92"/>
                </a:cubicBezTo>
                <a:cubicBezTo>
                  <a:pt x="77" y="92"/>
                  <a:pt x="76" y="91"/>
                  <a:pt x="76" y="90"/>
                </a:cubicBezTo>
                <a:cubicBezTo>
                  <a:pt x="75" y="91"/>
                  <a:pt x="76" y="89"/>
                  <a:pt x="75" y="89"/>
                </a:cubicBezTo>
                <a:cubicBezTo>
                  <a:pt x="75" y="89"/>
                  <a:pt x="75" y="90"/>
                  <a:pt x="75" y="90"/>
                </a:cubicBezTo>
                <a:cubicBezTo>
                  <a:pt x="75" y="90"/>
                  <a:pt x="75" y="90"/>
                  <a:pt x="75" y="90"/>
                </a:cubicBezTo>
                <a:cubicBezTo>
                  <a:pt x="75" y="89"/>
                  <a:pt x="75" y="89"/>
                  <a:pt x="75" y="89"/>
                </a:cubicBezTo>
                <a:cubicBezTo>
                  <a:pt x="75" y="89"/>
                  <a:pt x="75" y="89"/>
                  <a:pt x="75" y="89"/>
                </a:cubicBezTo>
                <a:cubicBezTo>
                  <a:pt x="74" y="88"/>
                  <a:pt x="74" y="88"/>
                  <a:pt x="74" y="88"/>
                </a:cubicBezTo>
                <a:cubicBezTo>
                  <a:pt x="74" y="88"/>
                  <a:pt x="74" y="87"/>
                  <a:pt x="74" y="87"/>
                </a:cubicBezTo>
                <a:cubicBezTo>
                  <a:pt x="74" y="87"/>
                  <a:pt x="74" y="87"/>
                  <a:pt x="74" y="87"/>
                </a:cubicBezTo>
                <a:cubicBezTo>
                  <a:pt x="73" y="88"/>
                  <a:pt x="74" y="87"/>
                  <a:pt x="74" y="88"/>
                </a:cubicBezTo>
                <a:cubicBezTo>
                  <a:pt x="73" y="87"/>
                  <a:pt x="74" y="87"/>
                  <a:pt x="73" y="87"/>
                </a:cubicBezTo>
                <a:cubicBezTo>
                  <a:pt x="73" y="87"/>
                  <a:pt x="73" y="87"/>
                  <a:pt x="73" y="86"/>
                </a:cubicBezTo>
                <a:cubicBezTo>
                  <a:pt x="73" y="87"/>
                  <a:pt x="73" y="87"/>
                  <a:pt x="73" y="87"/>
                </a:cubicBezTo>
                <a:cubicBezTo>
                  <a:pt x="74" y="86"/>
                  <a:pt x="74" y="87"/>
                  <a:pt x="74" y="87"/>
                </a:cubicBezTo>
                <a:cubicBezTo>
                  <a:pt x="74" y="86"/>
                  <a:pt x="75" y="86"/>
                  <a:pt x="74" y="86"/>
                </a:cubicBezTo>
                <a:cubicBezTo>
                  <a:pt x="74" y="85"/>
                  <a:pt x="75" y="85"/>
                  <a:pt x="75" y="85"/>
                </a:cubicBezTo>
                <a:cubicBezTo>
                  <a:pt x="75" y="85"/>
                  <a:pt x="75" y="85"/>
                  <a:pt x="76" y="85"/>
                </a:cubicBezTo>
                <a:cubicBezTo>
                  <a:pt x="76" y="85"/>
                  <a:pt x="75" y="85"/>
                  <a:pt x="76" y="85"/>
                </a:cubicBezTo>
                <a:cubicBezTo>
                  <a:pt x="76" y="85"/>
                  <a:pt x="76" y="85"/>
                  <a:pt x="76" y="84"/>
                </a:cubicBezTo>
                <a:cubicBezTo>
                  <a:pt x="76" y="84"/>
                  <a:pt x="76" y="84"/>
                  <a:pt x="76" y="84"/>
                </a:cubicBezTo>
                <a:cubicBezTo>
                  <a:pt x="76" y="85"/>
                  <a:pt x="77" y="84"/>
                  <a:pt x="77" y="84"/>
                </a:cubicBezTo>
                <a:cubicBezTo>
                  <a:pt x="77" y="84"/>
                  <a:pt x="77" y="84"/>
                  <a:pt x="78" y="84"/>
                </a:cubicBezTo>
                <a:cubicBezTo>
                  <a:pt x="78" y="84"/>
                  <a:pt x="78" y="84"/>
                  <a:pt x="78" y="84"/>
                </a:cubicBezTo>
                <a:cubicBezTo>
                  <a:pt x="79" y="84"/>
                  <a:pt x="78" y="84"/>
                  <a:pt x="78" y="84"/>
                </a:cubicBezTo>
                <a:cubicBezTo>
                  <a:pt x="78" y="84"/>
                  <a:pt x="78" y="84"/>
                  <a:pt x="78" y="84"/>
                </a:cubicBezTo>
                <a:cubicBezTo>
                  <a:pt x="78" y="84"/>
                  <a:pt x="77" y="84"/>
                  <a:pt x="77" y="84"/>
                </a:cubicBezTo>
                <a:cubicBezTo>
                  <a:pt x="78" y="84"/>
                  <a:pt x="78" y="84"/>
                  <a:pt x="78" y="84"/>
                </a:cubicBezTo>
                <a:cubicBezTo>
                  <a:pt x="78" y="84"/>
                  <a:pt x="79" y="84"/>
                  <a:pt x="78" y="84"/>
                </a:cubicBezTo>
                <a:cubicBezTo>
                  <a:pt x="78" y="84"/>
                  <a:pt x="79" y="84"/>
                  <a:pt x="79" y="84"/>
                </a:cubicBezTo>
                <a:cubicBezTo>
                  <a:pt x="78" y="85"/>
                  <a:pt x="79" y="86"/>
                  <a:pt x="79" y="86"/>
                </a:cubicBezTo>
                <a:cubicBezTo>
                  <a:pt x="79" y="86"/>
                  <a:pt x="79" y="86"/>
                  <a:pt x="79" y="86"/>
                </a:cubicBezTo>
                <a:cubicBezTo>
                  <a:pt x="79" y="86"/>
                  <a:pt x="79" y="86"/>
                  <a:pt x="79" y="86"/>
                </a:cubicBezTo>
                <a:cubicBezTo>
                  <a:pt x="79" y="86"/>
                  <a:pt x="80" y="86"/>
                  <a:pt x="79" y="87"/>
                </a:cubicBezTo>
                <a:cubicBezTo>
                  <a:pt x="79" y="87"/>
                  <a:pt x="79" y="87"/>
                  <a:pt x="79" y="87"/>
                </a:cubicBezTo>
                <a:cubicBezTo>
                  <a:pt x="80" y="87"/>
                  <a:pt x="80" y="87"/>
                  <a:pt x="80" y="87"/>
                </a:cubicBezTo>
                <a:cubicBezTo>
                  <a:pt x="80" y="87"/>
                  <a:pt x="80" y="87"/>
                  <a:pt x="80" y="87"/>
                </a:cubicBezTo>
                <a:cubicBezTo>
                  <a:pt x="80" y="88"/>
                  <a:pt x="81" y="88"/>
                  <a:pt x="81" y="89"/>
                </a:cubicBezTo>
                <a:cubicBezTo>
                  <a:pt x="83" y="88"/>
                  <a:pt x="82" y="92"/>
                  <a:pt x="84" y="90"/>
                </a:cubicBezTo>
                <a:cubicBezTo>
                  <a:pt x="84" y="91"/>
                  <a:pt x="84" y="91"/>
                  <a:pt x="84" y="91"/>
                </a:cubicBezTo>
                <a:cubicBezTo>
                  <a:pt x="84" y="91"/>
                  <a:pt x="84" y="91"/>
                  <a:pt x="83" y="91"/>
                </a:cubicBezTo>
                <a:cubicBezTo>
                  <a:pt x="84" y="91"/>
                  <a:pt x="84" y="91"/>
                  <a:pt x="84" y="92"/>
                </a:cubicBezTo>
                <a:cubicBezTo>
                  <a:pt x="84" y="91"/>
                  <a:pt x="84" y="91"/>
                  <a:pt x="84" y="90"/>
                </a:cubicBezTo>
                <a:cubicBezTo>
                  <a:pt x="84" y="90"/>
                  <a:pt x="84" y="90"/>
                  <a:pt x="85" y="90"/>
                </a:cubicBezTo>
                <a:cubicBezTo>
                  <a:pt x="85" y="90"/>
                  <a:pt x="84" y="90"/>
                  <a:pt x="84" y="90"/>
                </a:cubicBezTo>
                <a:cubicBezTo>
                  <a:pt x="84" y="90"/>
                  <a:pt x="84" y="90"/>
                  <a:pt x="84" y="90"/>
                </a:cubicBezTo>
                <a:cubicBezTo>
                  <a:pt x="84" y="90"/>
                  <a:pt x="84" y="90"/>
                  <a:pt x="84" y="89"/>
                </a:cubicBezTo>
                <a:cubicBezTo>
                  <a:pt x="84" y="89"/>
                  <a:pt x="83" y="89"/>
                  <a:pt x="83" y="88"/>
                </a:cubicBezTo>
                <a:cubicBezTo>
                  <a:pt x="83" y="89"/>
                  <a:pt x="83" y="89"/>
                  <a:pt x="84" y="88"/>
                </a:cubicBezTo>
                <a:cubicBezTo>
                  <a:pt x="83" y="88"/>
                  <a:pt x="82" y="87"/>
                  <a:pt x="81" y="86"/>
                </a:cubicBezTo>
                <a:cubicBezTo>
                  <a:pt x="81" y="86"/>
                  <a:pt x="81" y="86"/>
                  <a:pt x="81" y="86"/>
                </a:cubicBezTo>
                <a:cubicBezTo>
                  <a:pt x="81" y="86"/>
                  <a:pt x="81" y="85"/>
                  <a:pt x="80" y="85"/>
                </a:cubicBezTo>
                <a:cubicBezTo>
                  <a:pt x="80" y="85"/>
                  <a:pt x="81" y="85"/>
                  <a:pt x="81" y="85"/>
                </a:cubicBezTo>
                <a:cubicBezTo>
                  <a:pt x="80" y="85"/>
                  <a:pt x="80" y="85"/>
                  <a:pt x="80" y="85"/>
                </a:cubicBezTo>
                <a:cubicBezTo>
                  <a:pt x="80" y="85"/>
                  <a:pt x="80" y="84"/>
                  <a:pt x="80" y="84"/>
                </a:cubicBezTo>
                <a:cubicBezTo>
                  <a:pt x="80" y="84"/>
                  <a:pt x="80" y="84"/>
                  <a:pt x="80" y="84"/>
                </a:cubicBezTo>
                <a:cubicBezTo>
                  <a:pt x="80" y="84"/>
                  <a:pt x="80" y="84"/>
                  <a:pt x="80" y="84"/>
                </a:cubicBezTo>
                <a:cubicBezTo>
                  <a:pt x="80" y="84"/>
                  <a:pt x="80" y="84"/>
                  <a:pt x="79" y="84"/>
                </a:cubicBezTo>
                <a:cubicBezTo>
                  <a:pt x="80" y="84"/>
                  <a:pt x="80" y="84"/>
                  <a:pt x="80" y="84"/>
                </a:cubicBezTo>
                <a:cubicBezTo>
                  <a:pt x="79" y="84"/>
                  <a:pt x="80" y="83"/>
                  <a:pt x="80" y="83"/>
                </a:cubicBezTo>
                <a:cubicBezTo>
                  <a:pt x="80" y="83"/>
                  <a:pt x="80" y="83"/>
                  <a:pt x="80" y="83"/>
                </a:cubicBezTo>
                <a:cubicBezTo>
                  <a:pt x="80" y="83"/>
                  <a:pt x="80" y="83"/>
                  <a:pt x="80" y="83"/>
                </a:cubicBezTo>
                <a:cubicBezTo>
                  <a:pt x="80" y="83"/>
                  <a:pt x="80" y="83"/>
                  <a:pt x="80" y="83"/>
                </a:cubicBezTo>
                <a:cubicBezTo>
                  <a:pt x="81" y="83"/>
                  <a:pt x="80" y="83"/>
                  <a:pt x="80" y="83"/>
                </a:cubicBezTo>
                <a:cubicBezTo>
                  <a:pt x="81" y="83"/>
                  <a:pt x="81" y="83"/>
                  <a:pt x="81" y="83"/>
                </a:cubicBezTo>
                <a:cubicBezTo>
                  <a:pt x="82" y="83"/>
                  <a:pt x="81" y="83"/>
                  <a:pt x="82" y="82"/>
                </a:cubicBezTo>
                <a:cubicBezTo>
                  <a:pt x="82" y="82"/>
                  <a:pt x="82" y="82"/>
                  <a:pt x="82" y="82"/>
                </a:cubicBezTo>
                <a:cubicBezTo>
                  <a:pt x="82" y="82"/>
                  <a:pt x="82" y="82"/>
                  <a:pt x="82" y="82"/>
                </a:cubicBezTo>
                <a:cubicBezTo>
                  <a:pt x="83" y="82"/>
                  <a:pt x="82" y="82"/>
                  <a:pt x="82" y="82"/>
                </a:cubicBezTo>
                <a:cubicBezTo>
                  <a:pt x="82" y="82"/>
                  <a:pt x="82" y="82"/>
                  <a:pt x="83" y="82"/>
                </a:cubicBezTo>
                <a:cubicBezTo>
                  <a:pt x="83" y="82"/>
                  <a:pt x="83" y="82"/>
                  <a:pt x="83" y="82"/>
                </a:cubicBezTo>
                <a:cubicBezTo>
                  <a:pt x="83" y="82"/>
                  <a:pt x="82" y="83"/>
                  <a:pt x="83" y="82"/>
                </a:cubicBezTo>
                <a:cubicBezTo>
                  <a:pt x="83" y="82"/>
                  <a:pt x="82" y="83"/>
                  <a:pt x="83" y="83"/>
                </a:cubicBezTo>
                <a:cubicBezTo>
                  <a:pt x="83" y="83"/>
                  <a:pt x="83" y="82"/>
                  <a:pt x="84" y="82"/>
                </a:cubicBezTo>
                <a:cubicBezTo>
                  <a:pt x="84" y="82"/>
                  <a:pt x="84" y="82"/>
                  <a:pt x="84" y="82"/>
                </a:cubicBezTo>
                <a:cubicBezTo>
                  <a:pt x="83" y="82"/>
                  <a:pt x="83" y="82"/>
                  <a:pt x="83" y="82"/>
                </a:cubicBezTo>
                <a:cubicBezTo>
                  <a:pt x="83" y="82"/>
                  <a:pt x="83" y="82"/>
                  <a:pt x="83" y="82"/>
                </a:cubicBezTo>
                <a:cubicBezTo>
                  <a:pt x="83" y="82"/>
                  <a:pt x="83" y="82"/>
                  <a:pt x="83" y="82"/>
                </a:cubicBezTo>
                <a:cubicBezTo>
                  <a:pt x="83" y="82"/>
                  <a:pt x="84" y="81"/>
                  <a:pt x="84" y="82"/>
                </a:cubicBezTo>
                <a:cubicBezTo>
                  <a:pt x="83" y="82"/>
                  <a:pt x="83" y="82"/>
                  <a:pt x="83" y="82"/>
                </a:cubicBezTo>
                <a:cubicBezTo>
                  <a:pt x="83" y="82"/>
                  <a:pt x="83" y="82"/>
                  <a:pt x="83" y="82"/>
                </a:cubicBezTo>
                <a:cubicBezTo>
                  <a:pt x="83" y="82"/>
                  <a:pt x="84" y="82"/>
                  <a:pt x="84" y="82"/>
                </a:cubicBezTo>
                <a:cubicBezTo>
                  <a:pt x="84" y="82"/>
                  <a:pt x="83" y="82"/>
                  <a:pt x="83" y="82"/>
                </a:cubicBezTo>
                <a:cubicBezTo>
                  <a:pt x="84" y="82"/>
                  <a:pt x="83" y="83"/>
                  <a:pt x="84" y="84"/>
                </a:cubicBezTo>
                <a:cubicBezTo>
                  <a:pt x="84" y="84"/>
                  <a:pt x="84" y="84"/>
                  <a:pt x="84" y="84"/>
                </a:cubicBezTo>
                <a:cubicBezTo>
                  <a:pt x="83" y="84"/>
                  <a:pt x="84" y="85"/>
                  <a:pt x="83" y="85"/>
                </a:cubicBezTo>
                <a:cubicBezTo>
                  <a:pt x="83" y="85"/>
                  <a:pt x="84" y="85"/>
                  <a:pt x="83" y="85"/>
                </a:cubicBezTo>
                <a:cubicBezTo>
                  <a:pt x="83" y="85"/>
                  <a:pt x="83" y="85"/>
                  <a:pt x="83" y="85"/>
                </a:cubicBezTo>
                <a:cubicBezTo>
                  <a:pt x="83" y="85"/>
                  <a:pt x="83" y="85"/>
                  <a:pt x="83" y="85"/>
                </a:cubicBezTo>
                <a:cubicBezTo>
                  <a:pt x="83" y="85"/>
                  <a:pt x="83" y="85"/>
                  <a:pt x="83" y="86"/>
                </a:cubicBezTo>
                <a:cubicBezTo>
                  <a:pt x="83" y="86"/>
                  <a:pt x="83" y="86"/>
                  <a:pt x="83" y="86"/>
                </a:cubicBezTo>
                <a:cubicBezTo>
                  <a:pt x="83" y="87"/>
                  <a:pt x="83" y="87"/>
                  <a:pt x="83" y="88"/>
                </a:cubicBezTo>
                <a:cubicBezTo>
                  <a:pt x="83" y="88"/>
                  <a:pt x="83" y="88"/>
                  <a:pt x="83" y="88"/>
                </a:cubicBezTo>
                <a:cubicBezTo>
                  <a:pt x="83" y="88"/>
                  <a:pt x="83" y="88"/>
                  <a:pt x="83" y="89"/>
                </a:cubicBezTo>
                <a:cubicBezTo>
                  <a:pt x="83" y="88"/>
                  <a:pt x="84" y="88"/>
                  <a:pt x="84" y="88"/>
                </a:cubicBezTo>
                <a:cubicBezTo>
                  <a:pt x="84" y="89"/>
                  <a:pt x="84" y="89"/>
                  <a:pt x="83" y="89"/>
                </a:cubicBezTo>
                <a:cubicBezTo>
                  <a:pt x="83" y="89"/>
                  <a:pt x="84" y="89"/>
                  <a:pt x="83" y="89"/>
                </a:cubicBezTo>
                <a:cubicBezTo>
                  <a:pt x="83" y="89"/>
                  <a:pt x="83" y="89"/>
                  <a:pt x="82" y="89"/>
                </a:cubicBezTo>
                <a:cubicBezTo>
                  <a:pt x="83" y="89"/>
                  <a:pt x="83" y="89"/>
                  <a:pt x="83" y="90"/>
                </a:cubicBezTo>
                <a:cubicBezTo>
                  <a:pt x="83" y="89"/>
                  <a:pt x="83" y="90"/>
                  <a:pt x="84" y="90"/>
                </a:cubicBezTo>
                <a:cubicBezTo>
                  <a:pt x="83" y="90"/>
                  <a:pt x="83" y="90"/>
                  <a:pt x="83" y="90"/>
                </a:cubicBezTo>
                <a:cubicBezTo>
                  <a:pt x="83" y="90"/>
                  <a:pt x="82" y="90"/>
                  <a:pt x="82" y="90"/>
                </a:cubicBezTo>
                <a:cubicBezTo>
                  <a:pt x="82" y="90"/>
                  <a:pt x="83" y="90"/>
                  <a:pt x="83" y="91"/>
                </a:cubicBezTo>
                <a:cubicBezTo>
                  <a:pt x="83" y="91"/>
                  <a:pt x="83" y="90"/>
                  <a:pt x="84" y="90"/>
                </a:cubicBezTo>
                <a:cubicBezTo>
                  <a:pt x="84" y="91"/>
                  <a:pt x="83" y="91"/>
                  <a:pt x="83" y="91"/>
                </a:cubicBezTo>
                <a:cubicBezTo>
                  <a:pt x="83" y="91"/>
                  <a:pt x="83" y="91"/>
                  <a:pt x="83" y="91"/>
                </a:cubicBezTo>
                <a:cubicBezTo>
                  <a:pt x="82" y="91"/>
                  <a:pt x="82" y="92"/>
                  <a:pt x="82" y="92"/>
                </a:cubicBezTo>
                <a:cubicBezTo>
                  <a:pt x="82" y="91"/>
                  <a:pt x="82" y="92"/>
                  <a:pt x="82" y="91"/>
                </a:cubicBezTo>
                <a:cubicBezTo>
                  <a:pt x="82" y="91"/>
                  <a:pt x="82" y="91"/>
                  <a:pt x="82" y="91"/>
                </a:cubicBezTo>
                <a:cubicBezTo>
                  <a:pt x="82" y="92"/>
                  <a:pt x="82" y="92"/>
                  <a:pt x="82" y="92"/>
                </a:cubicBezTo>
                <a:cubicBezTo>
                  <a:pt x="82" y="92"/>
                  <a:pt x="83" y="92"/>
                  <a:pt x="82" y="92"/>
                </a:cubicBezTo>
                <a:cubicBezTo>
                  <a:pt x="83" y="92"/>
                  <a:pt x="83" y="92"/>
                  <a:pt x="83" y="92"/>
                </a:cubicBezTo>
                <a:cubicBezTo>
                  <a:pt x="83" y="92"/>
                  <a:pt x="83" y="92"/>
                  <a:pt x="83" y="92"/>
                </a:cubicBezTo>
                <a:cubicBezTo>
                  <a:pt x="83" y="91"/>
                  <a:pt x="83" y="91"/>
                  <a:pt x="83" y="91"/>
                </a:cubicBezTo>
                <a:cubicBezTo>
                  <a:pt x="84" y="92"/>
                  <a:pt x="84" y="92"/>
                  <a:pt x="84" y="92"/>
                </a:cubicBezTo>
                <a:cubicBezTo>
                  <a:pt x="84" y="92"/>
                  <a:pt x="84" y="92"/>
                  <a:pt x="84" y="91"/>
                </a:cubicBezTo>
                <a:cubicBezTo>
                  <a:pt x="85" y="92"/>
                  <a:pt x="85" y="91"/>
                  <a:pt x="86" y="91"/>
                </a:cubicBezTo>
                <a:cubicBezTo>
                  <a:pt x="86" y="92"/>
                  <a:pt x="86" y="91"/>
                  <a:pt x="86" y="91"/>
                </a:cubicBezTo>
                <a:cubicBezTo>
                  <a:pt x="86" y="91"/>
                  <a:pt x="87" y="90"/>
                  <a:pt x="87" y="91"/>
                </a:cubicBezTo>
                <a:cubicBezTo>
                  <a:pt x="87" y="91"/>
                  <a:pt x="86" y="90"/>
                  <a:pt x="87" y="90"/>
                </a:cubicBezTo>
                <a:cubicBezTo>
                  <a:pt x="87" y="90"/>
                  <a:pt x="87" y="91"/>
                  <a:pt x="87" y="90"/>
                </a:cubicBezTo>
                <a:cubicBezTo>
                  <a:pt x="87" y="91"/>
                  <a:pt x="88" y="91"/>
                  <a:pt x="88" y="91"/>
                </a:cubicBezTo>
                <a:cubicBezTo>
                  <a:pt x="88" y="91"/>
                  <a:pt x="87" y="90"/>
                  <a:pt x="88" y="90"/>
                </a:cubicBezTo>
                <a:cubicBezTo>
                  <a:pt x="88" y="90"/>
                  <a:pt x="88" y="90"/>
                  <a:pt x="88" y="90"/>
                </a:cubicBezTo>
                <a:cubicBezTo>
                  <a:pt x="88" y="90"/>
                  <a:pt x="88" y="90"/>
                  <a:pt x="88" y="91"/>
                </a:cubicBezTo>
                <a:cubicBezTo>
                  <a:pt x="88" y="90"/>
                  <a:pt x="88" y="91"/>
                  <a:pt x="88" y="91"/>
                </a:cubicBezTo>
                <a:cubicBezTo>
                  <a:pt x="89" y="91"/>
                  <a:pt x="89" y="91"/>
                  <a:pt x="89" y="91"/>
                </a:cubicBezTo>
                <a:cubicBezTo>
                  <a:pt x="89" y="91"/>
                  <a:pt x="88" y="90"/>
                  <a:pt x="88" y="90"/>
                </a:cubicBezTo>
                <a:cubicBezTo>
                  <a:pt x="88" y="90"/>
                  <a:pt x="88" y="89"/>
                  <a:pt x="87" y="89"/>
                </a:cubicBezTo>
                <a:cubicBezTo>
                  <a:pt x="88" y="88"/>
                  <a:pt x="90" y="88"/>
                  <a:pt x="91" y="89"/>
                </a:cubicBezTo>
                <a:cubicBezTo>
                  <a:pt x="92" y="89"/>
                  <a:pt x="92" y="90"/>
                  <a:pt x="92" y="90"/>
                </a:cubicBezTo>
                <a:cubicBezTo>
                  <a:pt x="91" y="87"/>
                  <a:pt x="94" y="90"/>
                  <a:pt x="94" y="88"/>
                </a:cubicBezTo>
                <a:cubicBezTo>
                  <a:pt x="94" y="87"/>
                  <a:pt x="94" y="87"/>
                  <a:pt x="93" y="87"/>
                </a:cubicBezTo>
                <a:cubicBezTo>
                  <a:pt x="94" y="87"/>
                  <a:pt x="94" y="86"/>
                  <a:pt x="94" y="85"/>
                </a:cubicBezTo>
                <a:cubicBezTo>
                  <a:pt x="94" y="85"/>
                  <a:pt x="94" y="85"/>
                  <a:pt x="94" y="85"/>
                </a:cubicBezTo>
                <a:cubicBezTo>
                  <a:pt x="94" y="85"/>
                  <a:pt x="94" y="85"/>
                  <a:pt x="94" y="85"/>
                </a:cubicBezTo>
                <a:cubicBezTo>
                  <a:pt x="94" y="85"/>
                  <a:pt x="94" y="85"/>
                  <a:pt x="94" y="84"/>
                </a:cubicBezTo>
                <a:cubicBezTo>
                  <a:pt x="94" y="84"/>
                  <a:pt x="94" y="83"/>
                  <a:pt x="95" y="83"/>
                </a:cubicBezTo>
                <a:cubicBezTo>
                  <a:pt x="94" y="82"/>
                  <a:pt x="94" y="82"/>
                  <a:pt x="94" y="81"/>
                </a:cubicBezTo>
                <a:cubicBezTo>
                  <a:pt x="94" y="82"/>
                  <a:pt x="95" y="81"/>
                  <a:pt x="94" y="81"/>
                </a:cubicBezTo>
                <a:cubicBezTo>
                  <a:pt x="94" y="81"/>
                  <a:pt x="94" y="81"/>
                  <a:pt x="94" y="81"/>
                </a:cubicBezTo>
                <a:cubicBezTo>
                  <a:pt x="94" y="81"/>
                  <a:pt x="95" y="82"/>
                  <a:pt x="95" y="82"/>
                </a:cubicBezTo>
                <a:cubicBezTo>
                  <a:pt x="95" y="81"/>
                  <a:pt x="94" y="81"/>
                  <a:pt x="94" y="80"/>
                </a:cubicBezTo>
                <a:cubicBezTo>
                  <a:pt x="94" y="80"/>
                  <a:pt x="94" y="80"/>
                  <a:pt x="94" y="80"/>
                </a:cubicBezTo>
                <a:cubicBezTo>
                  <a:pt x="94" y="79"/>
                  <a:pt x="94" y="79"/>
                  <a:pt x="94" y="79"/>
                </a:cubicBezTo>
                <a:cubicBezTo>
                  <a:pt x="94" y="79"/>
                  <a:pt x="94" y="79"/>
                  <a:pt x="94" y="78"/>
                </a:cubicBezTo>
                <a:cubicBezTo>
                  <a:pt x="94" y="78"/>
                  <a:pt x="94" y="78"/>
                  <a:pt x="95" y="79"/>
                </a:cubicBezTo>
                <a:cubicBezTo>
                  <a:pt x="95" y="78"/>
                  <a:pt x="95" y="77"/>
                  <a:pt x="95" y="78"/>
                </a:cubicBezTo>
                <a:cubicBezTo>
                  <a:pt x="95" y="78"/>
                  <a:pt x="95" y="78"/>
                  <a:pt x="95" y="79"/>
                </a:cubicBezTo>
                <a:cubicBezTo>
                  <a:pt x="95" y="79"/>
                  <a:pt x="95" y="78"/>
                  <a:pt x="94" y="79"/>
                </a:cubicBezTo>
                <a:cubicBezTo>
                  <a:pt x="95" y="80"/>
                  <a:pt x="95" y="80"/>
                  <a:pt x="94" y="80"/>
                </a:cubicBezTo>
                <a:cubicBezTo>
                  <a:pt x="95" y="81"/>
                  <a:pt x="95" y="80"/>
                  <a:pt x="94" y="79"/>
                </a:cubicBezTo>
                <a:cubicBezTo>
                  <a:pt x="94" y="80"/>
                  <a:pt x="96" y="80"/>
                  <a:pt x="93" y="79"/>
                </a:cubicBezTo>
                <a:cubicBezTo>
                  <a:pt x="93" y="79"/>
                  <a:pt x="93" y="79"/>
                  <a:pt x="93" y="79"/>
                </a:cubicBezTo>
                <a:cubicBezTo>
                  <a:pt x="93" y="79"/>
                  <a:pt x="93" y="79"/>
                  <a:pt x="93" y="79"/>
                </a:cubicBezTo>
                <a:cubicBezTo>
                  <a:pt x="92" y="79"/>
                  <a:pt x="93" y="78"/>
                  <a:pt x="92" y="80"/>
                </a:cubicBezTo>
                <a:cubicBezTo>
                  <a:pt x="92" y="80"/>
                  <a:pt x="92" y="79"/>
                  <a:pt x="92" y="79"/>
                </a:cubicBezTo>
                <a:cubicBezTo>
                  <a:pt x="92" y="79"/>
                  <a:pt x="92" y="79"/>
                  <a:pt x="92" y="80"/>
                </a:cubicBezTo>
                <a:cubicBezTo>
                  <a:pt x="92" y="81"/>
                  <a:pt x="92" y="82"/>
                  <a:pt x="92" y="83"/>
                </a:cubicBezTo>
                <a:cubicBezTo>
                  <a:pt x="91" y="84"/>
                  <a:pt x="91" y="84"/>
                  <a:pt x="91" y="84"/>
                </a:cubicBezTo>
                <a:cubicBezTo>
                  <a:pt x="90" y="84"/>
                  <a:pt x="91" y="81"/>
                  <a:pt x="91" y="81"/>
                </a:cubicBezTo>
                <a:cubicBezTo>
                  <a:pt x="92" y="80"/>
                  <a:pt x="93" y="79"/>
                  <a:pt x="93" y="78"/>
                </a:cubicBezTo>
                <a:cubicBezTo>
                  <a:pt x="93" y="78"/>
                  <a:pt x="93" y="78"/>
                  <a:pt x="94" y="78"/>
                </a:cubicBezTo>
                <a:cubicBezTo>
                  <a:pt x="94" y="77"/>
                  <a:pt x="95" y="76"/>
                  <a:pt x="95" y="76"/>
                </a:cubicBezTo>
                <a:cubicBezTo>
                  <a:pt x="95" y="75"/>
                  <a:pt x="95" y="76"/>
                  <a:pt x="95" y="75"/>
                </a:cubicBezTo>
                <a:cubicBezTo>
                  <a:pt x="95" y="75"/>
                  <a:pt x="96" y="75"/>
                  <a:pt x="96" y="75"/>
                </a:cubicBezTo>
                <a:cubicBezTo>
                  <a:pt x="96" y="75"/>
                  <a:pt x="96" y="75"/>
                  <a:pt x="96" y="74"/>
                </a:cubicBezTo>
                <a:cubicBezTo>
                  <a:pt x="98" y="72"/>
                  <a:pt x="99" y="70"/>
                  <a:pt x="100" y="66"/>
                </a:cubicBezTo>
                <a:cubicBezTo>
                  <a:pt x="99" y="66"/>
                  <a:pt x="100" y="64"/>
                  <a:pt x="99" y="63"/>
                </a:cubicBezTo>
                <a:cubicBezTo>
                  <a:pt x="100" y="63"/>
                  <a:pt x="99" y="62"/>
                  <a:pt x="100" y="61"/>
                </a:cubicBezTo>
                <a:cubicBezTo>
                  <a:pt x="100" y="61"/>
                  <a:pt x="99" y="61"/>
                  <a:pt x="100" y="61"/>
                </a:cubicBezTo>
                <a:cubicBezTo>
                  <a:pt x="100" y="61"/>
                  <a:pt x="100" y="61"/>
                  <a:pt x="100" y="61"/>
                </a:cubicBezTo>
                <a:cubicBezTo>
                  <a:pt x="99" y="61"/>
                  <a:pt x="100" y="60"/>
                  <a:pt x="100" y="60"/>
                </a:cubicBezTo>
                <a:cubicBezTo>
                  <a:pt x="100" y="59"/>
                  <a:pt x="100" y="57"/>
                  <a:pt x="100" y="56"/>
                </a:cubicBezTo>
                <a:cubicBezTo>
                  <a:pt x="101" y="56"/>
                  <a:pt x="102" y="58"/>
                  <a:pt x="103" y="58"/>
                </a:cubicBezTo>
                <a:cubicBezTo>
                  <a:pt x="103" y="59"/>
                  <a:pt x="104" y="59"/>
                  <a:pt x="104" y="60"/>
                </a:cubicBezTo>
                <a:cubicBezTo>
                  <a:pt x="103" y="60"/>
                  <a:pt x="103" y="60"/>
                  <a:pt x="103" y="60"/>
                </a:cubicBezTo>
                <a:cubicBezTo>
                  <a:pt x="103" y="61"/>
                  <a:pt x="104" y="62"/>
                  <a:pt x="105" y="63"/>
                </a:cubicBezTo>
                <a:cubicBezTo>
                  <a:pt x="104" y="64"/>
                  <a:pt x="106" y="64"/>
                  <a:pt x="106" y="65"/>
                </a:cubicBezTo>
                <a:cubicBezTo>
                  <a:pt x="106" y="66"/>
                  <a:pt x="106" y="65"/>
                  <a:pt x="105" y="66"/>
                </a:cubicBezTo>
                <a:cubicBezTo>
                  <a:pt x="107" y="66"/>
                  <a:pt x="108" y="68"/>
                  <a:pt x="108" y="69"/>
                </a:cubicBezTo>
                <a:cubicBezTo>
                  <a:pt x="107" y="71"/>
                  <a:pt x="109" y="73"/>
                  <a:pt x="107" y="74"/>
                </a:cubicBezTo>
                <a:cubicBezTo>
                  <a:pt x="108" y="75"/>
                  <a:pt x="108" y="75"/>
                  <a:pt x="107" y="76"/>
                </a:cubicBezTo>
                <a:cubicBezTo>
                  <a:pt x="107" y="76"/>
                  <a:pt x="106" y="76"/>
                  <a:pt x="105" y="76"/>
                </a:cubicBezTo>
                <a:cubicBezTo>
                  <a:pt x="105" y="77"/>
                  <a:pt x="105" y="78"/>
                  <a:pt x="105" y="79"/>
                </a:cubicBezTo>
                <a:cubicBezTo>
                  <a:pt x="105" y="78"/>
                  <a:pt x="106" y="79"/>
                  <a:pt x="106" y="79"/>
                </a:cubicBezTo>
                <a:cubicBezTo>
                  <a:pt x="106" y="79"/>
                  <a:pt x="105" y="79"/>
                  <a:pt x="105" y="79"/>
                </a:cubicBezTo>
                <a:cubicBezTo>
                  <a:pt x="105" y="80"/>
                  <a:pt x="104" y="80"/>
                  <a:pt x="103" y="81"/>
                </a:cubicBezTo>
                <a:cubicBezTo>
                  <a:pt x="103" y="81"/>
                  <a:pt x="104" y="81"/>
                  <a:pt x="103" y="82"/>
                </a:cubicBezTo>
                <a:cubicBezTo>
                  <a:pt x="103" y="82"/>
                  <a:pt x="103" y="81"/>
                  <a:pt x="103" y="81"/>
                </a:cubicBezTo>
                <a:cubicBezTo>
                  <a:pt x="103" y="82"/>
                  <a:pt x="102" y="82"/>
                  <a:pt x="102" y="82"/>
                </a:cubicBezTo>
                <a:cubicBezTo>
                  <a:pt x="103" y="82"/>
                  <a:pt x="103" y="82"/>
                  <a:pt x="103" y="83"/>
                </a:cubicBezTo>
                <a:cubicBezTo>
                  <a:pt x="103" y="83"/>
                  <a:pt x="103" y="82"/>
                  <a:pt x="104" y="82"/>
                </a:cubicBezTo>
                <a:cubicBezTo>
                  <a:pt x="104" y="84"/>
                  <a:pt x="102" y="85"/>
                  <a:pt x="104" y="86"/>
                </a:cubicBezTo>
                <a:cubicBezTo>
                  <a:pt x="104" y="86"/>
                  <a:pt x="104" y="85"/>
                  <a:pt x="104" y="85"/>
                </a:cubicBezTo>
                <a:cubicBezTo>
                  <a:pt x="105" y="84"/>
                  <a:pt x="105" y="83"/>
                  <a:pt x="106" y="82"/>
                </a:cubicBezTo>
                <a:cubicBezTo>
                  <a:pt x="106" y="82"/>
                  <a:pt x="106" y="82"/>
                  <a:pt x="106" y="82"/>
                </a:cubicBezTo>
                <a:cubicBezTo>
                  <a:pt x="106" y="81"/>
                  <a:pt x="106" y="81"/>
                  <a:pt x="106" y="81"/>
                </a:cubicBezTo>
                <a:cubicBezTo>
                  <a:pt x="106" y="81"/>
                  <a:pt x="106" y="80"/>
                  <a:pt x="106" y="80"/>
                </a:cubicBezTo>
                <a:cubicBezTo>
                  <a:pt x="106" y="80"/>
                  <a:pt x="106" y="79"/>
                  <a:pt x="107" y="79"/>
                </a:cubicBezTo>
                <a:cubicBezTo>
                  <a:pt x="107" y="79"/>
                  <a:pt x="107" y="79"/>
                  <a:pt x="108" y="79"/>
                </a:cubicBezTo>
                <a:cubicBezTo>
                  <a:pt x="108" y="79"/>
                  <a:pt x="108" y="79"/>
                  <a:pt x="108" y="79"/>
                </a:cubicBezTo>
                <a:cubicBezTo>
                  <a:pt x="108" y="80"/>
                  <a:pt x="108" y="82"/>
                  <a:pt x="108" y="83"/>
                </a:cubicBezTo>
                <a:cubicBezTo>
                  <a:pt x="109" y="82"/>
                  <a:pt x="109" y="81"/>
                  <a:pt x="109" y="80"/>
                </a:cubicBezTo>
                <a:cubicBezTo>
                  <a:pt x="111" y="80"/>
                  <a:pt x="111" y="79"/>
                  <a:pt x="111" y="78"/>
                </a:cubicBezTo>
                <a:cubicBezTo>
                  <a:pt x="111" y="78"/>
                  <a:pt x="111" y="78"/>
                  <a:pt x="111" y="78"/>
                </a:cubicBezTo>
                <a:cubicBezTo>
                  <a:pt x="112" y="77"/>
                  <a:pt x="113" y="75"/>
                  <a:pt x="115" y="75"/>
                </a:cubicBezTo>
                <a:cubicBezTo>
                  <a:pt x="115" y="76"/>
                  <a:pt x="117" y="76"/>
                  <a:pt x="117" y="78"/>
                </a:cubicBezTo>
                <a:cubicBezTo>
                  <a:pt x="118" y="77"/>
                  <a:pt x="118" y="78"/>
                  <a:pt x="119" y="78"/>
                </a:cubicBezTo>
                <a:cubicBezTo>
                  <a:pt x="119" y="78"/>
                  <a:pt x="119" y="77"/>
                  <a:pt x="119" y="77"/>
                </a:cubicBezTo>
                <a:cubicBezTo>
                  <a:pt x="120" y="77"/>
                  <a:pt x="120" y="77"/>
                  <a:pt x="120" y="78"/>
                </a:cubicBezTo>
                <a:cubicBezTo>
                  <a:pt x="123" y="78"/>
                  <a:pt x="121" y="76"/>
                  <a:pt x="123" y="75"/>
                </a:cubicBezTo>
                <a:cubicBezTo>
                  <a:pt x="124" y="76"/>
                  <a:pt x="124" y="79"/>
                  <a:pt x="125" y="80"/>
                </a:cubicBezTo>
                <a:cubicBezTo>
                  <a:pt x="125" y="79"/>
                  <a:pt x="126" y="78"/>
                  <a:pt x="126" y="79"/>
                </a:cubicBezTo>
                <a:cubicBezTo>
                  <a:pt x="127" y="78"/>
                  <a:pt x="128" y="77"/>
                  <a:pt x="128" y="76"/>
                </a:cubicBezTo>
                <a:cubicBezTo>
                  <a:pt x="127" y="74"/>
                  <a:pt x="125" y="75"/>
                  <a:pt x="123" y="73"/>
                </a:cubicBezTo>
                <a:cubicBezTo>
                  <a:pt x="125" y="71"/>
                  <a:pt x="122" y="66"/>
                  <a:pt x="122" y="64"/>
                </a:cubicBezTo>
                <a:cubicBezTo>
                  <a:pt x="122" y="65"/>
                  <a:pt x="122" y="65"/>
                  <a:pt x="122" y="65"/>
                </a:cubicBezTo>
                <a:cubicBezTo>
                  <a:pt x="121" y="64"/>
                  <a:pt x="121" y="64"/>
                  <a:pt x="121" y="63"/>
                </a:cubicBezTo>
                <a:cubicBezTo>
                  <a:pt x="120" y="64"/>
                  <a:pt x="120" y="63"/>
                  <a:pt x="120" y="63"/>
                </a:cubicBezTo>
                <a:cubicBezTo>
                  <a:pt x="120" y="63"/>
                  <a:pt x="120" y="63"/>
                  <a:pt x="119" y="63"/>
                </a:cubicBezTo>
                <a:cubicBezTo>
                  <a:pt x="118" y="61"/>
                  <a:pt x="116" y="60"/>
                  <a:pt x="114" y="59"/>
                </a:cubicBezTo>
                <a:cubicBezTo>
                  <a:pt x="114" y="59"/>
                  <a:pt x="114" y="59"/>
                  <a:pt x="113" y="59"/>
                </a:cubicBezTo>
                <a:cubicBezTo>
                  <a:pt x="111" y="56"/>
                  <a:pt x="108" y="55"/>
                  <a:pt x="105" y="54"/>
                </a:cubicBezTo>
                <a:cubicBezTo>
                  <a:pt x="105" y="54"/>
                  <a:pt x="105" y="55"/>
                  <a:pt x="105" y="55"/>
                </a:cubicBezTo>
                <a:cubicBezTo>
                  <a:pt x="105" y="54"/>
                  <a:pt x="104" y="54"/>
                  <a:pt x="103" y="53"/>
                </a:cubicBezTo>
                <a:cubicBezTo>
                  <a:pt x="103" y="54"/>
                  <a:pt x="103" y="54"/>
                  <a:pt x="103" y="54"/>
                </a:cubicBezTo>
                <a:cubicBezTo>
                  <a:pt x="101" y="53"/>
                  <a:pt x="98" y="53"/>
                  <a:pt x="98" y="51"/>
                </a:cubicBezTo>
                <a:cubicBezTo>
                  <a:pt x="98" y="51"/>
                  <a:pt x="98" y="51"/>
                  <a:pt x="98" y="50"/>
                </a:cubicBezTo>
                <a:cubicBezTo>
                  <a:pt x="98" y="50"/>
                  <a:pt x="98" y="50"/>
                  <a:pt x="98" y="49"/>
                </a:cubicBezTo>
                <a:cubicBezTo>
                  <a:pt x="97" y="49"/>
                  <a:pt x="97" y="48"/>
                  <a:pt x="97" y="48"/>
                </a:cubicBezTo>
                <a:cubicBezTo>
                  <a:pt x="97" y="48"/>
                  <a:pt x="97" y="47"/>
                  <a:pt x="97" y="47"/>
                </a:cubicBezTo>
                <a:cubicBezTo>
                  <a:pt x="96" y="47"/>
                  <a:pt x="97" y="47"/>
                  <a:pt x="96" y="47"/>
                </a:cubicBezTo>
                <a:cubicBezTo>
                  <a:pt x="96" y="47"/>
                  <a:pt x="96" y="47"/>
                  <a:pt x="96" y="47"/>
                </a:cubicBezTo>
                <a:cubicBezTo>
                  <a:pt x="96" y="47"/>
                  <a:pt x="97" y="47"/>
                  <a:pt x="97" y="47"/>
                </a:cubicBezTo>
                <a:cubicBezTo>
                  <a:pt x="95" y="47"/>
                  <a:pt x="96" y="46"/>
                  <a:pt x="96" y="45"/>
                </a:cubicBezTo>
                <a:cubicBezTo>
                  <a:pt x="95" y="45"/>
                  <a:pt x="96" y="46"/>
                  <a:pt x="94" y="46"/>
                </a:cubicBezTo>
                <a:cubicBezTo>
                  <a:pt x="95" y="46"/>
                  <a:pt x="94" y="46"/>
                  <a:pt x="94" y="45"/>
                </a:cubicBezTo>
                <a:cubicBezTo>
                  <a:pt x="95" y="45"/>
                  <a:pt x="95" y="45"/>
                  <a:pt x="95" y="45"/>
                </a:cubicBezTo>
                <a:cubicBezTo>
                  <a:pt x="95" y="45"/>
                  <a:pt x="95" y="45"/>
                  <a:pt x="95" y="44"/>
                </a:cubicBezTo>
                <a:cubicBezTo>
                  <a:pt x="94" y="44"/>
                  <a:pt x="94" y="44"/>
                  <a:pt x="94" y="45"/>
                </a:cubicBezTo>
                <a:cubicBezTo>
                  <a:pt x="95" y="44"/>
                  <a:pt x="93" y="45"/>
                  <a:pt x="93" y="44"/>
                </a:cubicBezTo>
                <a:cubicBezTo>
                  <a:pt x="95" y="44"/>
                  <a:pt x="96" y="44"/>
                  <a:pt x="97" y="44"/>
                </a:cubicBezTo>
                <a:cubicBezTo>
                  <a:pt x="98" y="45"/>
                  <a:pt x="100" y="44"/>
                  <a:pt x="100" y="46"/>
                </a:cubicBezTo>
                <a:cubicBezTo>
                  <a:pt x="100" y="46"/>
                  <a:pt x="100" y="46"/>
                  <a:pt x="99" y="46"/>
                </a:cubicBezTo>
                <a:cubicBezTo>
                  <a:pt x="100" y="46"/>
                  <a:pt x="100" y="46"/>
                  <a:pt x="100" y="47"/>
                </a:cubicBezTo>
                <a:cubicBezTo>
                  <a:pt x="102" y="47"/>
                  <a:pt x="102" y="49"/>
                  <a:pt x="103" y="50"/>
                </a:cubicBezTo>
                <a:cubicBezTo>
                  <a:pt x="104" y="50"/>
                  <a:pt x="105" y="50"/>
                  <a:pt x="105" y="50"/>
                </a:cubicBezTo>
                <a:cubicBezTo>
                  <a:pt x="106" y="50"/>
                  <a:pt x="106" y="50"/>
                  <a:pt x="107" y="50"/>
                </a:cubicBezTo>
                <a:cubicBezTo>
                  <a:pt x="107" y="49"/>
                  <a:pt x="109" y="50"/>
                  <a:pt x="109" y="48"/>
                </a:cubicBezTo>
                <a:cubicBezTo>
                  <a:pt x="109" y="49"/>
                  <a:pt x="109" y="49"/>
                  <a:pt x="110" y="49"/>
                </a:cubicBezTo>
                <a:cubicBezTo>
                  <a:pt x="110" y="48"/>
                  <a:pt x="109" y="48"/>
                  <a:pt x="109" y="48"/>
                </a:cubicBezTo>
                <a:cubicBezTo>
                  <a:pt x="109" y="48"/>
                  <a:pt x="110" y="48"/>
                  <a:pt x="110" y="48"/>
                </a:cubicBezTo>
                <a:cubicBezTo>
                  <a:pt x="110" y="47"/>
                  <a:pt x="108" y="46"/>
                  <a:pt x="108" y="44"/>
                </a:cubicBezTo>
                <a:cubicBezTo>
                  <a:pt x="111" y="45"/>
                  <a:pt x="112" y="48"/>
                  <a:pt x="114" y="49"/>
                </a:cubicBezTo>
                <a:cubicBezTo>
                  <a:pt x="114" y="49"/>
                  <a:pt x="114" y="49"/>
                  <a:pt x="114" y="49"/>
                </a:cubicBezTo>
                <a:cubicBezTo>
                  <a:pt x="116" y="51"/>
                  <a:pt x="117" y="49"/>
                  <a:pt x="119" y="51"/>
                </a:cubicBezTo>
                <a:cubicBezTo>
                  <a:pt x="120" y="51"/>
                  <a:pt x="122" y="52"/>
                  <a:pt x="123" y="53"/>
                </a:cubicBezTo>
                <a:cubicBezTo>
                  <a:pt x="123" y="53"/>
                  <a:pt x="125" y="54"/>
                  <a:pt x="125" y="54"/>
                </a:cubicBezTo>
                <a:cubicBezTo>
                  <a:pt x="128" y="57"/>
                  <a:pt x="127" y="52"/>
                  <a:pt x="128" y="52"/>
                </a:cubicBezTo>
                <a:cubicBezTo>
                  <a:pt x="128" y="51"/>
                  <a:pt x="128" y="50"/>
                  <a:pt x="128" y="49"/>
                </a:cubicBezTo>
                <a:cubicBezTo>
                  <a:pt x="129" y="49"/>
                  <a:pt x="129" y="49"/>
                  <a:pt x="129" y="49"/>
                </a:cubicBezTo>
                <a:cubicBezTo>
                  <a:pt x="129" y="49"/>
                  <a:pt x="129" y="49"/>
                  <a:pt x="129" y="49"/>
                </a:cubicBezTo>
                <a:cubicBezTo>
                  <a:pt x="130" y="49"/>
                  <a:pt x="131" y="49"/>
                  <a:pt x="130" y="48"/>
                </a:cubicBezTo>
                <a:cubicBezTo>
                  <a:pt x="128" y="46"/>
                  <a:pt x="127" y="44"/>
                  <a:pt x="127" y="43"/>
                </a:cubicBezTo>
                <a:cubicBezTo>
                  <a:pt x="127" y="43"/>
                  <a:pt x="127" y="42"/>
                  <a:pt x="128" y="43"/>
                </a:cubicBezTo>
                <a:cubicBezTo>
                  <a:pt x="129" y="43"/>
                  <a:pt x="127" y="42"/>
                  <a:pt x="127" y="41"/>
                </a:cubicBezTo>
                <a:cubicBezTo>
                  <a:pt x="129" y="43"/>
                  <a:pt x="128" y="44"/>
                  <a:pt x="129" y="45"/>
                </a:cubicBezTo>
                <a:cubicBezTo>
                  <a:pt x="129" y="45"/>
                  <a:pt x="130" y="45"/>
                  <a:pt x="130" y="45"/>
                </a:cubicBezTo>
                <a:cubicBezTo>
                  <a:pt x="130" y="44"/>
                  <a:pt x="129" y="45"/>
                  <a:pt x="129" y="44"/>
                </a:cubicBezTo>
                <a:cubicBezTo>
                  <a:pt x="130" y="44"/>
                  <a:pt x="129" y="43"/>
                  <a:pt x="129" y="43"/>
                </a:cubicBezTo>
                <a:cubicBezTo>
                  <a:pt x="128" y="42"/>
                  <a:pt x="129" y="42"/>
                  <a:pt x="128" y="41"/>
                </a:cubicBezTo>
                <a:cubicBezTo>
                  <a:pt x="128" y="41"/>
                  <a:pt x="126" y="41"/>
                  <a:pt x="126" y="40"/>
                </a:cubicBezTo>
                <a:cubicBezTo>
                  <a:pt x="128" y="41"/>
                  <a:pt x="126" y="39"/>
                  <a:pt x="127" y="40"/>
                </a:cubicBezTo>
                <a:cubicBezTo>
                  <a:pt x="126" y="38"/>
                  <a:pt x="125" y="38"/>
                  <a:pt x="124" y="37"/>
                </a:cubicBezTo>
                <a:cubicBezTo>
                  <a:pt x="125" y="37"/>
                  <a:pt x="126" y="37"/>
                  <a:pt x="126" y="37"/>
                </a:cubicBezTo>
                <a:cubicBezTo>
                  <a:pt x="125" y="36"/>
                  <a:pt x="126" y="36"/>
                  <a:pt x="126" y="36"/>
                </a:cubicBezTo>
                <a:cubicBezTo>
                  <a:pt x="123" y="33"/>
                  <a:pt x="122" y="31"/>
                  <a:pt x="118" y="29"/>
                </a:cubicBezTo>
                <a:cubicBezTo>
                  <a:pt x="119" y="29"/>
                  <a:pt x="122" y="30"/>
                  <a:pt x="125" y="32"/>
                </a:cubicBezTo>
                <a:cubicBezTo>
                  <a:pt x="125" y="32"/>
                  <a:pt x="126" y="32"/>
                  <a:pt x="126" y="31"/>
                </a:cubicBezTo>
                <a:cubicBezTo>
                  <a:pt x="124" y="29"/>
                  <a:pt x="120" y="26"/>
                  <a:pt x="116" y="25"/>
                </a:cubicBezTo>
                <a:cubicBezTo>
                  <a:pt x="114" y="23"/>
                  <a:pt x="109" y="23"/>
                  <a:pt x="105" y="22"/>
                </a:cubicBezTo>
                <a:cubicBezTo>
                  <a:pt x="105" y="22"/>
                  <a:pt x="104" y="22"/>
                  <a:pt x="104" y="22"/>
                </a:cubicBezTo>
                <a:cubicBezTo>
                  <a:pt x="102" y="21"/>
                  <a:pt x="102" y="21"/>
                  <a:pt x="101" y="21"/>
                </a:cubicBezTo>
                <a:cubicBezTo>
                  <a:pt x="100" y="21"/>
                  <a:pt x="99" y="22"/>
                  <a:pt x="98" y="22"/>
                </a:cubicBezTo>
                <a:cubicBezTo>
                  <a:pt x="93" y="22"/>
                  <a:pt x="89" y="23"/>
                  <a:pt x="83" y="23"/>
                </a:cubicBezTo>
                <a:cubicBezTo>
                  <a:pt x="83" y="23"/>
                  <a:pt x="84" y="23"/>
                  <a:pt x="83" y="23"/>
                </a:cubicBezTo>
                <a:cubicBezTo>
                  <a:pt x="82" y="24"/>
                  <a:pt x="78" y="24"/>
                  <a:pt x="77" y="25"/>
                </a:cubicBezTo>
                <a:cubicBezTo>
                  <a:pt x="82" y="24"/>
                  <a:pt x="86" y="23"/>
                  <a:pt x="91" y="23"/>
                </a:cubicBezTo>
                <a:cubicBezTo>
                  <a:pt x="91" y="23"/>
                  <a:pt x="92" y="23"/>
                  <a:pt x="92" y="24"/>
                </a:cubicBezTo>
                <a:cubicBezTo>
                  <a:pt x="89" y="23"/>
                  <a:pt x="85" y="26"/>
                  <a:pt x="85" y="25"/>
                </a:cubicBezTo>
                <a:cubicBezTo>
                  <a:pt x="85" y="25"/>
                  <a:pt x="84" y="25"/>
                  <a:pt x="82" y="25"/>
                </a:cubicBezTo>
                <a:cubicBezTo>
                  <a:pt x="82" y="27"/>
                  <a:pt x="80" y="26"/>
                  <a:pt x="78" y="26"/>
                </a:cubicBezTo>
                <a:cubicBezTo>
                  <a:pt x="78" y="27"/>
                  <a:pt x="77" y="27"/>
                  <a:pt x="77" y="27"/>
                </a:cubicBezTo>
                <a:cubicBezTo>
                  <a:pt x="77" y="28"/>
                  <a:pt x="78" y="27"/>
                  <a:pt x="78" y="28"/>
                </a:cubicBezTo>
                <a:cubicBezTo>
                  <a:pt x="77" y="29"/>
                  <a:pt x="75" y="29"/>
                  <a:pt x="73" y="30"/>
                </a:cubicBezTo>
                <a:cubicBezTo>
                  <a:pt x="72" y="30"/>
                  <a:pt x="72" y="30"/>
                  <a:pt x="73" y="30"/>
                </a:cubicBezTo>
                <a:cubicBezTo>
                  <a:pt x="72" y="30"/>
                  <a:pt x="70" y="31"/>
                  <a:pt x="70" y="30"/>
                </a:cubicBezTo>
                <a:cubicBezTo>
                  <a:pt x="71" y="30"/>
                  <a:pt x="71" y="30"/>
                  <a:pt x="71" y="30"/>
                </a:cubicBezTo>
                <a:cubicBezTo>
                  <a:pt x="72" y="29"/>
                  <a:pt x="71" y="29"/>
                  <a:pt x="70" y="29"/>
                </a:cubicBezTo>
                <a:cubicBezTo>
                  <a:pt x="71" y="29"/>
                  <a:pt x="71" y="28"/>
                  <a:pt x="72" y="27"/>
                </a:cubicBezTo>
                <a:cubicBezTo>
                  <a:pt x="71" y="28"/>
                  <a:pt x="71" y="28"/>
                  <a:pt x="70" y="28"/>
                </a:cubicBezTo>
                <a:cubicBezTo>
                  <a:pt x="71" y="27"/>
                  <a:pt x="71" y="27"/>
                  <a:pt x="71" y="26"/>
                </a:cubicBezTo>
                <a:cubicBezTo>
                  <a:pt x="70" y="27"/>
                  <a:pt x="69" y="27"/>
                  <a:pt x="68" y="28"/>
                </a:cubicBezTo>
                <a:cubicBezTo>
                  <a:pt x="68" y="28"/>
                  <a:pt x="66" y="29"/>
                  <a:pt x="66" y="29"/>
                </a:cubicBezTo>
                <a:cubicBezTo>
                  <a:pt x="66" y="28"/>
                  <a:pt x="67" y="28"/>
                  <a:pt x="67" y="28"/>
                </a:cubicBezTo>
                <a:cubicBezTo>
                  <a:pt x="67" y="27"/>
                  <a:pt x="68" y="27"/>
                  <a:pt x="68" y="27"/>
                </a:cubicBezTo>
                <a:cubicBezTo>
                  <a:pt x="67" y="27"/>
                  <a:pt x="65" y="30"/>
                  <a:pt x="63" y="29"/>
                </a:cubicBezTo>
                <a:cubicBezTo>
                  <a:pt x="65" y="28"/>
                  <a:pt x="65" y="28"/>
                  <a:pt x="67" y="27"/>
                </a:cubicBezTo>
                <a:cubicBezTo>
                  <a:pt x="67" y="25"/>
                  <a:pt x="64" y="26"/>
                  <a:pt x="62" y="27"/>
                </a:cubicBezTo>
                <a:cubicBezTo>
                  <a:pt x="59" y="28"/>
                  <a:pt x="56" y="29"/>
                  <a:pt x="54" y="30"/>
                </a:cubicBezTo>
                <a:cubicBezTo>
                  <a:pt x="55" y="30"/>
                  <a:pt x="57" y="29"/>
                  <a:pt x="57" y="29"/>
                </a:cubicBezTo>
                <a:cubicBezTo>
                  <a:pt x="57" y="30"/>
                  <a:pt x="56" y="30"/>
                  <a:pt x="56" y="31"/>
                </a:cubicBezTo>
                <a:cubicBezTo>
                  <a:pt x="57" y="30"/>
                  <a:pt x="57" y="30"/>
                  <a:pt x="58" y="30"/>
                </a:cubicBezTo>
                <a:cubicBezTo>
                  <a:pt x="58" y="30"/>
                  <a:pt x="58" y="30"/>
                  <a:pt x="58" y="30"/>
                </a:cubicBezTo>
                <a:cubicBezTo>
                  <a:pt x="57" y="31"/>
                  <a:pt x="55" y="31"/>
                  <a:pt x="55" y="31"/>
                </a:cubicBezTo>
                <a:cubicBezTo>
                  <a:pt x="55" y="31"/>
                  <a:pt x="54" y="31"/>
                  <a:pt x="54" y="31"/>
                </a:cubicBezTo>
                <a:cubicBezTo>
                  <a:pt x="55" y="31"/>
                  <a:pt x="55" y="32"/>
                  <a:pt x="55" y="32"/>
                </a:cubicBezTo>
                <a:cubicBezTo>
                  <a:pt x="57" y="31"/>
                  <a:pt x="57" y="31"/>
                  <a:pt x="58" y="31"/>
                </a:cubicBezTo>
                <a:cubicBezTo>
                  <a:pt x="57" y="33"/>
                  <a:pt x="55" y="33"/>
                  <a:pt x="54" y="35"/>
                </a:cubicBezTo>
                <a:cubicBezTo>
                  <a:pt x="53" y="34"/>
                  <a:pt x="52" y="35"/>
                  <a:pt x="51" y="36"/>
                </a:cubicBezTo>
                <a:cubicBezTo>
                  <a:pt x="52" y="35"/>
                  <a:pt x="52" y="36"/>
                  <a:pt x="52" y="36"/>
                </a:cubicBezTo>
                <a:cubicBezTo>
                  <a:pt x="48" y="38"/>
                  <a:pt x="46" y="39"/>
                  <a:pt x="43" y="42"/>
                </a:cubicBezTo>
                <a:cubicBezTo>
                  <a:pt x="44" y="41"/>
                  <a:pt x="44" y="40"/>
                  <a:pt x="45" y="39"/>
                </a:cubicBezTo>
                <a:cubicBezTo>
                  <a:pt x="45" y="40"/>
                  <a:pt x="44" y="40"/>
                  <a:pt x="43" y="40"/>
                </a:cubicBezTo>
                <a:cubicBezTo>
                  <a:pt x="44" y="39"/>
                  <a:pt x="44" y="38"/>
                  <a:pt x="44" y="38"/>
                </a:cubicBezTo>
                <a:cubicBezTo>
                  <a:pt x="45" y="37"/>
                  <a:pt x="46" y="36"/>
                  <a:pt x="48" y="35"/>
                </a:cubicBezTo>
                <a:cubicBezTo>
                  <a:pt x="47" y="35"/>
                  <a:pt x="46" y="36"/>
                  <a:pt x="45" y="37"/>
                </a:cubicBezTo>
                <a:cubicBezTo>
                  <a:pt x="45" y="37"/>
                  <a:pt x="45" y="37"/>
                  <a:pt x="45" y="37"/>
                </a:cubicBezTo>
                <a:cubicBezTo>
                  <a:pt x="45" y="35"/>
                  <a:pt x="44" y="35"/>
                  <a:pt x="43" y="34"/>
                </a:cubicBezTo>
                <a:cubicBezTo>
                  <a:pt x="48" y="30"/>
                  <a:pt x="53" y="28"/>
                  <a:pt x="58" y="25"/>
                </a:cubicBezTo>
                <a:cubicBezTo>
                  <a:pt x="60" y="24"/>
                  <a:pt x="63" y="24"/>
                  <a:pt x="66" y="22"/>
                </a:cubicBezTo>
                <a:cubicBezTo>
                  <a:pt x="66" y="23"/>
                  <a:pt x="67" y="22"/>
                  <a:pt x="67" y="23"/>
                </a:cubicBezTo>
                <a:cubicBezTo>
                  <a:pt x="69" y="21"/>
                  <a:pt x="72" y="21"/>
                  <a:pt x="73" y="21"/>
                </a:cubicBezTo>
                <a:cubicBezTo>
                  <a:pt x="73" y="20"/>
                  <a:pt x="76" y="20"/>
                  <a:pt x="77" y="20"/>
                </a:cubicBezTo>
                <a:cubicBezTo>
                  <a:pt x="77" y="20"/>
                  <a:pt x="77" y="20"/>
                  <a:pt x="77" y="20"/>
                </a:cubicBezTo>
                <a:cubicBezTo>
                  <a:pt x="79" y="19"/>
                  <a:pt x="81" y="20"/>
                  <a:pt x="84" y="19"/>
                </a:cubicBezTo>
                <a:cubicBezTo>
                  <a:pt x="83" y="19"/>
                  <a:pt x="85" y="18"/>
                  <a:pt x="83" y="19"/>
                </a:cubicBezTo>
                <a:cubicBezTo>
                  <a:pt x="82" y="19"/>
                  <a:pt x="84" y="19"/>
                  <a:pt x="83" y="19"/>
                </a:cubicBezTo>
                <a:cubicBezTo>
                  <a:pt x="83" y="18"/>
                  <a:pt x="80" y="19"/>
                  <a:pt x="79" y="19"/>
                </a:cubicBezTo>
                <a:cubicBezTo>
                  <a:pt x="77" y="20"/>
                  <a:pt x="75" y="19"/>
                  <a:pt x="73" y="20"/>
                </a:cubicBezTo>
                <a:cubicBezTo>
                  <a:pt x="73" y="20"/>
                  <a:pt x="72" y="19"/>
                  <a:pt x="71" y="20"/>
                </a:cubicBezTo>
                <a:cubicBezTo>
                  <a:pt x="73" y="19"/>
                  <a:pt x="71" y="20"/>
                  <a:pt x="71" y="21"/>
                </a:cubicBezTo>
                <a:cubicBezTo>
                  <a:pt x="70" y="21"/>
                  <a:pt x="68" y="21"/>
                  <a:pt x="66" y="22"/>
                </a:cubicBezTo>
                <a:cubicBezTo>
                  <a:pt x="67" y="21"/>
                  <a:pt x="67" y="21"/>
                  <a:pt x="68" y="21"/>
                </a:cubicBezTo>
                <a:cubicBezTo>
                  <a:pt x="68" y="20"/>
                  <a:pt x="68" y="21"/>
                  <a:pt x="68" y="20"/>
                </a:cubicBezTo>
                <a:cubicBezTo>
                  <a:pt x="66" y="20"/>
                  <a:pt x="66" y="21"/>
                  <a:pt x="66" y="21"/>
                </a:cubicBezTo>
                <a:cubicBezTo>
                  <a:pt x="66" y="20"/>
                  <a:pt x="62" y="22"/>
                  <a:pt x="61" y="22"/>
                </a:cubicBezTo>
                <a:cubicBezTo>
                  <a:pt x="61" y="23"/>
                  <a:pt x="61" y="23"/>
                  <a:pt x="61" y="23"/>
                </a:cubicBezTo>
                <a:cubicBezTo>
                  <a:pt x="61" y="23"/>
                  <a:pt x="61" y="23"/>
                  <a:pt x="60" y="23"/>
                </a:cubicBezTo>
                <a:cubicBezTo>
                  <a:pt x="55" y="25"/>
                  <a:pt x="51" y="28"/>
                  <a:pt x="46" y="31"/>
                </a:cubicBezTo>
                <a:cubicBezTo>
                  <a:pt x="45" y="33"/>
                  <a:pt x="41" y="36"/>
                  <a:pt x="40" y="35"/>
                </a:cubicBezTo>
                <a:cubicBezTo>
                  <a:pt x="34" y="39"/>
                  <a:pt x="30" y="44"/>
                  <a:pt x="25" y="51"/>
                </a:cubicBezTo>
                <a:cubicBezTo>
                  <a:pt x="24" y="53"/>
                  <a:pt x="22" y="56"/>
                  <a:pt x="20" y="58"/>
                </a:cubicBezTo>
                <a:cubicBezTo>
                  <a:pt x="21" y="58"/>
                  <a:pt x="20" y="59"/>
                  <a:pt x="20" y="59"/>
                </a:cubicBezTo>
                <a:cubicBezTo>
                  <a:pt x="18" y="61"/>
                  <a:pt x="20" y="57"/>
                  <a:pt x="21" y="55"/>
                </a:cubicBezTo>
                <a:cubicBezTo>
                  <a:pt x="20" y="57"/>
                  <a:pt x="20" y="55"/>
                  <a:pt x="20" y="54"/>
                </a:cubicBezTo>
                <a:cubicBezTo>
                  <a:pt x="22" y="51"/>
                  <a:pt x="24" y="48"/>
                  <a:pt x="26" y="45"/>
                </a:cubicBezTo>
                <a:cubicBezTo>
                  <a:pt x="26" y="44"/>
                  <a:pt x="27" y="44"/>
                  <a:pt x="27" y="44"/>
                </a:cubicBezTo>
                <a:cubicBezTo>
                  <a:pt x="28" y="42"/>
                  <a:pt x="29" y="41"/>
                  <a:pt x="31" y="40"/>
                </a:cubicBezTo>
                <a:cubicBezTo>
                  <a:pt x="31" y="39"/>
                  <a:pt x="31" y="38"/>
                  <a:pt x="32" y="38"/>
                </a:cubicBezTo>
                <a:cubicBezTo>
                  <a:pt x="33" y="37"/>
                  <a:pt x="34" y="37"/>
                  <a:pt x="35" y="36"/>
                </a:cubicBezTo>
                <a:cubicBezTo>
                  <a:pt x="35" y="36"/>
                  <a:pt x="36" y="35"/>
                  <a:pt x="36" y="34"/>
                </a:cubicBezTo>
                <a:cubicBezTo>
                  <a:pt x="36" y="34"/>
                  <a:pt x="36" y="35"/>
                  <a:pt x="36" y="35"/>
                </a:cubicBezTo>
                <a:cubicBezTo>
                  <a:pt x="37" y="34"/>
                  <a:pt x="37" y="34"/>
                  <a:pt x="37" y="33"/>
                </a:cubicBezTo>
                <a:cubicBezTo>
                  <a:pt x="37" y="33"/>
                  <a:pt x="38" y="33"/>
                  <a:pt x="38" y="33"/>
                </a:cubicBezTo>
                <a:cubicBezTo>
                  <a:pt x="39" y="33"/>
                  <a:pt x="40" y="31"/>
                  <a:pt x="41" y="30"/>
                </a:cubicBezTo>
                <a:cubicBezTo>
                  <a:pt x="42" y="30"/>
                  <a:pt x="40" y="31"/>
                  <a:pt x="41" y="31"/>
                </a:cubicBezTo>
                <a:cubicBezTo>
                  <a:pt x="41" y="30"/>
                  <a:pt x="42" y="29"/>
                  <a:pt x="42" y="29"/>
                </a:cubicBezTo>
                <a:cubicBezTo>
                  <a:pt x="44" y="29"/>
                  <a:pt x="45" y="27"/>
                  <a:pt x="45" y="28"/>
                </a:cubicBezTo>
                <a:cubicBezTo>
                  <a:pt x="47" y="26"/>
                  <a:pt x="50" y="24"/>
                  <a:pt x="52" y="23"/>
                </a:cubicBezTo>
                <a:cubicBezTo>
                  <a:pt x="52" y="23"/>
                  <a:pt x="52" y="23"/>
                  <a:pt x="51" y="23"/>
                </a:cubicBezTo>
                <a:cubicBezTo>
                  <a:pt x="54" y="21"/>
                  <a:pt x="54" y="21"/>
                  <a:pt x="55" y="20"/>
                </a:cubicBezTo>
                <a:cubicBezTo>
                  <a:pt x="55" y="20"/>
                  <a:pt x="55" y="20"/>
                  <a:pt x="55" y="20"/>
                </a:cubicBezTo>
                <a:cubicBezTo>
                  <a:pt x="58" y="19"/>
                  <a:pt x="61" y="17"/>
                  <a:pt x="64" y="17"/>
                </a:cubicBezTo>
                <a:cubicBezTo>
                  <a:pt x="64" y="16"/>
                  <a:pt x="64" y="16"/>
                  <a:pt x="64" y="16"/>
                </a:cubicBezTo>
                <a:cubicBezTo>
                  <a:pt x="65" y="16"/>
                  <a:pt x="65" y="16"/>
                  <a:pt x="66" y="15"/>
                </a:cubicBezTo>
                <a:cubicBezTo>
                  <a:pt x="66" y="15"/>
                  <a:pt x="66" y="16"/>
                  <a:pt x="67" y="15"/>
                </a:cubicBezTo>
                <a:cubicBezTo>
                  <a:pt x="66" y="15"/>
                  <a:pt x="68" y="14"/>
                  <a:pt x="69" y="14"/>
                </a:cubicBezTo>
                <a:cubicBezTo>
                  <a:pt x="69" y="14"/>
                  <a:pt x="70" y="14"/>
                  <a:pt x="70" y="14"/>
                </a:cubicBezTo>
                <a:cubicBezTo>
                  <a:pt x="70" y="15"/>
                  <a:pt x="69" y="15"/>
                  <a:pt x="69" y="15"/>
                </a:cubicBezTo>
                <a:cubicBezTo>
                  <a:pt x="71" y="14"/>
                  <a:pt x="71" y="14"/>
                  <a:pt x="71" y="13"/>
                </a:cubicBezTo>
                <a:cubicBezTo>
                  <a:pt x="70" y="13"/>
                  <a:pt x="69" y="14"/>
                  <a:pt x="68" y="14"/>
                </a:cubicBezTo>
                <a:cubicBezTo>
                  <a:pt x="67" y="15"/>
                  <a:pt x="64" y="15"/>
                  <a:pt x="63" y="15"/>
                </a:cubicBezTo>
                <a:cubicBezTo>
                  <a:pt x="63" y="15"/>
                  <a:pt x="63" y="15"/>
                  <a:pt x="63" y="15"/>
                </a:cubicBezTo>
                <a:cubicBezTo>
                  <a:pt x="64" y="15"/>
                  <a:pt x="64" y="15"/>
                  <a:pt x="64" y="15"/>
                </a:cubicBezTo>
                <a:cubicBezTo>
                  <a:pt x="65" y="14"/>
                  <a:pt x="68" y="13"/>
                  <a:pt x="70" y="13"/>
                </a:cubicBezTo>
                <a:cubicBezTo>
                  <a:pt x="69" y="12"/>
                  <a:pt x="71" y="12"/>
                  <a:pt x="71" y="11"/>
                </a:cubicBezTo>
                <a:cubicBezTo>
                  <a:pt x="68" y="12"/>
                  <a:pt x="65" y="13"/>
                  <a:pt x="63" y="14"/>
                </a:cubicBezTo>
                <a:cubicBezTo>
                  <a:pt x="64" y="14"/>
                  <a:pt x="62" y="15"/>
                  <a:pt x="62" y="15"/>
                </a:cubicBezTo>
                <a:cubicBezTo>
                  <a:pt x="61" y="15"/>
                  <a:pt x="59" y="15"/>
                  <a:pt x="59" y="16"/>
                </a:cubicBezTo>
                <a:cubicBezTo>
                  <a:pt x="60" y="16"/>
                  <a:pt x="60" y="16"/>
                  <a:pt x="60" y="16"/>
                </a:cubicBezTo>
                <a:cubicBezTo>
                  <a:pt x="58" y="16"/>
                  <a:pt x="56" y="17"/>
                  <a:pt x="55" y="18"/>
                </a:cubicBezTo>
                <a:cubicBezTo>
                  <a:pt x="56" y="17"/>
                  <a:pt x="55" y="17"/>
                  <a:pt x="57" y="16"/>
                </a:cubicBezTo>
                <a:cubicBezTo>
                  <a:pt x="55" y="17"/>
                  <a:pt x="55" y="17"/>
                  <a:pt x="54" y="18"/>
                </a:cubicBezTo>
                <a:cubicBezTo>
                  <a:pt x="54" y="18"/>
                  <a:pt x="54" y="18"/>
                  <a:pt x="54" y="18"/>
                </a:cubicBezTo>
                <a:cubicBezTo>
                  <a:pt x="51" y="19"/>
                  <a:pt x="46" y="21"/>
                  <a:pt x="43" y="24"/>
                </a:cubicBezTo>
                <a:cubicBezTo>
                  <a:pt x="43" y="24"/>
                  <a:pt x="43" y="23"/>
                  <a:pt x="43" y="24"/>
                </a:cubicBezTo>
                <a:cubicBezTo>
                  <a:pt x="40" y="26"/>
                  <a:pt x="35" y="28"/>
                  <a:pt x="34" y="30"/>
                </a:cubicBezTo>
                <a:cubicBezTo>
                  <a:pt x="34" y="30"/>
                  <a:pt x="35" y="29"/>
                  <a:pt x="36" y="28"/>
                </a:cubicBezTo>
                <a:cubicBezTo>
                  <a:pt x="35" y="28"/>
                  <a:pt x="34" y="30"/>
                  <a:pt x="33" y="30"/>
                </a:cubicBezTo>
                <a:cubicBezTo>
                  <a:pt x="33" y="30"/>
                  <a:pt x="33" y="30"/>
                  <a:pt x="33" y="30"/>
                </a:cubicBezTo>
                <a:cubicBezTo>
                  <a:pt x="32" y="31"/>
                  <a:pt x="32" y="32"/>
                  <a:pt x="31" y="33"/>
                </a:cubicBezTo>
                <a:cubicBezTo>
                  <a:pt x="30" y="34"/>
                  <a:pt x="29" y="34"/>
                  <a:pt x="27" y="36"/>
                </a:cubicBezTo>
                <a:cubicBezTo>
                  <a:pt x="28" y="36"/>
                  <a:pt x="25" y="38"/>
                  <a:pt x="25" y="39"/>
                </a:cubicBezTo>
                <a:cubicBezTo>
                  <a:pt x="28" y="36"/>
                  <a:pt x="23" y="43"/>
                  <a:pt x="22" y="42"/>
                </a:cubicBezTo>
                <a:cubicBezTo>
                  <a:pt x="23" y="41"/>
                  <a:pt x="23" y="41"/>
                  <a:pt x="23" y="40"/>
                </a:cubicBezTo>
                <a:cubicBezTo>
                  <a:pt x="22" y="42"/>
                  <a:pt x="22" y="41"/>
                  <a:pt x="22" y="41"/>
                </a:cubicBezTo>
                <a:cubicBezTo>
                  <a:pt x="21" y="42"/>
                  <a:pt x="20" y="42"/>
                  <a:pt x="19" y="43"/>
                </a:cubicBezTo>
                <a:cubicBezTo>
                  <a:pt x="20" y="43"/>
                  <a:pt x="21" y="42"/>
                  <a:pt x="21" y="42"/>
                </a:cubicBezTo>
                <a:cubicBezTo>
                  <a:pt x="21" y="42"/>
                  <a:pt x="21" y="43"/>
                  <a:pt x="21" y="43"/>
                </a:cubicBezTo>
                <a:cubicBezTo>
                  <a:pt x="20" y="43"/>
                  <a:pt x="19" y="43"/>
                  <a:pt x="19" y="44"/>
                </a:cubicBezTo>
                <a:cubicBezTo>
                  <a:pt x="19" y="44"/>
                  <a:pt x="19" y="44"/>
                  <a:pt x="18" y="44"/>
                </a:cubicBezTo>
                <a:cubicBezTo>
                  <a:pt x="22" y="39"/>
                  <a:pt x="23" y="37"/>
                  <a:pt x="28" y="34"/>
                </a:cubicBezTo>
                <a:cubicBezTo>
                  <a:pt x="30" y="31"/>
                  <a:pt x="33" y="30"/>
                  <a:pt x="35" y="27"/>
                </a:cubicBezTo>
                <a:cubicBezTo>
                  <a:pt x="35" y="27"/>
                  <a:pt x="36" y="26"/>
                  <a:pt x="36" y="27"/>
                </a:cubicBezTo>
                <a:cubicBezTo>
                  <a:pt x="39" y="24"/>
                  <a:pt x="44" y="22"/>
                  <a:pt x="46" y="20"/>
                </a:cubicBezTo>
                <a:cubicBezTo>
                  <a:pt x="45" y="20"/>
                  <a:pt x="44" y="21"/>
                  <a:pt x="44" y="21"/>
                </a:cubicBezTo>
                <a:cubicBezTo>
                  <a:pt x="45" y="20"/>
                  <a:pt x="49" y="17"/>
                  <a:pt x="48" y="19"/>
                </a:cubicBezTo>
                <a:cubicBezTo>
                  <a:pt x="49" y="18"/>
                  <a:pt x="50" y="18"/>
                  <a:pt x="51" y="17"/>
                </a:cubicBezTo>
                <a:cubicBezTo>
                  <a:pt x="51" y="16"/>
                  <a:pt x="49" y="18"/>
                  <a:pt x="49" y="18"/>
                </a:cubicBezTo>
                <a:cubicBezTo>
                  <a:pt x="50" y="17"/>
                  <a:pt x="53" y="15"/>
                  <a:pt x="55" y="15"/>
                </a:cubicBezTo>
                <a:cubicBezTo>
                  <a:pt x="60" y="12"/>
                  <a:pt x="65" y="10"/>
                  <a:pt x="69" y="10"/>
                </a:cubicBezTo>
                <a:cubicBezTo>
                  <a:pt x="69" y="9"/>
                  <a:pt x="70" y="10"/>
                  <a:pt x="70" y="10"/>
                </a:cubicBezTo>
                <a:cubicBezTo>
                  <a:pt x="71" y="9"/>
                  <a:pt x="70" y="9"/>
                  <a:pt x="70" y="9"/>
                </a:cubicBezTo>
                <a:cubicBezTo>
                  <a:pt x="71" y="9"/>
                  <a:pt x="71" y="9"/>
                  <a:pt x="71" y="9"/>
                </a:cubicBezTo>
                <a:cubicBezTo>
                  <a:pt x="72" y="8"/>
                  <a:pt x="72" y="9"/>
                  <a:pt x="73" y="8"/>
                </a:cubicBezTo>
                <a:cubicBezTo>
                  <a:pt x="74" y="8"/>
                  <a:pt x="75" y="8"/>
                  <a:pt x="77" y="7"/>
                </a:cubicBezTo>
                <a:cubicBezTo>
                  <a:pt x="77" y="8"/>
                  <a:pt x="80" y="7"/>
                  <a:pt x="81" y="7"/>
                </a:cubicBezTo>
                <a:cubicBezTo>
                  <a:pt x="87" y="6"/>
                  <a:pt x="96" y="6"/>
                  <a:pt x="102" y="7"/>
                </a:cubicBezTo>
                <a:cubicBezTo>
                  <a:pt x="98" y="6"/>
                  <a:pt x="96" y="6"/>
                  <a:pt x="93" y="5"/>
                </a:cubicBezTo>
                <a:cubicBezTo>
                  <a:pt x="88" y="6"/>
                  <a:pt x="82" y="6"/>
                  <a:pt x="77" y="7"/>
                </a:cubicBezTo>
                <a:cubicBezTo>
                  <a:pt x="77" y="7"/>
                  <a:pt x="77" y="7"/>
                  <a:pt x="76" y="7"/>
                </a:cubicBezTo>
                <a:cubicBezTo>
                  <a:pt x="77" y="6"/>
                  <a:pt x="78" y="6"/>
                  <a:pt x="78" y="6"/>
                </a:cubicBezTo>
                <a:cubicBezTo>
                  <a:pt x="77" y="6"/>
                  <a:pt x="73" y="8"/>
                  <a:pt x="70" y="7"/>
                </a:cubicBezTo>
                <a:cubicBezTo>
                  <a:pt x="70" y="8"/>
                  <a:pt x="69" y="8"/>
                  <a:pt x="68" y="8"/>
                </a:cubicBezTo>
                <a:cubicBezTo>
                  <a:pt x="68" y="10"/>
                  <a:pt x="63" y="11"/>
                  <a:pt x="61" y="12"/>
                </a:cubicBezTo>
                <a:cubicBezTo>
                  <a:pt x="61" y="12"/>
                  <a:pt x="64" y="11"/>
                  <a:pt x="63" y="11"/>
                </a:cubicBezTo>
                <a:cubicBezTo>
                  <a:pt x="62" y="11"/>
                  <a:pt x="61" y="12"/>
                  <a:pt x="60" y="11"/>
                </a:cubicBezTo>
                <a:cubicBezTo>
                  <a:pt x="61" y="11"/>
                  <a:pt x="62" y="11"/>
                  <a:pt x="62" y="10"/>
                </a:cubicBezTo>
                <a:cubicBezTo>
                  <a:pt x="61" y="11"/>
                  <a:pt x="59" y="12"/>
                  <a:pt x="59" y="11"/>
                </a:cubicBezTo>
                <a:cubicBezTo>
                  <a:pt x="58" y="11"/>
                  <a:pt x="60" y="11"/>
                  <a:pt x="59" y="11"/>
                </a:cubicBezTo>
                <a:cubicBezTo>
                  <a:pt x="58" y="11"/>
                  <a:pt x="58" y="11"/>
                  <a:pt x="58" y="12"/>
                </a:cubicBezTo>
                <a:cubicBezTo>
                  <a:pt x="57" y="11"/>
                  <a:pt x="58" y="11"/>
                  <a:pt x="58" y="10"/>
                </a:cubicBezTo>
                <a:cubicBezTo>
                  <a:pt x="57" y="11"/>
                  <a:pt x="57" y="11"/>
                  <a:pt x="57" y="11"/>
                </a:cubicBezTo>
                <a:cubicBezTo>
                  <a:pt x="56" y="11"/>
                  <a:pt x="58" y="10"/>
                  <a:pt x="57" y="11"/>
                </a:cubicBezTo>
                <a:cubicBezTo>
                  <a:pt x="55" y="11"/>
                  <a:pt x="54" y="12"/>
                  <a:pt x="53" y="12"/>
                </a:cubicBezTo>
                <a:cubicBezTo>
                  <a:pt x="53" y="12"/>
                  <a:pt x="53" y="12"/>
                  <a:pt x="54" y="12"/>
                </a:cubicBezTo>
                <a:cubicBezTo>
                  <a:pt x="53" y="12"/>
                  <a:pt x="53" y="13"/>
                  <a:pt x="52" y="13"/>
                </a:cubicBezTo>
                <a:cubicBezTo>
                  <a:pt x="52" y="13"/>
                  <a:pt x="53" y="12"/>
                  <a:pt x="53" y="12"/>
                </a:cubicBezTo>
                <a:cubicBezTo>
                  <a:pt x="51" y="13"/>
                  <a:pt x="48" y="14"/>
                  <a:pt x="47" y="14"/>
                </a:cubicBezTo>
                <a:cubicBezTo>
                  <a:pt x="46" y="15"/>
                  <a:pt x="48" y="15"/>
                  <a:pt x="47" y="15"/>
                </a:cubicBezTo>
                <a:cubicBezTo>
                  <a:pt x="45" y="16"/>
                  <a:pt x="45" y="16"/>
                  <a:pt x="44" y="16"/>
                </a:cubicBezTo>
                <a:cubicBezTo>
                  <a:pt x="44" y="17"/>
                  <a:pt x="45" y="17"/>
                  <a:pt x="44" y="17"/>
                </a:cubicBezTo>
                <a:cubicBezTo>
                  <a:pt x="43" y="18"/>
                  <a:pt x="41" y="19"/>
                  <a:pt x="41" y="18"/>
                </a:cubicBezTo>
                <a:cubicBezTo>
                  <a:pt x="41" y="18"/>
                  <a:pt x="43" y="17"/>
                  <a:pt x="42" y="17"/>
                </a:cubicBezTo>
                <a:cubicBezTo>
                  <a:pt x="41" y="18"/>
                  <a:pt x="40" y="19"/>
                  <a:pt x="39" y="20"/>
                </a:cubicBezTo>
                <a:cubicBezTo>
                  <a:pt x="38" y="21"/>
                  <a:pt x="39" y="19"/>
                  <a:pt x="38" y="20"/>
                </a:cubicBezTo>
                <a:cubicBezTo>
                  <a:pt x="37" y="20"/>
                  <a:pt x="38" y="20"/>
                  <a:pt x="38" y="21"/>
                </a:cubicBezTo>
                <a:cubicBezTo>
                  <a:pt x="37" y="21"/>
                  <a:pt x="34" y="23"/>
                  <a:pt x="35" y="22"/>
                </a:cubicBezTo>
                <a:cubicBezTo>
                  <a:pt x="34" y="23"/>
                  <a:pt x="34" y="23"/>
                  <a:pt x="32" y="24"/>
                </a:cubicBezTo>
                <a:cubicBezTo>
                  <a:pt x="32" y="25"/>
                  <a:pt x="33" y="25"/>
                  <a:pt x="32" y="25"/>
                </a:cubicBezTo>
                <a:cubicBezTo>
                  <a:pt x="27" y="29"/>
                  <a:pt x="24" y="33"/>
                  <a:pt x="20" y="37"/>
                </a:cubicBezTo>
                <a:cubicBezTo>
                  <a:pt x="20" y="37"/>
                  <a:pt x="20" y="37"/>
                  <a:pt x="20" y="37"/>
                </a:cubicBezTo>
                <a:cubicBezTo>
                  <a:pt x="18" y="39"/>
                  <a:pt x="17" y="40"/>
                  <a:pt x="17" y="42"/>
                </a:cubicBezTo>
                <a:cubicBezTo>
                  <a:pt x="16" y="42"/>
                  <a:pt x="16" y="41"/>
                  <a:pt x="17" y="41"/>
                </a:cubicBezTo>
                <a:cubicBezTo>
                  <a:pt x="16" y="43"/>
                  <a:pt x="14" y="44"/>
                  <a:pt x="13" y="45"/>
                </a:cubicBezTo>
                <a:cubicBezTo>
                  <a:pt x="13" y="44"/>
                  <a:pt x="15" y="43"/>
                  <a:pt x="14" y="42"/>
                </a:cubicBezTo>
                <a:cubicBezTo>
                  <a:pt x="13" y="44"/>
                  <a:pt x="13" y="46"/>
                  <a:pt x="11" y="49"/>
                </a:cubicBezTo>
                <a:cubicBezTo>
                  <a:pt x="11" y="49"/>
                  <a:pt x="12" y="48"/>
                  <a:pt x="12" y="49"/>
                </a:cubicBezTo>
                <a:cubicBezTo>
                  <a:pt x="11" y="50"/>
                  <a:pt x="11" y="50"/>
                  <a:pt x="11" y="51"/>
                </a:cubicBezTo>
                <a:cubicBezTo>
                  <a:pt x="10" y="51"/>
                  <a:pt x="9" y="52"/>
                  <a:pt x="9" y="53"/>
                </a:cubicBezTo>
                <a:cubicBezTo>
                  <a:pt x="8" y="56"/>
                  <a:pt x="5" y="59"/>
                  <a:pt x="5" y="63"/>
                </a:cubicBezTo>
                <a:cubicBezTo>
                  <a:pt x="2" y="69"/>
                  <a:pt x="0" y="82"/>
                  <a:pt x="1" y="88"/>
                </a:cubicBezTo>
                <a:cubicBezTo>
                  <a:pt x="1" y="89"/>
                  <a:pt x="1" y="91"/>
                  <a:pt x="1" y="91"/>
                </a:cubicBezTo>
                <a:cubicBezTo>
                  <a:pt x="2" y="94"/>
                  <a:pt x="1" y="95"/>
                  <a:pt x="2" y="97"/>
                </a:cubicBezTo>
                <a:cubicBezTo>
                  <a:pt x="2" y="97"/>
                  <a:pt x="2" y="96"/>
                  <a:pt x="2" y="96"/>
                </a:cubicBezTo>
                <a:cubicBezTo>
                  <a:pt x="2" y="97"/>
                  <a:pt x="2" y="97"/>
                  <a:pt x="3" y="99"/>
                </a:cubicBezTo>
                <a:cubicBezTo>
                  <a:pt x="3" y="100"/>
                  <a:pt x="2" y="99"/>
                  <a:pt x="3" y="100"/>
                </a:cubicBezTo>
                <a:cubicBezTo>
                  <a:pt x="4" y="102"/>
                  <a:pt x="4" y="105"/>
                  <a:pt x="4" y="108"/>
                </a:cubicBezTo>
                <a:cubicBezTo>
                  <a:pt x="5" y="108"/>
                  <a:pt x="4" y="107"/>
                  <a:pt x="4" y="107"/>
                </a:cubicBezTo>
                <a:cubicBezTo>
                  <a:pt x="5" y="108"/>
                  <a:pt x="6" y="111"/>
                  <a:pt x="6" y="112"/>
                </a:cubicBezTo>
                <a:cubicBezTo>
                  <a:pt x="5" y="111"/>
                  <a:pt x="6" y="110"/>
                  <a:pt x="5" y="110"/>
                </a:cubicBezTo>
                <a:cubicBezTo>
                  <a:pt x="5" y="110"/>
                  <a:pt x="5" y="110"/>
                  <a:pt x="5" y="111"/>
                </a:cubicBezTo>
                <a:cubicBezTo>
                  <a:pt x="7" y="115"/>
                  <a:pt x="10" y="121"/>
                  <a:pt x="11" y="123"/>
                </a:cubicBezTo>
                <a:cubicBezTo>
                  <a:pt x="12" y="124"/>
                  <a:pt x="12" y="124"/>
                  <a:pt x="13" y="125"/>
                </a:cubicBezTo>
                <a:cubicBezTo>
                  <a:pt x="13" y="126"/>
                  <a:pt x="13" y="127"/>
                  <a:pt x="15" y="128"/>
                </a:cubicBezTo>
                <a:cubicBezTo>
                  <a:pt x="14" y="128"/>
                  <a:pt x="15" y="129"/>
                  <a:pt x="16" y="130"/>
                </a:cubicBezTo>
                <a:cubicBezTo>
                  <a:pt x="16" y="130"/>
                  <a:pt x="18" y="133"/>
                  <a:pt x="19" y="134"/>
                </a:cubicBezTo>
                <a:cubicBezTo>
                  <a:pt x="18" y="135"/>
                  <a:pt x="17" y="132"/>
                  <a:pt x="17" y="133"/>
                </a:cubicBezTo>
                <a:cubicBezTo>
                  <a:pt x="18" y="134"/>
                  <a:pt x="18" y="134"/>
                  <a:pt x="19" y="135"/>
                </a:cubicBezTo>
                <a:cubicBezTo>
                  <a:pt x="19" y="135"/>
                  <a:pt x="21" y="137"/>
                  <a:pt x="21" y="137"/>
                </a:cubicBezTo>
                <a:cubicBezTo>
                  <a:pt x="20" y="137"/>
                  <a:pt x="19" y="135"/>
                  <a:pt x="18" y="135"/>
                </a:cubicBezTo>
                <a:cubicBezTo>
                  <a:pt x="20" y="137"/>
                  <a:pt x="23" y="140"/>
                  <a:pt x="22" y="140"/>
                </a:cubicBezTo>
                <a:cubicBezTo>
                  <a:pt x="22" y="140"/>
                  <a:pt x="23" y="141"/>
                  <a:pt x="23" y="141"/>
                </a:cubicBezTo>
                <a:cubicBezTo>
                  <a:pt x="21" y="140"/>
                  <a:pt x="21" y="141"/>
                  <a:pt x="20" y="140"/>
                </a:cubicBezTo>
                <a:cubicBezTo>
                  <a:pt x="25" y="143"/>
                  <a:pt x="26" y="147"/>
                  <a:pt x="31" y="149"/>
                </a:cubicBezTo>
                <a:cubicBezTo>
                  <a:pt x="30" y="149"/>
                  <a:pt x="30" y="149"/>
                  <a:pt x="30" y="149"/>
                </a:cubicBezTo>
                <a:cubicBezTo>
                  <a:pt x="31" y="150"/>
                  <a:pt x="31" y="149"/>
                  <a:pt x="32" y="150"/>
                </a:cubicBezTo>
                <a:cubicBezTo>
                  <a:pt x="32" y="150"/>
                  <a:pt x="32" y="151"/>
                  <a:pt x="32" y="151"/>
                </a:cubicBezTo>
                <a:cubicBezTo>
                  <a:pt x="33" y="152"/>
                  <a:pt x="34" y="152"/>
                  <a:pt x="34" y="152"/>
                </a:cubicBezTo>
                <a:cubicBezTo>
                  <a:pt x="33" y="151"/>
                  <a:pt x="33" y="151"/>
                  <a:pt x="33" y="150"/>
                </a:cubicBezTo>
                <a:cubicBezTo>
                  <a:pt x="35" y="152"/>
                  <a:pt x="36" y="152"/>
                  <a:pt x="37" y="154"/>
                </a:cubicBezTo>
                <a:cubicBezTo>
                  <a:pt x="36" y="153"/>
                  <a:pt x="36" y="154"/>
                  <a:pt x="35" y="153"/>
                </a:cubicBezTo>
                <a:cubicBezTo>
                  <a:pt x="35" y="153"/>
                  <a:pt x="35" y="154"/>
                  <a:pt x="36" y="154"/>
                </a:cubicBezTo>
                <a:cubicBezTo>
                  <a:pt x="36" y="154"/>
                  <a:pt x="36" y="154"/>
                  <a:pt x="37" y="154"/>
                </a:cubicBezTo>
                <a:cubicBezTo>
                  <a:pt x="36" y="155"/>
                  <a:pt x="40" y="158"/>
                  <a:pt x="42" y="159"/>
                </a:cubicBezTo>
                <a:cubicBezTo>
                  <a:pt x="43" y="159"/>
                  <a:pt x="41" y="158"/>
                  <a:pt x="42" y="158"/>
                </a:cubicBezTo>
                <a:cubicBezTo>
                  <a:pt x="42" y="158"/>
                  <a:pt x="43" y="159"/>
                  <a:pt x="44" y="159"/>
                </a:cubicBezTo>
                <a:cubicBezTo>
                  <a:pt x="43" y="159"/>
                  <a:pt x="43" y="159"/>
                  <a:pt x="43" y="160"/>
                </a:cubicBezTo>
                <a:cubicBezTo>
                  <a:pt x="44" y="161"/>
                  <a:pt x="44" y="160"/>
                  <a:pt x="45" y="160"/>
                </a:cubicBezTo>
                <a:cubicBezTo>
                  <a:pt x="44" y="161"/>
                  <a:pt x="47" y="162"/>
                  <a:pt x="47" y="162"/>
                </a:cubicBezTo>
                <a:cubicBezTo>
                  <a:pt x="49" y="162"/>
                  <a:pt x="49" y="163"/>
                  <a:pt x="48" y="163"/>
                </a:cubicBezTo>
                <a:cubicBezTo>
                  <a:pt x="50" y="164"/>
                  <a:pt x="51" y="164"/>
                  <a:pt x="52" y="164"/>
                </a:cubicBezTo>
                <a:cubicBezTo>
                  <a:pt x="53" y="165"/>
                  <a:pt x="52" y="164"/>
                  <a:pt x="52" y="165"/>
                </a:cubicBezTo>
                <a:cubicBezTo>
                  <a:pt x="54" y="165"/>
                  <a:pt x="53" y="165"/>
                  <a:pt x="55" y="166"/>
                </a:cubicBezTo>
                <a:cubicBezTo>
                  <a:pt x="55" y="166"/>
                  <a:pt x="56" y="166"/>
                  <a:pt x="56" y="166"/>
                </a:cubicBezTo>
                <a:cubicBezTo>
                  <a:pt x="57" y="167"/>
                  <a:pt x="58" y="167"/>
                  <a:pt x="57" y="167"/>
                </a:cubicBezTo>
                <a:cubicBezTo>
                  <a:pt x="61" y="169"/>
                  <a:pt x="63" y="167"/>
                  <a:pt x="65" y="168"/>
                </a:cubicBezTo>
                <a:cubicBezTo>
                  <a:pt x="66" y="167"/>
                  <a:pt x="67" y="168"/>
                  <a:pt x="69" y="169"/>
                </a:cubicBezTo>
                <a:cubicBezTo>
                  <a:pt x="69" y="169"/>
                  <a:pt x="68" y="168"/>
                  <a:pt x="69" y="168"/>
                </a:cubicBezTo>
                <a:cubicBezTo>
                  <a:pt x="70" y="169"/>
                  <a:pt x="71" y="169"/>
                  <a:pt x="73" y="169"/>
                </a:cubicBezTo>
                <a:cubicBezTo>
                  <a:pt x="73" y="170"/>
                  <a:pt x="72" y="169"/>
                  <a:pt x="72" y="170"/>
                </a:cubicBezTo>
                <a:cubicBezTo>
                  <a:pt x="73" y="170"/>
                  <a:pt x="74" y="170"/>
                  <a:pt x="74" y="170"/>
                </a:cubicBezTo>
                <a:cubicBezTo>
                  <a:pt x="73" y="170"/>
                  <a:pt x="73" y="170"/>
                  <a:pt x="73" y="169"/>
                </a:cubicBezTo>
                <a:cubicBezTo>
                  <a:pt x="74" y="169"/>
                  <a:pt x="74" y="169"/>
                  <a:pt x="75" y="170"/>
                </a:cubicBezTo>
                <a:cubicBezTo>
                  <a:pt x="75" y="170"/>
                  <a:pt x="75" y="170"/>
                  <a:pt x="75" y="170"/>
                </a:cubicBezTo>
                <a:cubicBezTo>
                  <a:pt x="79" y="170"/>
                  <a:pt x="83" y="171"/>
                  <a:pt x="85" y="170"/>
                </a:cubicBezTo>
                <a:cubicBezTo>
                  <a:pt x="86" y="170"/>
                  <a:pt x="85" y="171"/>
                  <a:pt x="86" y="171"/>
                </a:cubicBezTo>
                <a:cubicBezTo>
                  <a:pt x="86" y="170"/>
                  <a:pt x="86" y="170"/>
                  <a:pt x="86" y="170"/>
                </a:cubicBezTo>
                <a:cubicBezTo>
                  <a:pt x="87" y="170"/>
                  <a:pt x="91" y="171"/>
                  <a:pt x="89" y="170"/>
                </a:cubicBezTo>
                <a:cubicBezTo>
                  <a:pt x="91" y="170"/>
                  <a:pt x="91" y="171"/>
                  <a:pt x="92" y="170"/>
                </a:cubicBezTo>
                <a:cubicBezTo>
                  <a:pt x="91" y="170"/>
                  <a:pt x="91" y="170"/>
                  <a:pt x="92" y="170"/>
                </a:cubicBezTo>
                <a:cubicBezTo>
                  <a:pt x="92" y="170"/>
                  <a:pt x="92" y="171"/>
                  <a:pt x="93" y="170"/>
                </a:cubicBezTo>
                <a:cubicBezTo>
                  <a:pt x="93" y="170"/>
                  <a:pt x="94" y="170"/>
                  <a:pt x="95" y="170"/>
                </a:cubicBezTo>
                <a:cubicBezTo>
                  <a:pt x="94" y="170"/>
                  <a:pt x="96" y="170"/>
                  <a:pt x="97" y="170"/>
                </a:cubicBezTo>
                <a:cubicBezTo>
                  <a:pt x="97" y="170"/>
                  <a:pt x="96" y="170"/>
                  <a:pt x="96" y="170"/>
                </a:cubicBezTo>
                <a:cubicBezTo>
                  <a:pt x="97" y="170"/>
                  <a:pt x="99" y="169"/>
                  <a:pt x="99" y="170"/>
                </a:cubicBezTo>
                <a:cubicBezTo>
                  <a:pt x="99" y="170"/>
                  <a:pt x="98" y="170"/>
                  <a:pt x="98" y="170"/>
                </a:cubicBezTo>
                <a:cubicBezTo>
                  <a:pt x="99" y="170"/>
                  <a:pt x="100" y="170"/>
                  <a:pt x="101" y="169"/>
                </a:cubicBezTo>
                <a:cubicBezTo>
                  <a:pt x="102" y="170"/>
                  <a:pt x="104" y="168"/>
                  <a:pt x="105" y="169"/>
                </a:cubicBezTo>
                <a:cubicBezTo>
                  <a:pt x="102" y="169"/>
                  <a:pt x="100" y="171"/>
                  <a:pt x="98" y="170"/>
                </a:cubicBezTo>
                <a:cubicBezTo>
                  <a:pt x="98" y="171"/>
                  <a:pt x="97" y="171"/>
                  <a:pt x="96" y="171"/>
                </a:cubicBezTo>
                <a:cubicBezTo>
                  <a:pt x="96" y="171"/>
                  <a:pt x="95" y="171"/>
                  <a:pt x="95" y="172"/>
                </a:cubicBezTo>
                <a:cubicBezTo>
                  <a:pt x="97" y="172"/>
                  <a:pt x="96" y="171"/>
                  <a:pt x="96" y="171"/>
                </a:cubicBezTo>
                <a:cubicBezTo>
                  <a:pt x="97" y="171"/>
                  <a:pt x="98" y="171"/>
                  <a:pt x="97" y="172"/>
                </a:cubicBezTo>
                <a:cubicBezTo>
                  <a:pt x="97" y="172"/>
                  <a:pt x="96" y="172"/>
                  <a:pt x="96" y="172"/>
                </a:cubicBezTo>
                <a:cubicBezTo>
                  <a:pt x="98" y="172"/>
                  <a:pt x="99" y="172"/>
                  <a:pt x="99" y="172"/>
                </a:cubicBezTo>
                <a:cubicBezTo>
                  <a:pt x="101" y="172"/>
                  <a:pt x="102" y="172"/>
                  <a:pt x="106" y="171"/>
                </a:cubicBezTo>
                <a:cubicBezTo>
                  <a:pt x="107" y="171"/>
                  <a:pt x="106" y="171"/>
                  <a:pt x="107" y="170"/>
                </a:cubicBezTo>
                <a:cubicBezTo>
                  <a:pt x="112" y="170"/>
                  <a:pt x="116" y="168"/>
                  <a:pt x="119" y="167"/>
                </a:cubicBezTo>
                <a:cubicBezTo>
                  <a:pt x="120" y="167"/>
                  <a:pt x="118" y="167"/>
                  <a:pt x="120" y="166"/>
                </a:cubicBezTo>
                <a:cubicBezTo>
                  <a:pt x="121" y="166"/>
                  <a:pt x="121" y="166"/>
                  <a:pt x="121" y="167"/>
                </a:cubicBezTo>
                <a:cubicBezTo>
                  <a:pt x="124" y="165"/>
                  <a:pt x="126" y="165"/>
                  <a:pt x="129" y="164"/>
                </a:cubicBezTo>
                <a:cubicBezTo>
                  <a:pt x="130" y="162"/>
                  <a:pt x="135" y="161"/>
                  <a:pt x="137" y="159"/>
                </a:cubicBezTo>
                <a:cubicBezTo>
                  <a:pt x="135" y="160"/>
                  <a:pt x="133" y="161"/>
                  <a:pt x="132" y="161"/>
                </a:cubicBezTo>
                <a:cubicBezTo>
                  <a:pt x="133" y="160"/>
                  <a:pt x="137" y="158"/>
                  <a:pt x="137" y="159"/>
                </a:cubicBezTo>
                <a:cubicBezTo>
                  <a:pt x="139" y="158"/>
                  <a:pt x="141" y="158"/>
                  <a:pt x="141" y="157"/>
                </a:cubicBezTo>
                <a:cubicBezTo>
                  <a:pt x="142" y="158"/>
                  <a:pt x="145" y="156"/>
                  <a:pt x="147" y="154"/>
                </a:cubicBezTo>
                <a:cubicBezTo>
                  <a:pt x="147" y="154"/>
                  <a:pt x="148" y="154"/>
                  <a:pt x="148" y="153"/>
                </a:cubicBezTo>
                <a:cubicBezTo>
                  <a:pt x="153" y="150"/>
                  <a:pt x="158" y="147"/>
                  <a:pt x="161" y="143"/>
                </a:cubicBezTo>
                <a:cubicBezTo>
                  <a:pt x="161" y="143"/>
                  <a:pt x="161" y="143"/>
                  <a:pt x="162" y="143"/>
                </a:cubicBezTo>
                <a:cubicBezTo>
                  <a:pt x="161" y="142"/>
                  <a:pt x="161" y="142"/>
                  <a:pt x="162" y="141"/>
                </a:cubicBezTo>
                <a:cubicBezTo>
                  <a:pt x="162" y="141"/>
                  <a:pt x="162" y="142"/>
                  <a:pt x="163" y="141"/>
                </a:cubicBezTo>
                <a:cubicBezTo>
                  <a:pt x="163" y="141"/>
                  <a:pt x="163" y="140"/>
                  <a:pt x="164" y="140"/>
                </a:cubicBezTo>
                <a:cubicBezTo>
                  <a:pt x="164" y="139"/>
                  <a:pt x="163" y="140"/>
                  <a:pt x="164" y="139"/>
                </a:cubicBezTo>
                <a:cubicBezTo>
                  <a:pt x="164" y="139"/>
                  <a:pt x="165" y="138"/>
                  <a:pt x="165" y="138"/>
                </a:cubicBezTo>
                <a:cubicBezTo>
                  <a:pt x="165" y="138"/>
                  <a:pt x="165" y="139"/>
                  <a:pt x="165" y="139"/>
                </a:cubicBezTo>
                <a:cubicBezTo>
                  <a:pt x="166" y="138"/>
                  <a:pt x="166" y="138"/>
                  <a:pt x="167" y="136"/>
                </a:cubicBezTo>
                <a:cubicBezTo>
                  <a:pt x="167" y="136"/>
                  <a:pt x="166" y="137"/>
                  <a:pt x="166" y="137"/>
                </a:cubicBezTo>
                <a:cubicBezTo>
                  <a:pt x="170" y="129"/>
                  <a:pt x="177" y="120"/>
                  <a:pt x="180" y="110"/>
                </a:cubicBezTo>
                <a:cubicBezTo>
                  <a:pt x="180" y="110"/>
                  <a:pt x="179" y="113"/>
                  <a:pt x="180" y="112"/>
                </a:cubicBezTo>
                <a:cubicBezTo>
                  <a:pt x="181" y="107"/>
                  <a:pt x="181" y="106"/>
                  <a:pt x="182" y="103"/>
                </a:cubicBezTo>
                <a:cubicBezTo>
                  <a:pt x="183" y="102"/>
                  <a:pt x="182" y="101"/>
                  <a:pt x="182" y="100"/>
                </a:cubicBezTo>
                <a:cubicBezTo>
                  <a:pt x="183" y="99"/>
                  <a:pt x="183" y="94"/>
                  <a:pt x="184" y="92"/>
                </a:cubicBezTo>
                <a:cubicBezTo>
                  <a:pt x="183" y="92"/>
                  <a:pt x="184" y="90"/>
                  <a:pt x="183" y="89"/>
                </a:cubicBezTo>
                <a:cubicBezTo>
                  <a:pt x="184" y="89"/>
                  <a:pt x="184" y="88"/>
                  <a:pt x="184" y="88"/>
                </a:cubicBezTo>
                <a:cubicBezTo>
                  <a:pt x="184" y="87"/>
                  <a:pt x="184" y="85"/>
                  <a:pt x="184" y="84"/>
                </a:cubicBezTo>
                <a:cubicBezTo>
                  <a:pt x="184" y="84"/>
                  <a:pt x="184" y="82"/>
                  <a:pt x="184" y="81"/>
                </a:cubicBezTo>
                <a:cubicBezTo>
                  <a:pt x="184" y="80"/>
                  <a:pt x="184" y="81"/>
                  <a:pt x="183" y="80"/>
                </a:cubicBezTo>
                <a:cubicBezTo>
                  <a:pt x="184" y="78"/>
                  <a:pt x="182" y="75"/>
                  <a:pt x="183" y="74"/>
                </a:cubicBezTo>
                <a:cubicBezTo>
                  <a:pt x="182" y="73"/>
                  <a:pt x="181" y="67"/>
                  <a:pt x="182" y="66"/>
                </a:cubicBezTo>
                <a:cubicBezTo>
                  <a:pt x="181" y="66"/>
                  <a:pt x="179" y="61"/>
                  <a:pt x="180" y="61"/>
                </a:cubicBezTo>
                <a:cubicBezTo>
                  <a:pt x="179" y="59"/>
                  <a:pt x="178" y="59"/>
                  <a:pt x="177" y="57"/>
                </a:cubicBezTo>
                <a:cubicBezTo>
                  <a:pt x="177" y="57"/>
                  <a:pt x="178" y="58"/>
                  <a:pt x="178" y="58"/>
                </a:cubicBezTo>
                <a:cubicBezTo>
                  <a:pt x="175" y="50"/>
                  <a:pt x="171" y="46"/>
                  <a:pt x="167" y="39"/>
                </a:cubicBezTo>
                <a:cubicBezTo>
                  <a:pt x="167" y="39"/>
                  <a:pt x="167" y="39"/>
                  <a:pt x="167" y="39"/>
                </a:cubicBezTo>
                <a:cubicBezTo>
                  <a:pt x="166" y="36"/>
                  <a:pt x="161" y="33"/>
                  <a:pt x="163" y="32"/>
                </a:cubicBezTo>
                <a:cubicBezTo>
                  <a:pt x="162" y="31"/>
                  <a:pt x="162" y="33"/>
                  <a:pt x="161" y="32"/>
                </a:cubicBezTo>
                <a:cubicBezTo>
                  <a:pt x="159" y="29"/>
                  <a:pt x="157" y="28"/>
                  <a:pt x="156" y="26"/>
                </a:cubicBezTo>
                <a:cubicBezTo>
                  <a:pt x="155" y="25"/>
                  <a:pt x="154" y="24"/>
                  <a:pt x="152" y="23"/>
                </a:cubicBezTo>
                <a:cubicBezTo>
                  <a:pt x="152" y="22"/>
                  <a:pt x="153" y="23"/>
                  <a:pt x="153" y="23"/>
                </a:cubicBezTo>
                <a:cubicBezTo>
                  <a:pt x="151" y="21"/>
                  <a:pt x="150" y="20"/>
                  <a:pt x="149" y="18"/>
                </a:cubicBezTo>
                <a:cubicBezTo>
                  <a:pt x="148" y="19"/>
                  <a:pt x="147" y="17"/>
                  <a:pt x="147" y="18"/>
                </a:cubicBezTo>
                <a:cubicBezTo>
                  <a:pt x="148" y="19"/>
                  <a:pt x="149" y="20"/>
                  <a:pt x="149" y="21"/>
                </a:cubicBezTo>
                <a:cubicBezTo>
                  <a:pt x="148" y="21"/>
                  <a:pt x="148" y="20"/>
                  <a:pt x="148" y="20"/>
                </a:cubicBezTo>
                <a:cubicBezTo>
                  <a:pt x="149" y="22"/>
                  <a:pt x="151" y="23"/>
                  <a:pt x="153" y="25"/>
                </a:cubicBezTo>
                <a:cubicBezTo>
                  <a:pt x="153" y="25"/>
                  <a:pt x="153" y="25"/>
                  <a:pt x="153" y="25"/>
                </a:cubicBezTo>
                <a:cubicBezTo>
                  <a:pt x="154" y="26"/>
                  <a:pt x="155" y="27"/>
                  <a:pt x="156" y="28"/>
                </a:cubicBezTo>
                <a:cubicBezTo>
                  <a:pt x="159" y="32"/>
                  <a:pt x="165" y="37"/>
                  <a:pt x="167" y="43"/>
                </a:cubicBezTo>
                <a:cubicBezTo>
                  <a:pt x="169" y="44"/>
                  <a:pt x="171" y="47"/>
                  <a:pt x="173" y="50"/>
                </a:cubicBezTo>
                <a:cubicBezTo>
                  <a:pt x="172" y="50"/>
                  <a:pt x="170" y="46"/>
                  <a:pt x="169" y="46"/>
                </a:cubicBezTo>
                <a:cubicBezTo>
                  <a:pt x="170" y="48"/>
                  <a:pt x="174" y="54"/>
                  <a:pt x="173" y="54"/>
                </a:cubicBezTo>
                <a:cubicBezTo>
                  <a:pt x="173" y="54"/>
                  <a:pt x="174" y="53"/>
                  <a:pt x="174" y="54"/>
                </a:cubicBezTo>
                <a:cubicBezTo>
                  <a:pt x="175" y="55"/>
                  <a:pt x="174" y="55"/>
                  <a:pt x="175" y="56"/>
                </a:cubicBezTo>
                <a:cubicBezTo>
                  <a:pt x="176" y="56"/>
                  <a:pt x="178" y="62"/>
                  <a:pt x="178" y="65"/>
                </a:cubicBezTo>
                <a:cubicBezTo>
                  <a:pt x="178" y="64"/>
                  <a:pt x="178" y="64"/>
                  <a:pt x="178" y="64"/>
                </a:cubicBezTo>
                <a:cubicBezTo>
                  <a:pt x="178" y="65"/>
                  <a:pt x="180" y="67"/>
                  <a:pt x="180" y="69"/>
                </a:cubicBezTo>
                <a:cubicBezTo>
                  <a:pt x="180" y="68"/>
                  <a:pt x="179" y="67"/>
                  <a:pt x="179" y="67"/>
                </a:cubicBezTo>
                <a:cubicBezTo>
                  <a:pt x="179" y="69"/>
                  <a:pt x="180" y="69"/>
                  <a:pt x="180" y="70"/>
                </a:cubicBezTo>
                <a:cubicBezTo>
                  <a:pt x="180" y="71"/>
                  <a:pt x="180" y="69"/>
                  <a:pt x="180" y="69"/>
                </a:cubicBezTo>
                <a:cubicBezTo>
                  <a:pt x="181" y="73"/>
                  <a:pt x="181" y="79"/>
                  <a:pt x="182" y="82"/>
                </a:cubicBezTo>
                <a:cubicBezTo>
                  <a:pt x="182" y="83"/>
                  <a:pt x="182" y="81"/>
                  <a:pt x="182" y="81"/>
                </a:cubicBezTo>
                <a:cubicBezTo>
                  <a:pt x="182" y="82"/>
                  <a:pt x="182" y="84"/>
                  <a:pt x="182" y="84"/>
                </a:cubicBezTo>
                <a:cubicBezTo>
                  <a:pt x="182" y="84"/>
                  <a:pt x="182" y="83"/>
                  <a:pt x="182" y="83"/>
                </a:cubicBezTo>
                <a:cubicBezTo>
                  <a:pt x="182" y="90"/>
                  <a:pt x="182" y="96"/>
                  <a:pt x="179" y="104"/>
                </a:cubicBezTo>
                <a:cubicBezTo>
                  <a:pt x="178" y="105"/>
                  <a:pt x="177" y="111"/>
                  <a:pt x="176" y="113"/>
                </a:cubicBezTo>
                <a:cubicBezTo>
                  <a:pt x="175" y="116"/>
                  <a:pt x="173" y="120"/>
                  <a:pt x="171" y="124"/>
                </a:cubicBezTo>
                <a:cubicBezTo>
                  <a:pt x="167" y="130"/>
                  <a:pt x="163" y="134"/>
                  <a:pt x="160" y="138"/>
                </a:cubicBezTo>
                <a:cubicBezTo>
                  <a:pt x="159" y="138"/>
                  <a:pt x="159" y="138"/>
                  <a:pt x="159" y="139"/>
                </a:cubicBezTo>
                <a:cubicBezTo>
                  <a:pt x="159" y="139"/>
                  <a:pt x="159" y="139"/>
                  <a:pt x="159" y="139"/>
                </a:cubicBezTo>
                <a:cubicBezTo>
                  <a:pt x="158" y="140"/>
                  <a:pt x="156" y="141"/>
                  <a:pt x="156" y="141"/>
                </a:cubicBezTo>
                <a:cubicBezTo>
                  <a:pt x="155" y="142"/>
                  <a:pt x="155" y="142"/>
                  <a:pt x="155" y="143"/>
                </a:cubicBezTo>
                <a:cubicBezTo>
                  <a:pt x="155" y="142"/>
                  <a:pt x="156" y="141"/>
                  <a:pt x="157" y="141"/>
                </a:cubicBezTo>
                <a:cubicBezTo>
                  <a:pt x="156" y="142"/>
                  <a:pt x="156" y="142"/>
                  <a:pt x="155" y="143"/>
                </a:cubicBezTo>
                <a:cubicBezTo>
                  <a:pt x="154" y="143"/>
                  <a:pt x="155" y="143"/>
                  <a:pt x="153" y="144"/>
                </a:cubicBezTo>
                <a:cubicBezTo>
                  <a:pt x="153" y="144"/>
                  <a:pt x="153" y="144"/>
                  <a:pt x="153" y="143"/>
                </a:cubicBezTo>
                <a:cubicBezTo>
                  <a:pt x="152" y="145"/>
                  <a:pt x="150" y="146"/>
                  <a:pt x="149" y="147"/>
                </a:cubicBezTo>
                <a:cubicBezTo>
                  <a:pt x="151" y="146"/>
                  <a:pt x="151" y="146"/>
                  <a:pt x="152" y="145"/>
                </a:cubicBezTo>
                <a:cubicBezTo>
                  <a:pt x="151" y="146"/>
                  <a:pt x="150" y="146"/>
                  <a:pt x="149" y="148"/>
                </a:cubicBezTo>
                <a:cubicBezTo>
                  <a:pt x="149" y="148"/>
                  <a:pt x="150" y="147"/>
                  <a:pt x="149" y="147"/>
                </a:cubicBezTo>
                <a:cubicBezTo>
                  <a:pt x="148" y="149"/>
                  <a:pt x="145" y="149"/>
                  <a:pt x="143" y="151"/>
                </a:cubicBezTo>
                <a:cubicBezTo>
                  <a:pt x="144" y="150"/>
                  <a:pt x="145" y="150"/>
                  <a:pt x="144" y="150"/>
                </a:cubicBezTo>
                <a:cubicBezTo>
                  <a:pt x="143" y="151"/>
                  <a:pt x="143" y="151"/>
                  <a:pt x="142" y="151"/>
                </a:cubicBezTo>
                <a:cubicBezTo>
                  <a:pt x="142" y="153"/>
                  <a:pt x="139" y="153"/>
                  <a:pt x="138" y="154"/>
                </a:cubicBezTo>
                <a:cubicBezTo>
                  <a:pt x="137" y="155"/>
                  <a:pt x="137" y="154"/>
                  <a:pt x="137" y="154"/>
                </a:cubicBezTo>
                <a:cubicBezTo>
                  <a:pt x="136" y="155"/>
                  <a:pt x="134" y="157"/>
                  <a:pt x="133" y="157"/>
                </a:cubicBezTo>
                <a:cubicBezTo>
                  <a:pt x="132" y="156"/>
                  <a:pt x="134" y="156"/>
                  <a:pt x="134" y="156"/>
                </a:cubicBezTo>
                <a:cubicBezTo>
                  <a:pt x="131" y="157"/>
                  <a:pt x="130" y="158"/>
                  <a:pt x="129" y="159"/>
                </a:cubicBezTo>
                <a:cubicBezTo>
                  <a:pt x="128" y="159"/>
                  <a:pt x="128" y="159"/>
                  <a:pt x="128" y="159"/>
                </a:cubicBezTo>
                <a:cubicBezTo>
                  <a:pt x="129" y="159"/>
                  <a:pt x="126" y="161"/>
                  <a:pt x="125" y="161"/>
                </a:cubicBezTo>
                <a:cubicBezTo>
                  <a:pt x="124" y="161"/>
                  <a:pt x="124" y="160"/>
                  <a:pt x="125" y="160"/>
                </a:cubicBezTo>
                <a:cubicBezTo>
                  <a:pt x="125" y="160"/>
                  <a:pt x="126" y="160"/>
                  <a:pt x="126" y="159"/>
                </a:cubicBezTo>
                <a:cubicBezTo>
                  <a:pt x="125" y="159"/>
                  <a:pt x="127" y="158"/>
                  <a:pt x="127" y="158"/>
                </a:cubicBezTo>
                <a:cubicBezTo>
                  <a:pt x="128" y="158"/>
                  <a:pt x="128" y="158"/>
                  <a:pt x="128" y="158"/>
                </a:cubicBezTo>
                <a:cubicBezTo>
                  <a:pt x="130" y="157"/>
                  <a:pt x="133" y="156"/>
                  <a:pt x="135" y="155"/>
                </a:cubicBezTo>
                <a:cubicBezTo>
                  <a:pt x="135" y="155"/>
                  <a:pt x="135" y="155"/>
                  <a:pt x="135" y="155"/>
                </a:cubicBezTo>
                <a:cubicBezTo>
                  <a:pt x="134" y="155"/>
                  <a:pt x="136" y="155"/>
                  <a:pt x="136" y="154"/>
                </a:cubicBezTo>
                <a:cubicBezTo>
                  <a:pt x="135" y="155"/>
                  <a:pt x="136" y="153"/>
                  <a:pt x="137" y="153"/>
                </a:cubicBezTo>
                <a:cubicBezTo>
                  <a:pt x="137" y="153"/>
                  <a:pt x="137" y="153"/>
                  <a:pt x="137" y="153"/>
                </a:cubicBezTo>
                <a:cubicBezTo>
                  <a:pt x="138" y="152"/>
                  <a:pt x="140" y="152"/>
                  <a:pt x="140" y="151"/>
                </a:cubicBezTo>
                <a:cubicBezTo>
                  <a:pt x="141" y="151"/>
                  <a:pt x="140" y="152"/>
                  <a:pt x="141" y="151"/>
                </a:cubicBezTo>
                <a:cubicBezTo>
                  <a:pt x="141" y="151"/>
                  <a:pt x="141" y="151"/>
                  <a:pt x="141" y="151"/>
                </a:cubicBezTo>
                <a:cubicBezTo>
                  <a:pt x="142" y="150"/>
                  <a:pt x="145" y="148"/>
                  <a:pt x="146" y="147"/>
                </a:cubicBezTo>
                <a:cubicBezTo>
                  <a:pt x="146" y="147"/>
                  <a:pt x="144" y="147"/>
                  <a:pt x="146" y="146"/>
                </a:cubicBezTo>
                <a:cubicBezTo>
                  <a:pt x="146" y="147"/>
                  <a:pt x="149" y="144"/>
                  <a:pt x="150" y="145"/>
                </a:cubicBezTo>
                <a:cubicBezTo>
                  <a:pt x="152" y="142"/>
                  <a:pt x="154" y="142"/>
                  <a:pt x="155" y="139"/>
                </a:cubicBezTo>
                <a:cubicBezTo>
                  <a:pt x="156" y="139"/>
                  <a:pt x="157" y="138"/>
                  <a:pt x="157" y="138"/>
                </a:cubicBezTo>
                <a:cubicBezTo>
                  <a:pt x="157" y="138"/>
                  <a:pt x="156" y="139"/>
                  <a:pt x="157" y="138"/>
                </a:cubicBezTo>
                <a:cubicBezTo>
                  <a:pt x="161" y="135"/>
                  <a:pt x="166" y="129"/>
                  <a:pt x="170" y="124"/>
                </a:cubicBezTo>
                <a:cubicBezTo>
                  <a:pt x="169" y="124"/>
                  <a:pt x="169" y="124"/>
                  <a:pt x="169" y="124"/>
                </a:cubicBezTo>
                <a:cubicBezTo>
                  <a:pt x="170" y="123"/>
                  <a:pt x="170" y="123"/>
                  <a:pt x="170" y="123"/>
                </a:cubicBezTo>
                <a:cubicBezTo>
                  <a:pt x="170" y="123"/>
                  <a:pt x="170" y="123"/>
                  <a:pt x="170" y="123"/>
                </a:cubicBezTo>
                <a:cubicBezTo>
                  <a:pt x="170" y="122"/>
                  <a:pt x="172" y="120"/>
                  <a:pt x="172" y="120"/>
                </a:cubicBezTo>
                <a:cubicBezTo>
                  <a:pt x="172" y="120"/>
                  <a:pt x="173" y="119"/>
                  <a:pt x="173" y="119"/>
                </a:cubicBezTo>
                <a:cubicBezTo>
                  <a:pt x="173" y="118"/>
                  <a:pt x="173" y="119"/>
                  <a:pt x="173" y="117"/>
                </a:cubicBezTo>
                <a:cubicBezTo>
                  <a:pt x="173" y="118"/>
                  <a:pt x="172" y="119"/>
                  <a:pt x="172" y="119"/>
                </a:cubicBezTo>
                <a:cubicBezTo>
                  <a:pt x="173" y="115"/>
                  <a:pt x="176" y="111"/>
                  <a:pt x="177" y="107"/>
                </a:cubicBezTo>
                <a:cubicBezTo>
                  <a:pt x="177" y="106"/>
                  <a:pt x="176" y="108"/>
                  <a:pt x="176" y="107"/>
                </a:cubicBezTo>
                <a:cubicBezTo>
                  <a:pt x="177" y="106"/>
                  <a:pt x="177" y="104"/>
                  <a:pt x="178" y="103"/>
                </a:cubicBezTo>
                <a:cubicBezTo>
                  <a:pt x="178" y="104"/>
                  <a:pt x="177" y="108"/>
                  <a:pt x="178" y="106"/>
                </a:cubicBezTo>
                <a:cubicBezTo>
                  <a:pt x="178" y="104"/>
                  <a:pt x="177" y="102"/>
                  <a:pt x="179" y="100"/>
                </a:cubicBezTo>
                <a:cubicBezTo>
                  <a:pt x="177" y="100"/>
                  <a:pt x="179" y="94"/>
                  <a:pt x="178" y="92"/>
                </a:cubicBezTo>
                <a:cubicBezTo>
                  <a:pt x="179" y="91"/>
                  <a:pt x="179" y="89"/>
                  <a:pt x="179" y="87"/>
                </a:cubicBezTo>
                <a:cubicBezTo>
                  <a:pt x="178" y="90"/>
                  <a:pt x="178" y="93"/>
                  <a:pt x="177" y="94"/>
                </a:cubicBezTo>
                <a:cubicBezTo>
                  <a:pt x="177" y="93"/>
                  <a:pt x="177" y="92"/>
                  <a:pt x="177" y="92"/>
                </a:cubicBezTo>
                <a:cubicBezTo>
                  <a:pt x="176" y="95"/>
                  <a:pt x="177" y="94"/>
                  <a:pt x="177" y="96"/>
                </a:cubicBezTo>
                <a:cubicBezTo>
                  <a:pt x="177" y="96"/>
                  <a:pt x="177" y="94"/>
                  <a:pt x="178" y="94"/>
                </a:cubicBezTo>
                <a:cubicBezTo>
                  <a:pt x="178" y="97"/>
                  <a:pt x="177" y="100"/>
                  <a:pt x="176" y="102"/>
                </a:cubicBezTo>
                <a:cubicBezTo>
                  <a:pt x="177" y="101"/>
                  <a:pt x="176" y="102"/>
                  <a:pt x="176" y="101"/>
                </a:cubicBezTo>
                <a:cubicBezTo>
                  <a:pt x="176" y="100"/>
                  <a:pt x="177" y="98"/>
                  <a:pt x="177" y="98"/>
                </a:cubicBezTo>
                <a:cubicBezTo>
                  <a:pt x="176" y="98"/>
                  <a:pt x="176" y="93"/>
                  <a:pt x="177" y="90"/>
                </a:cubicBezTo>
                <a:cubicBezTo>
                  <a:pt x="176" y="89"/>
                  <a:pt x="177" y="87"/>
                  <a:pt x="177" y="86"/>
                </a:cubicBezTo>
                <a:cubicBezTo>
                  <a:pt x="177" y="87"/>
                  <a:pt x="177" y="86"/>
                  <a:pt x="177" y="85"/>
                </a:cubicBezTo>
                <a:cubicBezTo>
                  <a:pt x="177" y="85"/>
                  <a:pt x="177" y="81"/>
                  <a:pt x="177" y="83"/>
                </a:cubicBezTo>
                <a:cubicBezTo>
                  <a:pt x="176" y="82"/>
                  <a:pt x="177" y="81"/>
                  <a:pt x="177" y="81"/>
                </a:cubicBezTo>
                <a:cubicBezTo>
                  <a:pt x="177" y="80"/>
                  <a:pt x="176" y="79"/>
                  <a:pt x="176" y="78"/>
                </a:cubicBezTo>
                <a:cubicBezTo>
                  <a:pt x="176" y="78"/>
                  <a:pt x="176" y="78"/>
                  <a:pt x="176" y="77"/>
                </a:cubicBezTo>
                <a:cubicBezTo>
                  <a:pt x="176" y="76"/>
                  <a:pt x="176" y="77"/>
                  <a:pt x="176" y="77"/>
                </a:cubicBezTo>
                <a:cubicBezTo>
                  <a:pt x="176" y="76"/>
                  <a:pt x="176" y="76"/>
                  <a:pt x="176" y="76"/>
                </a:cubicBezTo>
                <a:cubicBezTo>
                  <a:pt x="175" y="75"/>
                  <a:pt x="175" y="71"/>
                  <a:pt x="175" y="71"/>
                </a:cubicBezTo>
                <a:cubicBezTo>
                  <a:pt x="175" y="71"/>
                  <a:pt x="175" y="72"/>
                  <a:pt x="175" y="72"/>
                </a:cubicBezTo>
                <a:cubicBezTo>
                  <a:pt x="174" y="70"/>
                  <a:pt x="174" y="68"/>
                  <a:pt x="174" y="67"/>
                </a:cubicBezTo>
                <a:cubicBezTo>
                  <a:pt x="173" y="67"/>
                  <a:pt x="174" y="66"/>
                  <a:pt x="173" y="65"/>
                </a:cubicBezTo>
                <a:cubicBezTo>
                  <a:pt x="172" y="64"/>
                  <a:pt x="170" y="59"/>
                  <a:pt x="171" y="59"/>
                </a:cubicBezTo>
                <a:cubicBezTo>
                  <a:pt x="170" y="58"/>
                  <a:pt x="169" y="57"/>
                  <a:pt x="169" y="56"/>
                </a:cubicBezTo>
                <a:cubicBezTo>
                  <a:pt x="168" y="55"/>
                  <a:pt x="170" y="58"/>
                  <a:pt x="170" y="59"/>
                </a:cubicBezTo>
                <a:cubicBezTo>
                  <a:pt x="169" y="58"/>
                  <a:pt x="168" y="55"/>
                  <a:pt x="167" y="54"/>
                </a:cubicBezTo>
                <a:cubicBezTo>
                  <a:pt x="167" y="53"/>
                  <a:pt x="167" y="52"/>
                  <a:pt x="168" y="52"/>
                </a:cubicBezTo>
                <a:cubicBezTo>
                  <a:pt x="167" y="51"/>
                  <a:pt x="167" y="52"/>
                  <a:pt x="166" y="51"/>
                </a:cubicBezTo>
                <a:cubicBezTo>
                  <a:pt x="166" y="51"/>
                  <a:pt x="167" y="52"/>
                  <a:pt x="167" y="52"/>
                </a:cubicBezTo>
                <a:cubicBezTo>
                  <a:pt x="165" y="51"/>
                  <a:pt x="164" y="49"/>
                  <a:pt x="165" y="49"/>
                </a:cubicBezTo>
                <a:cubicBezTo>
                  <a:pt x="165" y="49"/>
                  <a:pt x="166" y="49"/>
                  <a:pt x="166" y="49"/>
                </a:cubicBezTo>
                <a:cubicBezTo>
                  <a:pt x="165" y="49"/>
                  <a:pt x="164" y="47"/>
                  <a:pt x="163" y="47"/>
                </a:cubicBezTo>
                <a:cubicBezTo>
                  <a:pt x="164" y="48"/>
                  <a:pt x="164" y="47"/>
                  <a:pt x="165" y="48"/>
                </a:cubicBezTo>
                <a:cubicBezTo>
                  <a:pt x="165" y="49"/>
                  <a:pt x="164" y="48"/>
                  <a:pt x="164" y="49"/>
                </a:cubicBezTo>
                <a:cubicBezTo>
                  <a:pt x="163" y="48"/>
                  <a:pt x="163" y="47"/>
                  <a:pt x="162" y="46"/>
                </a:cubicBezTo>
                <a:cubicBezTo>
                  <a:pt x="162" y="46"/>
                  <a:pt x="163" y="47"/>
                  <a:pt x="163" y="46"/>
                </a:cubicBezTo>
                <a:cubicBezTo>
                  <a:pt x="162" y="45"/>
                  <a:pt x="162" y="46"/>
                  <a:pt x="162" y="45"/>
                </a:cubicBezTo>
                <a:cubicBezTo>
                  <a:pt x="161" y="45"/>
                  <a:pt x="161" y="44"/>
                  <a:pt x="161" y="44"/>
                </a:cubicBezTo>
                <a:cubicBezTo>
                  <a:pt x="159" y="42"/>
                  <a:pt x="158" y="40"/>
                  <a:pt x="156" y="38"/>
                </a:cubicBezTo>
                <a:cubicBezTo>
                  <a:pt x="155" y="38"/>
                  <a:pt x="157" y="39"/>
                  <a:pt x="157" y="40"/>
                </a:cubicBezTo>
                <a:cubicBezTo>
                  <a:pt x="154" y="38"/>
                  <a:pt x="152" y="35"/>
                  <a:pt x="149" y="33"/>
                </a:cubicBezTo>
                <a:cubicBezTo>
                  <a:pt x="149" y="33"/>
                  <a:pt x="150" y="33"/>
                  <a:pt x="150" y="33"/>
                </a:cubicBezTo>
                <a:cubicBezTo>
                  <a:pt x="148" y="32"/>
                  <a:pt x="148" y="31"/>
                  <a:pt x="147" y="31"/>
                </a:cubicBezTo>
                <a:cubicBezTo>
                  <a:pt x="145" y="28"/>
                  <a:pt x="138" y="22"/>
                  <a:pt x="136" y="19"/>
                </a:cubicBezTo>
                <a:cubicBezTo>
                  <a:pt x="134" y="18"/>
                  <a:pt x="132" y="17"/>
                  <a:pt x="131" y="15"/>
                </a:cubicBezTo>
                <a:cubicBezTo>
                  <a:pt x="130" y="15"/>
                  <a:pt x="128" y="13"/>
                  <a:pt x="127" y="13"/>
                </a:cubicBezTo>
                <a:cubicBezTo>
                  <a:pt x="127" y="13"/>
                  <a:pt x="127" y="13"/>
                  <a:pt x="127" y="13"/>
                </a:cubicBezTo>
                <a:cubicBezTo>
                  <a:pt x="124" y="10"/>
                  <a:pt x="121" y="10"/>
                  <a:pt x="117" y="7"/>
                </a:cubicBezTo>
                <a:cubicBezTo>
                  <a:pt x="117" y="7"/>
                  <a:pt x="120" y="8"/>
                  <a:pt x="119" y="9"/>
                </a:cubicBezTo>
                <a:cubicBezTo>
                  <a:pt x="121" y="11"/>
                  <a:pt x="122" y="11"/>
                  <a:pt x="124" y="13"/>
                </a:cubicBezTo>
                <a:cubicBezTo>
                  <a:pt x="123" y="13"/>
                  <a:pt x="123" y="12"/>
                  <a:pt x="123" y="13"/>
                </a:cubicBezTo>
                <a:cubicBezTo>
                  <a:pt x="123" y="13"/>
                  <a:pt x="123" y="13"/>
                  <a:pt x="123" y="13"/>
                </a:cubicBezTo>
                <a:cubicBezTo>
                  <a:pt x="122" y="12"/>
                  <a:pt x="122" y="12"/>
                  <a:pt x="121" y="12"/>
                </a:cubicBezTo>
                <a:cubicBezTo>
                  <a:pt x="123" y="13"/>
                  <a:pt x="125" y="14"/>
                  <a:pt x="126" y="16"/>
                </a:cubicBezTo>
                <a:cubicBezTo>
                  <a:pt x="125" y="16"/>
                  <a:pt x="123" y="13"/>
                  <a:pt x="122" y="14"/>
                </a:cubicBezTo>
                <a:cubicBezTo>
                  <a:pt x="123" y="15"/>
                  <a:pt x="124" y="16"/>
                  <a:pt x="126" y="17"/>
                </a:cubicBezTo>
                <a:cubicBezTo>
                  <a:pt x="125" y="17"/>
                  <a:pt x="126" y="18"/>
                  <a:pt x="126" y="18"/>
                </a:cubicBezTo>
                <a:cubicBezTo>
                  <a:pt x="125" y="18"/>
                  <a:pt x="124" y="17"/>
                  <a:pt x="124" y="16"/>
                </a:cubicBezTo>
                <a:cubicBezTo>
                  <a:pt x="124" y="17"/>
                  <a:pt x="124" y="17"/>
                  <a:pt x="124" y="17"/>
                </a:cubicBezTo>
                <a:cubicBezTo>
                  <a:pt x="123" y="16"/>
                  <a:pt x="123" y="16"/>
                  <a:pt x="122" y="16"/>
                </a:cubicBezTo>
                <a:cubicBezTo>
                  <a:pt x="122" y="16"/>
                  <a:pt x="123" y="16"/>
                  <a:pt x="123" y="16"/>
                </a:cubicBezTo>
                <a:cubicBezTo>
                  <a:pt x="122" y="15"/>
                  <a:pt x="120" y="15"/>
                  <a:pt x="120" y="14"/>
                </a:cubicBezTo>
                <a:cubicBezTo>
                  <a:pt x="119" y="14"/>
                  <a:pt x="120" y="14"/>
                  <a:pt x="119" y="14"/>
                </a:cubicBezTo>
                <a:cubicBezTo>
                  <a:pt x="119" y="14"/>
                  <a:pt x="118" y="14"/>
                  <a:pt x="118" y="14"/>
                </a:cubicBezTo>
                <a:cubicBezTo>
                  <a:pt x="118" y="13"/>
                  <a:pt x="118" y="13"/>
                  <a:pt x="118" y="13"/>
                </a:cubicBezTo>
                <a:cubicBezTo>
                  <a:pt x="117" y="13"/>
                  <a:pt x="116" y="12"/>
                  <a:pt x="115" y="12"/>
                </a:cubicBezTo>
                <a:cubicBezTo>
                  <a:pt x="115" y="12"/>
                  <a:pt x="112" y="10"/>
                  <a:pt x="111" y="10"/>
                </a:cubicBezTo>
                <a:cubicBezTo>
                  <a:pt x="112" y="11"/>
                  <a:pt x="114" y="11"/>
                  <a:pt x="115" y="13"/>
                </a:cubicBezTo>
                <a:cubicBezTo>
                  <a:pt x="118" y="15"/>
                  <a:pt x="121" y="17"/>
                  <a:pt x="123" y="18"/>
                </a:cubicBezTo>
                <a:cubicBezTo>
                  <a:pt x="124" y="19"/>
                  <a:pt x="125" y="21"/>
                  <a:pt x="126" y="21"/>
                </a:cubicBezTo>
                <a:cubicBezTo>
                  <a:pt x="127" y="22"/>
                  <a:pt x="129" y="23"/>
                  <a:pt x="129" y="24"/>
                </a:cubicBezTo>
                <a:cubicBezTo>
                  <a:pt x="129" y="23"/>
                  <a:pt x="128" y="23"/>
                  <a:pt x="127" y="22"/>
                </a:cubicBezTo>
                <a:cubicBezTo>
                  <a:pt x="127" y="22"/>
                  <a:pt x="127" y="23"/>
                  <a:pt x="127" y="22"/>
                </a:cubicBezTo>
                <a:cubicBezTo>
                  <a:pt x="117" y="14"/>
                  <a:pt x="104" y="9"/>
                  <a:pt x="91" y="3"/>
                </a:cubicBezTo>
                <a:cubicBezTo>
                  <a:pt x="91" y="4"/>
                  <a:pt x="87" y="2"/>
                  <a:pt x="86" y="1"/>
                </a:cubicBezTo>
                <a:cubicBezTo>
                  <a:pt x="85" y="1"/>
                  <a:pt x="84" y="0"/>
                  <a:pt x="83" y="1"/>
                </a:cubicBezTo>
                <a:cubicBezTo>
                  <a:pt x="84" y="1"/>
                  <a:pt x="86" y="1"/>
                  <a:pt x="86" y="2"/>
                </a:cubicBezTo>
                <a:cubicBezTo>
                  <a:pt x="85" y="2"/>
                  <a:pt x="86" y="3"/>
                  <a:pt x="85" y="3"/>
                </a:cubicBezTo>
                <a:cubicBezTo>
                  <a:pt x="82" y="2"/>
                  <a:pt x="81" y="0"/>
                  <a:pt x="79" y="0"/>
                </a:cubicBezTo>
                <a:cubicBezTo>
                  <a:pt x="81" y="1"/>
                  <a:pt x="81" y="2"/>
                  <a:pt x="84" y="3"/>
                </a:cubicBezTo>
                <a:cubicBezTo>
                  <a:pt x="84" y="3"/>
                  <a:pt x="83" y="4"/>
                  <a:pt x="84" y="4"/>
                </a:cubicBezTo>
                <a:cubicBezTo>
                  <a:pt x="84" y="3"/>
                  <a:pt x="85" y="4"/>
                  <a:pt x="86" y="4"/>
                </a:cubicBezTo>
                <a:cubicBezTo>
                  <a:pt x="86" y="4"/>
                  <a:pt x="86" y="5"/>
                  <a:pt x="86" y="5"/>
                </a:cubicBezTo>
                <a:cubicBezTo>
                  <a:pt x="85" y="5"/>
                  <a:pt x="84" y="5"/>
                  <a:pt x="82" y="5"/>
                </a:cubicBezTo>
                <a:cubicBezTo>
                  <a:pt x="82" y="5"/>
                  <a:pt x="83" y="6"/>
                  <a:pt x="84" y="6"/>
                </a:cubicBezTo>
                <a:cubicBezTo>
                  <a:pt x="87" y="8"/>
                  <a:pt x="94" y="10"/>
                  <a:pt x="97" y="12"/>
                </a:cubicBezTo>
                <a:cubicBezTo>
                  <a:pt x="98" y="12"/>
                  <a:pt x="97" y="13"/>
                  <a:pt x="98" y="13"/>
                </a:cubicBezTo>
                <a:cubicBezTo>
                  <a:pt x="100" y="14"/>
                  <a:pt x="103" y="15"/>
                  <a:pt x="105" y="17"/>
                </a:cubicBezTo>
                <a:cubicBezTo>
                  <a:pt x="106" y="17"/>
                  <a:pt x="107" y="18"/>
                  <a:pt x="108" y="19"/>
                </a:cubicBezTo>
                <a:cubicBezTo>
                  <a:pt x="109" y="19"/>
                  <a:pt x="109" y="19"/>
                  <a:pt x="110" y="20"/>
                </a:cubicBezTo>
                <a:cubicBezTo>
                  <a:pt x="109" y="20"/>
                  <a:pt x="110" y="20"/>
                  <a:pt x="110" y="20"/>
                </a:cubicBezTo>
                <a:cubicBezTo>
                  <a:pt x="109" y="20"/>
                  <a:pt x="108" y="19"/>
                  <a:pt x="108" y="19"/>
                </a:cubicBezTo>
                <a:cubicBezTo>
                  <a:pt x="108" y="20"/>
                  <a:pt x="109" y="20"/>
                  <a:pt x="109" y="21"/>
                </a:cubicBezTo>
                <a:cubicBezTo>
                  <a:pt x="107" y="20"/>
                  <a:pt x="106" y="20"/>
                  <a:pt x="105" y="19"/>
                </a:cubicBezTo>
                <a:cubicBezTo>
                  <a:pt x="105" y="20"/>
                  <a:pt x="105" y="20"/>
                  <a:pt x="106" y="20"/>
                </a:cubicBezTo>
                <a:cubicBezTo>
                  <a:pt x="107" y="20"/>
                  <a:pt x="109" y="21"/>
                  <a:pt x="110" y="21"/>
                </a:cubicBezTo>
                <a:cubicBezTo>
                  <a:pt x="111" y="21"/>
                  <a:pt x="111" y="22"/>
                  <a:pt x="110" y="22"/>
                </a:cubicBezTo>
                <a:cubicBezTo>
                  <a:pt x="111" y="24"/>
                  <a:pt x="114" y="25"/>
                  <a:pt x="115" y="26"/>
                </a:cubicBezTo>
                <a:cubicBezTo>
                  <a:pt x="115" y="27"/>
                  <a:pt x="114" y="26"/>
                  <a:pt x="114" y="26"/>
                </a:cubicBezTo>
                <a:cubicBezTo>
                  <a:pt x="115" y="27"/>
                  <a:pt x="113" y="26"/>
                  <a:pt x="113" y="27"/>
                </a:cubicBezTo>
                <a:cubicBezTo>
                  <a:pt x="115" y="27"/>
                  <a:pt x="116" y="28"/>
                  <a:pt x="118" y="29"/>
                </a:cubicBezTo>
                <a:cubicBezTo>
                  <a:pt x="126" y="38"/>
                  <a:pt x="138" y="46"/>
                  <a:pt x="144" y="57"/>
                </a:cubicBezTo>
                <a:cubicBezTo>
                  <a:pt x="147" y="59"/>
                  <a:pt x="149" y="63"/>
                  <a:pt x="150" y="65"/>
                </a:cubicBezTo>
                <a:cubicBezTo>
                  <a:pt x="151" y="66"/>
                  <a:pt x="153" y="69"/>
                  <a:pt x="153" y="70"/>
                </a:cubicBezTo>
                <a:cubicBezTo>
                  <a:pt x="154" y="71"/>
                  <a:pt x="155" y="75"/>
                  <a:pt x="155" y="76"/>
                </a:cubicBezTo>
                <a:cubicBezTo>
                  <a:pt x="155" y="75"/>
                  <a:pt x="155" y="76"/>
                  <a:pt x="155" y="77"/>
                </a:cubicBezTo>
                <a:cubicBezTo>
                  <a:pt x="154" y="74"/>
                  <a:pt x="154" y="73"/>
                  <a:pt x="153" y="73"/>
                </a:cubicBezTo>
                <a:cubicBezTo>
                  <a:pt x="153" y="72"/>
                  <a:pt x="153" y="72"/>
                  <a:pt x="153" y="72"/>
                </a:cubicBezTo>
                <a:cubicBezTo>
                  <a:pt x="153" y="72"/>
                  <a:pt x="153" y="72"/>
                  <a:pt x="153" y="72"/>
                </a:cubicBezTo>
                <a:cubicBezTo>
                  <a:pt x="153" y="71"/>
                  <a:pt x="152" y="73"/>
                  <a:pt x="152" y="72"/>
                </a:cubicBezTo>
                <a:cubicBezTo>
                  <a:pt x="153" y="71"/>
                  <a:pt x="151" y="70"/>
                  <a:pt x="152" y="70"/>
                </a:cubicBezTo>
                <a:cubicBezTo>
                  <a:pt x="153" y="71"/>
                  <a:pt x="152" y="71"/>
                  <a:pt x="153" y="71"/>
                </a:cubicBezTo>
                <a:cubicBezTo>
                  <a:pt x="152" y="69"/>
                  <a:pt x="151" y="67"/>
                  <a:pt x="150" y="66"/>
                </a:cubicBezTo>
                <a:cubicBezTo>
                  <a:pt x="150" y="67"/>
                  <a:pt x="152" y="68"/>
                  <a:pt x="152" y="69"/>
                </a:cubicBezTo>
                <a:cubicBezTo>
                  <a:pt x="152" y="70"/>
                  <a:pt x="152" y="70"/>
                  <a:pt x="151" y="70"/>
                </a:cubicBezTo>
                <a:cubicBezTo>
                  <a:pt x="152" y="72"/>
                  <a:pt x="152" y="73"/>
                  <a:pt x="152" y="73"/>
                </a:cubicBezTo>
                <a:cubicBezTo>
                  <a:pt x="150" y="70"/>
                  <a:pt x="152" y="71"/>
                  <a:pt x="151" y="69"/>
                </a:cubicBezTo>
                <a:cubicBezTo>
                  <a:pt x="151" y="69"/>
                  <a:pt x="151" y="69"/>
                  <a:pt x="151" y="69"/>
                </a:cubicBezTo>
                <a:cubicBezTo>
                  <a:pt x="150" y="67"/>
                  <a:pt x="150" y="66"/>
                  <a:pt x="149" y="65"/>
                </a:cubicBezTo>
                <a:cubicBezTo>
                  <a:pt x="149" y="64"/>
                  <a:pt x="149" y="62"/>
                  <a:pt x="148" y="63"/>
                </a:cubicBezTo>
                <a:cubicBezTo>
                  <a:pt x="148" y="64"/>
                  <a:pt x="149" y="65"/>
                  <a:pt x="148" y="66"/>
                </a:cubicBezTo>
                <a:cubicBezTo>
                  <a:pt x="149" y="68"/>
                  <a:pt x="151" y="68"/>
                  <a:pt x="151" y="70"/>
                </a:cubicBezTo>
                <a:cubicBezTo>
                  <a:pt x="150" y="69"/>
                  <a:pt x="150" y="68"/>
                  <a:pt x="149" y="68"/>
                </a:cubicBezTo>
                <a:cubicBezTo>
                  <a:pt x="149" y="69"/>
                  <a:pt x="150" y="69"/>
                  <a:pt x="150" y="70"/>
                </a:cubicBezTo>
                <a:cubicBezTo>
                  <a:pt x="150" y="70"/>
                  <a:pt x="150" y="69"/>
                  <a:pt x="150" y="69"/>
                </a:cubicBezTo>
                <a:cubicBezTo>
                  <a:pt x="150" y="70"/>
                  <a:pt x="151" y="72"/>
                  <a:pt x="151" y="73"/>
                </a:cubicBezTo>
                <a:cubicBezTo>
                  <a:pt x="150" y="71"/>
                  <a:pt x="149" y="69"/>
                  <a:pt x="148" y="68"/>
                </a:cubicBezTo>
                <a:cubicBezTo>
                  <a:pt x="149" y="68"/>
                  <a:pt x="149" y="68"/>
                  <a:pt x="149" y="68"/>
                </a:cubicBezTo>
                <a:cubicBezTo>
                  <a:pt x="148" y="68"/>
                  <a:pt x="148" y="68"/>
                  <a:pt x="148" y="68"/>
                </a:cubicBezTo>
                <a:cubicBezTo>
                  <a:pt x="149" y="70"/>
                  <a:pt x="150" y="71"/>
                  <a:pt x="150" y="72"/>
                </a:cubicBezTo>
                <a:cubicBezTo>
                  <a:pt x="149" y="71"/>
                  <a:pt x="148" y="71"/>
                  <a:pt x="149" y="70"/>
                </a:cubicBezTo>
                <a:cubicBezTo>
                  <a:pt x="148" y="70"/>
                  <a:pt x="147" y="67"/>
                  <a:pt x="146" y="66"/>
                </a:cubicBezTo>
                <a:cubicBezTo>
                  <a:pt x="147" y="70"/>
                  <a:pt x="149" y="71"/>
                  <a:pt x="150" y="74"/>
                </a:cubicBezTo>
                <a:cubicBezTo>
                  <a:pt x="150" y="75"/>
                  <a:pt x="149" y="73"/>
                  <a:pt x="149" y="74"/>
                </a:cubicBezTo>
                <a:cubicBezTo>
                  <a:pt x="151" y="77"/>
                  <a:pt x="150" y="82"/>
                  <a:pt x="151" y="85"/>
                </a:cubicBezTo>
                <a:cubicBezTo>
                  <a:pt x="150" y="82"/>
                  <a:pt x="149" y="79"/>
                  <a:pt x="149" y="77"/>
                </a:cubicBezTo>
                <a:cubicBezTo>
                  <a:pt x="149" y="76"/>
                  <a:pt x="149" y="78"/>
                  <a:pt x="149" y="77"/>
                </a:cubicBezTo>
                <a:cubicBezTo>
                  <a:pt x="149" y="75"/>
                  <a:pt x="147" y="71"/>
                  <a:pt x="145" y="69"/>
                </a:cubicBezTo>
                <a:cubicBezTo>
                  <a:pt x="146" y="69"/>
                  <a:pt x="146" y="69"/>
                  <a:pt x="146" y="69"/>
                </a:cubicBezTo>
                <a:cubicBezTo>
                  <a:pt x="144" y="68"/>
                  <a:pt x="144" y="65"/>
                  <a:pt x="143" y="64"/>
                </a:cubicBezTo>
                <a:cubicBezTo>
                  <a:pt x="143" y="64"/>
                  <a:pt x="143" y="64"/>
                  <a:pt x="143" y="65"/>
                </a:cubicBezTo>
                <a:cubicBezTo>
                  <a:pt x="141" y="61"/>
                  <a:pt x="138" y="58"/>
                  <a:pt x="136" y="56"/>
                </a:cubicBezTo>
                <a:cubicBezTo>
                  <a:pt x="136" y="55"/>
                  <a:pt x="136" y="55"/>
                  <a:pt x="136" y="55"/>
                </a:cubicBezTo>
                <a:cubicBezTo>
                  <a:pt x="134" y="53"/>
                  <a:pt x="129" y="49"/>
                  <a:pt x="127" y="46"/>
                </a:cubicBezTo>
                <a:cubicBezTo>
                  <a:pt x="127" y="46"/>
                  <a:pt x="127" y="46"/>
                  <a:pt x="126" y="46"/>
                </a:cubicBezTo>
                <a:cubicBezTo>
                  <a:pt x="119" y="38"/>
                  <a:pt x="109" y="33"/>
                  <a:pt x="101" y="27"/>
                </a:cubicBezTo>
                <a:cubicBezTo>
                  <a:pt x="102" y="27"/>
                  <a:pt x="102" y="28"/>
                  <a:pt x="102" y="28"/>
                </a:cubicBezTo>
                <a:cubicBezTo>
                  <a:pt x="99" y="25"/>
                  <a:pt x="95" y="23"/>
                  <a:pt x="92" y="22"/>
                </a:cubicBezTo>
                <a:cubicBezTo>
                  <a:pt x="91" y="21"/>
                  <a:pt x="91" y="21"/>
                  <a:pt x="91" y="20"/>
                </a:cubicBezTo>
                <a:cubicBezTo>
                  <a:pt x="91" y="21"/>
                  <a:pt x="91" y="21"/>
                  <a:pt x="91" y="21"/>
                </a:cubicBezTo>
                <a:cubicBezTo>
                  <a:pt x="90" y="20"/>
                  <a:pt x="87" y="19"/>
                  <a:pt x="85" y="18"/>
                </a:cubicBezTo>
                <a:cubicBezTo>
                  <a:pt x="86" y="18"/>
                  <a:pt x="86" y="18"/>
                  <a:pt x="86" y="18"/>
                </a:cubicBezTo>
                <a:cubicBezTo>
                  <a:pt x="84" y="18"/>
                  <a:pt x="82" y="17"/>
                  <a:pt x="81" y="16"/>
                </a:cubicBezTo>
                <a:cubicBezTo>
                  <a:pt x="81" y="17"/>
                  <a:pt x="81" y="17"/>
                  <a:pt x="81" y="17"/>
                </a:cubicBezTo>
                <a:cubicBezTo>
                  <a:pt x="80" y="17"/>
                  <a:pt x="79" y="16"/>
                  <a:pt x="79" y="16"/>
                </a:cubicBezTo>
                <a:cubicBezTo>
                  <a:pt x="79" y="16"/>
                  <a:pt x="78" y="15"/>
                  <a:pt x="78" y="15"/>
                </a:cubicBezTo>
                <a:cubicBezTo>
                  <a:pt x="77" y="15"/>
                  <a:pt x="77" y="15"/>
                  <a:pt x="77" y="15"/>
                </a:cubicBezTo>
                <a:cubicBezTo>
                  <a:pt x="69" y="12"/>
                  <a:pt x="57" y="9"/>
                  <a:pt x="48" y="11"/>
                </a:cubicBezTo>
                <a:cubicBezTo>
                  <a:pt x="55" y="10"/>
                  <a:pt x="63" y="12"/>
                  <a:pt x="71" y="13"/>
                </a:cubicBezTo>
                <a:cubicBezTo>
                  <a:pt x="71" y="14"/>
                  <a:pt x="72" y="14"/>
                  <a:pt x="72" y="14"/>
                </a:cubicBezTo>
                <a:cubicBezTo>
                  <a:pt x="76" y="15"/>
                  <a:pt x="81" y="18"/>
                  <a:pt x="85" y="19"/>
                </a:cubicBezTo>
                <a:cubicBezTo>
                  <a:pt x="85" y="19"/>
                  <a:pt x="85" y="20"/>
                  <a:pt x="85" y="20"/>
                </a:cubicBezTo>
                <a:cubicBezTo>
                  <a:pt x="85" y="19"/>
                  <a:pt x="86" y="19"/>
                  <a:pt x="86" y="19"/>
                </a:cubicBezTo>
                <a:cubicBezTo>
                  <a:pt x="87" y="20"/>
                  <a:pt x="88" y="20"/>
                  <a:pt x="89" y="21"/>
                </a:cubicBezTo>
                <a:cubicBezTo>
                  <a:pt x="90" y="21"/>
                  <a:pt x="92" y="23"/>
                  <a:pt x="92" y="23"/>
                </a:cubicBezTo>
                <a:cubicBezTo>
                  <a:pt x="93" y="23"/>
                  <a:pt x="93" y="23"/>
                  <a:pt x="93" y="23"/>
                </a:cubicBezTo>
                <a:cubicBezTo>
                  <a:pt x="93" y="24"/>
                  <a:pt x="94" y="24"/>
                  <a:pt x="94" y="24"/>
                </a:cubicBezTo>
                <a:cubicBezTo>
                  <a:pt x="95" y="24"/>
                  <a:pt x="96" y="25"/>
                  <a:pt x="97" y="25"/>
                </a:cubicBezTo>
                <a:cubicBezTo>
                  <a:pt x="97" y="26"/>
                  <a:pt x="98" y="26"/>
                  <a:pt x="99" y="27"/>
                </a:cubicBezTo>
                <a:cubicBezTo>
                  <a:pt x="100" y="27"/>
                  <a:pt x="99" y="27"/>
                  <a:pt x="100" y="27"/>
                </a:cubicBezTo>
                <a:cubicBezTo>
                  <a:pt x="105" y="30"/>
                  <a:pt x="109" y="33"/>
                  <a:pt x="114" y="38"/>
                </a:cubicBezTo>
                <a:cubicBezTo>
                  <a:pt x="114" y="37"/>
                  <a:pt x="114" y="37"/>
                  <a:pt x="114" y="37"/>
                </a:cubicBezTo>
                <a:cubicBezTo>
                  <a:pt x="114" y="38"/>
                  <a:pt x="114" y="37"/>
                  <a:pt x="115" y="38"/>
                </a:cubicBezTo>
                <a:cubicBezTo>
                  <a:pt x="115" y="38"/>
                  <a:pt x="115" y="38"/>
                  <a:pt x="114" y="38"/>
                </a:cubicBezTo>
                <a:cubicBezTo>
                  <a:pt x="115" y="39"/>
                  <a:pt x="116" y="40"/>
                  <a:pt x="117" y="41"/>
                </a:cubicBezTo>
                <a:cubicBezTo>
                  <a:pt x="118" y="41"/>
                  <a:pt x="117" y="40"/>
                  <a:pt x="117" y="40"/>
                </a:cubicBezTo>
                <a:cubicBezTo>
                  <a:pt x="118" y="40"/>
                  <a:pt x="118" y="40"/>
                  <a:pt x="118" y="41"/>
                </a:cubicBezTo>
                <a:cubicBezTo>
                  <a:pt x="118" y="41"/>
                  <a:pt x="118" y="40"/>
                  <a:pt x="117" y="41"/>
                </a:cubicBezTo>
                <a:cubicBezTo>
                  <a:pt x="118" y="42"/>
                  <a:pt x="118" y="41"/>
                  <a:pt x="119" y="42"/>
                </a:cubicBezTo>
                <a:cubicBezTo>
                  <a:pt x="118" y="42"/>
                  <a:pt x="120" y="43"/>
                  <a:pt x="120" y="43"/>
                </a:cubicBezTo>
                <a:cubicBezTo>
                  <a:pt x="121" y="43"/>
                  <a:pt x="121" y="43"/>
                  <a:pt x="121" y="43"/>
                </a:cubicBezTo>
                <a:cubicBezTo>
                  <a:pt x="121" y="43"/>
                  <a:pt x="122" y="44"/>
                  <a:pt x="122" y="44"/>
                </a:cubicBezTo>
                <a:cubicBezTo>
                  <a:pt x="122" y="44"/>
                  <a:pt x="122" y="44"/>
                  <a:pt x="122" y="44"/>
                </a:cubicBezTo>
                <a:cubicBezTo>
                  <a:pt x="122" y="44"/>
                  <a:pt x="124" y="45"/>
                  <a:pt x="124" y="46"/>
                </a:cubicBezTo>
                <a:cubicBezTo>
                  <a:pt x="123" y="45"/>
                  <a:pt x="122" y="45"/>
                  <a:pt x="121" y="44"/>
                </a:cubicBezTo>
                <a:cubicBezTo>
                  <a:pt x="121" y="45"/>
                  <a:pt x="125" y="47"/>
                  <a:pt x="125" y="48"/>
                </a:cubicBezTo>
                <a:cubicBezTo>
                  <a:pt x="121" y="45"/>
                  <a:pt x="118" y="42"/>
                  <a:pt x="114" y="39"/>
                </a:cubicBezTo>
                <a:cubicBezTo>
                  <a:pt x="114" y="39"/>
                  <a:pt x="114" y="39"/>
                  <a:pt x="114" y="39"/>
                </a:cubicBezTo>
                <a:cubicBezTo>
                  <a:pt x="113" y="39"/>
                  <a:pt x="113" y="38"/>
                  <a:pt x="113" y="38"/>
                </a:cubicBezTo>
                <a:cubicBezTo>
                  <a:pt x="113" y="38"/>
                  <a:pt x="113" y="39"/>
                  <a:pt x="114" y="38"/>
                </a:cubicBezTo>
                <a:cubicBezTo>
                  <a:pt x="113" y="37"/>
                  <a:pt x="111" y="36"/>
                  <a:pt x="110" y="36"/>
                </a:cubicBezTo>
                <a:cubicBezTo>
                  <a:pt x="111" y="36"/>
                  <a:pt x="111" y="37"/>
                  <a:pt x="111" y="37"/>
                </a:cubicBezTo>
                <a:cubicBezTo>
                  <a:pt x="108" y="34"/>
                  <a:pt x="103" y="32"/>
                  <a:pt x="100" y="30"/>
                </a:cubicBezTo>
                <a:cubicBezTo>
                  <a:pt x="96" y="27"/>
                  <a:pt x="92" y="24"/>
                  <a:pt x="87" y="21"/>
                </a:cubicBezTo>
                <a:cubicBezTo>
                  <a:pt x="87" y="21"/>
                  <a:pt x="87" y="21"/>
                  <a:pt x="87" y="21"/>
                </a:cubicBezTo>
                <a:cubicBezTo>
                  <a:pt x="85" y="21"/>
                  <a:pt x="83" y="19"/>
                  <a:pt x="81" y="19"/>
                </a:cubicBezTo>
                <a:cubicBezTo>
                  <a:pt x="81" y="19"/>
                  <a:pt x="80" y="18"/>
                  <a:pt x="80" y="18"/>
                </a:cubicBezTo>
                <a:cubicBezTo>
                  <a:pt x="80" y="18"/>
                  <a:pt x="79" y="17"/>
                  <a:pt x="79" y="18"/>
                </a:cubicBezTo>
                <a:cubicBezTo>
                  <a:pt x="80" y="18"/>
                  <a:pt x="80" y="18"/>
                  <a:pt x="80" y="19"/>
                </a:cubicBezTo>
                <a:cubicBezTo>
                  <a:pt x="79" y="18"/>
                  <a:pt x="76" y="17"/>
                  <a:pt x="75" y="16"/>
                </a:cubicBezTo>
                <a:cubicBezTo>
                  <a:pt x="73" y="16"/>
                  <a:pt x="70" y="15"/>
                  <a:pt x="68" y="15"/>
                </a:cubicBezTo>
                <a:cubicBezTo>
                  <a:pt x="69" y="16"/>
                  <a:pt x="72" y="16"/>
                  <a:pt x="72" y="17"/>
                </a:cubicBezTo>
                <a:cubicBezTo>
                  <a:pt x="71" y="16"/>
                  <a:pt x="69" y="17"/>
                  <a:pt x="68" y="16"/>
                </a:cubicBezTo>
                <a:cubicBezTo>
                  <a:pt x="68" y="17"/>
                  <a:pt x="67" y="17"/>
                  <a:pt x="67" y="16"/>
                </a:cubicBezTo>
                <a:cubicBezTo>
                  <a:pt x="65" y="17"/>
                  <a:pt x="62" y="15"/>
                  <a:pt x="61" y="16"/>
                </a:cubicBezTo>
                <a:cubicBezTo>
                  <a:pt x="60" y="15"/>
                  <a:pt x="60" y="15"/>
                  <a:pt x="59" y="15"/>
                </a:cubicBezTo>
                <a:cubicBezTo>
                  <a:pt x="59" y="15"/>
                  <a:pt x="60" y="15"/>
                  <a:pt x="59" y="15"/>
                </a:cubicBezTo>
                <a:cubicBezTo>
                  <a:pt x="59" y="16"/>
                  <a:pt x="60" y="15"/>
                  <a:pt x="60" y="16"/>
                </a:cubicBezTo>
                <a:cubicBezTo>
                  <a:pt x="56" y="16"/>
                  <a:pt x="53" y="16"/>
                  <a:pt x="49" y="16"/>
                </a:cubicBezTo>
                <a:cubicBezTo>
                  <a:pt x="49" y="18"/>
                  <a:pt x="47" y="17"/>
                  <a:pt x="47" y="17"/>
                </a:cubicBezTo>
                <a:cubicBezTo>
                  <a:pt x="47" y="18"/>
                  <a:pt x="45" y="18"/>
                  <a:pt x="44" y="18"/>
                </a:cubicBezTo>
                <a:cubicBezTo>
                  <a:pt x="43" y="18"/>
                  <a:pt x="41" y="19"/>
                  <a:pt x="41" y="20"/>
                </a:cubicBezTo>
                <a:cubicBezTo>
                  <a:pt x="42" y="20"/>
                  <a:pt x="42" y="19"/>
                  <a:pt x="43" y="19"/>
                </a:cubicBezTo>
                <a:cubicBezTo>
                  <a:pt x="43" y="20"/>
                  <a:pt x="43" y="20"/>
                  <a:pt x="43" y="20"/>
                </a:cubicBezTo>
                <a:cubicBezTo>
                  <a:pt x="43" y="20"/>
                  <a:pt x="42" y="20"/>
                  <a:pt x="42" y="21"/>
                </a:cubicBezTo>
                <a:cubicBezTo>
                  <a:pt x="43" y="20"/>
                  <a:pt x="44" y="20"/>
                  <a:pt x="44" y="20"/>
                </a:cubicBezTo>
                <a:cubicBezTo>
                  <a:pt x="44" y="21"/>
                  <a:pt x="43" y="22"/>
                  <a:pt x="42" y="22"/>
                </a:cubicBezTo>
                <a:cubicBezTo>
                  <a:pt x="41" y="23"/>
                  <a:pt x="40" y="23"/>
                  <a:pt x="39" y="24"/>
                </a:cubicBezTo>
                <a:cubicBezTo>
                  <a:pt x="40" y="24"/>
                  <a:pt x="39" y="25"/>
                  <a:pt x="38" y="26"/>
                </a:cubicBezTo>
                <a:cubicBezTo>
                  <a:pt x="38" y="27"/>
                  <a:pt x="39" y="26"/>
                  <a:pt x="38" y="27"/>
                </a:cubicBezTo>
                <a:cubicBezTo>
                  <a:pt x="38" y="27"/>
                  <a:pt x="38" y="27"/>
                  <a:pt x="39" y="27"/>
                </a:cubicBezTo>
                <a:cubicBezTo>
                  <a:pt x="39" y="28"/>
                  <a:pt x="39" y="28"/>
                  <a:pt x="38" y="29"/>
                </a:cubicBezTo>
                <a:cubicBezTo>
                  <a:pt x="38" y="29"/>
                  <a:pt x="38" y="29"/>
                  <a:pt x="38" y="28"/>
                </a:cubicBezTo>
                <a:cubicBezTo>
                  <a:pt x="38" y="29"/>
                  <a:pt x="38" y="30"/>
                  <a:pt x="38" y="30"/>
                </a:cubicBezTo>
                <a:cubicBezTo>
                  <a:pt x="37" y="30"/>
                  <a:pt x="38" y="30"/>
                  <a:pt x="38" y="30"/>
                </a:cubicBezTo>
                <a:cubicBezTo>
                  <a:pt x="37" y="31"/>
                  <a:pt x="37" y="31"/>
                  <a:pt x="38" y="31"/>
                </a:cubicBezTo>
                <a:cubicBezTo>
                  <a:pt x="38" y="31"/>
                  <a:pt x="37" y="31"/>
                  <a:pt x="38" y="31"/>
                </a:cubicBezTo>
                <a:cubicBezTo>
                  <a:pt x="38" y="32"/>
                  <a:pt x="38" y="31"/>
                  <a:pt x="38" y="32"/>
                </a:cubicBezTo>
                <a:cubicBezTo>
                  <a:pt x="39" y="32"/>
                  <a:pt x="38" y="31"/>
                  <a:pt x="39" y="31"/>
                </a:cubicBezTo>
                <a:cubicBezTo>
                  <a:pt x="39" y="32"/>
                  <a:pt x="39" y="32"/>
                  <a:pt x="39" y="32"/>
                </a:cubicBezTo>
                <a:cubicBezTo>
                  <a:pt x="39" y="32"/>
                  <a:pt x="39" y="32"/>
                  <a:pt x="40" y="32"/>
                </a:cubicBezTo>
                <a:cubicBezTo>
                  <a:pt x="40" y="32"/>
                  <a:pt x="40" y="32"/>
                  <a:pt x="40" y="32"/>
                </a:cubicBezTo>
                <a:cubicBezTo>
                  <a:pt x="40" y="32"/>
                  <a:pt x="39" y="32"/>
                  <a:pt x="39" y="32"/>
                </a:cubicBezTo>
                <a:cubicBezTo>
                  <a:pt x="39" y="32"/>
                  <a:pt x="39" y="31"/>
                  <a:pt x="40" y="31"/>
                </a:cubicBezTo>
                <a:cubicBezTo>
                  <a:pt x="40" y="32"/>
                  <a:pt x="40" y="33"/>
                  <a:pt x="40" y="33"/>
                </a:cubicBezTo>
                <a:cubicBezTo>
                  <a:pt x="40" y="33"/>
                  <a:pt x="40" y="33"/>
                  <a:pt x="40" y="33"/>
                </a:cubicBezTo>
                <a:cubicBezTo>
                  <a:pt x="40" y="33"/>
                  <a:pt x="40" y="33"/>
                  <a:pt x="40" y="33"/>
                </a:cubicBezTo>
                <a:cubicBezTo>
                  <a:pt x="40" y="33"/>
                  <a:pt x="40" y="33"/>
                  <a:pt x="41" y="33"/>
                </a:cubicBezTo>
                <a:cubicBezTo>
                  <a:pt x="41" y="33"/>
                  <a:pt x="40" y="33"/>
                  <a:pt x="41" y="33"/>
                </a:cubicBezTo>
                <a:cubicBezTo>
                  <a:pt x="41" y="33"/>
                  <a:pt x="41" y="33"/>
                  <a:pt x="41" y="33"/>
                </a:cubicBezTo>
                <a:close/>
                <a:moveTo>
                  <a:pt x="149" y="20"/>
                </a:moveTo>
                <a:cubicBezTo>
                  <a:pt x="150" y="20"/>
                  <a:pt x="150" y="21"/>
                  <a:pt x="150" y="21"/>
                </a:cubicBezTo>
                <a:cubicBezTo>
                  <a:pt x="150" y="21"/>
                  <a:pt x="149" y="20"/>
                  <a:pt x="149" y="20"/>
                </a:cubicBezTo>
                <a:close/>
                <a:moveTo>
                  <a:pt x="180" y="63"/>
                </a:moveTo>
                <a:cubicBezTo>
                  <a:pt x="180" y="64"/>
                  <a:pt x="181" y="65"/>
                  <a:pt x="181" y="67"/>
                </a:cubicBezTo>
                <a:cubicBezTo>
                  <a:pt x="181" y="66"/>
                  <a:pt x="181" y="66"/>
                  <a:pt x="181" y="66"/>
                </a:cubicBezTo>
                <a:cubicBezTo>
                  <a:pt x="181" y="65"/>
                  <a:pt x="180" y="64"/>
                  <a:pt x="180" y="64"/>
                </a:cubicBezTo>
                <a:cubicBezTo>
                  <a:pt x="180" y="64"/>
                  <a:pt x="180" y="64"/>
                  <a:pt x="180" y="63"/>
                </a:cubicBezTo>
                <a:close/>
                <a:moveTo>
                  <a:pt x="99" y="172"/>
                </a:moveTo>
                <a:cubicBezTo>
                  <a:pt x="99" y="171"/>
                  <a:pt x="98" y="171"/>
                  <a:pt x="98" y="171"/>
                </a:cubicBezTo>
                <a:cubicBezTo>
                  <a:pt x="98" y="171"/>
                  <a:pt x="99" y="171"/>
                  <a:pt x="100" y="171"/>
                </a:cubicBezTo>
                <a:cubicBezTo>
                  <a:pt x="99" y="171"/>
                  <a:pt x="100" y="171"/>
                  <a:pt x="99" y="172"/>
                </a:cubicBezTo>
                <a:cubicBezTo>
                  <a:pt x="100" y="172"/>
                  <a:pt x="102" y="171"/>
                  <a:pt x="101" y="172"/>
                </a:cubicBezTo>
                <a:cubicBezTo>
                  <a:pt x="101" y="171"/>
                  <a:pt x="100" y="172"/>
                  <a:pt x="99" y="172"/>
                </a:cubicBezTo>
                <a:close/>
                <a:moveTo>
                  <a:pt x="64" y="26"/>
                </a:moveTo>
                <a:cubicBezTo>
                  <a:pt x="64" y="26"/>
                  <a:pt x="65" y="26"/>
                  <a:pt x="65" y="26"/>
                </a:cubicBezTo>
                <a:cubicBezTo>
                  <a:pt x="65" y="26"/>
                  <a:pt x="65" y="26"/>
                  <a:pt x="65" y="26"/>
                </a:cubicBezTo>
                <a:cubicBezTo>
                  <a:pt x="65" y="26"/>
                  <a:pt x="65" y="26"/>
                  <a:pt x="64" y="26"/>
                </a:cubicBezTo>
                <a:cubicBezTo>
                  <a:pt x="64" y="26"/>
                  <a:pt x="64" y="26"/>
                  <a:pt x="64" y="26"/>
                </a:cubicBezTo>
                <a:close/>
                <a:moveTo>
                  <a:pt x="95" y="77"/>
                </a:moveTo>
                <a:cubicBezTo>
                  <a:pt x="95" y="78"/>
                  <a:pt x="95" y="77"/>
                  <a:pt x="95" y="77"/>
                </a:cubicBezTo>
                <a:cubicBezTo>
                  <a:pt x="95" y="78"/>
                  <a:pt x="95" y="78"/>
                  <a:pt x="95" y="77"/>
                </a:cubicBezTo>
                <a:close/>
                <a:moveTo>
                  <a:pt x="117" y="88"/>
                </a:moveTo>
                <a:cubicBezTo>
                  <a:pt x="117" y="88"/>
                  <a:pt x="117" y="88"/>
                  <a:pt x="117" y="89"/>
                </a:cubicBezTo>
                <a:cubicBezTo>
                  <a:pt x="117" y="88"/>
                  <a:pt x="117" y="88"/>
                  <a:pt x="117" y="88"/>
                </a:cubicBezTo>
                <a:close/>
                <a:moveTo>
                  <a:pt x="41" y="33"/>
                </a:moveTo>
                <a:cubicBezTo>
                  <a:pt x="40" y="33"/>
                  <a:pt x="40" y="33"/>
                  <a:pt x="40" y="33"/>
                </a:cubicBezTo>
                <a:cubicBezTo>
                  <a:pt x="40" y="33"/>
                  <a:pt x="40" y="33"/>
                  <a:pt x="40" y="33"/>
                </a:cubicBezTo>
                <a:cubicBezTo>
                  <a:pt x="40" y="33"/>
                  <a:pt x="40" y="33"/>
                  <a:pt x="40" y="33"/>
                </a:cubicBezTo>
                <a:cubicBezTo>
                  <a:pt x="40" y="33"/>
                  <a:pt x="40" y="33"/>
                  <a:pt x="41" y="33"/>
                </a:cubicBezTo>
                <a:cubicBezTo>
                  <a:pt x="41" y="33"/>
                  <a:pt x="41" y="33"/>
                  <a:pt x="41" y="33"/>
                </a:cubicBezTo>
                <a:close/>
                <a:moveTo>
                  <a:pt x="39" y="27"/>
                </a:moveTo>
                <a:cubicBezTo>
                  <a:pt x="39" y="27"/>
                  <a:pt x="39" y="27"/>
                  <a:pt x="40" y="26"/>
                </a:cubicBezTo>
                <a:cubicBezTo>
                  <a:pt x="40" y="27"/>
                  <a:pt x="40" y="27"/>
                  <a:pt x="39" y="27"/>
                </a:cubicBezTo>
                <a:cubicBezTo>
                  <a:pt x="39" y="27"/>
                  <a:pt x="39" y="27"/>
                  <a:pt x="39" y="27"/>
                </a:cubicBezTo>
                <a:close/>
                <a:moveTo>
                  <a:pt x="44" y="20"/>
                </a:moveTo>
                <a:cubicBezTo>
                  <a:pt x="44" y="19"/>
                  <a:pt x="45" y="19"/>
                  <a:pt x="45" y="19"/>
                </a:cubicBezTo>
                <a:cubicBezTo>
                  <a:pt x="44" y="19"/>
                  <a:pt x="45" y="20"/>
                  <a:pt x="44" y="20"/>
                </a:cubicBezTo>
                <a:close/>
                <a:moveTo>
                  <a:pt x="62" y="34"/>
                </a:moveTo>
                <a:cubicBezTo>
                  <a:pt x="61" y="34"/>
                  <a:pt x="63" y="34"/>
                  <a:pt x="63" y="35"/>
                </a:cubicBezTo>
                <a:cubicBezTo>
                  <a:pt x="62" y="35"/>
                  <a:pt x="62" y="34"/>
                  <a:pt x="62" y="34"/>
                </a:cubicBezTo>
                <a:close/>
                <a:moveTo>
                  <a:pt x="66" y="36"/>
                </a:moveTo>
                <a:cubicBezTo>
                  <a:pt x="65" y="36"/>
                  <a:pt x="66" y="36"/>
                  <a:pt x="66" y="36"/>
                </a:cubicBezTo>
                <a:cubicBezTo>
                  <a:pt x="66" y="36"/>
                  <a:pt x="68" y="36"/>
                  <a:pt x="67" y="37"/>
                </a:cubicBezTo>
                <a:cubicBezTo>
                  <a:pt x="67" y="36"/>
                  <a:pt x="66" y="36"/>
                  <a:pt x="66" y="36"/>
                </a:cubicBezTo>
                <a:close/>
                <a:moveTo>
                  <a:pt x="128" y="14"/>
                </a:moveTo>
                <a:cubicBezTo>
                  <a:pt x="128" y="14"/>
                  <a:pt x="130" y="15"/>
                  <a:pt x="130" y="15"/>
                </a:cubicBezTo>
                <a:cubicBezTo>
                  <a:pt x="129" y="15"/>
                  <a:pt x="128" y="14"/>
                  <a:pt x="128" y="14"/>
                </a:cubicBezTo>
                <a:close/>
                <a:moveTo>
                  <a:pt x="119" y="42"/>
                </a:moveTo>
                <a:cubicBezTo>
                  <a:pt x="120" y="41"/>
                  <a:pt x="120" y="43"/>
                  <a:pt x="121" y="43"/>
                </a:cubicBezTo>
                <a:cubicBezTo>
                  <a:pt x="120" y="43"/>
                  <a:pt x="119" y="42"/>
                  <a:pt x="119" y="42"/>
                </a:cubicBezTo>
                <a:close/>
                <a:moveTo>
                  <a:pt x="138" y="61"/>
                </a:moveTo>
                <a:cubicBezTo>
                  <a:pt x="138" y="62"/>
                  <a:pt x="137" y="60"/>
                  <a:pt x="137" y="60"/>
                </a:cubicBezTo>
                <a:cubicBezTo>
                  <a:pt x="137" y="61"/>
                  <a:pt x="137" y="61"/>
                  <a:pt x="137" y="61"/>
                </a:cubicBezTo>
                <a:cubicBezTo>
                  <a:pt x="140" y="62"/>
                  <a:pt x="141" y="67"/>
                  <a:pt x="143" y="69"/>
                </a:cubicBezTo>
                <a:cubicBezTo>
                  <a:pt x="144" y="72"/>
                  <a:pt x="146" y="74"/>
                  <a:pt x="146" y="76"/>
                </a:cubicBezTo>
                <a:cubicBezTo>
                  <a:pt x="146" y="76"/>
                  <a:pt x="146" y="76"/>
                  <a:pt x="146" y="76"/>
                </a:cubicBezTo>
                <a:cubicBezTo>
                  <a:pt x="146" y="77"/>
                  <a:pt x="146" y="78"/>
                  <a:pt x="146" y="79"/>
                </a:cubicBezTo>
                <a:cubicBezTo>
                  <a:pt x="146" y="79"/>
                  <a:pt x="146" y="79"/>
                  <a:pt x="146" y="80"/>
                </a:cubicBezTo>
                <a:cubicBezTo>
                  <a:pt x="146" y="79"/>
                  <a:pt x="146" y="80"/>
                  <a:pt x="145" y="80"/>
                </a:cubicBezTo>
                <a:cubicBezTo>
                  <a:pt x="145" y="79"/>
                  <a:pt x="146" y="79"/>
                  <a:pt x="146" y="79"/>
                </a:cubicBezTo>
                <a:cubicBezTo>
                  <a:pt x="145" y="79"/>
                  <a:pt x="145" y="79"/>
                  <a:pt x="145" y="78"/>
                </a:cubicBezTo>
                <a:cubicBezTo>
                  <a:pt x="145" y="78"/>
                  <a:pt x="145" y="78"/>
                  <a:pt x="145" y="77"/>
                </a:cubicBezTo>
                <a:cubicBezTo>
                  <a:pt x="145" y="77"/>
                  <a:pt x="145" y="77"/>
                  <a:pt x="145" y="77"/>
                </a:cubicBezTo>
                <a:cubicBezTo>
                  <a:pt x="144" y="77"/>
                  <a:pt x="145" y="79"/>
                  <a:pt x="144" y="79"/>
                </a:cubicBezTo>
                <a:cubicBezTo>
                  <a:pt x="144" y="78"/>
                  <a:pt x="144" y="78"/>
                  <a:pt x="144" y="77"/>
                </a:cubicBezTo>
                <a:cubicBezTo>
                  <a:pt x="144" y="78"/>
                  <a:pt x="144" y="78"/>
                  <a:pt x="144" y="79"/>
                </a:cubicBezTo>
                <a:cubicBezTo>
                  <a:pt x="145" y="81"/>
                  <a:pt x="146" y="80"/>
                  <a:pt x="147" y="82"/>
                </a:cubicBezTo>
                <a:cubicBezTo>
                  <a:pt x="147" y="82"/>
                  <a:pt x="147" y="81"/>
                  <a:pt x="147" y="81"/>
                </a:cubicBezTo>
                <a:cubicBezTo>
                  <a:pt x="148" y="82"/>
                  <a:pt x="147" y="84"/>
                  <a:pt x="148" y="85"/>
                </a:cubicBezTo>
                <a:cubicBezTo>
                  <a:pt x="148" y="86"/>
                  <a:pt x="148" y="86"/>
                  <a:pt x="148" y="86"/>
                </a:cubicBezTo>
                <a:cubicBezTo>
                  <a:pt x="148" y="87"/>
                  <a:pt x="148" y="88"/>
                  <a:pt x="148" y="88"/>
                </a:cubicBezTo>
                <a:cubicBezTo>
                  <a:pt x="148" y="89"/>
                  <a:pt x="148" y="89"/>
                  <a:pt x="148" y="89"/>
                </a:cubicBezTo>
                <a:cubicBezTo>
                  <a:pt x="147" y="91"/>
                  <a:pt x="148" y="94"/>
                  <a:pt x="147" y="95"/>
                </a:cubicBezTo>
                <a:cubicBezTo>
                  <a:pt x="147" y="96"/>
                  <a:pt x="146" y="99"/>
                  <a:pt x="146" y="100"/>
                </a:cubicBezTo>
                <a:cubicBezTo>
                  <a:pt x="146" y="101"/>
                  <a:pt x="144" y="105"/>
                  <a:pt x="142" y="106"/>
                </a:cubicBezTo>
                <a:cubicBezTo>
                  <a:pt x="141" y="108"/>
                  <a:pt x="142" y="108"/>
                  <a:pt x="141" y="109"/>
                </a:cubicBezTo>
                <a:cubicBezTo>
                  <a:pt x="141" y="109"/>
                  <a:pt x="142" y="108"/>
                  <a:pt x="142" y="108"/>
                </a:cubicBezTo>
                <a:cubicBezTo>
                  <a:pt x="142" y="108"/>
                  <a:pt x="142" y="109"/>
                  <a:pt x="141" y="110"/>
                </a:cubicBezTo>
                <a:cubicBezTo>
                  <a:pt x="141" y="110"/>
                  <a:pt x="141" y="110"/>
                  <a:pt x="141" y="110"/>
                </a:cubicBezTo>
                <a:cubicBezTo>
                  <a:pt x="139" y="112"/>
                  <a:pt x="137" y="116"/>
                  <a:pt x="134" y="117"/>
                </a:cubicBezTo>
                <a:cubicBezTo>
                  <a:pt x="134" y="116"/>
                  <a:pt x="135" y="116"/>
                  <a:pt x="135" y="115"/>
                </a:cubicBezTo>
                <a:cubicBezTo>
                  <a:pt x="135" y="116"/>
                  <a:pt x="132" y="117"/>
                  <a:pt x="133" y="118"/>
                </a:cubicBezTo>
                <a:cubicBezTo>
                  <a:pt x="132" y="118"/>
                  <a:pt x="132" y="118"/>
                  <a:pt x="132" y="118"/>
                </a:cubicBezTo>
                <a:cubicBezTo>
                  <a:pt x="131" y="118"/>
                  <a:pt x="131" y="117"/>
                  <a:pt x="132" y="117"/>
                </a:cubicBezTo>
                <a:cubicBezTo>
                  <a:pt x="132" y="117"/>
                  <a:pt x="131" y="118"/>
                  <a:pt x="131" y="117"/>
                </a:cubicBezTo>
                <a:cubicBezTo>
                  <a:pt x="132" y="116"/>
                  <a:pt x="133" y="116"/>
                  <a:pt x="134" y="115"/>
                </a:cubicBezTo>
                <a:cubicBezTo>
                  <a:pt x="134" y="115"/>
                  <a:pt x="133" y="115"/>
                  <a:pt x="132" y="116"/>
                </a:cubicBezTo>
                <a:cubicBezTo>
                  <a:pt x="134" y="114"/>
                  <a:pt x="135" y="112"/>
                  <a:pt x="138" y="110"/>
                </a:cubicBezTo>
                <a:cubicBezTo>
                  <a:pt x="137" y="109"/>
                  <a:pt x="137" y="110"/>
                  <a:pt x="136" y="110"/>
                </a:cubicBezTo>
                <a:cubicBezTo>
                  <a:pt x="138" y="109"/>
                  <a:pt x="138" y="107"/>
                  <a:pt x="139" y="106"/>
                </a:cubicBezTo>
                <a:cubicBezTo>
                  <a:pt x="139" y="106"/>
                  <a:pt x="139" y="106"/>
                  <a:pt x="139" y="106"/>
                </a:cubicBezTo>
                <a:cubicBezTo>
                  <a:pt x="140" y="106"/>
                  <a:pt x="139" y="106"/>
                  <a:pt x="139" y="107"/>
                </a:cubicBezTo>
                <a:cubicBezTo>
                  <a:pt x="140" y="106"/>
                  <a:pt x="140" y="106"/>
                  <a:pt x="139" y="105"/>
                </a:cubicBezTo>
                <a:cubicBezTo>
                  <a:pt x="140" y="105"/>
                  <a:pt x="140" y="104"/>
                  <a:pt x="140" y="104"/>
                </a:cubicBezTo>
                <a:cubicBezTo>
                  <a:pt x="140" y="104"/>
                  <a:pt x="140" y="104"/>
                  <a:pt x="140" y="105"/>
                </a:cubicBezTo>
                <a:cubicBezTo>
                  <a:pt x="141" y="105"/>
                  <a:pt x="141" y="103"/>
                  <a:pt x="141" y="102"/>
                </a:cubicBezTo>
                <a:cubicBezTo>
                  <a:pt x="141" y="101"/>
                  <a:pt x="142" y="102"/>
                  <a:pt x="142" y="102"/>
                </a:cubicBezTo>
                <a:cubicBezTo>
                  <a:pt x="142" y="101"/>
                  <a:pt x="144" y="96"/>
                  <a:pt x="144" y="96"/>
                </a:cubicBezTo>
                <a:cubicBezTo>
                  <a:pt x="144" y="95"/>
                  <a:pt x="144" y="95"/>
                  <a:pt x="144" y="95"/>
                </a:cubicBezTo>
                <a:cubicBezTo>
                  <a:pt x="144" y="94"/>
                  <a:pt x="144" y="94"/>
                  <a:pt x="144" y="94"/>
                </a:cubicBezTo>
                <a:cubicBezTo>
                  <a:pt x="144" y="93"/>
                  <a:pt x="145" y="92"/>
                  <a:pt x="145" y="91"/>
                </a:cubicBezTo>
                <a:cubicBezTo>
                  <a:pt x="145" y="90"/>
                  <a:pt x="145" y="91"/>
                  <a:pt x="145" y="91"/>
                </a:cubicBezTo>
                <a:cubicBezTo>
                  <a:pt x="145" y="90"/>
                  <a:pt x="145" y="90"/>
                  <a:pt x="145" y="90"/>
                </a:cubicBezTo>
                <a:cubicBezTo>
                  <a:pt x="145" y="90"/>
                  <a:pt x="145" y="90"/>
                  <a:pt x="145" y="89"/>
                </a:cubicBezTo>
                <a:cubicBezTo>
                  <a:pt x="145" y="89"/>
                  <a:pt x="146" y="89"/>
                  <a:pt x="146" y="89"/>
                </a:cubicBezTo>
                <a:cubicBezTo>
                  <a:pt x="146" y="89"/>
                  <a:pt x="146" y="89"/>
                  <a:pt x="145" y="89"/>
                </a:cubicBezTo>
                <a:cubicBezTo>
                  <a:pt x="145" y="88"/>
                  <a:pt x="146" y="88"/>
                  <a:pt x="146" y="87"/>
                </a:cubicBezTo>
                <a:cubicBezTo>
                  <a:pt x="145" y="88"/>
                  <a:pt x="144" y="86"/>
                  <a:pt x="145" y="86"/>
                </a:cubicBezTo>
                <a:cubicBezTo>
                  <a:pt x="145" y="86"/>
                  <a:pt x="145" y="87"/>
                  <a:pt x="145" y="87"/>
                </a:cubicBezTo>
                <a:cubicBezTo>
                  <a:pt x="145" y="87"/>
                  <a:pt x="145" y="86"/>
                  <a:pt x="146" y="87"/>
                </a:cubicBezTo>
                <a:cubicBezTo>
                  <a:pt x="145" y="86"/>
                  <a:pt x="146" y="86"/>
                  <a:pt x="146" y="85"/>
                </a:cubicBezTo>
                <a:cubicBezTo>
                  <a:pt x="145" y="85"/>
                  <a:pt x="145" y="84"/>
                  <a:pt x="144" y="85"/>
                </a:cubicBezTo>
                <a:cubicBezTo>
                  <a:pt x="145" y="84"/>
                  <a:pt x="145" y="83"/>
                  <a:pt x="145" y="83"/>
                </a:cubicBezTo>
                <a:cubicBezTo>
                  <a:pt x="145" y="83"/>
                  <a:pt x="145" y="83"/>
                  <a:pt x="145" y="84"/>
                </a:cubicBezTo>
                <a:cubicBezTo>
                  <a:pt x="145" y="84"/>
                  <a:pt x="146" y="84"/>
                  <a:pt x="146" y="83"/>
                </a:cubicBezTo>
                <a:cubicBezTo>
                  <a:pt x="146" y="83"/>
                  <a:pt x="146" y="84"/>
                  <a:pt x="146" y="83"/>
                </a:cubicBezTo>
                <a:cubicBezTo>
                  <a:pt x="146" y="83"/>
                  <a:pt x="146" y="82"/>
                  <a:pt x="146" y="82"/>
                </a:cubicBezTo>
                <a:cubicBezTo>
                  <a:pt x="146" y="81"/>
                  <a:pt x="146" y="82"/>
                  <a:pt x="146" y="82"/>
                </a:cubicBezTo>
                <a:cubicBezTo>
                  <a:pt x="146" y="80"/>
                  <a:pt x="145" y="81"/>
                  <a:pt x="144" y="80"/>
                </a:cubicBezTo>
                <a:cubicBezTo>
                  <a:pt x="144" y="80"/>
                  <a:pt x="144" y="80"/>
                  <a:pt x="144" y="80"/>
                </a:cubicBezTo>
                <a:cubicBezTo>
                  <a:pt x="143" y="79"/>
                  <a:pt x="143" y="75"/>
                  <a:pt x="142" y="73"/>
                </a:cubicBezTo>
                <a:cubicBezTo>
                  <a:pt x="142" y="73"/>
                  <a:pt x="142" y="73"/>
                  <a:pt x="142" y="72"/>
                </a:cubicBezTo>
                <a:cubicBezTo>
                  <a:pt x="142" y="72"/>
                  <a:pt x="143" y="72"/>
                  <a:pt x="143" y="73"/>
                </a:cubicBezTo>
                <a:cubicBezTo>
                  <a:pt x="143" y="73"/>
                  <a:pt x="143" y="73"/>
                  <a:pt x="143" y="73"/>
                </a:cubicBezTo>
                <a:cubicBezTo>
                  <a:pt x="143" y="74"/>
                  <a:pt x="143" y="76"/>
                  <a:pt x="144" y="77"/>
                </a:cubicBezTo>
                <a:cubicBezTo>
                  <a:pt x="143" y="75"/>
                  <a:pt x="143" y="74"/>
                  <a:pt x="143" y="72"/>
                </a:cubicBezTo>
                <a:cubicBezTo>
                  <a:pt x="144" y="72"/>
                  <a:pt x="143" y="72"/>
                  <a:pt x="144" y="72"/>
                </a:cubicBezTo>
                <a:cubicBezTo>
                  <a:pt x="143" y="71"/>
                  <a:pt x="143" y="73"/>
                  <a:pt x="143" y="72"/>
                </a:cubicBezTo>
                <a:cubicBezTo>
                  <a:pt x="143" y="71"/>
                  <a:pt x="142" y="70"/>
                  <a:pt x="142" y="69"/>
                </a:cubicBezTo>
                <a:cubicBezTo>
                  <a:pt x="142" y="69"/>
                  <a:pt x="141" y="69"/>
                  <a:pt x="142" y="70"/>
                </a:cubicBezTo>
                <a:cubicBezTo>
                  <a:pt x="141" y="69"/>
                  <a:pt x="142" y="69"/>
                  <a:pt x="141" y="68"/>
                </a:cubicBezTo>
                <a:cubicBezTo>
                  <a:pt x="141" y="68"/>
                  <a:pt x="141" y="69"/>
                  <a:pt x="141" y="69"/>
                </a:cubicBezTo>
                <a:cubicBezTo>
                  <a:pt x="141" y="69"/>
                  <a:pt x="141" y="68"/>
                  <a:pt x="141" y="68"/>
                </a:cubicBezTo>
                <a:cubicBezTo>
                  <a:pt x="141" y="68"/>
                  <a:pt x="141" y="68"/>
                  <a:pt x="141" y="69"/>
                </a:cubicBezTo>
                <a:cubicBezTo>
                  <a:pt x="140" y="69"/>
                  <a:pt x="140" y="68"/>
                  <a:pt x="140" y="68"/>
                </a:cubicBezTo>
                <a:cubicBezTo>
                  <a:pt x="140" y="67"/>
                  <a:pt x="140" y="66"/>
                  <a:pt x="139" y="66"/>
                </a:cubicBezTo>
                <a:cubicBezTo>
                  <a:pt x="138" y="63"/>
                  <a:pt x="136" y="61"/>
                  <a:pt x="135" y="58"/>
                </a:cubicBezTo>
                <a:cubicBezTo>
                  <a:pt x="135" y="58"/>
                  <a:pt x="135" y="58"/>
                  <a:pt x="135" y="58"/>
                </a:cubicBezTo>
                <a:cubicBezTo>
                  <a:pt x="133" y="57"/>
                  <a:pt x="132" y="55"/>
                  <a:pt x="131" y="53"/>
                </a:cubicBezTo>
                <a:cubicBezTo>
                  <a:pt x="132" y="54"/>
                  <a:pt x="134" y="57"/>
                  <a:pt x="135" y="58"/>
                </a:cubicBezTo>
                <a:cubicBezTo>
                  <a:pt x="136" y="59"/>
                  <a:pt x="137" y="60"/>
                  <a:pt x="138" y="61"/>
                </a:cubicBezTo>
                <a:close/>
                <a:moveTo>
                  <a:pt x="126" y="49"/>
                </a:moveTo>
                <a:cubicBezTo>
                  <a:pt x="128" y="49"/>
                  <a:pt x="129" y="52"/>
                  <a:pt x="131" y="53"/>
                </a:cubicBezTo>
                <a:cubicBezTo>
                  <a:pt x="129" y="53"/>
                  <a:pt x="127" y="50"/>
                  <a:pt x="126" y="49"/>
                </a:cubicBezTo>
                <a:close/>
                <a:moveTo>
                  <a:pt x="115" y="73"/>
                </a:moveTo>
                <a:cubicBezTo>
                  <a:pt x="116" y="73"/>
                  <a:pt x="116" y="74"/>
                  <a:pt x="117" y="75"/>
                </a:cubicBezTo>
                <a:cubicBezTo>
                  <a:pt x="116" y="75"/>
                  <a:pt x="115" y="74"/>
                  <a:pt x="115" y="73"/>
                </a:cubicBezTo>
                <a:close/>
                <a:moveTo>
                  <a:pt x="146" y="78"/>
                </a:moveTo>
                <a:cubicBezTo>
                  <a:pt x="147" y="78"/>
                  <a:pt x="147" y="78"/>
                  <a:pt x="147" y="79"/>
                </a:cubicBezTo>
                <a:cubicBezTo>
                  <a:pt x="147" y="79"/>
                  <a:pt x="147" y="79"/>
                  <a:pt x="147" y="79"/>
                </a:cubicBezTo>
                <a:lnTo>
                  <a:pt x="146" y="78"/>
                </a:lnTo>
                <a:close/>
                <a:moveTo>
                  <a:pt x="116" y="85"/>
                </a:moveTo>
                <a:cubicBezTo>
                  <a:pt x="116" y="85"/>
                  <a:pt x="116" y="85"/>
                  <a:pt x="116" y="85"/>
                </a:cubicBezTo>
                <a:cubicBezTo>
                  <a:pt x="116" y="85"/>
                  <a:pt x="116" y="85"/>
                  <a:pt x="116" y="85"/>
                </a:cubicBezTo>
                <a:close/>
                <a:moveTo>
                  <a:pt x="145" y="81"/>
                </a:moveTo>
                <a:cubicBezTo>
                  <a:pt x="145" y="82"/>
                  <a:pt x="144" y="82"/>
                  <a:pt x="144" y="81"/>
                </a:cubicBezTo>
                <a:cubicBezTo>
                  <a:pt x="144" y="81"/>
                  <a:pt x="145" y="81"/>
                  <a:pt x="145" y="81"/>
                </a:cubicBezTo>
                <a:close/>
                <a:moveTo>
                  <a:pt x="145" y="82"/>
                </a:moveTo>
                <a:cubicBezTo>
                  <a:pt x="145" y="82"/>
                  <a:pt x="145" y="82"/>
                  <a:pt x="145" y="82"/>
                </a:cubicBezTo>
                <a:cubicBezTo>
                  <a:pt x="145" y="82"/>
                  <a:pt x="145" y="83"/>
                  <a:pt x="144" y="83"/>
                </a:cubicBezTo>
                <a:cubicBezTo>
                  <a:pt x="144" y="82"/>
                  <a:pt x="145" y="82"/>
                  <a:pt x="145" y="82"/>
                </a:cubicBezTo>
                <a:close/>
                <a:moveTo>
                  <a:pt x="119" y="85"/>
                </a:moveTo>
                <a:cubicBezTo>
                  <a:pt x="119" y="85"/>
                  <a:pt x="119" y="85"/>
                  <a:pt x="119" y="85"/>
                </a:cubicBezTo>
                <a:cubicBezTo>
                  <a:pt x="119" y="85"/>
                  <a:pt x="119" y="85"/>
                  <a:pt x="119" y="85"/>
                </a:cubicBezTo>
                <a:close/>
                <a:moveTo>
                  <a:pt x="117" y="86"/>
                </a:moveTo>
                <a:cubicBezTo>
                  <a:pt x="117" y="86"/>
                  <a:pt x="117" y="86"/>
                  <a:pt x="117" y="86"/>
                </a:cubicBezTo>
                <a:cubicBezTo>
                  <a:pt x="117" y="86"/>
                  <a:pt x="116" y="86"/>
                  <a:pt x="117" y="86"/>
                </a:cubicBezTo>
                <a:close/>
                <a:moveTo>
                  <a:pt x="150" y="89"/>
                </a:moveTo>
                <a:cubicBezTo>
                  <a:pt x="151" y="89"/>
                  <a:pt x="150" y="90"/>
                  <a:pt x="150" y="91"/>
                </a:cubicBezTo>
                <a:cubicBezTo>
                  <a:pt x="150" y="91"/>
                  <a:pt x="150" y="90"/>
                  <a:pt x="150" y="89"/>
                </a:cubicBezTo>
                <a:close/>
                <a:moveTo>
                  <a:pt x="116" y="86"/>
                </a:moveTo>
                <a:cubicBezTo>
                  <a:pt x="117" y="86"/>
                  <a:pt x="116" y="86"/>
                  <a:pt x="116" y="86"/>
                </a:cubicBezTo>
                <a:cubicBezTo>
                  <a:pt x="116" y="86"/>
                  <a:pt x="116" y="86"/>
                  <a:pt x="116" y="86"/>
                </a:cubicBezTo>
                <a:cubicBezTo>
                  <a:pt x="116" y="86"/>
                  <a:pt x="116" y="86"/>
                  <a:pt x="116" y="86"/>
                </a:cubicBezTo>
                <a:close/>
                <a:moveTo>
                  <a:pt x="178" y="99"/>
                </a:moveTo>
                <a:cubicBezTo>
                  <a:pt x="178" y="99"/>
                  <a:pt x="178" y="100"/>
                  <a:pt x="178" y="100"/>
                </a:cubicBezTo>
                <a:cubicBezTo>
                  <a:pt x="178" y="101"/>
                  <a:pt x="177" y="100"/>
                  <a:pt x="177" y="102"/>
                </a:cubicBezTo>
                <a:cubicBezTo>
                  <a:pt x="177" y="102"/>
                  <a:pt x="177" y="100"/>
                  <a:pt x="178" y="99"/>
                </a:cubicBezTo>
                <a:close/>
                <a:moveTo>
                  <a:pt x="176" y="103"/>
                </a:moveTo>
                <a:cubicBezTo>
                  <a:pt x="176" y="105"/>
                  <a:pt x="176" y="106"/>
                  <a:pt x="175" y="108"/>
                </a:cubicBezTo>
                <a:cubicBezTo>
                  <a:pt x="174" y="107"/>
                  <a:pt x="176" y="104"/>
                  <a:pt x="176" y="103"/>
                </a:cubicBezTo>
                <a:close/>
                <a:moveTo>
                  <a:pt x="180" y="105"/>
                </a:moveTo>
                <a:cubicBezTo>
                  <a:pt x="179" y="106"/>
                  <a:pt x="179" y="108"/>
                  <a:pt x="179" y="108"/>
                </a:cubicBezTo>
                <a:cubicBezTo>
                  <a:pt x="178" y="108"/>
                  <a:pt x="179" y="104"/>
                  <a:pt x="180" y="105"/>
                </a:cubicBezTo>
                <a:close/>
                <a:moveTo>
                  <a:pt x="176" y="105"/>
                </a:moveTo>
                <a:cubicBezTo>
                  <a:pt x="177" y="105"/>
                  <a:pt x="176" y="106"/>
                  <a:pt x="176" y="107"/>
                </a:cubicBezTo>
                <a:cubicBezTo>
                  <a:pt x="176" y="106"/>
                  <a:pt x="176" y="105"/>
                  <a:pt x="176" y="105"/>
                </a:cubicBezTo>
                <a:close/>
                <a:moveTo>
                  <a:pt x="174" y="111"/>
                </a:moveTo>
                <a:cubicBezTo>
                  <a:pt x="174" y="112"/>
                  <a:pt x="174" y="113"/>
                  <a:pt x="173" y="114"/>
                </a:cubicBezTo>
                <a:cubicBezTo>
                  <a:pt x="172" y="114"/>
                  <a:pt x="173" y="113"/>
                  <a:pt x="174" y="112"/>
                </a:cubicBezTo>
                <a:cubicBezTo>
                  <a:pt x="173" y="112"/>
                  <a:pt x="173" y="114"/>
                  <a:pt x="173" y="114"/>
                </a:cubicBezTo>
                <a:cubicBezTo>
                  <a:pt x="173" y="113"/>
                  <a:pt x="173" y="112"/>
                  <a:pt x="174" y="111"/>
                </a:cubicBezTo>
                <a:close/>
                <a:moveTo>
                  <a:pt x="168" y="123"/>
                </a:moveTo>
                <a:cubicBezTo>
                  <a:pt x="169" y="124"/>
                  <a:pt x="167" y="126"/>
                  <a:pt x="166" y="127"/>
                </a:cubicBezTo>
                <a:cubicBezTo>
                  <a:pt x="166" y="126"/>
                  <a:pt x="168" y="125"/>
                  <a:pt x="168" y="123"/>
                </a:cubicBezTo>
                <a:close/>
                <a:moveTo>
                  <a:pt x="167" y="124"/>
                </a:moveTo>
                <a:cubicBezTo>
                  <a:pt x="167" y="125"/>
                  <a:pt x="165" y="127"/>
                  <a:pt x="165" y="127"/>
                </a:cubicBezTo>
                <a:cubicBezTo>
                  <a:pt x="165" y="127"/>
                  <a:pt x="166" y="126"/>
                  <a:pt x="165" y="126"/>
                </a:cubicBezTo>
                <a:cubicBezTo>
                  <a:pt x="166" y="126"/>
                  <a:pt x="166" y="125"/>
                  <a:pt x="167" y="124"/>
                </a:cubicBezTo>
                <a:close/>
                <a:moveTo>
                  <a:pt x="142" y="109"/>
                </a:moveTo>
                <a:cubicBezTo>
                  <a:pt x="142" y="111"/>
                  <a:pt x="141" y="112"/>
                  <a:pt x="140" y="113"/>
                </a:cubicBezTo>
                <a:cubicBezTo>
                  <a:pt x="140" y="113"/>
                  <a:pt x="140" y="113"/>
                  <a:pt x="140" y="112"/>
                </a:cubicBezTo>
                <a:cubicBezTo>
                  <a:pt x="141" y="111"/>
                  <a:pt x="141" y="110"/>
                  <a:pt x="142" y="109"/>
                </a:cubicBezTo>
                <a:close/>
                <a:moveTo>
                  <a:pt x="166" y="127"/>
                </a:moveTo>
                <a:cubicBezTo>
                  <a:pt x="166" y="128"/>
                  <a:pt x="164" y="131"/>
                  <a:pt x="163" y="131"/>
                </a:cubicBezTo>
                <a:cubicBezTo>
                  <a:pt x="164" y="130"/>
                  <a:pt x="165" y="128"/>
                  <a:pt x="166" y="127"/>
                </a:cubicBezTo>
                <a:close/>
                <a:moveTo>
                  <a:pt x="164" y="128"/>
                </a:moveTo>
                <a:cubicBezTo>
                  <a:pt x="164" y="128"/>
                  <a:pt x="163" y="129"/>
                  <a:pt x="163" y="130"/>
                </a:cubicBezTo>
                <a:cubicBezTo>
                  <a:pt x="163" y="129"/>
                  <a:pt x="163" y="129"/>
                  <a:pt x="164" y="128"/>
                </a:cubicBezTo>
                <a:close/>
                <a:moveTo>
                  <a:pt x="163" y="130"/>
                </a:moveTo>
                <a:cubicBezTo>
                  <a:pt x="162" y="131"/>
                  <a:pt x="161" y="133"/>
                  <a:pt x="159" y="134"/>
                </a:cubicBezTo>
                <a:cubicBezTo>
                  <a:pt x="159" y="133"/>
                  <a:pt x="162" y="131"/>
                  <a:pt x="161" y="131"/>
                </a:cubicBezTo>
                <a:cubicBezTo>
                  <a:pt x="162" y="130"/>
                  <a:pt x="162" y="130"/>
                  <a:pt x="162" y="130"/>
                </a:cubicBezTo>
                <a:cubicBezTo>
                  <a:pt x="162" y="130"/>
                  <a:pt x="162" y="131"/>
                  <a:pt x="163" y="130"/>
                </a:cubicBezTo>
                <a:close/>
                <a:moveTo>
                  <a:pt x="114" y="92"/>
                </a:moveTo>
                <a:cubicBezTo>
                  <a:pt x="114" y="92"/>
                  <a:pt x="114" y="92"/>
                  <a:pt x="113" y="92"/>
                </a:cubicBezTo>
                <a:cubicBezTo>
                  <a:pt x="113" y="92"/>
                  <a:pt x="113" y="92"/>
                  <a:pt x="114" y="92"/>
                </a:cubicBezTo>
                <a:close/>
                <a:moveTo>
                  <a:pt x="157" y="136"/>
                </a:moveTo>
                <a:cubicBezTo>
                  <a:pt x="155" y="139"/>
                  <a:pt x="152" y="141"/>
                  <a:pt x="149" y="144"/>
                </a:cubicBezTo>
                <a:cubicBezTo>
                  <a:pt x="149" y="144"/>
                  <a:pt x="150" y="143"/>
                  <a:pt x="151" y="142"/>
                </a:cubicBezTo>
                <a:cubicBezTo>
                  <a:pt x="151" y="143"/>
                  <a:pt x="149" y="144"/>
                  <a:pt x="148" y="145"/>
                </a:cubicBezTo>
                <a:cubicBezTo>
                  <a:pt x="147" y="145"/>
                  <a:pt x="148" y="144"/>
                  <a:pt x="148" y="144"/>
                </a:cubicBezTo>
                <a:cubicBezTo>
                  <a:pt x="151" y="141"/>
                  <a:pt x="153" y="139"/>
                  <a:pt x="157" y="136"/>
                </a:cubicBezTo>
                <a:close/>
                <a:moveTo>
                  <a:pt x="131" y="117"/>
                </a:moveTo>
                <a:cubicBezTo>
                  <a:pt x="131" y="118"/>
                  <a:pt x="130" y="119"/>
                  <a:pt x="129" y="119"/>
                </a:cubicBezTo>
                <a:cubicBezTo>
                  <a:pt x="129" y="119"/>
                  <a:pt x="130" y="118"/>
                  <a:pt x="131" y="117"/>
                </a:cubicBezTo>
                <a:close/>
                <a:moveTo>
                  <a:pt x="129" y="120"/>
                </a:moveTo>
                <a:cubicBezTo>
                  <a:pt x="130" y="121"/>
                  <a:pt x="126" y="122"/>
                  <a:pt x="129" y="121"/>
                </a:cubicBezTo>
                <a:cubicBezTo>
                  <a:pt x="129" y="121"/>
                  <a:pt x="129" y="120"/>
                  <a:pt x="129" y="120"/>
                </a:cubicBezTo>
                <a:close/>
                <a:moveTo>
                  <a:pt x="144" y="147"/>
                </a:moveTo>
                <a:cubicBezTo>
                  <a:pt x="145" y="147"/>
                  <a:pt x="143" y="148"/>
                  <a:pt x="143" y="149"/>
                </a:cubicBezTo>
                <a:cubicBezTo>
                  <a:pt x="143" y="148"/>
                  <a:pt x="143" y="148"/>
                  <a:pt x="144" y="147"/>
                </a:cubicBezTo>
                <a:close/>
                <a:moveTo>
                  <a:pt x="142" y="148"/>
                </a:moveTo>
                <a:cubicBezTo>
                  <a:pt x="142" y="149"/>
                  <a:pt x="141" y="149"/>
                  <a:pt x="141" y="150"/>
                </a:cubicBezTo>
                <a:cubicBezTo>
                  <a:pt x="141" y="149"/>
                  <a:pt x="141" y="149"/>
                  <a:pt x="141" y="149"/>
                </a:cubicBezTo>
                <a:lnTo>
                  <a:pt x="142" y="148"/>
                </a:lnTo>
                <a:close/>
                <a:moveTo>
                  <a:pt x="136" y="154"/>
                </a:moveTo>
                <a:cubicBezTo>
                  <a:pt x="136" y="154"/>
                  <a:pt x="135" y="155"/>
                  <a:pt x="134" y="154"/>
                </a:cubicBezTo>
                <a:cubicBezTo>
                  <a:pt x="134" y="155"/>
                  <a:pt x="134" y="155"/>
                  <a:pt x="134" y="155"/>
                </a:cubicBezTo>
                <a:cubicBezTo>
                  <a:pt x="133" y="155"/>
                  <a:pt x="134" y="155"/>
                  <a:pt x="134" y="154"/>
                </a:cubicBezTo>
                <a:cubicBezTo>
                  <a:pt x="134" y="154"/>
                  <a:pt x="135" y="154"/>
                  <a:pt x="136" y="154"/>
                </a:cubicBezTo>
                <a:close/>
                <a:moveTo>
                  <a:pt x="132" y="155"/>
                </a:moveTo>
                <a:cubicBezTo>
                  <a:pt x="132" y="155"/>
                  <a:pt x="132" y="155"/>
                  <a:pt x="132" y="155"/>
                </a:cubicBezTo>
                <a:cubicBezTo>
                  <a:pt x="133" y="156"/>
                  <a:pt x="131" y="156"/>
                  <a:pt x="131" y="156"/>
                </a:cubicBezTo>
                <a:cubicBezTo>
                  <a:pt x="131" y="156"/>
                  <a:pt x="131" y="155"/>
                  <a:pt x="132" y="155"/>
                </a:cubicBezTo>
                <a:close/>
                <a:moveTo>
                  <a:pt x="125" y="159"/>
                </a:moveTo>
                <a:cubicBezTo>
                  <a:pt x="125" y="160"/>
                  <a:pt x="124" y="160"/>
                  <a:pt x="123" y="161"/>
                </a:cubicBezTo>
                <a:cubicBezTo>
                  <a:pt x="123" y="160"/>
                  <a:pt x="125" y="160"/>
                  <a:pt x="125" y="159"/>
                </a:cubicBezTo>
                <a:close/>
                <a:moveTo>
                  <a:pt x="126" y="165"/>
                </a:moveTo>
                <a:cubicBezTo>
                  <a:pt x="125" y="165"/>
                  <a:pt x="124" y="165"/>
                  <a:pt x="124" y="164"/>
                </a:cubicBezTo>
                <a:cubicBezTo>
                  <a:pt x="124" y="164"/>
                  <a:pt x="126" y="164"/>
                  <a:pt x="126" y="165"/>
                </a:cubicBezTo>
                <a:close/>
                <a:moveTo>
                  <a:pt x="124" y="161"/>
                </a:moveTo>
                <a:cubicBezTo>
                  <a:pt x="124" y="161"/>
                  <a:pt x="122" y="162"/>
                  <a:pt x="124" y="161"/>
                </a:cubicBezTo>
                <a:cubicBezTo>
                  <a:pt x="124" y="162"/>
                  <a:pt x="122" y="162"/>
                  <a:pt x="121" y="163"/>
                </a:cubicBezTo>
                <a:cubicBezTo>
                  <a:pt x="122" y="162"/>
                  <a:pt x="122" y="162"/>
                  <a:pt x="124" y="161"/>
                </a:cubicBezTo>
                <a:close/>
                <a:moveTo>
                  <a:pt x="101" y="98"/>
                </a:moveTo>
                <a:cubicBezTo>
                  <a:pt x="100" y="99"/>
                  <a:pt x="101" y="99"/>
                  <a:pt x="101" y="99"/>
                </a:cubicBezTo>
                <a:cubicBezTo>
                  <a:pt x="100" y="99"/>
                  <a:pt x="100" y="99"/>
                  <a:pt x="99" y="99"/>
                </a:cubicBezTo>
                <a:cubicBezTo>
                  <a:pt x="99" y="99"/>
                  <a:pt x="100" y="99"/>
                  <a:pt x="101" y="98"/>
                </a:cubicBezTo>
                <a:close/>
                <a:moveTo>
                  <a:pt x="123" y="165"/>
                </a:moveTo>
                <a:cubicBezTo>
                  <a:pt x="124" y="165"/>
                  <a:pt x="120" y="166"/>
                  <a:pt x="121" y="165"/>
                </a:cubicBezTo>
                <a:cubicBezTo>
                  <a:pt x="122" y="165"/>
                  <a:pt x="122" y="165"/>
                  <a:pt x="123" y="165"/>
                </a:cubicBezTo>
                <a:close/>
                <a:moveTo>
                  <a:pt x="121" y="161"/>
                </a:moveTo>
                <a:cubicBezTo>
                  <a:pt x="121" y="162"/>
                  <a:pt x="119" y="162"/>
                  <a:pt x="118" y="162"/>
                </a:cubicBezTo>
                <a:cubicBezTo>
                  <a:pt x="119" y="162"/>
                  <a:pt x="120" y="162"/>
                  <a:pt x="121" y="161"/>
                </a:cubicBezTo>
                <a:close/>
                <a:moveTo>
                  <a:pt x="99" y="99"/>
                </a:moveTo>
                <a:cubicBezTo>
                  <a:pt x="99" y="100"/>
                  <a:pt x="98" y="100"/>
                  <a:pt x="98" y="99"/>
                </a:cubicBezTo>
                <a:cubicBezTo>
                  <a:pt x="98" y="99"/>
                  <a:pt x="98" y="99"/>
                  <a:pt x="99" y="99"/>
                </a:cubicBezTo>
                <a:close/>
                <a:moveTo>
                  <a:pt x="116" y="164"/>
                </a:moveTo>
                <a:cubicBezTo>
                  <a:pt x="116" y="165"/>
                  <a:pt x="115" y="165"/>
                  <a:pt x="115" y="165"/>
                </a:cubicBezTo>
                <a:cubicBezTo>
                  <a:pt x="115" y="165"/>
                  <a:pt x="115" y="165"/>
                  <a:pt x="116" y="164"/>
                </a:cubicBezTo>
                <a:close/>
                <a:moveTo>
                  <a:pt x="110" y="167"/>
                </a:moveTo>
                <a:cubicBezTo>
                  <a:pt x="107" y="168"/>
                  <a:pt x="105" y="169"/>
                  <a:pt x="104" y="169"/>
                </a:cubicBezTo>
                <a:cubicBezTo>
                  <a:pt x="103" y="168"/>
                  <a:pt x="104" y="168"/>
                  <a:pt x="104" y="168"/>
                </a:cubicBezTo>
                <a:cubicBezTo>
                  <a:pt x="104" y="168"/>
                  <a:pt x="106" y="167"/>
                  <a:pt x="106" y="168"/>
                </a:cubicBezTo>
                <a:cubicBezTo>
                  <a:pt x="106" y="167"/>
                  <a:pt x="108" y="167"/>
                  <a:pt x="110" y="167"/>
                </a:cubicBezTo>
                <a:close/>
                <a:moveTo>
                  <a:pt x="109" y="167"/>
                </a:moveTo>
                <a:cubicBezTo>
                  <a:pt x="108" y="167"/>
                  <a:pt x="108" y="166"/>
                  <a:pt x="110" y="166"/>
                </a:cubicBezTo>
                <a:cubicBezTo>
                  <a:pt x="109" y="167"/>
                  <a:pt x="111" y="166"/>
                  <a:pt x="112" y="167"/>
                </a:cubicBezTo>
                <a:cubicBezTo>
                  <a:pt x="110" y="167"/>
                  <a:pt x="110" y="167"/>
                  <a:pt x="109" y="167"/>
                </a:cubicBezTo>
                <a:close/>
                <a:moveTo>
                  <a:pt x="106" y="171"/>
                </a:moveTo>
                <a:cubicBezTo>
                  <a:pt x="105" y="171"/>
                  <a:pt x="104" y="171"/>
                  <a:pt x="103" y="171"/>
                </a:cubicBezTo>
                <a:cubicBezTo>
                  <a:pt x="104" y="171"/>
                  <a:pt x="104" y="171"/>
                  <a:pt x="106" y="171"/>
                </a:cubicBezTo>
                <a:close/>
                <a:moveTo>
                  <a:pt x="87" y="98"/>
                </a:moveTo>
                <a:cubicBezTo>
                  <a:pt x="87" y="99"/>
                  <a:pt x="87" y="99"/>
                  <a:pt x="87" y="99"/>
                </a:cubicBezTo>
                <a:cubicBezTo>
                  <a:pt x="87" y="99"/>
                  <a:pt x="86" y="98"/>
                  <a:pt x="86" y="99"/>
                </a:cubicBezTo>
                <a:cubicBezTo>
                  <a:pt x="86" y="98"/>
                  <a:pt x="87" y="98"/>
                  <a:pt x="87" y="98"/>
                </a:cubicBezTo>
                <a:close/>
                <a:moveTo>
                  <a:pt x="79" y="168"/>
                </a:moveTo>
                <a:cubicBezTo>
                  <a:pt x="78" y="169"/>
                  <a:pt x="76" y="168"/>
                  <a:pt x="75" y="169"/>
                </a:cubicBezTo>
                <a:cubicBezTo>
                  <a:pt x="73" y="168"/>
                  <a:pt x="73" y="168"/>
                  <a:pt x="71" y="168"/>
                </a:cubicBezTo>
                <a:cubicBezTo>
                  <a:pt x="71" y="167"/>
                  <a:pt x="71" y="167"/>
                  <a:pt x="71" y="167"/>
                </a:cubicBezTo>
                <a:cubicBezTo>
                  <a:pt x="73" y="168"/>
                  <a:pt x="76" y="168"/>
                  <a:pt x="79" y="168"/>
                </a:cubicBezTo>
                <a:close/>
                <a:moveTo>
                  <a:pt x="85" y="98"/>
                </a:moveTo>
                <a:cubicBezTo>
                  <a:pt x="85" y="98"/>
                  <a:pt x="85" y="98"/>
                  <a:pt x="85" y="98"/>
                </a:cubicBezTo>
                <a:cubicBezTo>
                  <a:pt x="85" y="98"/>
                  <a:pt x="86" y="98"/>
                  <a:pt x="85" y="98"/>
                </a:cubicBezTo>
                <a:close/>
                <a:moveTo>
                  <a:pt x="71" y="168"/>
                </a:moveTo>
                <a:cubicBezTo>
                  <a:pt x="69" y="168"/>
                  <a:pt x="66" y="167"/>
                  <a:pt x="65" y="166"/>
                </a:cubicBezTo>
                <a:cubicBezTo>
                  <a:pt x="63" y="167"/>
                  <a:pt x="61" y="167"/>
                  <a:pt x="59" y="165"/>
                </a:cubicBezTo>
                <a:cubicBezTo>
                  <a:pt x="60" y="165"/>
                  <a:pt x="62" y="166"/>
                  <a:pt x="63" y="165"/>
                </a:cubicBezTo>
                <a:cubicBezTo>
                  <a:pt x="67" y="167"/>
                  <a:pt x="69" y="167"/>
                  <a:pt x="71" y="168"/>
                </a:cubicBezTo>
                <a:close/>
                <a:moveTo>
                  <a:pt x="70" y="165"/>
                </a:moveTo>
                <a:cubicBezTo>
                  <a:pt x="70" y="166"/>
                  <a:pt x="68" y="165"/>
                  <a:pt x="68" y="165"/>
                </a:cubicBezTo>
                <a:cubicBezTo>
                  <a:pt x="68" y="165"/>
                  <a:pt x="69" y="165"/>
                  <a:pt x="70" y="165"/>
                </a:cubicBezTo>
                <a:cubicBezTo>
                  <a:pt x="70" y="165"/>
                  <a:pt x="70" y="165"/>
                  <a:pt x="70" y="165"/>
                </a:cubicBezTo>
                <a:close/>
                <a:moveTo>
                  <a:pt x="67" y="164"/>
                </a:moveTo>
                <a:cubicBezTo>
                  <a:pt x="66" y="165"/>
                  <a:pt x="65" y="164"/>
                  <a:pt x="64" y="164"/>
                </a:cubicBezTo>
                <a:cubicBezTo>
                  <a:pt x="64" y="163"/>
                  <a:pt x="63" y="163"/>
                  <a:pt x="63" y="163"/>
                </a:cubicBezTo>
                <a:cubicBezTo>
                  <a:pt x="65" y="163"/>
                  <a:pt x="66" y="164"/>
                  <a:pt x="67" y="164"/>
                </a:cubicBezTo>
                <a:close/>
                <a:moveTo>
                  <a:pt x="84" y="94"/>
                </a:moveTo>
                <a:cubicBezTo>
                  <a:pt x="84" y="95"/>
                  <a:pt x="84" y="95"/>
                  <a:pt x="84" y="95"/>
                </a:cubicBezTo>
                <a:cubicBezTo>
                  <a:pt x="84" y="94"/>
                  <a:pt x="84" y="95"/>
                  <a:pt x="84" y="94"/>
                </a:cubicBezTo>
                <a:close/>
                <a:moveTo>
                  <a:pt x="62" y="167"/>
                </a:moveTo>
                <a:cubicBezTo>
                  <a:pt x="62" y="168"/>
                  <a:pt x="60" y="167"/>
                  <a:pt x="59" y="167"/>
                </a:cubicBezTo>
                <a:cubicBezTo>
                  <a:pt x="60" y="167"/>
                  <a:pt x="59" y="166"/>
                  <a:pt x="58" y="166"/>
                </a:cubicBezTo>
                <a:cubicBezTo>
                  <a:pt x="59" y="166"/>
                  <a:pt x="61" y="167"/>
                  <a:pt x="62" y="167"/>
                </a:cubicBezTo>
                <a:close/>
                <a:moveTo>
                  <a:pt x="60" y="165"/>
                </a:moveTo>
                <a:cubicBezTo>
                  <a:pt x="60" y="165"/>
                  <a:pt x="60" y="165"/>
                  <a:pt x="60" y="165"/>
                </a:cubicBezTo>
                <a:cubicBezTo>
                  <a:pt x="58" y="164"/>
                  <a:pt x="58" y="164"/>
                  <a:pt x="58" y="164"/>
                </a:cubicBezTo>
                <a:cubicBezTo>
                  <a:pt x="58" y="164"/>
                  <a:pt x="60" y="164"/>
                  <a:pt x="60" y="165"/>
                </a:cubicBezTo>
                <a:close/>
                <a:moveTo>
                  <a:pt x="84" y="94"/>
                </a:moveTo>
                <a:cubicBezTo>
                  <a:pt x="83" y="94"/>
                  <a:pt x="84" y="94"/>
                  <a:pt x="83" y="94"/>
                </a:cubicBezTo>
                <a:cubicBezTo>
                  <a:pt x="84" y="94"/>
                  <a:pt x="84" y="94"/>
                  <a:pt x="84" y="94"/>
                </a:cubicBezTo>
                <a:close/>
                <a:moveTo>
                  <a:pt x="83" y="96"/>
                </a:moveTo>
                <a:cubicBezTo>
                  <a:pt x="83" y="96"/>
                  <a:pt x="83" y="96"/>
                  <a:pt x="83" y="96"/>
                </a:cubicBezTo>
                <a:cubicBezTo>
                  <a:pt x="83" y="95"/>
                  <a:pt x="83" y="96"/>
                  <a:pt x="83" y="96"/>
                </a:cubicBezTo>
                <a:close/>
                <a:moveTo>
                  <a:pt x="82" y="97"/>
                </a:moveTo>
                <a:cubicBezTo>
                  <a:pt x="82" y="97"/>
                  <a:pt x="82" y="97"/>
                  <a:pt x="82" y="97"/>
                </a:cubicBezTo>
                <a:cubicBezTo>
                  <a:pt x="82" y="96"/>
                  <a:pt x="82" y="96"/>
                  <a:pt x="82" y="97"/>
                </a:cubicBezTo>
                <a:close/>
                <a:moveTo>
                  <a:pt x="82" y="96"/>
                </a:moveTo>
                <a:cubicBezTo>
                  <a:pt x="82" y="96"/>
                  <a:pt x="82" y="96"/>
                  <a:pt x="82" y="96"/>
                </a:cubicBezTo>
                <a:cubicBezTo>
                  <a:pt x="82" y="96"/>
                  <a:pt x="82" y="96"/>
                  <a:pt x="82" y="97"/>
                </a:cubicBezTo>
                <a:cubicBezTo>
                  <a:pt x="82" y="97"/>
                  <a:pt x="82" y="97"/>
                  <a:pt x="81" y="97"/>
                </a:cubicBezTo>
                <a:cubicBezTo>
                  <a:pt x="81" y="97"/>
                  <a:pt x="81" y="96"/>
                  <a:pt x="81" y="96"/>
                </a:cubicBezTo>
                <a:cubicBezTo>
                  <a:pt x="82" y="96"/>
                  <a:pt x="82" y="96"/>
                  <a:pt x="82" y="96"/>
                </a:cubicBezTo>
                <a:close/>
                <a:moveTo>
                  <a:pt x="48" y="162"/>
                </a:moveTo>
                <a:cubicBezTo>
                  <a:pt x="48" y="162"/>
                  <a:pt x="47" y="161"/>
                  <a:pt x="47" y="161"/>
                </a:cubicBezTo>
                <a:cubicBezTo>
                  <a:pt x="46" y="161"/>
                  <a:pt x="48" y="161"/>
                  <a:pt x="47" y="161"/>
                </a:cubicBezTo>
                <a:cubicBezTo>
                  <a:pt x="47" y="161"/>
                  <a:pt x="48" y="162"/>
                  <a:pt x="48" y="162"/>
                </a:cubicBezTo>
                <a:cubicBezTo>
                  <a:pt x="47" y="162"/>
                  <a:pt x="47" y="162"/>
                  <a:pt x="46" y="161"/>
                </a:cubicBezTo>
                <a:cubicBezTo>
                  <a:pt x="46" y="161"/>
                  <a:pt x="47" y="162"/>
                  <a:pt x="48" y="162"/>
                </a:cubicBezTo>
                <a:close/>
                <a:moveTo>
                  <a:pt x="83" y="93"/>
                </a:moveTo>
                <a:cubicBezTo>
                  <a:pt x="83" y="93"/>
                  <a:pt x="82" y="93"/>
                  <a:pt x="83" y="93"/>
                </a:cubicBezTo>
                <a:cubicBezTo>
                  <a:pt x="83" y="93"/>
                  <a:pt x="83" y="93"/>
                  <a:pt x="83" y="93"/>
                </a:cubicBezTo>
                <a:close/>
                <a:moveTo>
                  <a:pt x="81" y="96"/>
                </a:moveTo>
                <a:cubicBezTo>
                  <a:pt x="81" y="96"/>
                  <a:pt x="81" y="96"/>
                  <a:pt x="81" y="96"/>
                </a:cubicBezTo>
                <a:cubicBezTo>
                  <a:pt x="81" y="96"/>
                  <a:pt x="81" y="96"/>
                  <a:pt x="81" y="95"/>
                </a:cubicBezTo>
                <a:cubicBezTo>
                  <a:pt x="81" y="95"/>
                  <a:pt x="81" y="95"/>
                  <a:pt x="81" y="96"/>
                </a:cubicBezTo>
                <a:close/>
                <a:moveTo>
                  <a:pt x="42" y="157"/>
                </a:moveTo>
                <a:cubicBezTo>
                  <a:pt x="42" y="157"/>
                  <a:pt x="42" y="157"/>
                  <a:pt x="41" y="158"/>
                </a:cubicBezTo>
                <a:cubicBezTo>
                  <a:pt x="41" y="157"/>
                  <a:pt x="41" y="157"/>
                  <a:pt x="41" y="157"/>
                </a:cubicBezTo>
                <a:cubicBezTo>
                  <a:pt x="41" y="157"/>
                  <a:pt x="41" y="156"/>
                  <a:pt x="41" y="156"/>
                </a:cubicBezTo>
                <a:cubicBezTo>
                  <a:pt x="41" y="156"/>
                  <a:pt x="41" y="157"/>
                  <a:pt x="42" y="157"/>
                </a:cubicBezTo>
                <a:cubicBezTo>
                  <a:pt x="42" y="157"/>
                  <a:pt x="42" y="157"/>
                  <a:pt x="42" y="157"/>
                </a:cubicBezTo>
                <a:close/>
                <a:moveTo>
                  <a:pt x="39" y="156"/>
                </a:moveTo>
                <a:cubicBezTo>
                  <a:pt x="39" y="156"/>
                  <a:pt x="39" y="156"/>
                  <a:pt x="40" y="156"/>
                </a:cubicBezTo>
                <a:cubicBezTo>
                  <a:pt x="41" y="156"/>
                  <a:pt x="41" y="157"/>
                  <a:pt x="39" y="156"/>
                </a:cubicBezTo>
                <a:close/>
                <a:moveTo>
                  <a:pt x="81" y="93"/>
                </a:moveTo>
                <a:cubicBezTo>
                  <a:pt x="81" y="93"/>
                  <a:pt x="80" y="93"/>
                  <a:pt x="81" y="93"/>
                </a:cubicBezTo>
                <a:cubicBezTo>
                  <a:pt x="80" y="93"/>
                  <a:pt x="81" y="93"/>
                  <a:pt x="80" y="93"/>
                </a:cubicBezTo>
                <a:cubicBezTo>
                  <a:pt x="80" y="93"/>
                  <a:pt x="80" y="93"/>
                  <a:pt x="80" y="93"/>
                </a:cubicBezTo>
                <a:cubicBezTo>
                  <a:pt x="81" y="92"/>
                  <a:pt x="80" y="93"/>
                  <a:pt x="81" y="93"/>
                </a:cubicBezTo>
                <a:close/>
                <a:moveTo>
                  <a:pt x="37" y="148"/>
                </a:moveTo>
                <a:cubicBezTo>
                  <a:pt x="34" y="147"/>
                  <a:pt x="29" y="143"/>
                  <a:pt x="27" y="141"/>
                </a:cubicBezTo>
                <a:cubicBezTo>
                  <a:pt x="29" y="141"/>
                  <a:pt x="34" y="146"/>
                  <a:pt x="37" y="148"/>
                </a:cubicBezTo>
                <a:close/>
                <a:moveTo>
                  <a:pt x="33" y="147"/>
                </a:moveTo>
                <a:cubicBezTo>
                  <a:pt x="33" y="147"/>
                  <a:pt x="33" y="147"/>
                  <a:pt x="33" y="147"/>
                </a:cubicBezTo>
                <a:cubicBezTo>
                  <a:pt x="32" y="146"/>
                  <a:pt x="31" y="146"/>
                  <a:pt x="31" y="145"/>
                </a:cubicBezTo>
                <a:cubicBezTo>
                  <a:pt x="32" y="145"/>
                  <a:pt x="32" y="146"/>
                  <a:pt x="33" y="147"/>
                </a:cubicBezTo>
                <a:close/>
                <a:moveTo>
                  <a:pt x="31" y="145"/>
                </a:moveTo>
                <a:cubicBezTo>
                  <a:pt x="31" y="146"/>
                  <a:pt x="31" y="146"/>
                  <a:pt x="31" y="146"/>
                </a:cubicBezTo>
                <a:cubicBezTo>
                  <a:pt x="30" y="145"/>
                  <a:pt x="29" y="144"/>
                  <a:pt x="30" y="144"/>
                </a:cubicBezTo>
                <a:lnTo>
                  <a:pt x="31" y="145"/>
                </a:lnTo>
                <a:close/>
                <a:moveTo>
                  <a:pt x="28" y="146"/>
                </a:moveTo>
                <a:cubicBezTo>
                  <a:pt x="28" y="146"/>
                  <a:pt x="28" y="146"/>
                  <a:pt x="28" y="146"/>
                </a:cubicBezTo>
                <a:cubicBezTo>
                  <a:pt x="26" y="145"/>
                  <a:pt x="28" y="145"/>
                  <a:pt x="27" y="144"/>
                </a:cubicBezTo>
                <a:cubicBezTo>
                  <a:pt x="27" y="144"/>
                  <a:pt x="28" y="145"/>
                  <a:pt x="28" y="145"/>
                </a:cubicBezTo>
                <a:cubicBezTo>
                  <a:pt x="28" y="145"/>
                  <a:pt x="28" y="145"/>
                  <a:pt x="28" y="146"/>
                </a:cubicBezTo>
                <a:close/>
                <a:moveTo>
                  <a:pt x="25" y="138"/>
                </a:moveTo>
                <a:cubicBezTo>
                  <a:pt x="25" y="139"/>
                  <a:pt x="23" y="137"/>
                  <a:pt x="23" y="137"/>
                </a:cubicBezTo>
                <a:cubicBezTo>
                  <a:pt x="24" y="136"/>
                  <a:pt x="24" y="138"/>
                  <a:pt x="25" y="138"/>
                </a:cubicBezTo>
                <a:close/>
                <a:moveTo>
                  <a:pt x="80" y="84"/>
                </a:moveTo>
                <a:cubicBezTo>
                  <a:pt x="79" y="84"/>
                  <a:pt x="79" y="84"/>
                  <a:pt x="79" y="84"/>
                </a:cubicBezTo>
                <a:cubicBezTo>
                  <a:pt x="80" y="84"/>
                  <a:pt x="79" y="84"/>
                  <a:pt x="80" y="84"/>
                </a:cubicBezTo>
                <a:close/>
                <a:moveTo>
                  <a:pt x="5" y="87"/>
                </a:moveTo>
                <a:cubicBezTo>
                  <a:pt x="6" y="83"/>
                  <a:pt x="7" y="86"/>
                  <a:pt x="7" y="91"/>
                </a:cubicBezTo>
                <a:cubicBezTo>
                  <a:pt x="7" y="91"/>
                  <a:pt x="7" y="90"/>
                  <a:pt x="7" y="89"/>
                </a:cubicBezTo>
                <a:cubicBezTo>
                  <a:pt x="7" y="88"/>
                  <a:pt x="7" y="91"/>
                  <a:pt x="8" y="91"/>
                </a:cubicBezTo>
                <a:cubicBezTo>
                  <a:pt x="8" y="92"/>
                  <a:pt x="7" y="91"/>
                  <a:pt x="7" y="91"/>
                </a:cubicBezTo>
                <a:cubicBezTo>
                  <a:pt x="8" y="96"/>
                  <a:pt x="8" y="96"/>
                  <a:pt x="9" y="100"/>
                </a:cubicBezTo>
                <a:cubicBezTo>
                  <a:pt x="9" y="101"/>
                  <a:pt x="9" y="103"/>
                  <a:pt x="9" y="104"/>
                </a:cubicBezTo>
                <a:cubicBezTo>
                  <a:pt x="10" y="105"/>
                  <a:pt x="9" y="102"/>
                  <a:pt x="10" y="103"/>
                </a:cubicBezTo>
                <a:cubicBezTo>
                  <a:pt x="10" y="106"/>
                  <a:pt x="10" y="106"/>
                  <a:pt x="11" y="109"/>
                </a:cubicBezTo>
                <a:cubicBezTo>
                  <a:pt x="12" y="109"/>
                  <a:pt x="10" y="106"/>
                  <a:pt x="11" y="107"/>
                </a:cubicBezTo>
                <a:cubicBezTo>
                  <a:pt x="11" y="109"/>
                  <a:pt x="12" y="110"/>
                  <a:pt x="13" y="111"/>
                </a:cubicBezTo>
                <a:cubicBezTo>
                  <a:pt x="13" y="112"/>
                  <a:pt x="12" y="112"/>
                  <a:pt x="12" y="111"/>
                </a:cubicBezTo>
                <a:cubicBezTo>
                  <a:pt x="12" y="112"/>
                  <a:pt x="13" y="112"/>
                  <a:pt x="13" y="112"/>
                </a:cubicBezTo>
                <a:cubicBezTo>
                  <a:pt x="14" y="114"/>
                  <a:pt x="14" y="114"/>
                  <a:pt x="14" y="115"/>
                </a:cubicBezTo>
                <a:cubicBezTo>
                  <a:pt x="12" y="114"/>
                  <a:pt x="10" y="107"/>
                  <a:pt x="9" y="104"/>
                </a:cubicBezTo>
                <a:cubicBezTo>
                  <a:pt x="8" y="99"/>
                  <a:pt x="7" y="95"/>
                  <a:pt x="6" y="89"/>
                </a:cubicBezTo>
                <a:cubicBezTo>
                  <a:pt x="6" y="89"/>
                  <a:pt x="6" y="90"/>
                  <a:pt x="6" y="91"/>
                </a:cubicBezTo>
                <a:cubicBezTo>
                  <a:pt x="6" y="91"/>
                  <a:pt x="6" y="88"/>
                  <a:pt x="6" y="88"/>
                </a:cubicBezTo>
                <a:cubicBezTo>
                  <a:pt x="6" y="87"/>
                  <a:pt x="6" y="86"/>
                  <a:pt x="5" y="87"/>
                </a:cubicBezTo>
                <a:close/>
                <a:moveTo>
                  <a:pt x="82" y="82"/>
                </a:moveTo>
                <a:cubicBezTo>
                  <a:pt x="82" y="82"/>
                  <a:pt x="82" y="82"/>
                  <a:pt x="82" y="82"/>
                </a:cubicBezTo>
                <a:cubicBezTo>
                  <a:pt x="82" y="82"/>
                  <a:pt x="82" y="82"/>
                  <a:pt x="82" y="82"/>
                </a:cubicBezTo>
                <a:close/>
                <a:moveTo>
                  <a:pt x="83" y="82"/>
                </a:moveTo>
                <a:cubicBezTo>
                  <a:pt x="83" y="82"/>
                  <a:pt x="83" y="82"/>
                  <a:pt x="83" y="82"/>
                </a:cubicBezTo>
                <a:close/>
                <a:moveTo>
                  <a:pt x="73" y="86"/>
                </a:moveTo>
                <a:cubicBezTo>
                  <a:pt x="73" y="86"/>
                  <a:pt x="72" y="86"/>
                  <a:pt x="73" y="85"/>
                </a:cubicBezTo>
                <a:cubicBezTo>
                  <a:pt x="73" y="86"/>
                  <a:pt x="73" y="86"/>
                  <a:pt x="73" y="86"/>
                </a:cubicBezTo>
                <a:close/>
                <a:moveTo>
                  <a:pt x="82" y="82"/>
                </a:moveTo>
                <a:cubicBezTo>
                  <a:pt x="81" y="83"/>
                  <a:pt x="82" y="83"/>
                  <a:pt x="82" y="83"/>
                </a:cubicBezTo>
                <a:cubicBezTo>
                  <a:pt x="82" y="83"/>
                  <a:pt x="83" y="83"/>
                  <a:pt x="83" y="83"/>
                </a:cubicBezTo>
                <a:cubicBezTo>
                  <a:pt x="83" y="83"/>
                  <a:pt x="82" y="83"/>
                  <a:pt x="83" y="82"/>
                </a:cubicBezTo>
                <a:cubicBezTo>
                  <a:pt x="82" y="82"/>
                  <a:pt x="82" y="83"/>
                  <a:pt x="82" y="82"/>
                </a:cubicBezTo>
                <a:close/>
                <a:moveTo>
                  <a:pt x="13" y="107"/>
                </a:moveTo>
                <a:cubicBezTo>
                  <a:pt x="12" y="107"/>
                  <a:pt x="12" y="105"/>
                  <a:pt x="11" y="105"/>
                </a:cubicBezTo>
                <a:cubicBezTo>
                  <a:pt x="12" y="105"/>
                  <a:pt x="12" y="106"/>
                  <a:pt x="13" y="107"/>
                </a:cubicBezTo>
                <a:close/>
                <a:moveTo>
                  <a:pt x="77" y="84"/>
                </a:moveTo>
                <a:cubicBezTo>
                  <a:pt x="76" y="84"/>
                  <a:pt x="76" y="84"/>
                  <a:pt x="76" y="85"/>
                </a:cubicBezTo>
                <a:cubicBezTo>
                  <a:pt x="76" y="85"/>
                  <a:pt x="76" y="84"/>
                  <a:pt x="76" y="84"/>
                </a:cubicBezTo>
                <a:cubicBezTo>
                  <a:pt x="77" y="84"/>
                  <a:pt x="77" y="84"/>
                  <a:pt x="77" y="84"/>
                </a:cubicBezTo>
                <a:close/>
                <a:moveTo>
                  <a:pt x="75" y="85"/>
                </a:moveTo>
                <a:cubicBezTo>
                  <a:pt x="75" y="85"/>
                  <a:pt x="75" y="85"/>
                  <a:pt x="75" y="85"/>
                </a:cubicBezTo>
                <a:cubicBezTo>
                  <a:pt x="74" y="85"/>
                  <a:pt x="75" y="85"/>
                  <a:pt x="75" y="85"/>
                </a:cubicBezTo>
                <a:cubicBezTo>
                  <a:pt x="75" y="85"/>
                  <a:pt x="75" y="85"/>
                  <a:pt x="75" y="85"/>
                </a:cubicBezTo>
                <a:close/>
                <a:moveTo>
                  <a:pt x="75" y="85"/>
                </a:moveTo>
                <a:cubicBezTo>
                  <a:pt x="75" y="85"/>
                  <a:pt x="75" y="85"/>
                  <a:pt x="75" y="86"/>
                </a:cubicBezTo>
                <a:cubicBezTo>
                  <a:pt x="75" y="86"/>
                  <a:pt x="75" y="86"/>
                  <a:pt x="76" y="86"/>
                </a:cubicBezTo>
                <a:cubicBezTo>
                  <a:pt x="75" y="85"/>
                  <a:pt x="75" y="85"/>
                  <a:pt x="76" y="85"/>
                </a:cubicBezTo>
                <a:cubicBezTo>
                  <a:pt x="76" y="85"/>
                  <a:pt x="75" y="85"/>
                  <a:pt x="75" y="85"/>
                </a:cubicBezTo>
                <a:cubicBezTo>
                  <a:pt x="75" y="85"/>
                  <a:pt x="75" y="85"/>
                  <a:pt x="76" y="85"/>
                </a:cubicBezTo>
                <a:cubicBezTo>
                  <a:pt x="76" y="85"/>
                  <a:pt x="75" y="85"/>
                  <a:pt x="75" y="85"/>
                </a:cubicBezTo>
                <a:close/>
                <a:moveTo>
                  <a:pt x="12" y="99"/>
                </a:moveTo>
                <a:cubicBezTo>
                  <a:pt x="11" y="99"/>
                  <a:pt x="11" y="98"/>
                  <a:pt x="11" y="97"/>
                </a:cubicBezTo>
                <a:cubicBezTo>
                  <a:pt x="11" y="97"/>
                  <a:pt x="11" y="98"/>
                  <a:pt x="12" y="99"/>
                </a:cubicBezTo>
                <a:close/>
                <a:moveTo>
                  <a:pt x="15" y="94"/>
                </a:moveTo>
                <a:cubicBezTo>
                  <a:pt x="13" y="90"/>
                  <a:pt x="14" y="82"/>
                  <a:pt x="15" y="78"/>
                </a:cubicBezTo>
                <a:cubicBezTo>
                  <a:pt x="15" y="77"/>
                  <a:pt x="14" y="78"/>
                  <a:pt x="14" y="79"/>
                </a:cubicBezTo>
                <a:cubicBezTo>
                  <a:pt x="14" y="78"/>
                  <a:pt x="14" y="77"/>
                  <a:pt x="14" y="76"/>
                </a:cubicBezTo>
                <a:cubicBezTo>
                  <a:pt x="14" y="76"/>
                  <a:pt x="14" y="77"/>
                  <a:pt x="15" y="77"/>
                </a:cubicBezTo>
                <a:cubicBezTo>
                  <a:pt x="15" y="77"/>
                  <a:pt x="15" y="75"/>
                  <a:pt x="15" y="74"/>
                </a:cubicBezTo>
                <a:cubicBezTo>
                  <a:pt x="16" y="80"/>
                  <a:pt x="14" y="86"/>
                  <a:pt x="15" y="94"/>
                </a:cubicBezTo>
                <a:cubicBezTo>
                  <a:pt x="15" y="94"/>
                  <a:pt x="15" y="94"/>
                  <a:pt x="15" y="94"/>
                </a:cubicBezTo>
                <a:close/>
                <a:moveTo>
                  <a:pt x="6" y="95"/>
                </a:moveTo>
                <a:cubicBezTo>
                  <a:pt x="6" y="94"/>
                  <a:pt x="6" y="93"/>
                  <a:pt x="5" y="92"/>
                </a:cubicBezTo>
                <a:cubicBezTo>
                  <a:pt x="6" y="92"/>
                  <a:pt x="6" y="92"/>
                  <a:pt x="6" y="92"/>
                </a:cubicBezTo>
                <a:cubicBezTo>
                  <a:pt x="6" y="93"/>
                  <a:pt x="6" y="93"/>
                  <a:pt x="6" y="95"/>
                </a:cubicBezTo>
                <a:close/>
                <a:moveTo>
                  <a:pt x="76" y="86"/>
                </a:moveTo>
                <a:cubicBezTo>
                  <a:pt x="75" y="86"/>
                  <a:pt x="75" y="86"/>
                  <a:pt x="75" y="86"/>
                </a:cubicBezTo>
                <a:cubicBezTo>
                  <a:pt x="75" y="86"/>
                  <a:pt x="75" y="86"/>
                  <a:pt x="76" y="86"/>
                </a:cubicBezTo>
                <a:cubicBezTo>
                  <a:pt x="75" y="86"/>
                  <a:pt x="76" y="86"/>
                  <a:pt x="76" y="86"/>
                </a:cubicBezTo>
                <a:close/>
                <a:moveTo>
                  <a:pt x="7" y="84"/>
                </a:moveTo>
                <a:cubicBezTo>
                  <a:pt x="7" y="84"/>
                  <a:pt x="7" y="84"/>
                  <a:pt x="6" y="84"/>
                </a:cubicBezTo>
                <a:cubicBezTo>
                  <a:pt x="6" y="81"/>
                  <a:pt x="7" y="80"/>
                  <a:pt x="7" y="77"/>
                </a:cubicBezTo>
                <a:cubicBezTo>
                  <a:pt x="8" y="79"/>
                  <a:pt x="7" y="82"/>
                  <a:pt x="7" y="84"/>
                </a:cubicBezTo>
                <a:close/>
                <a:moveTo>
                  <a:pt x="6" y="70"/>
                </a:moveTo>
                <a:cubicBezTo>
                  <a:pt x="6" y="72"/>
                  <a:pt x="6" y="72"/>
                  <a:pt x="6" y="72"/>
                </a:cubicBezTo>
                <a:cubicBezTo>
                  <a:pt x="7" y="64"/>
                  <a:pt x="11" y="55"/>
                  <a:pt x="16" y="49"/>
                </a:cubicBezTo>
                <a:cubicBezTo>
                  <a:pt x="16" y="48"/>
                  <a:pt x="15" y="48"/>
                  <a:pt x="16" y="48"/>
                </a:cubicBezTo>
                <a:cubicBezTo>
                  <a:pt x="16" y="47"/>
                  <a:pt x="17" y="47"/>
                  <a:pt x="17" y="46"/>
                </a:cubicBezTo>
                <a:cubicBezTo>
                  <a:pt x="18" y="46"/>
                  <a:pt x="16" y="48"/>
                  <a:pt x="16" y="49"/>
                </a:cubicBezTo>
                <a:cubicBezTo>
                  <a:pt x="16" y="49"/>
                  <a:pt x="16" y="49"/>
                  <a:pt x="16" y="49"/>
                </a:cubicBezTo>
                <a:cubicBezTo>
                  <a:pt x="15" y="52"/>
                  <a:pt x="11" y="58"/>
                  <a:pt x="9" y="65"/>
                </a:cubicBezTo>
                <a:cubicBezTo>
                  <a:pt x="9" y="66"/>
                  <a:pt x="8" y="67"/>
                  <a:pt x="8" y="68"/>
                </a:cubicBezTo>
                <a:cubicBezTo>
                  <a:pt x="7" y="69"/>
                  <a:pt x="8" y="68"/>
                  <a:pt x="8" y="68"/>
                </a:cubicBezTo>
                <a:cubicBezTo>
                  <a:pt x="8" y="69"/>
                  <a:pt x="7" y="70"/>
                  <a:pt x="8" y="71"/>
                </a:cubicBezTo>
                <a:cubicBezTo>
                  <a:pt x="7" y="72"/>
                  <a:pt x="7" y="71"/>
                  <a:pt x="7" y="71"/>
                </a:cubicBezTo>
                <a:cubicBezTo>
                  <a:pt x="7" y="74"/>
                  <a:pt x="6" y="75"/>
                  <a:pt x="6" y="77"/>
                </a:cubicBezTo>
                <a:cubicBezTo>
                  <a:pt x="6" y="77"/>
                  <a:pt x="6" y="75"/>
                  <a:pt x="7" y="74"/>
                </a:cubicBezTo>
                <a:cubicBezTo>
                  <a:pt x="7" y="76"/>
                  <a:pt x="6" y="79"/>
                  <a:pt x="6" y="81"/>
                </a:cubicBezTo>
                <a:cubicBezTo>
                  <a:pt x="5" y="81"/>
                  <a:pt x="5" y="78"/>
                  <a:pt x="5" y="81"/>
                </a:cubicBezTo>
                <a:cubicBezTo>
                  <a:pt x="4" y="79"/>
                  <a:pt x="6" y="73"/>
                  <a:pt x="6" y="72"/>
                </a:cubicBezTo>
                <a:cubicBezTo>
                  <a:pt x="5" y="76"/>
                  <a:pt x="5" y="83"/>
                  <a:pt x="4" y="85"/>
                </a:cubicBezTo>
                <a:cubicBezTo>
                  <a:pt x="3" y="79"/>
                  <a:pt x="5" y="75"/>
                  <a:pt x="6" y="70"/>
                </a:cubicBezTo>
                <a:close/>
                <a:moveTo>
                  <a:pt x="10" y="83"/>
                </a:moveTo>
                <a:cubicBezTo>
                  <a:pt x="10" y="83"/>
                  <a:pt x="9" y="82"/>
                  <a:pt x="10" y="81"/>
                </a:cubicBezTo>
                <a:cubicBezTo>
                  <a:pt x="10" y="81"/>
                  <a:pt x="10" y="82"/>
                  <a:pt x="10" y="83"/>
                </a:cubicBezTo>
                <a:close/>
                <a:moveTo>
                  <a:pt x="10" y="79"/>
                </a:moveTo>
                <a:cubicBezTo>
                  <a:pt x="10" y="79"/>
                  <a:pt x="10" y="79"/>
                  <a:pt x="10" y="79"/>
                </a:cubicBezTo>
                <a:cubicBezTo>
                  <a:pt x="11" y="73"/>
                  <a:pt x="11" y="73"/>
                  <a:pt x="12" y="68"/>
                </a:cubicBezTo>
                <a:cubicBezTo>
                  <a:pt x="14" y="67"/>
                  <a:pt x="11" y="76"/>
                  <a:pt x="11" y="79"/>
                </a:cubicBezTo>
                <a:cubicBezTo>
                  <a:pt x="10" y="81"/>
                  <a:pt x="10" y="81"/>
                  <a:pt x="10" y="79"/>
                </a:cubicBezTo>
                <a:close/>
                <a:moveTo>
                  <a:pt x="8" y="76"/>
                </a:moveTo>
                <a:cubicBezTo>
                  <a:pt x="7" y="75"/>
                  <a:pt x="8" y="74"/>
                  <a:pt x="7" y="74"/>
                </a:cubicBezTo>
                <a:cubicBezTo>
                  <a:pt x="8" y="73"/>
                  <a:pt x="8" y="70"/>
                  <a:pt x="9" y="70"/>
                </a:cubicBezTo>
                <a:cubicBezTo>
                  <a:pt x="8" y="72"/>
                  <a:pt x="9" y="73"/>
                  <a:pt x="8" y="76"/>
                </a:cubicBezTo>
                <a:close/>
                <a:moveTo>
                  <a:pt x="19" y="62"/>
                </a:moveTo>
                <a:cubicBezTo>
                  <a:pt x="19" y="62"/>
                  <a:pt x="19" y="62"/>
                  <a:pt x="19" y="61"/>
                </a:cubicBezTo>
                <a:cubicBezTo>
                  <a:pt x="19" y="62"/>
                  <a:pt x="19" y="62"/>
                  <a:pt x="19" y="63"/>
                </a:cubicBezTo>
                <a:cubicBezTo>
                  <a:pt x="19" y="62"/>
                  <a:pt x="20" y="60"/>
                  <a:pt x="20" y="60"/>
                </a:cubicBezTo>
                <a:cubicBezTo>
                  <a:pt x="20" y="61"/>
                  <a:pt x="19" y="65"/>
                  <a:pt x="19" y="66"/>
                </a:cubicBezTo>
                <a:cubicBezTo>
                  <a:pt x="18" y="67"/>
                  <a:pt x="18" y="66"/>
                  <a:pt x="18" y="66"/>
                </a:cubicBezTo>
                <a:cubicBezTo>
                  <a:pt x="17" y="66"/>
                  <a:pt x="17" y="67"/>
                  <a:pt x="17" y="67"/>
                </a:cubicBezTo>
                <a:cubicBezTo>
                  <a:pt x="17" y="68"/>
                  <a:pt x="18" y="66"/>
                  <a:pt x="18" y="67"/>
                </a:cubicBezTo>
                <a:cubicBezTo>
                  <a:pt x="17" y="69"/>
                  <a:pt x="17" y="70"/>
                  <a:pt x="17" y="72"/>
                </a:cubicBezTo>
                <a:cubicBezTo>
                  <a:pt x="16" y="73"/>
                  <a:pt x="16" y="71"/>
                  <a:pt x="16" y="74"/>
                </a:cubicBezTo>
                <a:cubicBezTo>
                  <a:pt x="15" y="74"/>
                  <a:pt x="16" y="71"/>
                  <a:pt x="16" y="70"/>
                </a:cubicBezTo>
                <a:cubicBezTo>
                  <a:pt x="15" y="71"/>
                  <a:pt x="16" y="75"/>
                  <a:pt x="15" y="75"/>
                </a:cubicBezTo>
                <a:cubicBezTo>
                  <a:pt x="16" y="70"/>
                  <a:pt x="17" y="64"/>
                  <a:pt x="20" y="60"/>
                </a:cubicBezTo>
                <a:cubicBezTo>
                  <a:pt x="20" y="61"/>
                  <a:pt x="19" y="61"/>
                  <a:pt x="19" y="62"/>
                </a:cubicBezTo>
                <a:close/>
                <a:moveTo>
                  <a:pt x="10" y="70"/>
                </a:moveTo>
                <a:cubicBezTo>
                  <a:pt x="10" y="72"/>
                  <a:pt x="10" y="69"/>
                  <a:pt x="9" y="70"/>
                </a:cubicBezTo>
                <a:cubicBezTo>
                  <a:pt x="9" y="70"/>
                  <a:pt x="10" y="69"/>
                  <a:pt x="10" y="69"/>
                </a:cubicBezTo>
                <a:cubicBezTo>
                  <a:pt x="10" y="69"/>
                  <a:pt x="10" y="70"/>
                  <a:pt x="10" y="70"/>
                </a:cubicBezTo>
                <a:close/>
                <a:moveTo>
                  <a:pt x="10" y="68"/>
                </a:moveTo>
                <a:cubicBezTo>
                  <a:pt x="10" y="65"/>
                  <a:pt x="13" y="58"/>
                  <a:pt x="13" y="60"/>
                </a:cubicBezTo>
                <a:cubicBezTo>
                  <a:pt x="12" y="62"/>
                  <a:pt x="11" y="65"/>
                  <a:pt x="10" y="68"/>
                </a:cubicBezTo>
                <a:close/>
                <a:moveTo>
                  <a:pt x="24" y="66"/>
                </a:moveTo>
                <a:cubicBezTo>
                  <a:pt x="23" y="66"/>
                  <a:pt x="23" y="65"/>
                  <a:pt x="23" y="66"/>
                </a:cubicBezTo>
                <a:cubicBezTo>
                  <a:pt x="23" y="65"/>
                  <a:pt x="24" y="63"/>
                  <a:pt x="25" y="62"/>
                </a:cubicBezTo>
                <a:cubicBezTo>
                  <a:pt x="25" y="63"/>
                  <a:pt x="23" y="65"/>
                  <a:pt x="24" y="66"/>
                </a:cubicBezTo>
                <a:close/>
                <a:moveTo>
                  <a:pt x="25" y="63"/>
                </a:moveTo>
                <a:cubicBezTo>
                  <a:pt x="26" y="61"/>
                  <a:pt x="26" y="61"/>
                  <a:pt x="26" y="61"/>
                </a:cubicBezTo>
                <a:cubicBezTo>
                  <a:pt x="26" y="61"/>
                  <a:pt x="26" y="61"/>
                  <a:pt x="26" y="61"/>
                </a:cubicBezTo>
                <a:cubicBezTo>
                  <a:pt x="26" y="61"/>
                  <a:pt x="26" y="62"/>
                  <a:pt x="26" y="62"/>
                </a:cubicBezTo>
                <a:cubicBezTo>
                  <a:pt x="26" y="63"/>
                  <a:pt x="25" y="63"/>
                  <a:pt x="25" y="63"/>
                </a:cubicBezTo>
                <a:close/>
                <a:moveTo>
                  <a:pt x="13" y="59"/>
                </a:moveTo>
                <a:cubicBezTo>
                  <a:pt x="14" y="56"/>
                  <a:pt x="17" y="51"/>
                  <a:pt x="19" y="47"/>
                </a:cubicBezTo>
                <a:cubicBezTo>
                  <a:pt x="19" y="50"/>
                  <a:pt x="16" y="54"/>
                  <a:pt x="14" y="58"/>
                </a:cubicBezTo>
                <a:cubicBezTo>
                  <a:pt x="14" y="57"/>
                  <a:pt x="14" y="58"/>
                  <a:pt x="13" y="59"/>
                </a:cubicBezTo>
                <a:close/>
                <a:moveTo>
                  <a:pt x="31" y="55"/>
                </a:moveTo>
                <a:cubicBezTo>
                  <a:pt x="32" y="54"/>
                  <a:pt x="32" y="52"/>
                  <a:pt x="33" y="52"/>
                </a:cubicBezTo>
                <a:cubicBezTo>
                  <a:pt x="33" y="52"/>
                  <a:pt x="34" y="51"/>
                  <a:pt x="34" y="51"/>
                </a:cubicBezTo>
                <a:cubicBezTo>
                  <a:pt x="35" y="51"/>
                  <a:pt x="35" y="50"/>
                  <a:pt x="35" y="51"/>
                </a:cubicBezTo>
                <a:cubicBezTo>
                  <a:pt x="35" y="51"/>
                  <a:pt x="35" y="51"/>
                  <a:pt x="34" y="51"/>
                </a:cubicBezTo>
                <a:cubicBezTo>
                  <a:pt x="34" y="52"/>
                  <a:pt x="34" y="52"/>
                  <a:pt x="35" y="51"/>
                </a:cubicBezTo>
                <a:cubicBezTo>
                  <a:pt x="33" y="54"/>
                  <a:pt x="32" y="55"/>
                  <a:pt x="30" y="57"/>
                </a:cubicBezTo>
                <a:cubicBezTo>
                  <a:pt x="30" y="57"/>
                  <a:pt x="30" y="56"/>
                  <a:pt x="31" y="55"/>
                </a:cubicBezTo>
                <a:cubicBezTo>
                  <a:pt x="30" y="55"/>
                  <a:pt x="30" y="56"/>
                  <a:pt x="30" y="57"/>
                </a:cubicBezTo>
                <a:cubicBezTo>
                  <a:pt x="30" y="57"/>
                  <a:pt x="29" y="58"/>
                  <a:pt x="29" y="57"/>
                </a:cubicBezTo>
                <a:cubicBezTo>
                  <a:pt x="28" y="57"/>
                  <a:pt x="30" y="56"/>
                  <a:pt x="30" y="55"/>
                </a:cubicBezTo>
                <a:cubicBezTo>
                  <a:pt x="29" y="56"/>
                  <a:pt x="28" y="58"/>
                  <a:pt x="28" y="59"/>
                </a:cubicBezTo>
                <a:cubicBezTo>
                  <a:pt x="28" y="59"/>
                  <a:pt x="29" y="58"/>
                  <a:pt x="28" y="60"/>
                </a:cubicBezTo>
                <a:cubicBezTo>
                  <a:pt x="27" y="59"/>
                  <a:pt x="26" y="60"/>
                  <a:pt x="25" y="62"/>
                </a:cubicBezTo>
                <a:cubicBezTo>
                  <a:pt x="25" y="62"/>
                  <a:pt x="25" y="61"/>
                  <a:pt x="25" y="61"/>
                </a:cubicBezTo>
                <a:cubicBezTo>
                  <a:pt x="27" y="58"/>
                  <a:pt x="30" y="51"/>
                  <a:pt x="33" y="48"/>
                </a:cubicBezTo>
                <a:cubicBezTo>
                  <a:pt x="34" y="48"/>
                  <a:pt x="33" y="49"/>
                  <a:pt x="34" y="49"/>
                </a:cubicBezTo>
                <a:cubicBezTo>
                  <a:pt x="34" y="48"/>
                  <a:pt x="34" y="48"/>
                  <a:pt x="35" y="47"/>
                </a:cubicBezTo>
                <a:cubicBezTo>
                  <a:pt x="35" y="47"/>
                  <a:pt x="35" y="47"/>
                  <a:pt x="35" y="47"/>
                </a:cubicBezTo>
                <a:cubicBezTo>
                  <a:pt x="36" y="47"/>
                  <a:pt x="35" y="47"/>
                  <a:pt x="36" y="46"/>
                </a:cubicBezTo>
                <a:cubicBezTo>
                  <a:pt x="36" y="46"/>
                  <a:pt x="35" y="46"/>
                  <a:pt x="36" y="46"/>
                </a:cubicBezTo>
                <a:cubicBezTo>
                  <a:pt x="37" y="45"/>
                  <a:pt x="37" y="45"/>
                  <a:pt x="37" y="45"/>
                </a:cubicBezTo>
                <a:cubicBezTo>
                  <a:pt x="37" y="45"/>
                  <a:pt x="37" y="45"/>
                  <a:pt x="37" y="45"/>
                </a:cubicBezTo>
                <a:cubicBezTo>
                  <a:pt x="37" y="45"/>
                  <a:pt x="37" y="46"/>
                  <a:pt x="36" y="47"/>
                </a:cubicBezTo>
                <a:cubicBezTo>
                  <a:pt x="37" y="46"/>
                  <a:pt x="37" y="47"/>
                  <a:pt x="37" y="47"/>
                </a:cubicBezTo>
                <a:cubicBezTo>
                  <a:pt x="36" y="47"/>
                  <a:pt x="36" y="48"/>
                  <a:pt x="35" y="48"/>
                </a:cubicBezTo>
                <a:cubicBezTo>
                  <a:pt x="35" y="49"/>
                  <a:pt x="35" y="49"/>
                  <a:pt x="35" y="49"/>
                </a:cubicBezTo>
                <a:cubicBezTo>
                  <a:pt x="34" y="51"/>
                  <a:pt x="32" y="52"/>
                  <a:pt x="31" y="55"/>
                </a:cubicBezTo>
                <a:close/>
                <a:moveTo>
                  <a:pt x="20" y="45"/>
                </a:moveTo>
                <a:cubicBezTo>
                  <a:pt x="20" y="45"/>
                  <a:pt x="20" y="46"/>
                  <a:pt x="20" y="46"/>
                </a:cubicBezTo>
                <a:cubicBezTo>
                  <a:pt x="18" y="48"/>
                  <a:pt x="18" y="48"/>
                  <a:pt x="17" y="50"/>
                </a:cubicBezTo>
                <a:cubicBezTo>
                  <a:pt x="19" y="49"/>
                  <a:pt x="15" y="55"/>
                  <a:pt x="14" y="55"/>
                </a:cubicBezTo>
                <a:cubicBezTo>
                  <a:pt x="15" y="51"/>
                  <a:pt x="19" y="48"/>
                  <a:pt x="20" y="45"/>
                </a:cubicBezTo>
                <a:close/>
                <a:moveTo>
                  <a:pt x="18" y="46"/>
                </a:moveTo>
                <a:cubicBezTo>
                  <a:pt x="18" y="46"/>
                  <a:pt x="19" y="45"/>
                  <a:pt x="19" y="45"/>
                </a:cubicBezTo>
                <a:cubicBezTo>
                  <a:pt x="20" y="45"/>
                  <a:pt x="19" y="46"/>
                  <a:pt x="18" y="46"/>
                </a:cubicBezTo>
                <a:close/>
                <a:moveTo>
                  <a:pt x="21" y="45"/>
                </a:moveTo>
                <a:cubicBezTo>
                  <a:pt x="20" y="45"/>
                  <a:pt x="20" y="44"/>
                  <a:pt x="21" y="43"/>
                </a:cubicBezTo>
                <a:cubicBezTo>
                  <a:pt x="22" y="43"/>
                  <a:pt x="21" y="44"/>
                  <a:pt x="21" y="44"/>
                </a:cubicBezTo>
                <a:cubicBezTo>
                  <a:pt x="24" y="42"/>
                  <a:pt x="25" y="40"/>
                  <a:pt x="27" y="39"/>
                </a:cubicBezTo>
                <a:cubicBezTo>
                  <a:pt x="25" y="41"/>
                  <a:pt x="24" y="42"/>
                  <a:pt x="23" y="44"/>
                </a:cubicBezTo>
                <a:cubicBezTo>
                  <a:pt x="23" y="44"/>
                  <a:pt x="23" y="44"/>
                  <a:pt x="22" y="45"/>
                </a:cubicBezTo>
                <a:cubicBezTo>
                  <a:pt x="22" y="44"/>
                  <a:pt x="23" y="44"/>
                  <a:pt x="23" y="43"/>
                </a:cubicBezTo>
                <a:cubicBezTo>
                  <a:pt x="23" y="43"/>
                  <a:pt x="22" y="44"/>
                  <a:pt x="21" y="45"/>
                </a:cubicBezTo>
                <a:close/>
                <a:moveTo>
                  <a:pt x="28" y="36"/>
                </a:moveTo>
                <a:cubicBezTo>
                  <a:pt x="28" y="36"/>
                  <a:pt x="30" y="34"/>
                  <a:pt x="30" y="35"/>
                </a:cubicBezTo>
                <a:cubicBezTo>
                  <a:pt x="30" y="35"/>
                  <a:pt x="29" y="36"/>
                  <a:pt x="29" y="36"/>
                </a:cubicBezTo>
                <a:cubicBezTo>
                  <a:pt x="29" y="36"/>
                  <a:pt x="29" y="36"/>
                  <a:pt x="28" y="36"/>
                </a:cubicBezTo>
                <a:close/>
                <a:moveTo>
                  <a:pt x="86" y="91"/>
                </a:moveTo>
                <a:cubicBezTo>
                  <a:pt x="85" y="90"/>
                  <a:pt x="86" y="91"/>
                  <a:pt x="86" y="90"/>
                </a:cubicBezTo>
                <a:cubicBezTo>
                  <a:pt x="86" y="91"/>
                  <a:pt x="86" y="91"/>
                  <a:pt x="86" y="91"/>
                </a:cubicBezTo>
                <a:cubicBezTo>
                  <a:pt x="86" y="91"/>
                  <a:pt x="86" y="90"/>
                  <a:pt x="86" y="91"/>
                </a:cubicBezTo>
                <a:close/>
                <a:moveTo>
                  <a:pt x="87" y="88"/>
                </a:moveTo>
                <a:cubicBezTo>
                  <a:pt x="87" y="87"/>
                  <a:pt x="88" y="88"/>
                  <a:pt x="88" y="87"/>
                </a:cubicBezTo>
                <a:cubicBezTo>
                  <a:pt x="88" y="86"/>
                  <a:pt x="88" y="87"/>
                  <a:pt x="88" y="87"/>
                </a:cubicBezTo>
                <a:cubicBezTo>
                  <a:pt x="89" y="87"/>
                  <a:pt x="88" y="87"/>
                  <a:pt x="89" y="87"/>
                </a:cubicBezTo>
                <a:cubicBezTo>
                  <a:pt x="88" y="88"/>
                  <a:pt x="88" y="88"/>
                  <a:pt x="88" y="88"/>
                </a:cubicBezTo>
                <a:cubicBezTo>
                  <a:pt x="88" y="88"/>
                  <a:pt x="88" y="88"/>
                  <a:pt x="87" y="88"/>
                </a:cubicBezTo>
                <a:cubicBezTo>
                  <a:pt x="87" y="88"/>
                  <a:pt x="87" y="88"/>
                  <a:pt x="87" y="88"/>
                </a:cubicBezTo>
                <a:close/>
                <a:moveTo>
                  <a:pt x="50" y="24"/>
                </a:moveTo>
                <a:cubicBezTo>
                  <a:pt x="49" y="24"/>
                  <a:pt x="51" y="23"/>
                  <a:pt x="51" y="23"/>
                </a:cubicBezTo>
                <a:cubicBezTo>
                  <a:pt x="51" y="23"/>
                  <a:pt x="50" y="24"/>
                  <a:pt x="50" y="24"/>
                </a:cubicBezTo>
                <a:close/>
                <a:moveTo>
                  <a:pt x="49" y="21"/>
                </a:moveTo>
                <a:cubicBezTo>
                  <a:pt x="49" y="20"/>
                  <a:pt x="51" y="20"/>
                  <a:pt x="51" y="19"/>
                </a:cubicBezTo>
                <a:cubicBezTo>
                  <a:pt x="51" y="20"/>
                  <a:pt x="50" y="20"/>
                  <a:pt x="49" y="21"/>
                </a:cubicBezTo>
                <a:close/>
                <a:moveTo>
                  <a:pt x="61" y="17"/>
                </a:moveTo>
                <a:cubicBezTo>
                  <a:pt x="60" y="17"/>
                  <a:pt x="62" y="16"/>
                  <a:pt x="63" y="16"/>
                </a:cubicBezTo>
                <a:cubicBezTo>
                  <a:pt x="63" y="16"/>
                  <a:pt x="61" y="16"/>
                  <a:pt x="61" y="17"/>
                </a:cubicBezTo>
                <a:close/>
                <a:moveTo>
                  <a:pt x="91" y="77"/>
                </a:moveTo>
                <a:cubicBezTo>
                  <a:pt x="91" y="76"/>
                  <a:pt x="91" y="76"/>
                  <a:pt x="91" y="76"/>
                </a:cubicBezTo>
                <a:cubicBezTo>
                  <a:pt x="92" y="75"/>
                  <a:pt x="92" y="77"/>
                  <a:pt x="92" y="78"/>
                </a:cubicBezTo>
                <a:cubicBezTo>
                  <a:pt x="92" y="78"/>
                  <a:pt x="91" y="78"/>
                  <a:pt x="91" y="77"/>
                </a:cubicBezTo>
                <a:close/>
                <a:moveTo>
                  <a:pt x="87" y="26"/>
                </a:moveTo>
                <a:cubicBezTo>
                  <a:pt x="86" y="25"/>
                  <a:pt x="87" y="25"/>
                  <a:pt x="88" y="25"/>
                </a:cubicBezTo>
                <a:cubicBezTo>
                  <a:pt x="88" y="25"/>
                  <a:pt x="88" y="25"/>
                  <a:pt x="88" y="26"/>
                </a:cubicBezTo>
                <a:cubicBezTo>
                  <a:pt x="88" y="26"/>
                  <a:pt x="87" y="26"/>
                  <a:pt x="87" y="26"/>
                </a:cubicBezTo>
                <a:close/>
                <a:moveTo>
                  <a:pt x="94" y="74"/>
                </a:moveTo>
                <a:cubicBezTo>
                  <a:pt x="94" y="74"/>
                  <a:pt x="94" y="74"/>
                  <a:pt x="95" y="73"/>
                </a:cubicBezTo>
                <a:cubicBezTo>
                  <a:pt x="95" y="72"/>
                  <a:pt x="95" y="72"/>
                  <a:pt x="95" y="71"/>
                </a:cubicBezTo>
                <a:cubicBezTo>
                  <a:pt x="95" y="71"/>
                  <a:pt x="95" y="72"/>
                  <a:pt x="95" y="72"/>
                </a:cubicBezTo>
                <a:cubicBezTo>
                  <a:pt x="95" y="73"/>
                  <a:pt x="95" y="73"/>
                  <a:pt x="94" y="74"/>
                </a:cubicBezTo>
                <a:cubicBezTo>
                  <a:pt x="94" y="74"/>
                  <a:pt x="94" y="74"/>
                  <a:pt x="94" y="75"/>
                </a:cubicBezTo>
                <a:lnTo>
                  <a:pt x="94" y="74"/>
                </a:lnTo>
                <a:close/>
                <a:moveTo>
                  <a:pt x="104" y="46"/>
                </a:moveTo>
                <a:cubicBezTo>
                  <a:pt x="104" y="46"/>
                  <a:pt x="105" y="46"/>
                  <a:pt x="105" y="46"/>
                </a:cubicBezTo>
                <a:cubicBezTo>
                  <a:pt x="105" y="46"/>
                  <a:pt x="104" y="46"/>
                  <a:pt x="104" y="46"/>
                </a:cubicBezTo>
                <a:cubicBezTo>
                  <a:pt x="104" y="46"/>
                  <a:pt x="104" y="46"/>
                  <a:pt x="104" y="46"/>
                </a:cubicBezTo>
                <a:close/>
                <a:moveTo>
                  <a:pt x="95" y="73"/>
                </a:moveTo>
                <a:cubicBezTo>
                  <a:pt x="95" y="73"/>
                  <a:pt x="95" y="73"/>
                  <a:pt x="95" y="73"/>
                </a:cubicBezTo>
                <a:cubicBezTo>
                  <a:pt x="95" y="73"/>
                  <a:pt x="95" y="73"/>
                  <a:pt x="95" y="74"/>
                </a:cubicBezTo>
                <a:cubicBezTo>
                  <a:pt x="95" y="73"/>
                  <a:pt x="95" y="73"/>
                  <a:pt x="95" y="73"/>
                </a:cubicBezTo>
                <a:close/>
                <a:moveTo>
                  <a:pt x="115" y="27"/>
                </a:moveTo>
                <a:cubicBezTo>
                  <a:pt x="115" y="27"/>
                  <a:pt x="117" y="28"/>
                  <a:pt x="117" y="28"/>
                </a:cubicBezTo>
                <a:cubicBezTo>
                  <a:pt x="116" y="28"/>
                  <a:pt x="115" y="28"/>
                  <a:pt x="115" y="27"/>
                </a:cubicBezTo>
                <a:close/>
                <a:moveTo>
                  <a:pt x="125" y="36"/>
                </a:moveTo>
                <a:cubicBezTo>
                  <a:pt x="125" y="36"/>
                  <a:pt x="125" y="36"/>
                  <a:pt x="125" y="36"/>
                </a:cubicBezTo>
                <a:cubicBezTo>
                  <a:pt x="125" y="36"/>
                  <a:pt x="126" y="37"/>
                  <a:pt x="124" y="36"/>
                </a:cubicBezTo>
                <a:cubicBezTo>
                  <a:pt x="125" y="36"/>
                  <a:pt x="124" y="36"/>
                  <a:pt x="125" y="36"/>
                </a:cubicBezTo>
                <a:close/>
              </a:path>
            </a:pathLst>
          </a:custGeom>
          <a:solidFill>
            <a:schemeClr val="tx1"/>
          </a:solidFill>
          <a:ln>
            <a:noFill/>
          </a:ln>
        </p:spPr>
        <p:txBody>
          <a:bodyPr lIns="68580" tIns="34290" rIns="68580" bIns="34290" anchor="ctr" anchorCtr="1"/>
          <a:lstStyle/>
          <a:p>
            <a:endParaRPr lang="zh-CN" altLang="en-US"/>
          </a:p>
        </p:txBody>
      </p:sp>
      <p:sp>
        <p:nvSpPr>
          <p:cNvPr id="9" name="KSO_Shape"/>
          <p:cNvSpPr/>
          <p:nvPr/>
        </p:nvSpPr>
        <p:spPr bwMode="auto">
          <a:xfrm>
            <a:off x="2333592" y="2361635"/>
            <a:ext cx="3560266" cy="714375"/>
          </a:xfrm>
          <a:custGeom>
            <a:avLst/>
            <a:gdLst>
              <a:gd name="T0" fmla="*/ 1323566 w 373"/>
              <a:gd name="T1" fmla="*/ 135467 h 54"/>
              <a:gd name="T2" fmla="*/ 1278316 w 373"/>
              <a:gd name="T3" fmla="*/ 139230 h 54"/>
              <a:gd name="T4" fmla="*/ 1214212 w 373"/>
              <a:gd name="T5" fmla="*/ 150519 h 54"/>
              <a:gd name="T6" fmla="*/ 1055836 w 373"/>
              <a:gd name="T7" fmla="*/ 154281 h 54"/>
              <a:gd name="T8" fmla="*/ 871065 w 373"/>
              <a:gd name="T9" fmla="*/ 135467 h 54"/>
              <a:gd name="T10" fmla="*/ 803190 w 373"/>
              <a:gd name="T11" fmla="*/ 150519 h 54"/>
              <a:gd name="T12" fmla="*/ 690065 w 373"/>
              <a:gd name="T13" fmla="*/ 158044 h 54"/>
              <a:gd name="T14" fmla="*/ 659898 w 373"/>
              <a:gd name="T15" fmla="*/ 173096 h 54"/>
              <a:gd name="T16" fmla="*/ 607106 w 373"/>
              <a:gd name="T17" fmla="*/ 191911 h 54"/>
              <a:gd name="T18" fmla="*/ 573168 w 373"/>
              <a:gd name="T19" fmla="*/ 184385 h 54"/>
              <a:gd name="T20" fmla="*/ 452501 w 373"/>
              <a:gd name="T21" fmla="*/ 191911 h 54"/>
              <a:gd name="T22" fmla="*/ 422335 w 373"/>
              <a:gd name="T23" fmla="*/ 188148 h 54"/>
              <a:gd name="T24" fmla="*/ 248876 w 373"/>
              <a:gd name="T25" fmla="*/ 191911 h 54"/>
              <a:gd name="T26" fmla="*/ 241334 w 373"/>
              <a:gd name="T27" fmla="*/ 158044 h 54"/>
              <a:gd name="T28" fmla="*/ 196084 w 373"/>
              <a:gd name="T29" fmla="*/ 150519 h 54"/>
              <a:gd name="T30" fmla="*/ 105584 w 373"/>
              <a:gd name="T31" fmla="*/ 142993 h 54"/>
              <a:gd name="T32" fmla="*/ 45250 w 373"/>
              <a:gd name="T33" fmla="*/ 112889 h 54"/>
              <a:gd name="T34" fmla="*/ 33938 w 373"/>
              <a:gd name="T35" fmla="*/ 67733 h 54"/>
              <a:gd name="T36" fmla="*/ 154605 w 373"/>
              <a:gd name="T37" fmla="*/ 41393 h 54"/>
              <a:gd name="T38" fmla="*/ 233792 w 373"/>
              <a:gd name="T39" fmla="*/ 45156 h 54"/>
              <a:gd name="T40" fmla="*/ 294126 w 373"/>
              <a:gd name="T41" fmla="*/ 37630 h 54"/>
              <a:gd name="T42" fmla="*/ 358230 w 373"/>
              <a:gd name="T43" fmla="*/ 41393 h 54"/>
              <a:gd name="T44" fmla="*/ 407251 w 373"/>
              <a:gd name="T45" fmla="*/ 37630 h 54"/>
              <a:gd name="T46" fmla="*/ 463814 w 373"/>
              <a:gd name="T47" fmla="*/ 30104 h 54"/>
              <a:gd name="T48" fmla="*/ 588252 w 373"/>
              <a:gd name="T49" fmla="*/ 11289 h 54"/>
              <a:gd name="T50" fmla="*/ 633502 w 373"/>
              <a:gd name="T51" fmla="*/ 11289 h 54"/>
              <a:gd name="T52" fmla="*/ 686294 w 373"/>
              <a:gd name="T53" fmla="*/ 30104 h 54"/>
              <a:gd name="T54" fmla="*/ 731544 w 373"/>
              <a:gd name="T55" fmla="*/ 3763 h 54"/>
              <a:gd name="T56" fmla="*/ 697606 w 373"/>
              <a:gd name="T57" fmla="*/ 33867 h 54"/>
              <a:gd name="T58" fmla="*/ 901232 w 373"/>
              <a:gd name="T59" fmla="*/ 18815 h 54"/>
              <a:gd name="T60" fmla="*/ 920086 w 373"/>
              <a:gd name="T61" fmla="*/ 30104 h 54"/>
              <a:gd name="T62" fmla="*/ 1014357 w 373"/>
              <a:gd name="T63" fmla="*/ 26341 h 54"/>
              <a:gd name="T64" fmla="*/ 1097316 w 373"/>
              <a:gd name="T65" fmla="*/ 30104 h 54"/>
              <a:gd name="T66" fmla="*/ 1168962 w 373"/>
              <a:gd name="T67" fmla="*/ 30104 h 54"/>
              <a:gd name="T68" fmla="*/ 1180274 w 373"/>
              <a:gd name="T69" fmla="*/ 37630 h 54"/>
              <a:gd name="T70" fmla="*/ 1244379 w 373"/>
              <a:gd name="T71" fmla="*/ 56444 h 54"/>
              <a:gd name="T72" fmla="*/ 1327337 w 373"/>
              <a:gd name="T73" fmla="*/ 82785 h 54"/>
              <a:gd name="T74" fmla="*/ 1376358 w 373"/>
              <a:gd name="T75" fmla="*/ 90311 h 54"/>
              <a:gd name="T76" fmla="*/ 1357504 w 373"/>
              <a:gd name="T77" fmla="*/ 94074 h 54"/>
              <a:gd name="T78" fmla="*/ 1346191 w 373"/>
              <a:gd name="T79" fmla="*/ 86548 h 54"/>
              <a:gd name="T80" fmla="*/ 1334879 w 373"/>
              <a:gd name="T81" fmla="*/ 109126 h 54"/>
              <a:gd name="T82" fmla="*/ 1376358 w 373"/>
              <a:gd name="T83" fmla="*/ 120415 h 54"/>
              <a:gd name="T84" fmla="*/ 897461 w 373"/>
              <a:gd name="T85" fmla="*/ 22578 h 54"/>
              <a:gd name="T86" fmla="*/ 1316025 w 373"/>
              <a:gd name="T87" fmla="*/ 97837 h 54"/>
              <a:gd name="T88" fmla="*/ 1293400 w 373"/>
              <a:gd name="T89" fmla="*/ 60207 h 54"/>
              <a:gd name="T90" fmla="*/ 1255691 w 373"/>
              <a:gd name="T91" fmla="*/ 67733 h 54"/>
              <a:gd name="T92" fmla="*/ 1251920 w 373"/>
              <a:gd name="T93" fmla="*/ 135467 h 54"/>
              <a:gd name="T94" fmla="*/ 946482 w 373"/>
              <a:gd name="T95" fmla="*/ 22578 h 54"/>
              <a:gd name="T96" fmla="*/ 901232 w 373"/>
              <a:gd name="T97" fmla="*/ 37630 h 54"/>
              <a:gd name="T98" fmla="*/ 825815 w 373"/>
              <a:gd name="T99" fmla="*/ 18815 h 54"/>
              <a:gd name="T100" fmla="*/ 784336 w 373"/>
              <a:gd name="T101" fmla="*/ 22578 h 54"/>
              <a:gd name="T102" fmla="*/ 833357 w 373"/>
              <a:gd name="T103" fmla="*/ 22578 h 54"/>
              <a:gd name="T104" fmla="*/ 724002 w 373"/>
              <a:gd name="T105" fmla="*/ 150519 h 54"/>
              <a:gd name="T106" fmla="*/ 697606 w 373"/>
              <a:gd name="T107" fmla="*/ 150519 h 54"/>
              <a:gd name="T108" fmla="*/ 678752 w 373"/>
              <a:gd name="T109" fmla="*/ 30104 h 54"/>
              <a:gd name="T110" fmla="*/ 633502 w 373"/>
              <a:gd name="T111" fmla="*/ 176859 h 54"/>
              <a:gd name="T112" fmla="*/ 633502 w 373"/>
              <a:gd name="T113" fmla="*/ 176859 h 54"/>
              <a:gd name="T114" fmla="*/ 588252 w 373"/>
              <a:gd name="T115" fmla="*/ 173096 h 54"/>
              <a:gd name="T116" fmla="*/ 426105 w 373"/>
              <a:gd name="T117" fmla="*/ 41393 h 54"/>
              <a:gd name="T118" fmla="*/ 267730 w 373"/>
              <a:gd name="T119" fmla="*/ 154281 h 54"/>
              <a:gd name="T120" fmla="*/ 241334 w 373"/>
              <a:gd name="T121" fmla="*/ 150519 h 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3" h="54">
                <a:moveTo>
                  <a:pt x="368" y="33"/>
                </a:moveTo>
                <a:cubicBezTo>
                  <a:pt x="368" y="32"/>
                  <a:pt x="367" y="33"/>
                  <a:pt x="367" y="32"/>
                </a:cubicBezTo>
                <a:cubicBezTo>
                  <a:pt x="364" y="32"/>
                  <a:pt x="361" y="34"/>
                  <a:pt x="361" y="35"/>
                </a:cubicBezTo>
                <a:cubicBezTo>
                  <a:pt x="360" y="35"/>
                  <a:pt x="359" y="34"/>
                  <a:pt x="357" y="35"/>
                </a:cubicBezTo>
                <a:cubicBezTo>
                  <a:pt x="356" y="35"/>
                  <a:pt x="358" y="34"/>
                  <a:pt x="357" y="34"/>
                </a:cubicBezTo>
                <a:cubicBezTo>
                  <a:pt x="357" y="34"/>
                  <a:pt x="357" y="34"/>
                  <a:pt x="356" y="34"/>
                </a:cubicBezTo>
                <a:cubicBezTo>
                  <a:pt x="355" y="34"/>
                  <a:pt x="357" y="35"/>
                  <a:pt x="354" y="35"/>
                </a:cubicBezTo>
                <a:cubicBezTo>
                  <a:pt x="354" y="35"/>
                  <a:pt x="355" y="35"/>
                  <a:pt x="354" y="35"/>
                </a:cubicBezTo>
                <a:cubicBezTo>
                  <a:pt x="352" y="35"/>
                  <a:pt x="351" y="35"/>
                  <a:pt x="351" y="36"/>
                </a:cubicBezTo>
                <a:cubicBezTo>
                  <a:pt x="350" y="36"/>
                  <a:pt x="350" y="36"/>
                  <a:pt x="349" y="36"/>
                </a:cubicBezTo>
                <a:cubicBezTo>
                  <a:pt x="349" y="37"/>
                  <a:pt x="349" y="38"/>
                  <a:pt x="348" y="38"/>
                </a:cubicBezTo>
                <a:cubicBezTo>
                  <a:pt x="346" y="38"/>
                  <a:pt x="348" y="38"/>
                  <a:pt x="349" y="38"/>
                </a:cubicBezTo>
                <a:cubicBezTo>
                  <a:pt x="349" y="37"/>
                  <a:pt x="347" y="38"/>
                  <a:pt x="347" y="37"/>
                </a:cubicBezTo>
                <a:cubicBezTo>
                  <a:pt x="346" y="37"/>
                  <a:pt x="347" y="38"/>
                  <a:pt x="346" y="38"/>
                </a:cubicBezTo>
                <a:cubicBezTo>
                  <a:pt x="345" y="39"/>
                  <a:pt x="342" y="38"/>
                  <a:pt x="341" y="39"/>
                </a:cubicBezTo>
                <a:cubicBezTo>
                  <a:pt x="340" y="39"/>
                  <a:pt x="340" y="38"/>
                  <a:pt x="341" y="38"/>
                </a:cubicBezTo>
                <a:cubicBezTo>
                  <a:pt x="339" y="38"/>
                  <a:pt x="340" y="38"/>
                  <a:pt x="340" y="39"/>
                </a:cubicBezTo>
                <a:cubicBezTo>
                  <a:pt x="339" y="38"/>
                  <a:pt x="338" y="38"/>
                  <a:pt x="339" y="37"/>
                </a:cubicBezTo>
                <a:cubicBezTo>
                  <a:pt x="337" y="37"/>
                  <a:pt x="338" y="38"/>
                  <a:pt x="338" y="39"/>
                </a:cubicBezTo>
                <a:cubicBezTo>
                  <a:pt x="336" y="38"/>
                  <a:pt x="334" y="39"/>
                  <a:pt x="334" y="41"/>
                </a:cubicBezTo>
                <a:cubicBezTo>
                  <a:pt x="333" y="40"/>
                  <a:pt x="331" y="40"/>
                  <a:pt x="331" y="39"/>
                </a:cubicBezTo>
                <a:cubicBezTo>
                  <a:pt x="330" y="39"/>
                  <a:pt x="329" y="39"/>
                  <a:pt x="329" y="40"/>
                </a:cubicBezTo>
                <a:cubicBezTo>
                  <a:pt x="328" y="40"/>
                  <a:pt x="330" y="39"/>
                  <a:pt x="329" y="39"/>
                </a:cubicBezTo>
                <a:cubicBezTo>
                  <a:pt x="327" y="39"/>
                  <a:pt x="328" y="40"/>
                  <a:pt x="326" y="40"/>
                </a:cubicBezTo>
                <a:cubicBezTo>
                  <a:pt x="326" y="38"/>
                  <a:pt x="324" y="39"/>
                  <a:pt x="323" y="38"/>
                </a:cubicBezTo>
                <a:cubicBezTo>
                  <a:pt x="321" y="39"/>
                  <a:pt x="324" y="41"/>
                  <a:pt x="320" y="41"/>
                </a:cubicBezTo>
                <a:cubicBezTo>
                  <a:pt x="321" y="41"/>
                  <a:pt x="322" y="41"/>
                  <a:pt x="322" y="40"/>
                </a:cubicBezTo>
                <a:cubicBezTo>
                  <a:pt x="318" y="40"/>
                  <a:pt x="315" y="41"/>
                  <a:pt x="313" y="42"/>
                </a:cubicBezTo>
                <a:cubicBezTo>
                  <a:pt x="314" y="41"/>
                  <a:pt x="311" y="40"/>
                  <a:pt x="308" y="40"/>
                </a:cubicBezTo>
                <a:cubicBezTo>
                  <a:pt x="307" y="41"/>
                  <a:pt x="306" y="41"/>
                  <a:pt x="304" y="41"/>
                </a:cubicBezTo>
                <a:cubicBezTo>
                  <a:pt x="305" y="42"/>
                  <a:pt x="304" y="42"/>
                  <a:pt x="304" y="43"/>
                </a:cubicBezTo>
                <a:cubicBezTo>
                  <a:pt x="303" y="43"/>
                  <a:pt x="300" y="43"/>
                  <a:pt x="299" y="42"/>
                </a:cubicBezTo>
                <a:cubicBezTo>
                  <a:pt x="295" y="42"/>
                  <a:pt x="293" y="43"/>
                  <a:pt x="289" y="43"/>
                </a:cubicBezTo>
                <a:cubicBezTo>
                  <a:pt x="291" y="42"/>
                  <a:pt x="294" y="43"/>
                  <a:pt x="295" y="42"/>
                </a:cubicBezTo>
                <a:cubicBezTo>
                  <a:pt x="295" y="41"/>
                  <a:pt x="295" y="41"/>
                  <a:pt x="294" y="41"/>
                </a:cubicBezTo>
                <a:cubicBezTo>
                  <a:pt x="289" y="41"/>
                  <a:pt x="286" y="43"/>
                  <a:pt x="280" y="41"/>
                </a:cubicBezTo>
                <a:cubicBezTo>
                  <a:pt x="278" y="42"/>
                  <a:pt x="278" y="42"/>
                  <a:pt x="277" y="43"/>
                </a:cubicBezTo>
                <a:cubicBezTo>
                  <a:pt x="270" y="42"/>
                  <a:pt x="270" y="47"/>
                  <a:pt x="262" y="46"/>
                </a:cubicBezTo>
                <a:cubicBezTo>
                  <a:pt x="260" y="43"/>
                  <a:pt x="257" y="40"/>
                  <a:pt x="253" y="40"/>
                </a:cubicBezTo>
                <a:cubicBezTo>
                  <a:pt x="253" y="38"/>
                  <a:pt x="250" y="38"/>
                  <a:pt x="248" y="38"/>
                </a:cubicBezTo>
                <a:cubicBezTo>
                  <a:pt x="246" y="38"/>
                  <a:pt x="245" y="37"/>
                  <a:pt x="242" y="37"/>
                </a:cubicBezTo>
                <a:cubicBezTo>
                  <a:pt x="240" y="36"/>
                  <a:pt x="235" y="36"/>
                  <a:pt x="234" y="35"/>
                </a:cubicBezTo>
                <a:cubicBezTo>
                  <a:pt x="232" y="35"/>
                  <a:pt x="235" y="37"/>
                  <a:pt x="234" y="38"/>
                </a:cubicBezTo>
                <a:cubicBezTo>
                  <a:pt x="233" y="38"/>
                  <a:pt x="233" y="37"/>
                  <a:pt x="233" y="36"/>
                </a:cubicBezTo>
                <a:cubicBezTo>
                  <a:pt x="233" y="36"/>
                  <a:pt x="231" y="36"/>
                  <a:pt x="231" y="36"/>
                </a:cubicBezTo>
                <a:cubicBezTo>
                  <a:pt x="230" y="36"/>
                  <a:pt x="230" y="36"/>
                  <a:pt x="230" y="36"/>
                </a:cubicBezTo>
                <a:cubicBezTo>
                  <a:pt x="230" y="37"/>
                  <a:pt x="232" y="37"/>
                  <a:pt x="231" y="38"/>
                </a:cubicBezTo>
                <a:cubicBezTo>
                  <a:pt x="229" y="38"/>
                  <a:pt x="230" y="37"/>
                  <a:pt x="228" y="36"/>
                </a:cubicBezTo>
                <a:cubicBezTo>
                  <a:pt x="228" y="36"/>
                  <a:pt x="229" y="37"/>
                  <a:pt x="228" y="38"/>
                </a:cubicBezTo>
                <a:cubicBezTo>
                  <a:pt x="227" y="38"/>
                  <a:pt x="227" y="37"/>
                  <a:pt x="228" y="37"/>
                </a:cubicBezTo>
                <a:cubicBezTo>
                  <a:pt x="228" y="37"/>
                  <a:pt x="227" y="37"/>
                  <a:pt x="228" y="36"/>
                </a:cubicBezTo>
                <a:cubicBezTo>
                  <a:pt x="226" y="37"/>
                  <a:pt x="220" y="37"/>
                  <a:pt x="218" y="39"/>
                </a:cubicBezTo>
                <a:cubicBezTo>
                  <a:pt x="217" y="39"/>
                  <a:pt x="216" y="39"/>
                  <a:pt x="215" y="38"/>
                </a:cubicBezTo>
                <a:cubicBezTo>
                  <a:pt x="214" y="39"/>
                  <a:pt x="214" y="40"/>
                  <a:pt x="213" y="40"/>
                </a:cubicBezTo>
                <a:cubicBezTo>
                  <a:pt x="214" y="39"/>
                  <a:pt x="214" y="38"/>
                  <a:pt x="215" y="37"/>
                </a:cubicBezTo>
                <a:cubicBezTo>
                  <a:pt x="210" y="35"/>
                  <a:pt x="205" y="38"/>
                  <a:pt x="202" y="39"/>
                </a:cubicBezTo>
                <a:cubicBezTo>
                  <a:pt x="197" y="37"/>
                  <a:pt x="194" y="40"/>
                  <a:pt x="192" y="41"/>
                </a:cubicBezTo>
                <a:cubicBezTo>
                  <a:pt x="192" y="42"/>
                  <a:pt x="193" y="41"/>
                  <a:pt x="194" y="41"/>
                </a:cubicBezTo>
                <a:cubicBezTo>
                  <a:pt x="193" y="42"/>
                  <a:pt x="191" y="42"/>
                  <a:pt x="189" y="42"/>
                </a:cubicBezTo>
                <a:cubicBezTo>
                  <a:pt x="188" y="41"/>
                  <a:pt x="190" y="42"/>
                  <a:pt x="190" y="41"/>
                </a:cubicBezTo>
                <a:cubicBezTo>
                  <a:pt x="190" y="40"/>
                  <a:pt x="188" y="41"/>
                  <a:pt x="187" y="41"/>
                </a:cubicBezTo>
                <a:cubicBezTo>
                  <a:pt x="186" y="42"/>
                  <a:pt x="188" y="43"/>
                  <a:pt x="188" y="44"/>
                </a:cubicBezTo>
                <a:cubicBezTo>
                  <a:pt x="186" y="43"/>
                  <a:pt x="187" y="42"/>
                  <a:pt x="183" y="42"/>
                </a:cubicBezTo>
                <a:cubicBezTo>
                  <a:pt x="182" y="43"/>
                  <a:pt x="183" y="43"/>
                  <a:pt x="182" y="44"/>
                </a:cubicBezTo>
                <a:cubicBezTo>
                  <a:pt x="181" y="44"/>
                  <a:pt x="182" y="43"/>
                  <a:pt x="182" y="42"/>
                </a:cubicBezTo>
                <a:cubicBezTo>
                  <a:pt x="181" y="43"/>
                  <a:pt x="181" y="43"/>
                  <a:pt x="180" y="43"/>
                </a:cubicBezTo>
                <a:cubicBezTo>
                  <a:pt x="180" y="43"/>
                  <a:pt x="181" y="43"/>
                  <a:pt x="180" y="44"/>
                </a:cubicBezTo>
                <a:cubicBezTo>
                  <a:pt x="179" y="44"/>
                  <a:pt x="179" y="44"/>
                  <a:pt x="179" y="45"/>
                </a:cubicBezTo>
                <a:cubicBezTo>
                  <a:pt x="178" y="44"/>
                  <a:pt x="179" y="43"/>
                  <a:pt x="179" y="43"/>
                </a:cubicBezTo>
                <a:cubicBezTo>
                  <a:pt x="177" y="43"/>
                  <a:pt x="176" y="43"/>
                  <a:pt x="175" y="44"/>
                </a:cubicBezTo>
                <a:cubicBezTo>
                  <a:pt x="175" y="44"/>
                  <a:pt x="176" y="44"/>
                  <a:pt x="178" y="44"/>
                </a:cubicBezTo>
                <a:cubicBezTo>
                  <a:pt x="176" y="44"/>
                  <a:pt x="175" y="45"/>
                  <a:pt x="175" y="46"/>
                </a:cubicBezTo>
                <a:cubicBezTo>
                  <a:pt x="175" y="46"/>
                  <a:pt x="175" y="45"/>
                  <a:pt x="174" y="45"/>
                </a:cubicBezTo>
                <a:cubicBezTo>
                  <a:pt x="173" y="46"/>
                  <a:pt x="174" y="46"/>
                  <a:pt x="174" y="47"/>
                </a:cubicBezTo>
                <a:cubicBezTo>
                  <a:pt x="173" y="47"/>
                  <a:pt x="173" y="47"/>
                  <a:pt x="172" y="47"/>
                </a:cubicBezTo>
                <a:cubicBezTo>
                  <a:pt x="174" y="46"/>
                  <a:pt x="174" y="45"/>
                  <a:pt x="173" y="44"/>
                </a:cubicBezTo>
                <a:cubicBezTo>
                  <a:pt x="172" y="45"/>
                  <a:pt x="172" y="45"/>
                  <a:pt x="172" y="46"/>
                </a:cubicBezTo>
                <a:cubicBezTo>
                  <a:pt x="172" y="46"/>
                  <a:pt x="172" y="45"/>
                  <a:pt x="172" y="45"/>
                </a:cubicBezTo>
                <a:cubicBezTo>
                  <a:pt x="171" y="47"/>
                  <a:pt x="171" y="48"/>
                  <a:pt x="171" y="50"/>
                </a:cubicBezTo>
                <a:cubicBezTo>
                  <a:pt x="168" y="51"/>
                  <a:pt x="163" y="51"/>
                  <a:pt x="161" y="52"/>
                </a:cubicBezTo>
                <a:cubicBezTo>
                  <a:pt x="160" y="52"/>
                  <a:pt x="161" y="52"/>
                  <a:pt x="161" y="51"/>
                </a:cubicBezTo>
                <a:cubicBezTo>
                  <a:pt x="160" y="51"/>
                  <a:pt x="158" y="51"/>
                  <a:pt x="157" y="51"/>
                </a:cubicBezTo>
                <a:cubicBezTo>
                  <a:pt x="157" y="51"/>
                  <a:pt x="157" y="50"/>
                  <a:pt x="158" y="50"/>
                </a:cubicBezTo>
                <a:cubicBezTo>
                  <a:pt x="158" y="50"/>
                  <a:pt x="158" y="50"/>
                  <a:pt x="157" y="50"/>
                </a:cubicBezTo>
                <a:cubicBezTo>
                  <a:pt x="156" y="50"/>
                  <a:pt x="155" y="51"/>
                  <a:pt x="154" y="51"/>
                </a:cubicBezTo>
                <a:cubicBezTo>
                  <a:pt x="154" y="52"/>
                  <a:pt x="154" y="53"/>
                  <a:pt x="153" y="54"/>
                </a:cubicBezTo>
                <a:cubicBezTo>
                  <a:pt x="152" y="54"/>
                  <a:pt x="152" y="54"/>
                  <a:pt x="151" y="54"/>
                </a:cubicBezTo>
                <a:cubicBezTo>
                  <a:pt x="150" y="54"/>
                  <a:pt x="152" y="54"/>
                  <a:pt x="152" y="54"/>
                </a:cubicBezTo>
                <a:cubicBezTo>
                  <a:pt x="151" y="53"/>
                  <a:pt x="149" y="53"/>
                  <a:pt x="149" y="53"/>
                </a:cubicBezTo>
                <a:cubicBezTo>
                  <a:pt x="149" y="53"/>
                  <a:pt x="150" y="50"/>
                  <a:pt x="152" y="49"/>
                </a:cubicBezTo>
                <a:cubicBezTo>
                  <a:pt x="151" y="49"/>
                  <a:pt x="150" y="49"/>
                  <a:pt x="148" y="49"/>
                </a:cubicBezTo>
                <a:cubicBezTo>
                  <a:pt x="148" y="50"/>
                  <a:pt x="147" y="51"/>
                  <a:pt x="147" y="51"/>
                </a:cubicBezTo>
                <a:cubicBezTo>
                  <a:pt x="145" y="51"/>
                  <a:pt x="143" y="52"/>
                  <a:pt x="140" y="52"/>
                </a:cubicBezTo>
                <a:cubicBezTo>
                  <a:pt x="141" y="52"/>
                  <a:pt x="142" y="52"/>
                  <a:pt x="143" y="52"/>
                </a:cubicBezTo>
                <a:cubicBezTo>
                  <a:pt x="143" y="51"/>
                  <a:pt x="143" y="51"/>
                  <a:pt x="143" y="51"/>
                </a:cubicBezTo>
                <a:cubicBezTo>
                  <a:pt x="140" y="51"/>
                  <a:pt x="137" y="51"/>
                  <a:pt x="135" y="52"/>
                </a:cubicBezTo>
                <a:cubicBezTo>
                  <a:pt x="134" y="52"/>
                  <a:pt x="134" y="51"/>
                  <a:pt x="135" y="51"/>
                </a:cubicBezTo>
                <a:cubicBezTo>
                  <a:pt x="131" y="51"/>
                  <a:pt x="128" y="50"/>
                  <a:pt x="125" y="51"/>
                </a:cubicBezTo>
                <a:cubicBezTo>
                  <a:pt x="124" y="51"/>
                  <a:pt x="120" y="52"/>
                  <a:pt x="120" y="51"/>
                </a:cubicBezTo>
                <a:cubicBezTo>
                  <a:pt x="122" y="51"/>
                  <a:pt x="123" y="51"/>
                  <a:pt x="125" y="50"/>
                </a:cubicBezTo>
                <a:cubicBezTo>
                  <a:pt x="125" y="50"/>
                  <a:pt x="124" y="50"/>
                  <a:pt x="124" y="49"/>
                </a:cubicBezTo>
                <a:cubicBezTo>
                  <a:pt x="121" y="49"/>
                  <a:pt x="120" y="50"/>
                  <a:pt x="118" y="51"/>
                </a:cubicBezTo>
                <a:cubicBezTo>
                  <a:pt x="117" y="50"/>
                  <a:pt x="119" y="50"/>
                  <a:pt x="118" y="49"/>
                </a:cubicBezTo>
                <a:cubicBezTo>
                  <a:pt x="117" y="50"/>
                  <a:pt x="116" y="50"/>
                  <a:pt x="116" y="50"/>
                </a:cubicBezTo>
                <a:cubicBezTo>
                  <a:pt x="115" y="50"/>
                  <a:pt x="118" y="49"/>
                  <a:pt x="116" y="49"/>
                </a:cubicBezTo>
                <a:cubicBezTo>
                  <a:pt x="116" y="50"/>
                  <a:pt x="114" y="50"/>
                  <a:pt x="115" y="51"/>
                </a:cubicBezTo>
                <a:cubicBezTo>
                  <a:pt x="114" y="52"/>
                  <a:pt x="114" y="51"/>
                  <a:pt x="114" y="50"/>
                </a:cubicBezTo>
                <a:cubicBezTo>
                  <a:pt x="113" y="50"/>
                  <a:pt x="113" y="51"/>
                  <a:pt x="112" y="50"/>
                </a:cubicBezTo>
                <a:cubicBezTo>
                  <a:pt x="112" y="51"/>
                  <a:pt x="111" y="52"/>
                  <a:pt x="109" y="52"/>
                </a:cubicBezTo>
                <a:cubicBezTo>
                  <a:pt x="112" y="51"/>
                  <a:pt x="110" y="50"/>
                  <a:pt x="111" y="49"/>
                </a:cubicBezTo>
                <a:cubicBezTo>
                  <a:pt x="110" y="50"/>
                  <a:pt x="107" y="49"/>
                  <a:pt x="107" y="51"/>
                </a:cubicBezTo>
                <a:cubicBezTo>
                  <a:pt x="104" y="50"/>
                  <a:pt x="95" y="48"/>
                  <a:pt x="93" y="51"/>
                </a:cubicBezTo>
                <a:cubicBezTo>
                  <a:pt x="91" y="50"/>
                  <a:pt x="90" y="52"/>
                  <a:pt x="86" y="52"/>
                </a:cubicBezTo>
                <a:cubicBezTo>
                  <a:pt x="87" y="51"/>
                  <a:pt x="89" y="51"/>
                  <a:pt x="90" y="50"/>
                </a:cubicBezTo>
                <a:cubicBezTo>
                  <a:pt x="89" y="50"/>
                  <a:pt x="87" y="48"/>
                  <a:pt x="86" y="50"/>
                </a:cubicBezTo>
                <a:cubicBezTo>
                  <a:pt x="87" y="48"/>
                  <a:pt x="80" y="47"/>
                  <a:pt x="75" y="47"/>
                </a:cubicBezTo>
                <a:cubicBezTo>
                  <a:pt x="74" y="49"/>
                  <a:pt x="71" y="51"/>
                  <a:pt x="66" y="51"/>
                </a:cubicBezTo>
                <a:cubicBezTo>
                  <a:pt x="66" y="51"/>
                  <a:pt x="68" y="51"/>
                  <a:pt x="68" y="51"/>
                </a:cubicBezTo>
                <a:cubicBezTo>
                  <a:pt x="68" y="50"/>
                  <a:pt x="65" y="51"/>
                  <a:pt x="65" y="50"/>
                </a:cubicBezTo>
                <a:cubicBezTo>
                  <a:pt x="67" y="50"/>
                  <a:pt x="69" y="50"/>
                  <a:pt x="71" y="49"/>
                </a:cubicBezTo>
                <a:cubicBezTo>
                  <a:pt x="70" y="49"/>
                  <a:pt x="68" y="50"/>
                  <a:pt x="66" y="49"/>
                </a:cubicBezTo>
                <a:cubicBezTo>
                  <a:pt x="68" y="49"/>
                  <a:pt x="71" y="49"/>
                  <a:pt x="73" y="48"/>
                </a:cubicBezTo>
                <a:cubicBezTo>
                  <a:pt x="73" y="48"/>
                  <a:pt x="72" y="47"/>
                  <a:pt x="73" y="47"/>
                </a:cubicBezTo>
                <a:cubicBezTo>
                  <a:pt x="71" y="46"/>
                  <a:pt x="68" y="45"/>
                  <a:pt x="67" y="43"/>
                </a:cubicBezTo>
                <a:cubicBezTo>
                  <a:pt x="67" y="43"/>
                  <a:pt x="65" y="43"/>
                  <a:pt x="64" y="43"/>
                </a:cubicBezTo>
                <a:cubicBezTo>
                  <a:pt x="64" y="43"/>
                  <a:pt x="66" y="42"/>
                  <a:pt x="64" y="42"/>
                </a:cubicBezTo>
                <a:cubicBezTo>
                  <a:pt x="63" y="42"/>
                  <a:pt x="63" y="43"/>
                  <a:pt x="61" y="44"/>
                </a:cubicBezTo>
                <a:cubicBezTo>
                  <a:pt x="62" y="43"/>
                  <a:pt x="63" y="42"/>
                  <a:pt x="64" y="42"/>
                </a:cubicBezTo>
                <a:cubicBezTo>
                  <a:pt x="64" y="41"/>
                  <a:pt x="63" y="41"/>
                  <a:pt x="62" y="41"/>
                </a:cubicBezTo>
                <a:cubicBezTo>
                  <a:pt x="63" y="41"/>
                  <a:pt x="64" y="40"/>
                  <a:pt x="63" y="39"/>
                </a:cubicBezTo>
                <a:cubicBezTo>
                  <a:pt x="62" y="39"/>
                  <a:pt x="63" y="40"/>
                  <a:pt x="62" y="41"/>
                </a:cubicBezTo>
                <a:cubicBezTo>
                  <a:pt x="60" y="41"/>
                  <a:pt x="58" y="40"/>
                  <a:pt x="56" y="40"/>
                </a:cubicBezTo>
                <a:cubicBezTo>
                  <a:pt x="54" y="40"/>
                  <a:pt x="56" y="41"/>
                  <a:pt x="56" y="41"/>
                </a:cubicBezTo>
                <a:cubicBezTo>
                  <a:pt x="55" y="42"/>
                  <a:pt x="55" y="40"/>
                  <a:pt x="55" y="40"/>
                </a:cubicBezTo>
                <a:cubicBezTo>
                  <a:pt x="54" y="40"/>
                  <a:pt x="53" y="40"/>
                  <a:pt x="52" y="40"/>
                </a:cubicBezTo>
                <a:cubicBezTo>
                  <a:pt x="53" y="42"/>
                  <a:pt x="50" y="42"/>
                  <a:pt x="46" y="42"/>
                </a:cubicBezTo>
                <a:cubicBezTo>
                  <a:pt x="47" y="41"/>
                  <a:pt x="44" y="41"/>
                  <a:pt x="42" y="41"/>
                </a:cubicBezTo>
                <a:cubicBezTo>
                  <a:pt x="42" y="41"/>
                  <a:pt x="41" y="42"/>
                  <a:pt x="41" y="43"/>
                </a:cubicBezTo>
                <a:cubicBezTo>
                  <a:pt x="38" y="42"/>
                  <a:pt x="39" y="41"/>
                  <a:pt x="40" y="40"/>
                </a:cubicBezTo>
                <a:cubicBezTo>
                  <a:pt x="38" y="40"/>
                  <a:pt x="37" y="40"/>
                  <a:pt x="36" y="40"/>
                </a:cubicBezTo>
                <a:cubicBezTo>
                  <a:pt x="38" y="40"/>
                  <a:pt x="34" y="41"/>
                  <a:pt x="36" y="41"/>
                </a:cubicBezTo>
                <a:cubicBezTo>
                  <a:pt x="34" y="42"/>
                  <a:pt x="31" y="43"/>
                  <a:pt x="29" y="43"/>
                </a:cubicBezTo>
                <a:cubicBezTo>
                  <a:pt x="30" y="42"/>
                  <a:pt x="31" y="42"/>
                  <a:pt x="31" y="41"/>
                </a:cubicBezTo>
                <a:cubicBezTo>
                  <a:pt x="29" y="41"/>
                  <a:pt x="32" y="38"/>
                  <a:pt x="28" y="38"/>
                </a:cubicBezTo>
                <a:cubicBezTo>
                  <a:pt x="30" y="37"/>
                  <a:pt x="26" y="38"/>
                  <a:pt x="26" y="37"/>
                </a:cubicBezTo>
                <a:cubicBezTo>
                  <a:pt x="28" y="38"/>
                  <a:pt x="32" y="38"/>
                  <a:pt x="35" y="38"/>
                </a:cubicBezTo>
                <a:cubicBezTo>
                  <a:pt x="36" y="38"/>
                  <a:pt x="36" y="39"/>
                  <a:pt x="36" y="39"/>
                </a:cubicBezTo>
                <a:cubicBezTo>
                  <a:pt x="41" y="39"/>
                  <a:pt x="41" y="38"/>
                  <a:pt x="42" y="36"/>
                </a:cubicBezTo>
                <a:cubicBezTo>
                  <a:pt x="37" y="35"/>
                  <a:pt x="33" y="34"/>
                  <a:pt x="27" y="33"/>
                </a:cubicBezTo>
                <a:cubicBezTo>
                  <a:pt x="25" y="33"/>
                  <a:pt x="26" y="35"/>
                  <a:pt x="25" y="36"/>
                </a:cubicBezTo>
                <a:cubicBezTo>
                  <a:pt x="22" y="34"/>
                  <a:pt x="24" y="32"/>
                  <a:pt x="20" y="32"/>
                </a:cubicBezTo>
                <a:cubicBezTo>
                  <a:pt x="18" y="32"/>
                  <a:pt x="18" y="32"/>
                  <a:pt x="16" y="32"/>
                </a:cubicBezTo>
                <a:cubicBezTo>
                  <a:pt x="15" y="31"/>
                  <a:pt x="11" y="32"/>
                  <a:pt x="12" y="30"/>
                </a:cubicBezTo>
                <a:cubicBezTo>
                  <a:pt x="11" y="30"/>
                  <a:pt x="11" y="30"/>
                  <a:pt x="10" y="31"/>
                </a:cubicBezTo>
                <a:cubicBezTo>
                  <a:pt x="11" y="30"/>
                  <a:pt x="9" y="29"/>
                  <a:pt x="8" y="28"/>
                </a:cubicBezTo>
                <a:cubicBezTo>
                  <a:pt x="4" y="28"/>
                  <a:pt x="3" y="26"/>
                  <a:pt x="0" y="26"/>
                </a:cubicBezTo>
                <a:cubicBezTo>
                  <a:pt x="1" y="25"/>
                  <a:pt x="1" y="24"/>
                  <a:pt x="3" y="25"/>
                </a:cubicBezTo>
                <a:cubicBezTo>
                  <a:pt x="0" y="22"/>
                  <a:pt x="8" y="23"/>
                  <a:pt x="8" y="21"/>
                </a:cubicBezTo>
                <a:cubicBezTo>
                  <a:pt x="12" y="21"/>
                  <a:pt x="11" y="19"/>
                  <a:pt x="13" y="19"/>
                </a:cubicBezTo>
                <a:cubicBezTo>
                  <a:pt x="11" y="18"/>
                  <a:pt x="8" y="19"/>
                  <a:pt x="6" y="20"/>
                </a:cubicBezTo>
                <a:cubicBezTo>
                  <a:pt x="6" y="19"/>
                  <a:pt x="8" y="19"/>
                  <a:pt x="9" y="19"/>
                </a:cubicBezTo>
                <a:cubicBezTo>
                  <a:pt x="9" y="19"/>
                  <a:pt x="9" y="18"/>
                  <a:pt x="9" y="18"/>
                </a:cubicBezTo>
                <a:cubicBezTo>
                  <a:pt x="11" y="18"/>
                  <a:pt x="12" y="18"/>
                  <a:pt x="14" y="18"/>
                </a:cubicBezTo>
                <a:cubicBezTo>
                  <a:pt x="16" y="17"/>
                  <a:pt x="15" y="15"/>
                  <a:pt x="19" y="15"/>
                </a:cubicBezTo>
                <a:cubicBezTo>
                  <a:pt x="21" y="15"/>
                  <a:pt x="26" y="14"/>
                  <a:pt x="28" y="15"/>
                </a:cubicBezTo>
                <a:cubicBezTo>
                  <a:pt x="26" y="15"/>
                  <a:pt x="28" y="16"/>
                  <a:pt x="29" y="16"/>
                </a:cubicBezTo>
                <a:cubicBezTo>
                  <a:pt x="30" y="16"/>
                  <a:pt x="30" y="16"/>
                  <a:pt x="31" y="16"/>
                </a:cubicBezTo>
                <a:cubicBezTo>
                  <a:pt x="32" y="14"/>
                  <a:pt x="33" y="13"/>
                  <a:pt x="32" y="12"/>
                </a:cubicBezTo>
                <a:cubicBezTo>
                  <a:pt x="28" y="12"/>
                  <a:pt x="28" y="13"/>
                  <a:pt x="28" y="15"/>
                </a:cubicBezTo>
                <a:cubicBezTo>
                  <a:pt x="26" y="12"/>
                  <a:pt x="34" y="10"/>
                  <a:pt x="37" y="12"/>
                </a:cubicBezTo>
                <a:cubicBezTo>
                  <a:pt x="38" y="12"/>
                  <a:pt x="39" y="11"/>
                  <a:pt x="41" y="11"/>
                </a:cubicBezTo>
                <a:cubicBezTo>
                  <a:pt x="43" y="12"/>
                  <a:pt x="46" y="12"/>
                  <a:pt x="48" y="12"/>
                </a:cubicBezTo>
                <a:cubicBezTo>
                  <a:pt x="49" y="12"/>
                  <a:pt x="53" y="12"/>
                  <a:pt x="54" y="11"/>
                </a:cubicBezTo>
                <a:cubicBezTo>
                  <a:pt x="54" y="10"/>
                  <a:pt x="51" y="9"/>
                  <a:pt x="53" y="9"/>
                </a:cubicBezTo>
                <a:cubicBezTo>
                  <a:pt x="55" y="9"/>
                  <a:pt x="55" y="11"/>
                  <a:pt x="56" y="10"/>
                </a:cubicBezTo>
                <a:cubicBezTo>
                  <a:pt x="57" y="11"/>
                  <a:pt x="55" y="12"/>
                  <a:pt x="57" y="13"/>
                </a:cubicBezTo>
                <a:cubicBezTo>
                  <a:pt x="58" y="13"/>
                  <a:pt x="60" y="13"/>
                  <a:pt x="61" y="12"/>
                </a:cubicBezTo>
                <a:cubicBezTo>
                  <a:pt x="60" y="12"/>
                  <a:pt x="58" y="12"/>
                  <a:pt x="58" y="13"/>
                </a:cubicBezTo>
                <a:cubicBezTo>
                  <a:pt x="57" y="12"/>
                  <a:pt x="60" y="12"/>
                  <a:pt x="60" y="11"/>
                </a:cubicBezTo>
                <a:cubicBezTo>
                  <a:pt x="60" y="12"/>
                  <a:pt x="60" y="12"/>
                  <a:pt x="62" y="12"/>
                </a:cubicBezTo>
                <a:cubicBezTo>
                  <a:pt x="62" y="12"/>
                  <a:pt x="62" y="11"/>
                  <a:pt x="61" y="11"/>
                </a:cubicBezTo>
                <a:cubicBezTo>
                  <a:pt x="61" y="11"/>
                  <a:pt x="63" y="11"/>
                  <a:pt x="64" y="11"/>
                </a:cubicBezTo>
                <a:cubicBezTo>
                  <a:pt x="63" y="10"/>
                  <a:pt x="64" y="10"/>
                  <a:pt x="64" y="9"/>
                </a:cubicBezTo>
                <a:cubicBezTo>
                  <a:pt x="65" y="9"/>
                  <a:pt x="64" y="10"/>
                  <a:pt x="64" y="11"/>
                </a:cubicBezTo>
                <a:cubicBezTo>
                  <a:pt x="66" y="11"/>
                  <a:pt x="70" y="13"/>
                  <a:pt x="72" y="11"/>
                </a:cubicBezTo>
                <a:cubicBezTo>
                  <a:pt x="71" y="11"/>
                  <a:pt x="69" y="11"/>
                  <a:pt x="69" y="9"/>
                </a:cubicBezTo>
                <a:cubicBezTo>
                  <a:pt x="70" y="10"/>
                  <a:pt x="71" y="10"/>
                  <a:pt x="72" y="11"/>
                </a:cubicBezTo>
                <a:cubicBezTo>
                  <a:pt x="74" y="11"/>
                  <a:pt x="73" y="10"/>
                  <a:pt x="73" y="10"/>
                </a:cubicBezTo>
                <a:cubicBezTo>
                  <a:pt x="75" y="9"/>
                  <a:pt x="75" y="10"/>
                  <a:pt x="78" y="10"/>
                </a:cubicBezTo>
                <a:cubicBezTo>
                  <a:pt x="79" y="9"/>
                  <a:pt x="78" y="7"/>
                  <a:pt x="80" y="7"/>
                </a:cubicBezTo>
                <a:cubicBezTo>
                  <a:pt x="80" y="8"/>
                  <a:pt x="79" y="9"/>
                  <a:pt x="79" y="10"/>
                </a:cubicBezTo>
                <a:cubicBezTo>
                  <a:pt x="80" y="10"/>
                  <a:pt x="82" y="11"/>
                  <a:pt x="82" y="12"/>
                </a:cubicBezTo>
                <a:cubicBezTo>
                  <a:pt x="84" y="11"/>
                  <a:pt x="84" y="12"/>
                  <a:pt x="86" y="12"/>
                </a:cubicBezTo>
                <a:cubicBezTo>
                  <a:pt x="86" y="11"/>
                  <a:pt x="85" y="11"/>
                  <a:pt x="83" y="11"/>
                </a:cubicBezTo>
                <a:cubicBezTo>
                  <a:pt x="83" y="10"/>
                  <a:pt x="83" y="10"/>
                  <a:pt x="83" y="9"/>
                </a:cubicBezTo>
                <a:cubicBezTo>
                  <a:pt x="84" y="10"/>
                  <a:pt x="84" y="9"/>
                  <a:pt x="86" y="9"/>
                </a:cubicBezTo>
                <a:cubicBezTo>
                  <a:pt x="83" y="10"/>
                  <a:pt x="86" y="11"/>
                  <a:pt x="86" y="12"/>
                </a:cubicBezTo>
                <a:cubicBezTo>
                  <a:pt x="89" y="12"/>
                  <a:pt x="93" y="13"/>
                  <a:pt x="95" y="11"/>
                </a:cubicBezTo>
                <a:cubicBezTo>
                  <a:pt x="96" y="12"/>
                  <a:pt x="96" y="12"/>
                  <a:pt x="96" y="12"/>
                </a:cubicBezTo>
                <a:cubicBezTo>
                  <a:pt x="97" y="12"/>
                  <a:pt x="101" y="12"/>
                  <a:pt x="102" y="11"/>
                </a:cubicBezTo>
                <a:cubicBezTo>
                  <a:pt x="100" y="11"/>
                  <a:pt x="101" y="9"/>
                  <a:pt x="103" y="9"/>
                </a:cubicBezTo>
                <a:cubicBezTo>
                  <a:pt x="103" y="8"/>
                  <a:pt x="102" y="8"/>
                  <a:pt x="102" y="7"/>
                </a:cubicBezTo>
                <a:cubicBezTo>
                  <a:pt x="104" y="8"/>
                  <a:pt x="103" y="9"/>
                  <a:pt x="105" y="10"/>
                </a:cubicBezTo>
                <a:cubicBezTo>
                  <a:pt x="105" y="9"/>
                  <a:pt x="104" y="7"/>
                  <a:pt x="106" y="6"/>
                </a:cubicBezTo>
                <a:cubicBezTo>
                  <a:pt x="107" y="6"/>
                  <a:pt x="108" y="7"/>
                  <a:pt x="109" y="6"/>
                </a:cubicBezTo>
                <a:cubicBezTo>
                  <a:pt x="109" y="8"/>
                  <a:pt x="106" y="8"/>
                  <a:pt x="105" y="9"/>
                </a:cubicBezTo>
                <a:cubicBezTo>
                  <a:pt x="106" y="9"/>
                  <a:pt x="108" y="9"/>
                  <a:pt x="108" y="10"/>
                </a:cubicBezTo>
                <a:cubicBezTo>
                  <a:pt x="109" y="10"/>
                  <a:pt x="111" y="10"/>
                  <a:pt x="110" y="10"/>
                </a:cubicBezTo>
                <a:cubicBezTo>
                  <a:pt x="110" y="9"/>
                  <a:pt x="112" y="10"/>
                  <a:pt x="112" y="10"/>
                </a:cubicBezTo>
                <a:cubicBezTo>
                  <a:pt x="113" y="10"/>
                  <a:pt x="114" y="10"/>
                  <a:pt x="116" y="10"/>
                </a:cubicBezTo>
                <a:cubicBezTo>
                  <a:pt x="116" y="9"/>
                  <a:pt x="114" y="8"/>
                  <a:pt x="116" y="8"/>
                </a:cubicBezTo>
                <a:cubicBezTo>
                  <a:pt x="116" y="9"/>
                  <a:pt x="116" y="9"/>
                  <a:pt x="116" y="9"/>
                </a:cubicBezTo>
                <a:cubicBezTo>
                  <a:pt x="119" y="8"/>
                  <a:pt x="119" y="10"/>
                  <a:pt x="122" y="9"/>
                </a:cubicBezTo>
                <a:cubicBezTo>
                  <a:pt x="122" y="8"/>
                  <a:pt x="121" y="8"/>
                  <a:pt x="121" y="7"/>
                </a:cubicBezTo>
                <a:cubicBezTo>
                  <a:pt x="122" y="7"/>
                  <a:pt x="123" y="8"/>
                  <a:pt x="124" y="8"/>
                </a:cubicBezTo>
                <a:cubicBezTo>
                  <a:pt x="124" y="8"/>
                  <a:pt x="123" y="8"/>
                  <a:pt x="123" y="8"/>
                </a:cubicBezTo>
                <a:cubicBezTo>
                  <a:pt x="126" y="8"/>
                  <a:pt x="125" y="7"/>
                  <a:pt x="126" y="6"/>
                </a:cubicBezTo>
                <a:cubicBezTo>
                  <a:pt x="127" y="6"/>
                  <a:pt x="125" y="7"/>
                  <a:pt x="127" y="7"/>
                </a:cubicBezTo>
                <a:cubicBezTo>
                  <a:pt x="129" y="7"/>
                  <a:pt x="128" y="6"/>
                  <a:pt x="129" y="6"/>
                </a:cubicBezTo>
                <a:cubicBezTo>
                  <a:pt x="129" y="5"/>
                  <a:pt x="128" y="6"/>
                  <a:pt x="128" y="5"/>
                </a:cubicBezTo>
                <a:cubicBezTo>
                  <a:pt x="129" y="5"/>
                  <a:pt x="130" y="4"/>
                  <a:pt x="131" y="3"/>
                </a:cubicBezTo>
                <a:cubicBezTo>
                  <a:pt x="133" y="3"/>
                  <a:pt x="135" y="4"/>
                  <a:pt x="135" y="5"/>
                </a:cubicBezTo>
                <a:cubicBezTo>
                  <a:pt x="142" y="4"/>
                  <a:pt x="145" y="6"/>
                  <a:pt x="150" y="5"/>
                </a:cubicBezTo>
                <a:cubicBezTo>
                  <a:pt x="150" y="5"/>
                  <a:pt x="151" y="4"/>
                  <a:pt x="151" y="4"/>
                </a:cubicBezTo>
                <a:cubicBezTo>
                  <a:pt x="154" y="4"/>
                  <a:pt x="155" y="4"/>
                  <a:pt x="156" y="3"/>
                </a:cubicBezTo>
                <a:cubicBezTo>
                  <a:pt x="157" y="3"/>
                  <a:pt x="156" y="4"/>
                  <a:pt x="156" y="5"/>
                </a:cubicBezTo>
                <a:cubicBezTo>
                  <a:pt x="157" y="4"/>
                  <a:pt x="157" y="4"/>
                  <a:pt x="158" y="3"/>
                </a:cubicBezTo>
                <a:cubicBezTo>
                  <a:pt x="159" y="4"/>
                  <a:pt x="157" y="4"/>
                  <a:pt x="158" y="4"/>
                </a:cubicBezTo>
                <a:cubicBezTo>
                  <a:pt x="160" y="4"/>
                  <a:pt x="159" y="4"/>
                  <a:pt x="160" y="3"/>
                </a:cubicBezTo>
                <a:cubicBezTo>
                  <a:pt x="162" y="4"/>
                  <a:pt x="159" y="4"/>
                  <a:pt x="160" y="4"/>
                </a:cubicBezTo>
                <a:cubicBezTo>
                  <a:pt x="160" y="5"/>
                  <a:pt x="161" y="5"/>
                  <a:pt x="161" y="5"/>
                </a:cubicBezTo>
                <a:cubicBezTo>
                  <a:pt x="163" y="4"/>
                  <a:pt x="164" y="3"/>
                  <a:pt x="166" y="2"/>
                </a:cubicBezTo>
                <a:cubicBezTo>
                  <a:pt x="167" y="2"/>
                  <a:pt x="167" y="2"/>
                  <a:pt x="168" y="2"/>
                </a:cubicBezTo>
                <a:cubicBezTo>
                  <a:pt x="167" y="3"/>
                  <a:pt x="170" y="2"/>
                  <a:pt x="168" y="3"/>
                </a:cubicBezTo>
                <a:cubicBezTo>
                  <a:pt x="170" y="4"/>
                  <a:pt x="172" y="3"/>
                  <a:pt x="173" y="3"/>
                </a:cubicBezTo>
                <a:cubicBezTo>
                  <a:pt x="173" y="3"/>
                  <a:pt x="173" y="4"/>
                  <a:pt x="173" y="4"/>
                </a:cubicBezTo>
                <a:cubicBezTo>
                  <a:pt x="175" y="3"/>
                  <a:pt x="176" y="5"/>
                  <a:pt x="178" y="4"/>
                </a:cubicBezTo>
                <a:cubicBezTo>
                  <a:pt x="178" y="5"/>
                  <a:pt x="176" y="4"/>
                  <a:pt x="176" y="5"/>
                </a:cubicBezTo>
                <a:cubicBezTo>
                  <a:pt x="175" y="5"/>
                  <a:pt x="177" y="5"/>
                  <a:pt x="177" y="6"/>
                </a:cubicBezTo>
                <a:cubicBezTo>
                  <a:pt x="177" y="4"/>
                  <a:pt x="183" y="2"/>
                  <a:pt x="187" y="3"/>
                </a:cubicBezTo>
                <a:cubicBezTo>
                  <a:pt x="186" y="4"/>
                  <a:pt x="187" y="4"/>
                  <a:pt x="185" y="4"/>
                </a:cubicBezTo>
                <a:cubicBezTo>
                  <a:pt x="185" y="4"/>
                  <a:pt x="186" y="4"/>
                  <a:pt x="186" y="4"/>
                </a:cubicBezTo>
                <a:cubicBezTo>
                  <a:pt x="181" y="4"/>
                  <a:pt x="178" y="6"/>
                  <a:pt x="182" y="8"/>
                </a:cubicBezTo>
                <a:cubicBezTo>
                  <a:pt x="183" y="8"/>
                  <a:pt x="183" y="7"/>
                  <a:pt x="182" y="6"/>
                </a:cubicBezTo>
                <a:cubicBezTo>
                  <a:pt x="184" y="6"/>
                  <a:pt x="184" y="5"/>
                  <a:pt x="186" y="5"/>
                </a:cubicBezTo>
                <a:cubicBezTo>
                  <a:pt x="186" y="6"/>
                  <a:pt x="185" y="6"/>
                  <a:pt x="185" y="6"/>
                </a:cubicBezTo>
                <a:cubicBezTo>
                  <a:pt x="185" y="6"/>
                  <a:pt x="187" y="5"/>
                  <a:pt x="187" y="5"/>
                </a:cubicBezTo>
                <a:cubicBezTo>
                  <a:pt x="188" y="5"/>
                  <a:pt x="186" y="5"/>
                  <a:pt x="187" y="6"/>
                </a:cubicBezTo>
                <a:cubicBezTo>
                  <a:pt x="188" y="6"/>
                  <a:pt x="189" y="5"/>
                  <a:pt x="190" y="5"/>
                </a:cubicBezTo>
                <a:cubicBezTo>
                  <a:pt x="189" y="4"/>
                  <a:pt x="189" y="4"/>
                  <a:pt x="188" y="3"/>
                </a:cubicBezTo>
                <a:cubicBezTo>
                  <a:pt x="189" y="3"/>
                  <a:pt x="190" y="3"/>
                  <a:pt x="191" y="2"/>
                </a:cubicBezTo>
                <a:cubicBezTo>
                  <a:pt x="190" y="1"/>
                  <a:pt x="192" y="1"/>
                  <a:pt x="194" y="1"/>
                </a:cubicBezTo>
                <a:cubicBezTo>
                  <a:pt x="194" y="1"/>
                  <a:pt x="193" y="1"/>
                  <a:pt x="193" y="2"/>
                </a:cubicBezTo>
                <a:cubicBezTo>
                  <a:pt x="194" y="2"/>
                  <a:pt x="193" y="3"/>
                  <a:pt x="195" y="3"/>
                </a:cubicBezTo>
                <a:cubicBezTo>
                  <a:pt x="193" y="4"/>
                  <a:pt x="192" y="6"/>
                  <a:pt x="189" y="5"/>
                </a:cubicBezTo>
                <a:cubicBezTo>
                  <a:pt x="188" y="6"/>
                  <a:pt x="187" y="7"/>
                  <a:pt x="187" y="8"/>
                </a:cubicBezTo>
                <a:cubicBezTo>
                  <a:pt x="186" y="8"/>
                  <a:pt x="186" y="7"/>
                  <a:pt x="185" y="7"/>
                </a:cubicBezTo>
                <a:cubicBezTo>
                  <a:pt x="184" y="7"/>
                  <a:pt x="186" y="8"/>
                  <a:pt x="185" y="8"/>
                </a:cubicBezTo>
                <a:cubicBezTo>
                  <a:pt x="184" y="8"/>
                  <a:pt x="185" y="7"/>
                  <a:pt x="184" y="7"/>
                </a:cubicBezTo>
                <a:cubicBezTo>
                  <a:pt x="183" y="7"/>
                  <a:pt x="184" y="8"/>
                  <a:pt x="182" y="8"/>
                </a:cubicBezTo>
                <a:cubicBezTo>
                  <a:pt x="183" y="8"/>
                  <a:pt x="184" y="9"/>
                  <a:pt x="185" y="9"/>
                </a:cubicBezTo>
                <a:cubicBezTo>
                  <a:pt x="187" y="8"/>
                  <a:pt x="189" y="8"/>
                  <a:pt x="190" y="6"/>
                </a:cubicBezTo>
                <a:cubicBezTo>
                  <a:pt x="192" y="6"/>
                  <a:pt x="193" y="7"/>
                  <a:pt x="195" y="7"/>
                </a:cubicBezTo>
                <a:cubicBezTo>
                  <a:pt x="196" y="6"/>
                  <a:pt x="198" y="5"/>
                  <a:pt x="200" y="6"/>
                </a:cubicBezTo>
                <a:cubicBezTo>
                  <a:pt x="200" y="6"/>
                  <a:pt x="199" y="6"/>
                  <a:pt x="199" y="6"/>
                </a:cubicBezTo>
                <a:cubicBezTo>
                  <a:pt x="204" y="7"/>
                  <a:pt x="208" y="3"/>
                  <a:pt x="209" y="2"/>
                </a:cubicBezTo>
                <a:cubicBezTo>
                  <a:pt x="211" y="0"/>
                  <a:pt x="212" y="1"/>
                  <a:pt x="215" y="1"/>
                </a:cubicBezTo>
                <a:cubicBezTo>
                  <a:pt x="216" y="2"/>
                  <a:pt x="217" y="3"/>
                  <a:pt x="218" y="4"/>
                </a:cubicBezTo>
                <a:cubicBezTo>
                  <a:pt x="223" y="0"/>
                  <a:pt x="231" y="4"/>
                  <a:pt x="233" y="7"/>
                </a:cubicBezTo>
                <a:cubicBezTo>
                  <a:pt x="232" y="6"/>
                  <a:pt x="238" y="7"/>
                  <a:pt x="239" y="5"/>
                </a:cubicBezTo>
                <a:cubicBezTo>
                  <a:pt x="240" y="5"/>
                  <a:pt x="239" y="6"/>
                  <a:pt x="240" y="6"/>
                </a:cubicBezTo>
                <a:cubicBezTo>
                  <a:pt x="240" y="7"/>
                  <a:pt x="239" y="6"/>
                  <a:pt x="238" y="6"/>
                </a:cubicBezTo>
                <a:cubicBezTo>
                  <a:pt x="239" y="7"/>
                  <a:pt x="238" y="7"/>
                  <a:pt x="239" y="7"/>
                </a:cubicBezTo>
                <a:cubicBezTo>
                  <a:pt x="241" y="8"/>
                  <a:pt x="240" y="6"/>
                  <a:pt x="242" y="6"/>
                </a:cubicBezTo>
                <a:cubicBezTo>
                  <a:pt x="242" y="7"/>
                  <a:pt x="241" y="7"/>
                  <a:pt x="241" y="7"/>
                </a:cubicBezTo>
                <a:cubicBezTo>
                  <a:pt x="242" y="7"/>
                  <a:pt x="242" y="7"/>
                  <a:pt x="242" y="7"/>
                </a:cubicBezTo>
                <a:cubicBezTo>
                  <a:pt x="244" y="8"/>
                  <a:pt x="243" y="6"/>
                  <a:pt x="245" y="6"/>
                </a:cubicBezTo>
                <a:cubicBezTo>
                  <a:pt x="245" y="7"/>
                  <a:pt x="244" y="7"/>
                  <a:pt x="244" y="7"/>
                </a:cubicBezTo>
                <a:cubicBezTo>
                  <a:pt x="244" y="7"/>
                  <a:pt x="244" y="7"/>
                  <a:pt x="244" y="8"/>
                </a:cubicBezTo>
                <a:cubicBezTo>
                  <a:pt x="248" y="7"/>
                  <a:pt x="249" y="5"/>
                  <a:pt x="252" y="5"/>
                </a:cubicBezTo>
                <a:cubicBezTo>
                  <a:pt x="255" y="6"/>
                  <a:pt x="260" y="6"/>
                  <a:pt x="261" y="7"/>
                </a:cubicBezTo>
                <a:cubicBezTo>
                  <a:pt x="262" y="7"/>
                  <a:pt x="263" y="6"/>
                  <a:pt x="264" y="7"/>
                </a:cubicBezTo>
                <a:cubicBezTo>
                  <a:pt x="267" y="7"/>
                  <a:pt x="266" y="5"/>
                  <a:pt x="270" y="5"/>
                </a:cubicBezTo>
                <a:cubicBezTo>
                  <a:pt x="269" y="5"/>
                  <a:pt x="268" y="5"/>
                  <a:pt x="268" y="5"/>
                </a:cubicBezTo>
                <a:cubicBezTo>
                  <a:pt x="268" y="6"/>
                  <a:pt x="269" y="5"/>
                  <a:pt x="270" y="5"/>
                </a:cubicBezTo>
                <a:cubicBezTo>
                  <a:pt x="268" y="6"/>
                  <a:pt x="267" y="6"/>
                  <a:pt x="266" y="7"/>
                </a:cubicBezTo>
                <a:cubicBezTo>
                  <a:pt x="266" y="7"/>
                  <a:pt x="267" y="7"/>
                  <a:pt x="267" y="7"/>
                </a:cubicBezTo>
                <a:cubicBezTo>
                  <a:pt x="268" y="7"/>
                  <a:pt x="268" y="7"/>
                  <a:pt x="269" y="7"/>
                </a:cubicBezTo>
                <a:cubicBezTo>
                  <a:pt x="271" y="8"/>
                  <a:pt x="272" y="8"/>
                  <a:pt x="273" y="7"/>
                </a:cubicBezTo>
                <a:cubicBezTo>
                  <a:pt x="274" y="7"/>
                  <a:pt x="272" y="7"/>
                  <a:pt x="272" y="7"/>
                </a:cubicBezTo>
                <a:cubicBezTo>
                  <a:pt x="273" y="8"/>
                  <a:pt x="273" y="8"/>
                  <a:pt x="273" y="8"/>
                </a:cubicBezTo>
                <a:cubicBezTo>
                  <a:pt x="274" y="8"/>
                  <a:pt x="274" y="8"/>
                  <a:pt x="274" y="7"/>
                </a:cubicBezTo>
                <a:cubicBezTo>
                  <a:pt x="275" y="8"/>
                  <a:pt x="275" y="8"/>
                  <a:pt x="275" y="8"/>
                </a:cubicBezTo>
                <a:cubicBezTo>
                  <a:pt x="276" y="8"/>
                  <a:pt x="277" y="8"/>
                  <a:pt x="278" y="9"/>
                </a:cubicBezTo>
                <a:cubicBezTo>
                  <a:pt x="281" y="8"/>
                  <a:pt x="283" y="6"/>
                  <a:pt x="285" y="6"/>
                </a:cubicBezTo>
                <a:cubicBezTo>
                  <a:pt x="286" y="6"/>
                  <a:pt x="286" y="6"/>
                  <a:pt x="286" y="7"/>
                </a:cubicBezTo>
                <a:cubicBezTo>
                  <a:pt x="287" y="6"/>
                  <a:pt x="290" y="7"/>
                  <a:pt x="291" y="8"/>
                </a:cubicBezTo>
                <a:cubicBezTo>
                  <a:pt x="290" y="8"/>
                  <a:pt x="289" y="7"/>
                  <a:pt x="287" y="7"/>
                </a:cubicBezTo>
                <a:cubicBezTo>
                  <a:pt x="286" y="7"/>
                  <a:pt x="286" y="8"/>
                  <a:pt x="286" y="8"/>
                </a:cubicBezTo>
                <a:cubicBezTo>
                  <a:pt x="288" y="9"/>
                  <a:pt x="291" y="9"/>
                  <a:pt x="292" y="11"/>
                </a:cubicBezTo>
                <a:cubicBezTo>
                  <a:pt x="293" y="10"/>
                  <a:pt x="294" y="9"/>
                  <a:pt x="292" y="10"/>
                </a:cubicBezTo>
                <a:cubicBezTo>
                  <a:pt x="294" y="9"/>
                  <a:pt x="296" y="9"/>
                  <a:pt x="300" y="9"/>
                </a:cubicBezTo>
                <a:cubicBezTo>
                  <a:pt x="301" y="9"/>
                  <a:pt x="302" y="7"/>
                  <a:pt x="304" y="8"/>
                </a:cubicBezTo>
                <a:cubicBezTo>
                  <a:pt x="304" y="9"/>
                  <a:pt x="302" y="9"/>
                  <a:pt x="302" y="10"/>
                </a:cubicBezTo>
                <a:cubicBezTo>
                  <a:pt x="305" y="9"/>
                  <a:pt x="306" y="7"/>
                  <a:pt x="310" y="7"/>
                </a:cubicBezTo>
                <a:cubicBezTo>
                  <a:pt x="310" y="7"/>
                  <a:pt x="310" y="8"/>
                  <a:pt x="310" y="8"/>
                </a:cubicBezTo>
                <a:cubicBezTo>
                  <a:pt x="305" y="8"/>
                  <a:pt x="303" y="10"/>
                  <a:pt x="302" y="11"/>
                </a:cubicBezTo>
                <a:cubicBezTo>
                  <a:pt x="304" y="11"/>
                  <a:pt x="305" y="11"/>
                  <a:pt x="303" y="12"/>
                </a:cubicBezTo>
                <a:cubicBezTo>
                  <a:pt x="307" y="12"/>
                  <a:pt x="307" y="10"/>
                  <a:pt x="310" y="10"/>
                </a:cubicBezTo>
                <a:cubicBezTo>
                  <a:pt x="310" y="10"/>
                  <a:pt x="310" y="10"/>
                  <a:pt x="309" y="10"/>
                </a:cubicBezTo>
                <a:cubicBezTo>
                  <a:pt x="309" y="10"/>
                  <a:pt x="310" y="10"/>
                  <a:pt x="310" y="10"/>
                </a:cubicBezTo>
                <a:cubicBezTo>
                  <a:pt x="311" y="10"/>
                  <a:pt x="311" y="10"/>
                  <a:pt x="312" y="10"/>
                </a:cubicBezTo>
                <a:cubicBezTo>
                  <a:pt x="313" y="10"/>
                  <a:pt x="313" y="10"/>
                  <a:pt x="313" y="11"/>
                </a:cubicBezTo>
                <a:cubicBezTo>
                  <a:pt x="314" y="11"/>
                  <a:pt x="313" y="10"/>
                  <a:pt x="314" y="10"/>
                </a:cubicBezTo>
                <a:cubicBezTo>
                  <a:pt x="314" y="10"/>
                  <a:pt x="313" y="10"/>
                  <a:pt x="313" y="10"/>
                </a:cubicBezTo>
                <a:cubicBezTo>
                  <a:pt x="315" y="10"/>
                  <a:pt x="319" y="10"/>
                  <a:pt x="322" y="10"/>
                </a:cubicBezTo>
                <a:cubicBezTo>
                  <a:pt x="322" y="11"/>
                  <a:pt x="319" y="12"/>
                  <a:pt x="321" y="12"/>
                </a:cubicBezTo>
                <a:cubicBezTo>
                  <a:pt x="321" y="13"/>
                  <a:pt x="320" y="12"/>
                  <a:pt x="319" y="12"/>
                </a:cubicBezTo>
                <a:cubicBezTo>
                  <a:pt x="321" y="13"/>
                  <a:pt x="323" y="13"/>
                  <a:pt x="324" y="15"/>
                </a:cubicBezTo>
                <a:cubicBezTo>
                  <a:pt x="325" y="14"/>
                  <a:pt x="326" y="14"/>
                  <a:pt x="326" y="14"/>
                </a:cubicBezTo>
                <a:cubicBezTo>
                  <a:pt x="326" y="14"/>
                  <a:pt x="325" y="14"/>
                  <a:pt x="325" y="14"/>
                </a:cubicBezTo>
                <a:cubicBezTo>
                  <a:pt x="326" y="13"/>
                  <a:pt x="328" y="14"/>
                  <a:pt x="329" y="15"/>
                </a:cubicBezTo>
                <a:cubicBezTo>
                  <a:pt x="330" y="15"/>
                  <a:pt x="330" y="14"/>
                  <a:pt x="330" y="14"/>
                </a:cubicBezTo>
                <a:cubicBezTo>
                  <a:pt x="331" y="14"/>
                  <a:pt x="330" y="15"/>
                  <a:pt x="330" y="15"/>
                </a:cubicBezTo>
                <a:cubicBezTo>
                  <a:pt x="330" y="15"/>
                  <a:pt x="331" y="15"/>
                  <a:pt x="332" y="15"/>
                </a:cubicBezTo>
                <a:cubicBezTo>
                  <a:pt x="330" y="16"/>
                  <a:pt x="331" y="16"/>
                  <a:pt x="331" y="17"/>
                </a:cubicBezTo>
                <a:cubicBezTo>
                  <a:pt x="332" y="17"/>
                  <a:pt x="334" y="16"/>
                  <a:pt x="333" y="15"/>
                </a:cubicBezTo>
                <a:cubicBezTo>
                  <a:pt x="331" y="15"/>
                  <a:pt x="334" y="15"/>
                  <a:pt x="333" y="16"/>
                </a:cubicBezTo>
                <a:cubicBezTo>
                  <a:pt x="334" y="14"/>
                  <a:pt x="332" y="13"/>
                  <a:pt x="331" y="12"/>
                </a:cubicBezTo>
                <a:cubicBezTo>
                  <a:pt x="332" y="12"/>
                  <a:pt x="333" y="12"/>
                  <a:pt x="333" y="11"/>
                </a:cubicBezTo>
                <a:cubicBezTo>
                  <a:pt x="334" y="11"/>
                  <a:pt x="335" y="11"/>
                  <a:pt x="335" y="12"/>
                </a:cubicBezTo>
                <a:cubicBezTo>
                  <a:pt x="341" y="11"/>
                  <a:pt x="344" y="14"/>
                  <a:pt x="344" y="16"/>
                </a:cubicBezTo>
                <a:cubicBezTo>
                  <a:pt x="347" y="18"/>
                  <a:pt x="349" y="20"/>
                  <a:pt x="352" y="22"/>
                </a:cubicBezTo>
                <a:cubicBezTo>
                  <a:pt x="352" y="22"/>
                  <a:pt x="353" y="22"/>
                  <a:pt x="354" y="22"/>
                </a:cubicBezTo>
                <a:cubicBezTo>
                  <a:pt x="354" y="21"/>
                  <a:pt x="353" y="21"/>
                  <a:pt x="353" y="20"/>
                </a:cubicBezTo>
                <a:cubicBezTo>
                  <a:pt x="354" y="20"/>
                  <a:pt x="355" y="20"/>
                  <a:pt x="355" y="20"/>
                </a:cubicBezTo>
                <a:cubicBezTo>
                  <a:pt x="356" y="22"/>
                  <a:pt x="361" y="22"/>
                  <a:pt x="363" y="22"/>
                </a:cubicBezTo>
                <a:cubicBezTo>
                  <a:pt x="365" y="22"/>
                  <a:pt x="363" y="24"/>
                  <a:pt x="364" y="24"/>
                </a:cubicBezTo>
                <a:cubicBezTo>
                  <a:pt x="362" y="24"/>
                  <a:pt x="363" y="22"/>
                  <a:pt x="360" y="22"/>
                </a:cubicBezTo>
                <a:cubicBezTo>
                  <a:pt x="359" y="22"/>
                  <a:pt x="360" y="23"/>
                  <a:pt x="360" y="23"/>
                </a:cubicBezTo>
                <a:cubicBezTo>
                  <a:pt x="362" y="23"/>
                  <a:pt x="363" y="24"/>
                  <a:pt x="363" y="25"/>
                </a:cubicBezTo>
                <a:cubicBezTo>
                  <a:pt x="364" y="25"/>
                  <a:pt x="365" y="25"/>
                  <a:pt x="365" y="24"/>
                </a:cubicBezTo>
                <a:cubicBezTo>
                  <a:pt x="366" y="25"/>
                  <a:pt x="367" y="26"/>
                  <a:pt x="365" y="25"/>
                </a:cubicBezTo>
                <a:cubicBezTo>
                  <a:pt x="365" y="25"/>
                  <a:pt x="366" y="25"/>
                  <a:pt x="365" y="25"/>
                </a:cubicBezTo>
                <a:cubicBezTo>
                  <a:pt x="365" y="25"/>
                  <a:pt x="364" y="26"/>
                  <a:pt x="365" y="26"/>
                </a:cubicBezTo>
                <a:cubicBezTo>
                  <a:pt x="365" y="26"/>
                  <a:pt x="364" y="25"/>
                  <a:pt x="363" y="26"/>
                </a:cubicBezTo>
                <a:cubicBezTo>
                  <a:pt x="364" y="25"/>
                  <a:pt x="363" y="25"/>
                  <a:pt x="361" y="25"/>
                </a:cubicBezTo>
                <a:cubicBezTo>
                  <a:pt x="361" y="25"/>
                  <a:pt x="363" y="25"/>
                  <a:pt x="362" y="26"/>
                </a:cubicBezTo>
                <a:cubicBezTo>
                  <a:pt x="361" y="26"/>
                  <a:pt x="361" y="25"/>
                  <a:pt x="361" y="25"/>
                </a:cubicBezTo>
                <a:cubicBezTo>
                  <a:pt x="360" y="25"/>
                  <a:pt x="361" y="26"/>
                  <a:pt x="361" y="26"/>
                </a:cubicBezTo>
                <a:cubicBezTo>
                  <a:pt x="360" y="26"/>
                  <a:pt x="360" y="26"/>
                  <a:pt x="360" y="25"/>
                </a:cubicBezTo>
                <a:cubicBezTo>
                  <a:pt x="359" y="25"/>
                  <a:pt x="358" y="27"/>
                  <a:pt x="359" y="26"/>
                </a:cubicBezTo>
                <a:cubicBezTo>
                  <a:pt x="357" y="26"/>
                  <a:pt x="357" y="27"/>
                  <a:pt x="357" y="27"/>
                </a:cubicBezTo>
                <a:cubicBezTo>
                  <a:pt x="356" y="27"/>
                  <a:pt x="355" y="27"/>
                  <a:pt x="355" y="26"/>
                </a:cubicBezTo>
                <a:cubicBezTo>
                  <a:pt x="358" y="27"/>
                  <a:pt x="359" y="23"/>
                  <a:pt x="356" y="24"/>
                </a:cubicBezTo>
                <a:cubicBezTo>
                  <a:pt x="355" y="24"/>
                  <a:pt x="357" y="23"/>
                  <a:pt x="359" y="23"/>
                </a:cubicBezTo>
                <a:cubicBezTo>
                  <a:pt x="359" y="24"/>
                  <a:pt x="358" y="24"/>
                  <a:pt x="358" y="25"/>
                </a:cubicBezTo>
                <a:cubicBezTo>
                  <a:pt x="361" y="24"/>
                  <a:pt x="358" y="23"/>
                  <a:pt x="359" y="22"/>
                </a:cubicBezTo>
                <a:cubicBezTo>
                  <a:pt x="357" y="22"/>
                  <a:pt x="357" y="23"/>
                  <a:pt x="357" y="22"/>
                </a:cubicBezTo>
                <a:cubicBezTo>
                  <a:pt x="357" y="22"/>
                  <a:pt x="357" y="23"/>
                  <a:pt x="357" y="23"/>
                </a:cubicBezTo>
                <a:cubicBezTo>
                  <a:pt x="359" y="23"/>
                  <a:pt x="356" y="22"/>
                  <a:pt x="358" y="23"/>
                </a:cubicBezTo>
                <a:cubicBezTo>
                  <a:pt x="359" y="23"/>
                  <a:pt x="357" y="23"/>
                  <a:pt x="357" y="23"/>
                </a:cubicBezTo>
                <a:cubicBezTo>
                  <a:pt x="356" y="23"/>
                  <a:pt x="356" y="23"/>
                  <a:pt x="356" y="22"/>
                </a:cubicBezTo>
                <a:cubicBezTo>
                  <a:pt x="354" y="23"/>
                  <a:pt x="354" y="22"/>
                  <a:pt x="353" y="23"/>
                </a:cubicBezTo>
                <a:cubicBezTo>
                  <a:pt x="354" y="23"/>
                  <a:pt x="354" y="24"/>
                  <a:pt x="355" y="24"/>
                </a:cubicBezTo>
                <a:cubicBezTo>
                  <a:pt x="355" y="25"/>
                  <a:pt x="355" y="25"/>
                  <a:pt x="355" y="25"/>
                </a:cubicBezTo>
                <a:cubicBezTo>
                  <a:pt x="354" y="25"/>
                  <a:pt x="355" y="25"/>
                  <a:pt x="354" y="24"/>
                </a:cubicBezTo>
                <a:cubicBezTo>
                  <a:pt x="355" y="26"/>
                  <a:pt x="352" y="28"/>
                  <a:pt x="354" y="30"/>
                </a:cubicBezTo>
                <a:cubicBezTo>
                  <a:pt x="356" y="30"/>
                  <a:pt x="354" y="29"/>
                  <a:pt x="354" y="29"/>
                </a:cubicBezTo>
                <a:cubicBezTo>
                  <a:pt x="354" y="29"/>
                  <a:pt x="354" y="29"/>
                  <a:pt x="355" y="29"/>
                </a:cubicBezTo>
                <a:cubicBezTo>
                  <a:pt x="356" y="29"/>
                  <a:pt x="355" y="28"/>
                  <a:pt x="356" y="28"/>
                </a:cubicBezTo>
                <a:cubicBezTo>
                  <a:pt x="356" y="29"/>
                  <a:pt x="355" y="30"/>
                  <a:pt x="355" y="31"/>
                </a:cubicBezTo>
                <a:cubicBezTo>
                  <a:pt x="355" y="31"/>
                  <a:pt x="356" y="31"/>
                  <a:pt x="356" y="31"/>
                </a:cubicBezTo>
                <a:cubicBezTo>
                  <a:pt x="357" y="31"/>
                  <a:pt x="357" y="31"/>
                  <a:pt x="358" y="31"/>
                </a:cubicBezTo>
                <a:cubicBezTo>
                  <a:pt x="358" y="30"/>
                  <a:pt x="359" y="30"/>
                  <a:pt x="359" y="29"/>
                </a:cubicBezTo>
                <a:cubicBezTo>
                  <a:pt x="358" y="29"/>
                  <a:pt x="358" y="30"/>
                  <a:pt x="356" y="29"/>
                </a:cubicBezTo>
                <a:cubicBezTo>
                  <a:pt x="360" y="29"/>
                  <a:pt x="360" y="28"/>
                  <a:pt x="360" y="27"/>
                </a:cubicBezTo>
                <a:cubicBezTo>
                  <a:pt x="362" y="28"/>
                  <a:pt x="362" y="31"/>
                  <a:pt x="365" y="32"/>
                </a:cubicBezTo>
                <a:cubicBezTo>
                  <a:pt x="366" y="32"/>
                  <a:pt x="367" y="31"/>
                  <a:pt x="366" y="30"/>
                </a:cubicBezTo>
                <a:cubicBezTo>
                  <a:pt x="367" y="31"/>
                  <a:pt x="368" y="31"/>
                  <a:pt x="368" y="32"/>
                </a:cubicBezTo>
                <a:cubicBezTo>
                  <a:pt x="368" y="31"/>
                  <a:pt x="370" y="31"/>
                  <a:pt x="372" y="31"/>
                </a:cubicBezTo>
                <a:cubicBezTo>
                  <a:pt x="372" y="31"/>
                  <a:pt x="372" y="32"/>
                  <a:pt x="373" y="32"/>
                </a:cubicBezTo>
                <a:cubicBezTo>
                  <a:pt x="372" y="33"/>
                  <a:pt x="373" y="32"/>
                  <a:pt x="368" y="33"/>
                </a:cubicBezTo>
                <a:close/>
                <a:moveTo>
                  <a:pt x="233" y="36"/>
                </a:moveTo>
                <a:cubicBezTo>
                  <a:pt x="233" y="35"/>
                  <a:pt x="232" y="34"/>
                  <a:pt x="231" y="33"/>
                </a:cubicBezTo>
                <a:cubicBezTo>
                  <a:pt x="232" y="34"/>
                  <a:pt x="229" y="35"/>
                  <a:pt x="233" y="36"/>
                </a:cubicBezTo>
                <a:close/>
                <a:moveTo>
                  <a:pt x="238" y="6"/>
                </a:moveTo>
                <a:cubicBezTo>
                  <a:pt x="236" y="6"/>
                  <a:pt x="236" y="7"/>
                  <a:pt x="235" y="7"/>
                </a:cubicBezTo>
                <a:cubicBezTo>
                  <a:pt x="236" y="8"/>
                  <a:pt x="235" y="9"/>
                  <a:pt x="236" y="9"/>
                </a:cubicBezTo>
                <a:cubicBezTo>
                  <a:pt x="237" y="8"/>
                  <a:pt x="237" y="8"/>
                  <a:pt x="236" y="7"/>
                </a:cubicBezTo>
                <a:cubicBezTo>
                  <a:pt x="237" y="7"/>
                  <a:pt x="238" y="8"/>
                  <a:pt x="239" y="7"/>
                </a:cubicBezTo>
                <a:cubicBezTo>
                  <a:pt x="238" y="7"/>
                  <a:pt x="238" y="7"/>
                  <a:pt x="238" y="6"/>
                </a:cubicBezTo>
                <a:close/>
                <a:moveTo>
                  <a:pt x="351" y="28"/>
                </a:moveTo>
                <a:cubicBezTo>
                  <a:pt x="350" y="28"/>
                  <a:pt x="352" y="27"/>
                  <a:pt x="351" y="26"/>
                </a:cubicBezTo>
                <a:cubicBezTo>
                  <a:pt x="349" y="27"/>
                  <a:pt x="350" y="28"/>
                  <a:pt x="351" y="28"/>
                </a:cubicBezTo>
                <a:close/>
                <a:moveTo>
                  <a:pt x="349" y="26"/>
                </a:moveTo>
                <a:cubicBezTo>
                  <a:pt x="348" y="26"/>
                  <a:pt x="348" y="27"/>
                  <a:pt x="346" y="27"/>
                </a:cubicBezTo>
                <a:cubicBezTo>
                  <a:pt x="347" y="27"/>
                  <a:pt x="346" y="28"/>
                  <a:pt x="347" y="28"/>
                </a:cubicBezTo>
                <a:cubicBezTo>
                  <a:pt x="347" y="27"/>
                  <a:pt x="348" y="28"/>
                  <a:pt x="349" y="28"/>
                </a:cubicBezTo>
                <a:cubicBezTo>
                  <a:pt x="349" y="28"/>
                  <a:pt x="350" y="26"/>
                  <a:pt x="349" y="26"/>
                </a:cubicBezTo>
                <a:close/>
                <a:moveTo>
                  <a:pt x="341" y="38"/>
                </a:moveTo>
                <a:cubicBezTo>
                  <a:pt x="342" y="38"/>
                  <a:pt x="343" y="38"/>
                  <a:pt x="344" y="38"/>
                </a:cubicBezTo>
                <a:cubicBezTo>
                  <a:pt x="343" y="38"/>
                  <a:pt x="341" y="38"/>
                  <a:pt x="341" y="38"/>
                </a:cubicBezTo>
                <a:close/>
                <a:moveTo>
                  <a:pt x="337" y="12"/>
                </a:moveTo>
                <a:cubicBezTo>
                  <a:pt x="339" y="13"/>
                  <a:pt x="341" y="15"/>
                  <a:pt x="343" y="16"/>
                </a:cubicBezTo>
                <a:cubicBezTo>
                  <a:pt x="342" y="13"/>
                  <a:pt x="341" y="13"/>
                  <a:pt x="337" y="12"/>
                </a:cubicBezTo>
                <a:close/>
                <a:moveTo>
                  <a:pt x="338" y="14"/>
                </a:moveTo>
                <a:cubicBezTo>
                  <a:pt x="340" y="14"/>
                  <a:pt x="337" y="15"/>
                  <a:pt x="339" y="16"/>
                </a:cubicBezTo>
                <a:cubicBezTo>
                  <a:pt x="338" y="15"/>
                  <a:pt x="340" y="16"/>
                  <a:pt x="340" y="15"/>
                </a:cubicBezTo>
                <a:cubicBezTo>
                  <a:pt x="339" y="15"/>
                  <a:pt x="339" y="13"/>
                  <a:pt x="338" y="14"/>
                </a:cubicBezTo>
                <a:close/>
                <a:moveTo>
                  <a:pt x="336" y="14"/>
                </a:moveTo>
                <a:cubicBezTo>
                  <a:pt x="335" y="14"/>
                  <a:pt x="336" y="15"/>
                  <a:pt x="338" y="15"/>
                </a:cubicBezTo>
                <a:cubicBezTo>
                  <a:pt x="338" y="14"/>
                  <a:pt x="337" y="14"/>
                  <a:pt x="336" y="14"/>
                </a:cubicBezTo>
                <a:close/>
                <a:moveTo>
                  <a:pt x="333" y="18"/>
                </a:moveTo>
                <a:cubicBezTo>
                  <a:pt x="333" y="19"/>
                  <a:pt x="334" y="19"/>
                  <a:pt x="335" y="19"/>
                </a:cubicBezTo>
                <a:cubicBezTo>
                  <a:pt x="333" y="20"/>
                  <a:pt x="334" y="20"/>
                  <a:pt x="334" y="21"/>
                </a:cubicBezTo>
                <a:cubicBezTo>
                  <a:pt x="336" y="21"/>
                  <a:pt x="336" y="21"/>
                  <a:pt x="337" y="20"/>
                </a:cubicBezTo>
                <a:cubicBezTo>
                  <a:pt x="335" y="19"/>
                  <a:pt x="336" y="18"/>
                  <a:pt x="333" y="18"/>
                </a:cubicBezTo>
                <a:close/>
                <a:moveTo>
                  <a:pt x="335" y="16"/>
                </a:moveTo>
                <a:cubicBezTo>
                  <a:pt x="334" y="16"/>
                  <a:pt x="333" y="16"/>
                  <a:pt x="333" y="16"/>
                </a:cubicBezTo>
                <a:cubicBezTo>
                  <a:pt x="335" y="16"/>
                  <a:pt x="334" y="17"/>
                  <a:pt x="335" y="17"/>
                </a:cubicBezTo>
                <a:cubicBezTo>
                  <a:pt x="336" y="17"/>
                  <a:pt x="335" y="16"/>
                  <a:pt x="335" y="16"/>
                </a:cubicBezTo>
                <a:close/>
                <a:moveTo>
                  <a:pt x="332" y="36"/>
                </a:moveTo>
                <a:cubicBezTo>
                  <a:pt x="332" y="36"/>
                  <a:pt x="332" y="37"/>
                  <a:pt x="333" y="37"/>
                </a:cubicBezTo>
                <a:cubicBezTo>
                  <a:pt x="334" y="36"/>
                  <a:pt x="333" y="36"/>
                  <a:pt x="332" y="36"/>
                </a:cubicBezTo>
                <a:close/>
                <a:moveTo>
                  <a:pt x="254" y="7"/>
                </a:moveTo>
                <a:cubicBezTo>
                  <a:pt x="256" y="8"/>
                  <a:pt x="258" y="8"/>
                  <a:pt x="260" y="9"/>
                </a:cubicBezTo>
                <a:cubicBezTo>
                  <a:pt x="261" y="8"/>
                  <a:pt x="256" y="5"/>
                  <a:pt x="254" y="7"/>
                </a:cubicBezTo>
                <a:close/>
                <a:moveTo>
                  <a:pt x="251" y="6"/>
                </a:moveTo>
                <a:cubicBezTo>
                  <a:pt x="250" y="7"/>
                  <a:pt x="252" y="7"/>
                  <a:pt x="250" y="7"/>
                </a:cubicBezTo>
                <a:cubicBezTo>
                  <a:pt x="252" y="8"/>
                  <a:pt x="252" y="6"/>
                  <a:pt x="254" y="6"/>
                </a:cubicBezTo>
                <a:cubicBezTo>
                  <a:pt x="252" y="6"/>
                  <a:pt x="253" y="6"/>
                  <a:pt x="251" y="6"/>
                </a:cubicBezTo>
                <a:close/>
                <a:moveTo>
                  <a:pt x="239" y="36"/>
                </a:moveTo>
                <a:cubicBezTo>
                  <a:pt x="240" y="37"/>
                  <a:pt x="241" y="37"/>
                  <a:pt x="242" y="36"/>
                </a:cubicBezTo>
                <a:cubicBezTo>
                  <a:pt x="241" y="36"/>
                  <a:pt x="241" y="36"/>
                  <a:pt x="242" y="35"/>
                </a:cubicBezTo>
                <a:cubicBezTo>
                  <a:pt x="242" y="35"/>
                  <a:pt x="243" y="35"/>
                  <a:pt x="242" y="35"/>
                </a:cubicBezTo>
                <a:cubicBezTo>
                  <a:pt x="240" y="35"/>
                  <a:pt x="240" y="36"/>
                  <a:pt x="239" y="36"/>
                </a:cubicBezTo>
                <a:close/>
                <a:moveTo>
                  <a:pt x="238" y="9"/>
                </a:moveTo>
                <a:cubicBezTo>
                  <a:pt x="239" y="9"/>
                  <a:pt x="237" y="10"/>
                  <a:pt x="238" y="10"/>
                </a:cubicBezTo>
                <a:cubicBezTo>
                  <a:pt x="238" y="10"/>
                  <a:pt x="238" y="10"/>
                  <a:pt x="239" y="10"/>
                </a:cubicBezTo>
                <a:cubicBezTo>
                  <a:pt x="239" y="10"/>
                  <a:pt x="239" y="10"/>
                  <a:pt x="239" y="10"/>
                </a:cubicBezTo>
                <a:cubicBezTo>
                  <a:pt x="240" y="10"/>
                  <a:pt x="238" y="9"/>
                  <a:pt x="238" y="9"/>
                </a:cubicBezTo>
                <a:close/>
                <a:moveTo>
                  <a:pt x="235" y="34"/>
                </a:moveTo>
                <a:cubicBezTo>
                  <a:pt x="235" y="35"/>
                  <a:pt x="236" y="36"/>
                  <a:pt x="236" y="35"/>
                </a:cubicBezTo>
                <a:cubicBezTo>
                  <a:pt x="235" y="35"/>
                  <a:pt x="237" y="34"/>
                  <a:pt x="235" y="34"/>
                </a:cubicBezTo>
                <a:close/>
                <a:moveTo>
                  <a:pt x="227" y="6"/>
                </a:moveTo>
                <a:cubicBezTo>
                  <a:pt x="228" y="6"/>
                  <a:pt x="229" y="6"/>
                  <a:pt x="229" y="6"/>
                </a:cubicBezTo>
                <a:cubicBezTo>
                  <a:pt x="228" y="6"/>
                  <a:pt x="229" y="5"/>
                  <a:pt x="229" y="5"/>
                </a:cubicBezTo>
                <a:cubicBezTo>
                  <a:pt x="226" y="3"/>
                  <a:pt x="224" y="2"/>
                  <a:pt x="219" y="4"/>
                </a:cubicBezTo>
                <a:cubicBezTo>
                  <a:pt x="218" y="4"/>
                  <a:pt x="220" y="5"/>
                  <a:pt x="219" y="5"/>
                </a:cubicBezTo>
                <a:cubicBezTo>
                  <a:pt x="219" y="4"/>
                  <a:pt x="218" y="4"/>
                  <a:pt x="217" y="3"/>
                </a:cubicBezTo>
                <a:cubicBezTo>
                  <a:pt x="214" y="4"/>
                  <a:pt x="214" y="2"/>
                  <a:pt x="212" y="2"/>
                </a:cubicBezTo>
                <a:cubicBezTo>
                  <a:pt x="212" y="3"/>
                  <a:pt x="209" y="4"/>
                  <a:pt x="208" y="5"/>
                </a:cubicBezTo>
                <a:cubicBezTo>
                  <a:pt x="209" y="5"/>
                  <a:pt x="209" y="5"/>
                  <a:pt x="209" y="5"/>
                </a:cubicBezTo>
                <a:cubicBezTo>
                  <a:pt x="210" y="5"/>
                  <a:pt x="211" y="4"/>
                  <a:pt x="211" y="5"/>
                </a:cubicBezTo>
                <a:cubicBezTo>
                  <a:pt x="210" y="5"/>
                  <a:pt x="210" y="6"/>
                  <a:pt x="209" y="6"/>
                </a:cubicBezTo>
                <a:cubicBezTo>
                  <a:pt x="209" y="6"/>
                  <a:pt x="209" y="6"/>
                  <a:pt x="209" y="6"/>
                </a:cubicBezTo>
                <a:cubicBezTo>
                  <a:pt x="209" y="6"/>
                  <a:pt x="210" y="7"/>
                  <a:pt x="209" y="7"/>
                </a:cubicBezTo>
                <a:cubicBezTo>
                  <a:pt x="208" y="7"/>
                  <a:pt x="209" y="7"/>
                  <a:pt x="208" y="6"/>
                </a:cubicBezTo>
                <a:cubicBezTo>
                  <a:pt x="209" y="8"/>
                  <a:pt x="211" y="9"/>
                  <a:pt x="213" y="10"/>
                </a:cubicBezTo>
                <a:cubicBezTo>
                  <a:pt x="213" y="9"/>
                  <a:pt x="214" y="9"/>
                  <a:pt x="213" y="8"/>
                </a:cubicBezTo>
                <a:cubicBezTo>
                  <a:pt x="216" y="9"/>
                  <a:pt x="216" y="7"/>
                  <a:pt x="218" y="6"/>
                </a:cubicBezTo>
                <a:cubicBezTo>
                  <a:pt x="220" y="7"/>
                  <a:pt x="222" y="5"/>
                  <a:pt x="223" y="4"/>
                </a:cubicBezTo>
                <a:cubicBezTo>
                  <a:pt x="225" y="5"/>
                  <a:pt x="226" y="5"/>
                  <a:pt x="227" y="6"/>
                </a:cubicBezTo>
                <a:close/>
                <a:moveTo>
                  <a:pt x="227" y="13"/>
                </a:moveTo>
                <a:cubicBezTo>
                  <a:pt x="228" y="13"/>
                  <a:pt x="227" y="12"/>
                  <a:pt x="228" y="12"/>
                </a:cubicBezTo>
                <a:cubicBezTo>
                  <a:pt x="226" y="12"/>
                  <a:pt x="226" y="13"/>
                  <a:pt x="227" y="13"/>
                </a:cubicBezTo>
                <a:close/>
                <a:moveTo>
                  <a:pt x="221" y="6"/>
                </a:moveTo>
                <a:cubicBezTo>
                  <a:pt x="223" y="6"/>
                  <a:pt x="224" y="6"/>
                  <a:pt x="225" y="7"/>
                </a:cubicBezTo>
                <a:cubicBezTo>
                  <a:pt x="225" y="6"/>
                  <a:pt x="221" y="5"/>
                  <a:pt x="221" y="6"/>
                </a:cubicBezTo>
                <a:close/>
                <a:moveTo>
                  <a:pt x="222" y="7"/>
                </a:moveTo>
                <a:cubicBezTo>
                  <a:pt x="223" y="7"/>
                  <a:pt x="224" y="7"/>
                  <a:pt x="224" y="7"/>
                </a:cubicBezTo>
                <a:cubicBezTo>
                  <a:pt x="223" y="7"/>
                  <a:pt x="222" y="7"/>
                  <a:pt x="222" y="7"/>
                </a:cubicBezTo>
                <a:close/>
                <a:moveTo>
                  <a:pt x="219" y="15"/>
                </a:moveTo>
                <a:cubicBezTo>
                  <a:pt x="218" y="15"/>
                  <a:pt x="219" y="15"/>
                  <a:pt x="219" y="16"/>
                </a:cubicBezTo>
                <a:cubicBezTo>
                  <a:pt x="221" y="16"/>
                  <a:pt x="219" y="15"/>
                  <a:pt x="219" y="15"/>
                </a:cubicBezTo>
                <a:close/>
                <a:moveTo>
                  <a:pt x="192" y="40"/>
                </a:moveTo>
                <a:cubicBezTo>
                  <a:pt x="193" y="41"/>
                  <a:pt x="193" y="39"/>
                  <a:pt x="193" y="39"/>
                </a:cubicBezTo>
                <a:cubicBezTo>
                  <a:pt x="193" y="40"/>
                  <a:pt x="192" y="40"/>
                  <a:pt x="192" y="40"/>
                </a:cubicBezTo>
                <a:close/>
                <a:moveTo>
                  <a:pt x="189" y="39"/>
                </a:moveTo>
                <a:cubicBezTo>
                  <a:pt x="188" y="39"/>
                  <a:pt x="186" y="40"/>
                  <a:pt x="187" y="40"/>
                </a:cubicBezTo>
                <a:cubicBezTo>
                  <a:pt x="187" y="40"/>
                  <a:pt x="188" y="41"/>
                  <a:pt x="189" y="41"/>
                </a:cubicBezTo>
                <a:cubicBezTo>
                  <a:pt x="190" y="40"/>
                  <a:pt x="190" y="39"/>
                  <a:pt x="189" y="39"/>
                </a:cubicBezTo>
                <a:close/>
                <a:moveTo>
                  <a:pt x="183" y="41"/>
                </a:moveTo>
                <a:cubicBezTo>
                  <a:pt x="183" y="41"/>
                  <a:pt x="184" y="42"/>
                  <a:pt x="184" y="42"/>
                </a:cubicBezTo>
                <a:cubicBezTo>
                  <a:pt x="184" y="41"/>
                  <a:pt x="184" y="41"/>
                  <a:pt x="185" y="40"/>
                </a:cubicBezTo>
                <a:cubicBezTo>
                  <a:pt x="183" y="40"/>
                  <a:pt x="183" y="41"/>
                  <a:pt x="183" y="41"/>
                </a:cubicBezTo>
                <a:close/>
                <a:moveTo>
                  <a:pt x="179" y="10"/>
                </a:moveTo>
                <a:cubicBezTo>
                  <a:pt x="178" y="11"/>
                  <a:pt x="178" y="12"/>
                  <a:pt x="180" y="12"/>
                </a:cubicBezTo>
                <a:cubicBezTo>
                  <a:pt x="180" y="11"/>
                  <a:pt x="180" y="11"/>
                  <a:pt x="179" y="10"/>
                </a:cubicBezTo>
                <a:close/>
                <a:moveTo>
                  <a:pt x="177" y="7"/>
                </a:moveTo>
                <a:cubicBezTo>
                  <a:pt x="176" y="7"/>
                  <a:pt x="177" y="7"/>
                  <a:pt x="177" y="6"/>
                </a:cubicBezTo>
                <a:cubicBezTo>
                  <a:pt x="176" y="6"/>
                  <a:pt x="175" y="6"/>
                  <a:pt x="174" y="6"/>
                </a:cubicBezTo>
                <a:cubicBezTo>
                  <a:pt x="175" y="7"/>
                  <a:pt x="171" y="8"/>
                  <a:pt x="174" y="9"/>
                </a:cubicBezTo>
                <a:cubicBezTo>
                  <a:pt x="176" y="8"/>
                  <a:pt x="178" y="8"/>
                  <a:pt x="180" y="8"/>
                </a:cubicBezTo>
                <a:cubicBezTo>
                  <a:pt x="180" y="7"/>
                  <a:pt x="180" y="8"/>
                  <a:pt x="180" y="7"/>
                </a:cubicBezTo>
                <a:cubicBezTo>
                  <a:pt x="178" y="7"/>
                  <a:pt x="178" y="7"/>
                  <a:pt x="177" y="7"/>
                </a:cubicBezTo>
                <a:close/>
                <a:moveTo>
                  <a:pt x="177" y="41"/>
                </a:moveTo>
                <a:cubicBezTo>
                  <a:pt x="178" y="41"/>
                  <a:pt x="179" y="40"/>
                  <a:pt x="178" y="39"/>
                </a:cubicBezTo>
                <a:cubicBezTo>
                  <a:pt x="177" y="40"/>
                  <a:pt x="176" y="40"/>
                  <a:pt x="177" y="41"/>
                </a:cubicBezTo>
                <a:close/>
                <a:moveTo>
                  <a:pt x="171" y="5"/>
                </a:moveTo>
                <a:cubicBezTo>
                  <a:pt x="172" y="5"/>
                  <a:pt x="172" y="4"/>
                  <a:pt x="173" y="4"/>
                </a:cubicBezTo>
                <a:cubicBezTo>
                  <a:pt x="171" y="4"/>
                  <a:pt x="170" y="5"/>
                  <a:pt x="171" y="5"/>
                </a:cubicBezTo>
                <a:close/>
                <a:moveTo>
                  <a:pt x="168" y="47"/>
                </a:moveTo>
                <a:cubicBezTo>
                  <a:pt x="169" y="47"/>
                  <a:pt x="170" y="47"/>
                  <a:pt x="170" y="47"/>
                </a:cubicBezTo>
                <a:cubicBezTo>
                  <a:pt x="170" y="46"/>
                  <a:pt x="171" y="45"/>
                  <a:pt x="170" y="45"/>
                </a:cubicBezTo>
                <a:cubicBezTo>
                  <a:pt x="170" y="45"/>
                  <a:pt x="170" y="45"/>
                  <a:pt x="169" y="45"/>
                </a:cubicBezTo>
                <a:cubicBezTo>
                  <a:pt x="168" y="45"/>
                  <a:pt x="169" y="44"/>
                  <a:pt x="168" y="43"/>
                </a:cubicBezTo>
                <a:cubicBezTo>
                  <a:pt x="168" y="44"/>
                  <a:pt x="168" y="44"/>
                  <a:pt x="167" y="44"/>
                </a:cubicBezTo>
                <a:cubicBezTo>
                  <a:pt x="168" y="44"/>
                  <a:pt x="167" y="44"/>
                  <a:pt x="167" y="43"/>
                </a:cubicBezTo>
                <a:cubicBezTo>
                  <a:pt x="166" y="44"/>
                  <a:pt x="165" y="46"/>
                  <a:pt x="166" y="47"/>
                </a:cubicBezTo>
                <a:cubicBezTo>
                  <a:pt x="167" y="46"/>
                  <a:pt x="167" y="44"/>
                  <a:pt x="168" y="45"/>
                </a:cubicBezTo>
                <a:cubicBezTo>
                  <a:pt x="168" y="45"/>
                  <a:pt x="167" y="46"/>
                  <a:pt x="168" y="47"/>
                </a:cubicBezTo>
                <a:close/>
                <a:moveTo>
                  <a:pt x="165" y="48"/>
                </a:moveTo>
                <a:cubicBezTo>
                  <a:pt x="166" y="48"/>
                  <a:pt x="167" y="47"/>
                  <a:pt x="167" y="47"/>
                </a:cubicBezTo>
                <a:cubicBezTo>
                  <a:pt x="166" y="47"/>
                  <a:pt x="165" y="47"/>
                  <a:pt x="165" y="48"/>
                </a:cubicBezTo>
                <a:close/>
                <a:moveTo>
                  <a:pt x="164" y="6"/>
                </a:moveTo>
                <a:cubicBezTo>
                  <a:pt x="164" y="6"/>
                  <a:pt x="164" y="6"/>
                  <a:pt x="164" y="6"/>
                </a:cubicBezTo>
                <a:cubicBezTo>
                  <a:pt x="165" y="6"/>
                  <a:pt x="166" y="5"/>
                  <a:pt x="165" y="5"/>
                </a:cubicBezTo>
                <a:cubicBezTo>
                  <a:pt x="166" y="6"/>
                  <a:pt x="164" y="5"/>
                  <a:pt x="164" y="6"/>
                </a:cubicBezTo>
                <a:close/>
                <a:moveTo>
                  <a:pt x="160" y="45"/>
                </a:moveTo>
                <a:cubicBezTo>
                  <a:pt x="158" y="45"/>
                  <a:pt x="157" y="46"/>
                  <a:pt x="156" y="46"/>
                </a:cubicBezTo>
                <a:cubicBezTo>
                  <a:pt x="157" y="47"/>
                  <a:pt x="160" y="46"/>
                  <a:pt x="161" y="45"/>
                </a:cubicBezTo>
                <a:cubicBezTo>
                  <a:pt x="160" y="45"/>
                  <a:pt x="160" y="45"/>
                  <a:pt x="160" y="45"/>
                </a:cubicBezTo>
                <a:close/>
                <a:moveTo>
                  <a:pt x="155" y="5"/>
                </a:moveTo>
                <a:cubicBezTo>
                  <a:pt x="153" y="5"/>
                  <a:pt x="156" y="4"/>
                  <a:pt x="154" y="4"/>
                </a:cubicBezTo>
                <a:cubicBezTo>
                  <a:pt x="152" y="4"/>
                  <a:pt x="151" y="5"/>
                  <a:pt x="152" y="6"/>
                </a:cubicBezTo>
                <a:cubicBezTo>
                  <a:pt x="153" y="6"/>
                  <a:pt x="152" y="7"/>
                  <a:pt x="155" y="7"/>
                </a:cubicBezTo>
                <a:cubicBezTo>
                  <a:pt x="155" y="6"/>
                  <a:pt x="156" y="5"/>
                  <a:pt x="155" y="5"/>
                </a:cubicBezTo>
                <a:cubicBezTo>
                  <a:pt x="155" y="5"/>
                  <a:pt x="155" y="5"/>
                  <a:pt x="155" y="5"/>
                </a:cubicBezTo>
                <a:close/>
                <a:moveTo>
                  <a:pt x="113" y="11"/>
                </a:moveTo>
                <a:cubicBezTo>
                  <a:pt x="113" y="11"/>
                  <a:pt x="114" y="11"/>
                  <a:pt x="113" y="11"/>
                </a:cubicBezTo>
                <a:cubicBezTo>
                  <a:pt x="115" y="12"/>
                  <a:pt x="115" y="11"/>
                  <a:pt x="115" y="11"/>
                </a:cubicBezTo>
                <a:cubicBezTo>
                  <a:pt x="114" y="11"/>
                  <a:pt x="114" y="11"/>
                  <a:pt x="113" y="11"/>
                </a:cubicBezTo>
                <a:close/>
                <a:moveTo>
                  <a:pt x="112" y="49"/>
                </a:moveTo>
                <a:cubicBezTo>
                  <a:pt x="112" y="49"/>
                  <a:pt x="111" y="50"/>
                  <a:pt x="113" y="50"/>
                </a:cubicBezTo>
                <a:cubicBezTo>
                  <a:pt x="112" y="49"/>
                  <a:pt x="114" y="49"/>
                  <a:pt x="114" y="49"/>
                </a:cubicBezTo>
                <a:cubicBezTo>
                  <a:pt x="113" y="49"/>
                  <a:pt x="113" y="49"/>
                  <a:pt x="112" y="49"/>
                </a:cubicBezTo>
                <a:close/>
                <a:moveTo>
                  <a:pt x="71" y="39"/>
                </a:moveTo>
                <a:cubicBezTo>
                  <a:pt x="71" y="40"/>
                  <a:pt x="72" y="41"/>
                  <a:pt x="71" y="41"/>
                </a:cubicBezTo>
                <a:cubicBezTo>
                  <a:pt x="73" y="41"/>
                  <a:pt x="73" y="41"/>
                  <a:pt x="75" y="41"/>
                </a:cubicBezTo>
                <a:cubicBezTo>
                  <a:pt x="76" y="40"/>
                  <a:pt x="74" y="39"/>
                  <a:pt x="72" y="39"/>
                </a:cubicBezTo>
                <a:cubicBezTo>
                  <a:pt x="73" y="39"/>
                  <a:pt x="75" y="39"/>
                  <a:pt x="75" y="38"/>
                </a:cubicBezTo>
                <a:cubicBezTo>
                  <a:pt x="73" y="38"/>
                  <a:pt x="73" y="39"/>
                  <a:pt x="71" y="39"/>
                </a:cubicBezTo>
                <a:close/>
                <a:moveTo>
                  <a:pt x="70" y="42"/>
                </a:moveTo>
                <a:cubicBezTo>
                  <a:pt x="71" y="43"/>
                  <a:pt x="72" y="44"/>
                  <a:pt x="75" y="44"/>
                </a:cubicBezTo>
                <a:cubicBezTo>
                  <a:pt x="75" y="43"/>
                  <a:pt x="73" y="42"/>
                  <a:pt x="75" y="42"/>
                </a:cubicBezTo>
                <a:cubicBezTo>
                  <a:pt x="73" y="42"/>
                  <a:pt x="71" y="41"/>
                  <a:pt x="70" y="42"/>
                </a:cubicBezTo>
                <a:close/>
                <a:moveTo>
                  <a:pt x="64" y="40"/>
                </a:moveTo>
                <a:cubicBezTo>
                  <a:pt x="64" y="40"/>
                  <a:pt x="64" y="40"/>
                  <a:pt x="65" y="40"/>
                </a:cubicBezTo>
                <a:cubicBezTo>
                  <a:pt x="65" y="40"/>
                  <a:pt x="65" y="39"/>
                  <a:pt x="64" y="40"/>
                </a:cubicBezTo>
                <a:close/>
                <a:moveTo>
                  <a:pt x="58" y="14"/>
                </a:moveTo>
                <a:cubicBezTo>
                  <a:pt x="59" y="14"/>
                  <a:pt x="61" y="14"/>
                  <a:pt x="61" y="13"/>
                </a:cubicBezTo>
                <a:cubicBezTo>
                  <a:pt x="59" y="13"/>
                  <a:pt x="57" y="14"/>
                  <a:pt x="58" y="14"/>
                </a:cubicBezTo>
                <a:close/>
                <a:moveTo>
                  <a:pt x="36" y="35"/>
                </a:moveTo>
                <a:cubicBezTo>
                  <a:pt x="38" y="35"/>
                  <a:pt x="40" y="36"/>
                  <a:pt x="41" y="35"/>
                </a:cubicBezTo>
                <a:cubicBezTo>
                  <a:pt x="40" y="35"/>
                  <a:pt x="38" y="34"/>
                  <a:pt x="36" y="35"/>
                </a:cubicBezTo>
                <a:close/>
              </a:path>
            </a:pathLst>
          </a:custGeom>
          <a:solidFill>
            <a:schemeClr val="tx1"/>
          </a:solidFill>
          <a:ln>
            <a:noFill/>
          </a:ln>
        </p:spPr>
        <p:txBody>
          <a:bodyPr lIns="68580" tIns="34290" rIns="68580" bIns="34290" anchor="ctr" anchorCtr="1"/>
          <a:lstStyle/>
          <a:p>
            <a:endParaRPr lang="zh-CN" altLang="en-US"/>
          </a:p>
        </p:txBody>
      </p:sp>
      <p:sp>
        <p:nvSpPr>
          <p:cNvPr id="10" name="KSO_Shape"/>
          <p:cNvSpPr/>
          <p:nvPr/>
        </p:nvSpPr>
        <p:spPr bwMode="auto">
          <a:xfrm>
            <a:off x="1296558" y="3247460"/>
            <a:ext cx="770334" cy="720863"/>
          </a:xfrm>
          <a:custGeom>
            <a:avLst/>
            <a:gdLst>
              <a:gd name="T0" fmla="*/ 255795 w 184"/>
              <a:gd name="T1" fmla="*/ 146862 h 172"/>
              <a:gd name="T2" fmla="*/ 443879 w 184"/>
              <a:gd name="T3" fmla="*/ 305022 h 172"/>
              <a:gd name="T4" fmla="*/ 432594 w 184"/>
              <a:gd name="T5" fmla="*/ 312553 h 172"/>
              <a:gd name="T6" fmla="*/ 425070 w 184"/>
              <a:gd name="T7" fmla="*/ 338913 h 172"/>
              <a:gd name="T8" fmla="*/ 319743 w 184"/>
              <a:gd name="T9" fmla="*/ 365273 h 172"/>
              <a:gd name="T10" fmla="*/ 300935 w 184"/>
              <a:gd name="T11" fmla="*/ 357741 h 172"/>
              <a:gd name="T12" fmla="*/ 289650 w 184"/>
              <a:gd name="T13" fmla="*/ 316319 h 172"/>
              <a:gd name="T14" fmla="*/ 315982 w 184"/>
              <a:gd name="T15" fmla="*/ 331381 h 172"/>
              <a:gd name="T16" fmla="*/ 312220 w 184"/>
              <a:gd name="T17" fmla="*/ 308787 h 172"/>
              <a:gd name="T18" fmla="*/ 312220 w 184"/>
              <a:gd name="T19" fmla="*/ 342678 h 172"/>
              <a:gd name="T20" fmla="*/ 342313 w 184"/>
              <a:gd name="T21" fmla="*/ 335147 h 172"/>
              <a:gd name="T22" fmla="*/ 346075 w 184"/>
              <a:gd name="T23" fmla="*/ 297490 h 172"/>
              <a:gd name="T24" fmla="*/ 394977 w 184"/>
              <a:gd name="T25" fmla="*/ 286193 h 172"/>
              <a:gd name="T26" fmla="*/ 451402 w 184"/>
              <a:gd name="T27" fmla="*/ 293724 h 172"/>
              <a:gd name="T28" fmla="*/ 353598 w 184"/>
              <a:gd name="T29" fmla="*/ 169456 h 172"/>
              <a:gd name="T30" fmla="*/ 477734 w 184"/>
              <a:gd name="T31" fmla="*/ 161925 h 172"/>
              <a:gd name="T32" fmla="*/ 308458 w 184"/>
              <a:gd name="T33" fmla="*/ 94142 h 172"/>
              <a:gd name="T34" fmla="*/ 218178 w 184"/>
              <a:gd name="T35" fmla="*/ 116737 h 172"/>
              <a:gd name="T36" fmla="*/ 255795 w 184"/>
              <a:gd name="T37" fmla="*/ 75314 h 172"/>
              <a:gd name="T38" fmla="*/ 206893 w 184"/>
              <a:gd name="T39" fmla="*/ 75314 h 172"/>
              <a:gd name="T40" fmla="*/ 135421 w 184"/>
              <a:gd name="T41" fmla="*/ 105440 h 172"/>
              <a:gd name="T42" fmla="*/ 274603 w 184"/>
              <a:gd name="T43" fmla="*/ 30126 h 172"/>
              <a:gd name="T44" fmla="*/ 165514 w 184"/>
              <a:gd name="T45" fmla="*/ 64017 h 172"/>
              <a:gd name="T46" fmla="*/ 15047 w 184"/>
              <a:gd name="T47" fmla="*/ 402930 h 172"/>
              <a:gd name="T48" fmla="*/ 157991 w 184"/>
              <a:gd name="T49" fmla="*/ 594980 h 172"/>
              <a:gd name="T50" fmla="*/ 357360 w 184"/>
              <a:gd name="T51" fmla="*/ 640169 h 172"/>
              <a:gd name="T52" fmla="*/ 609393 w 184"/>
              <a:gd name="T53" fmla="*/ 538495 h 172"/>
              <a:gd name="T54" fmla="*/ 605631 w 184"/>
              <a:gd name="T55" fmla="*/ 120502 h 172"/>
              <a:gd name="T56" fmla="*/ 673342 w 184"/>
              <a:gd name="T57" fmla="*/ 391633 h 172"/>
              <a:gd name="T58" fmla="*/ 473972 w 184"/>
              <a:gd name="T59" fmla="*/ 598746 h 172"/>
              <a:gd name="T60" fmla="*/ 669580 w 184"/>
              <a:gd name="T61" fmla="*/ 387867 h 172"/>
              <a:gd name="T62" fmla="*/ 639486 w 184"/>
              <a:gd name="T63" fmla="*/ 222176 h 172"/>
              <a:gd name="T64" fmla="*/ 462687 w 184"/>
              <a:gd name="T65" fmla="*/ 48954 h 172"/>
              <a:gd name="T66" fmla="*/ 297173 w 184"/>
              <a:gd name="T67" fmla="*/ 0 h 172"/>
              <a:gd name="T68" fmla="*/ 583061 w 184"/>
              <a:gd name="T69" fmla="*/ 289959 h 172"/>
              <a:gd name="T70" fmla="*/ 564253 w 184"/>
              <a:gd name="T71" fmla="*/ 278662 h 172"/>
              <a:gd name="T72" fmla="*/ 270841 w 184"/>
              <a:gd name="T73" fmla="*/ 52720 h 172"/>
              <a:gd name="T74" fmla="*/ 428832 w 184"/>
              <a:gd name="T75" fmla="*/ 146862 h 172"/>
              <a:gd name="T76" fmla="*/ 161752 w 184"/>
              <a:gd name="T77" fmla="*/ 75314 h 172"/>
              <a:gd name="T78" fmla="*/ 560491 w 184"/>
              <a:gd name="T79" fmla="*/ 75314 h 172"/>
              <a:gd name="T80" fmla="*/ 150467 w 184"/>
              <a:gd name="T81" fmla="*/ 124268 h 172"/>
              <a:gd name="T82" fmla="*/ 537921 w 184"/>
              <a:gd name="T83" fmla="*/ 259833 h 172"/>
              <a:gd name="T84" fmla="*/ 507827 w 184"/>
              <a:gd name="T85" fmla="*/ 433055 h 172"/>
              <a:gd name="T86" fmla="*/ 545444 w 184"/>
              <a:gd name="T87" fmla="*/ 323850 h 172"/>
              <a:gd name="T88" fmla="*/ 526636 w 184"/>
              <a:gd name="T89" fmla="*/ 256067 h 172"/>
              <a:gd name="T90" fmla="*/ 447640 w 184"/>
              <a:gd name="T91" fmla="*/ 320084 h 172"/>
              <a:gd name="T92" fmla="*/ 650771 w 184"/>
              <a:gd name="T93" fmla="*/ 429290 h 172"/>
              <a:gd name="T94" fmla="*/ 425070 w 184"/>
              <a:gd name="T95" fmla="*/ 346444 h 172"/>
              <a:gd name="T96" fmla="*/ 496542 w 184"/>
              <a:gd name="T97" fmla="*/ 583683 h 172"/>
              <a:gd name="T98" fmla="*/ 432594 w 184"/>
              <a:gd name="T99" fmla="*/ 621340 h 172"/>
              <a:gd name="T100" fmla="*/ 244510 w 184"/>
              <a:gd name="T101" fmla="*/ 625106 h 172"/>
              <a:gd name="T102" fmla="*/ 312220 w 184"/>
              <a:gd name="T103" fmla="*/ 361507 h 172"/>
              <a:gd name="T104" fmla="*/ 154229 w 184"/>
              <a:gd name="T105" fmla="*/ 587449 h 172"/>
              <a:gd name="T106" fmla="*/ 94042 w 184"/>
              <a:gd name="T107" fmla="*/ 519666 h 172"/>
              <a:gd name="T108" fmla="*/ 308458 w 184"/>
              <a:gd name="T109" fmla="*/ 308787 h 172"/>
              <a:gd name="T110" fmla="*/ 285888 w 184"/>
              <a:gd name="T111" fmla="*/ 320084 h 172"/>
              <a:gd name="T112" fmla="*/ 60187 w 184"/>
              <a:gd name="T113" fmla="*/ 184519 h 172"/>
              <a:gd name="T114" fmla="*/ 33855 w 184"/>
              <a:gd name="T115" fmla="*/ 263599 h 172"/>
              <a:gd name="T116" fmla="*/ 94042 w 184"/>
              <a:gd name="T117" fmla="*/ 237239 h 172"/>
              <a:gd name="T118" fmla="*/ 131659 w 184"/>
              <a:gd name="T119" fmla="*/ 176988 h 172"/>
              <a:gd name="T120" fmla="*/ 112851 w 184"/>
              <a:gd name="T121" fmla="*/ 131799 h 172"/>
              <a:gd name="T122" fmla="*/ 327267 w 184"/>
              <a:gd name="T123" fmla="*/ 97908 h 1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4" h="172">
                <a:moveTo>
                  <a:pt x="41" y="33"/>
                </a:moveTo>
                <a:cubicBezTo>
                  <a:pt x="42" y="34"/>
                  <a:pt x="42" y="34"/>
                  <a:pt x="42" y="34"/>
                </a:cubicBezTo>
                <a:cubicBezTo>
                  <a:pt x="43" y="34"/>
                  <a:pt x="41" y="33"/>
                  <a:pt x="44" y="34"/>
                </a:cubicBezTo>
                <a:cubicBezTo>
                  <a:pt x="44" y="33"/>
                  <a:pt x="43" y="33"/>
                  <a:pt x="44" y="33"/>
                </a:cubicBezTo>
                <a:cubicBezTo>
                  <a:pt x="44" y="33"/>
                  <a:pt x="44" y="33"/>
                  <a:pt x="44" y="33"/>
                </a:cubicBezTo>
                <a:cubicBezTo>
                  <a:pt x="44" y="32"/>
                  <a:pt x="45" y="32"/>
                  <a:pt x="45" y="33"/>
                </a:cubicBezTo>
                <a:cubicBezTo>
                  <a:pt x="45" y="33"/>
                  <a:pt x="45" y="33"/>
                  <a:pt x="45" y="33"/>
                </a:cubicBezTo>
                <a:cubicBezTo>
                  <a:pt x="45" y="33"/>
                  <a:pt x="44" y="33"/>
                  <a:pt x="44" y="34"/>
                </a:cubicBezTo>
                <a:cubicBezTo>
                  <a:pt x="45" y="33"/>
                  <a:pt x="45" y="33"/>
                  <a:pt x="46" y="33"/>
                </a:cubicBezTo>
                <a:cubicBezTo>
                  <a:pt x="45" y="33"/>
                  <a:pt x="45" y="33"/>
                  <a:pt x="45" y="33"/>
                </a:cubicBezTo>
                <a:cubicBezTo>
                  <a:pt x="45" y="33"/>
                  <a:pt x="45" y="32"/>
                  <a:pt x="46" y="32"/>
                </a:cubicBezTo>
                <a:cubicBezTo>
                  <a:pt x="46" y="33"/>
                  <a:pt x="46" y="33"/>
                  <a:pt x="46" y="33"/>
                </a:cubicBezTo>
                <a:cubicBezTo>
                  <a:pt x="46" y="33"/>
                  <a:pt x="46" y="32"/>
                  <a:pt x="46" y="32"/>
                </a:cubicBezTo>
                <a:cubicBezTo>
                  <a:pt x="46" y="32"/>
                  <a:pt x="47" y="32"/>
                  <a:pt x="48" y="32"/>
                </a:cubicBezTo>
                <a:cubicBezTo>
                  <a:pt x="49" y="33"/>
                  <a:pt x="50" y="31"/>
                  <a:pt x="51" y="33"/>
                </a:cubicBezTo>
                <a:cubicBezTo>
                  <a:pt x="52" y="32"/>
                  <a:pt x="53" y="32"/>
                  <a:pt x="54" y="33"/>
                </a:cubicBezTo>
                <a:cubicBezTo>
                  <a:pt x="54" y="33"/>
                  <a:pt x="54" y="33"/>
                  <a:pt x="54" y="33"/>
                </a:cubicBezTo>
                <a:cubicBezTo>
                  <a:pt x="55" y="34"/>
                  <a:pt x="57" y="32"/>
                  <a:pt x="58" y="33"/>
                </a:cubicBezTo>
                <a:cubicBezTo>
                  <a:pt x="58" y="33"/>
                  <a:pt x="57" y="33"/>
                  <a:pt x="57" y="33"/>
                </a:cubicBezTo>
                <a:cubicBezTo>
                  <a:pt x="59" y="33"/>
                  <a:pt x="61" y="35"/>
                  <a:pt x="62" y="35"/>
                </a:cubicBezTo>
                <a:cubicBezTo>
                  <a:pt x="62" y="35"/>
                  <a:pt x="62" y="35"/>
                  <a:pt x="62" y="35"/>
                </a:cubicBezTo>
                <a:cubicBezTo>
                  <a:pt x="62" y="35"/>
                  <a:pt x="63" y="36"/>
                  <a:pt x="64" y="36"/>
                </a:cubicBezTo>
                <a:cubicBezTo>
                  <a:pt x="64" y="36"/>
                  <a:pt x="64" y="36"/>
                  <a:pt x="64" y="37"/>
                </a:cubicBezTo>
                <a:cubicBezTo>
                  <a:pt x="65" y="36"/>
                  <a:pt x="66" y="37"/>
                  <a:pt x="67" y="38"/>
                </a:cubicBezTo>
                <a:cubicBezTo>
                  <a:pt x="67" y="38"/>
                  <a:pt x="67" y="38"/>
                  <a:pt x="67" y="38"/>
                </a:cubicBezTo>
                <a:cubicBezTo>
                  <a:pt x="68" y="38"/>
                  <a:pt x="68" y="38"/>
                  <a:pt x="68" y="38"/>
                </a:cubicBezTo>
                <a:cubicBezTo>
                  <a:pt x="68" y="38"/>
                  <a:pt x="68" y="38"/>
                  <a:pt x="68" y="39"/>
                </a:cubicBezTo>
                <a:cubicBezTo>
                  <a:pt x="70" y="39"/>
                  <a:pt x="71" y="40"/>
                  <a:pt x="73" y="40"/>
                </a:cubicBezTo>
                <a:cubicBezTo>
                  <a:pt x="72" y="40"/>
                  <a:pt x="73" y="40"/>
                  <a:pt x="73" y="40"/>
                </a:cubicBezTo>
                <a:cubicBezTo>
                  <a:pt x="73" y="40"/>
                  <a:pt x="73" y="40"/>
                  <a:pt x="73" y="40"/>
                </a:cubicBezTo>
                <a:cubicBezTo>
                  <a:pt x="75" y="42"/>
                  <a:pt x="81" y="43"/>
                  <a:pt x="82" y="45"/>
                </a:cubicBezTo>
                <a:cubicBezTo>
                  <a:pt x="82" y="44"/>
                  <a:pt x="83" y="44"/>
                  <a:pt x="83" y="45"/>
                </a:cubicBezTo>
                <a:cubicBezTo>
                  <a:pt x="83" y="46"/>
                  <a:pt x="83" y="45"/>
                  <a:pt x="83" y="46"/>
                </a:cubicBezTo>
                <a:cubicBezTo>
                  <a:pt x="87" y="48"/>
                  <a:pt x="91" y="51"/>
                  <a:pt x="96" y="54"/>
                </a:cubicBezTo>
                <a:cubicBezTo>
                  <a:pt x="96" y="54"/>
                  <a:pt x="95" y="53"/>
                  <a:pt x="95" y="53"/>
                </a:cubicBezTo>
                <a:cubicBezTo>
                  <a:pt x="97" y="55"/>
                  <a:pt x="98" y="56"/>
                  <a:pt x="100" y="57"/>
                </a:cubicBezTo>
                <a:cubicBezTo>
                  <a:pt x="101" y="59"/>
                  <a:pt x="104" y="61"/>
                  <a:pt x="105" y="61"/>
                </a:cubicBezTo>
                <a:cubicBezTo>
                  <a:pt x="105" y="61"/>
                  <a:pt x="104" y="60"/>
                  <a:pt x="105" y="61"/>
                </a:cubicBezTo>
                <a:cubicBezTo>
                  <a:pt x="106" y="63"/>
                  <a:pt x="107" y="64"/>
                  <a:pt x="109" y="66"/>
                </a:cubicBezTo>
                <a:cubicBezTo>
                  <a:pt x="109" y="67"/>
                  <a:pt x="110" y="68"/>
                  <a:pt x="110" y="67"/>
                </a:cubicBezTo>
                <a:cubicBezTo>
                  <a:pt x="110" y="67"/>
                  <a:pt x="110" y="67"/>
                  <a:pt x="109" y="67"/>
                </a:cubicBezTo>
                <a:cubicBezTo>
                  <a:pt x="109" y="67"/>
                  <a:pt x="109" y="66"/>
                  <a:pt x="109" y="66"/>
                </a:cubicBezTo>
                <a:cubicBezTo>
                  <a:pt x="110" y="67"/>
                  <a:pt x="112" y="69"/>
                  <a:pt x="111" y="68"/>
                </a:cubicBezTo>
                <a:cubicBezTo>
                  <a:pt x="113" y="70"/>
                  <a:pt x="113" y="71"/>
                  <a:pt x="115" y="72"/>
                </a:cubicBezTo>
                <a:cubicBezTo>
                  <a:pt x="114" y="74"/>
                  <a:pt x="116" y="75"/>
                  <a:pt x="116" y="76"/>
                </a:cubicBezTo>
                <a:cubicBezTo>
                  <a:pt x="116" y="76"/>
                  <a:pt x="117" y="76"/>
                  <a:pt x="117" y="77"/>
                </a:cubicBezTo>
                <a:cubicBezTo>
                  <a:pt x="116" y="76"/>
                  <a:pt x="115" y="76"/>
                  <a:pt x="114" y="75"/>
                </a:cubicBezTo>
                <a:cubicBezTo>
                  <a:pt x="115" y="76"/>
                  <a:pt x="115" y="76"/>
                  <a:pt x="115" y="76"/>
                </a:cubicBezTo>
                <a:cubicBezTo>
                  <a:pt x="116" y="76"/>
                  <a:pt x="116" y="77"/>
                  <a:pt x="116" y="78"/>
                </a:cubicBezTo>
                <a:cubicBezTo>
                  <a:pt x="116" y="77"/>
                  <a:pt x="116" y="78"/>
                  <a:pt x="116" y="78"/>
                </a:cubicBezTo>
                <a:cubicBezTo>
                  <a:pt x="117" y="78"/>
                  <a:pt x="116" y="78"/>
                  <a:pt x="117" y="78"/>
                </a:cubicBezTo>
                <a:cubicBezTo>
                  <a:pt x="117" y="78"/>
                  <a:pt x="118" y="79"/>
                  <a:pt x="118" y="80"/>
                </a:cubicBezTo>
                <a:cubicBezTo>
                  <a:pt x="117" y="80"/>
                  <a:pt x="117" y="80"/>
                  <a:pt x="117" y="80"/>
                </a:cubicBezTo>
                <a:cubicBezTo>
                  <a:pt x="118" y="80"/>
                  <a:pt x="117" y="81"/>
                  <a:pt x="118" y="81"/>
                </a:cubicBezTo>
                <a:cubicBezTo>
                  <a:pt x="118" y="80"/>
                  <a:pt x="117" y="80"/>
                  <a:pt x="118" y="80"/>
                </a:cubicBezTo>
                <a:cubicBezTo>
                  <a:pt x="118" y="81"/>
                  <a:pt x="118" y="81"/>
                  <a:pt x="118" y="81"/>
                </a:cubicBezTo>
                <a:cubicBezTo>
                  <a:pt x="118" y="81"/>
                  <a:pt x="118" y="81"/>
                  <a:pt x="118" y="81"/>
                </a:cubicBezTo>
                <a:cubicBezTo>
                  <a:pt x="118" y="82"/>
                  <a:pt x="118" y="81"/>
                  <a:pt x="118" y="82"/>
                </a:cubicBezTo>
                <a:cubicBezTo>
                  <a:pt x="118" y="83"/>
                  <a:pt x="118" y="83"/>
                  <a:pt x="118" y="84"/>
                </a:cubicBezTo>
                <a:cubicBezTo>
                  <a:pt x="119" y="84"/>
                  <a:pt x="119" y="84"/>
                  <a:pt x="119" y="85"/>
                </a:cubicBezTo>
                <a:cubicBezTo>
                  <a:pt x="119" y="85"/>
                  <a:pt x="118" y="85"/>
                  <a:pt x="118" y="85"/>
                </a:cubicBezTo>
                <a:cubicBezTo>
                  <a:pt x="118" y="85"/>
                  <a:pt x="118" y="85"/>
                  <a:pt x="118" y="85"/>
                </a:cubicBezTo>
                <a:cubicBezTo>
                  <a:pt x="118" y="85"/>
                  <a:pt x="118" y="85"/>
                  <a:pt x="117" y="86"/>
                </a:cubicBezTo>
                <a:cubicBezTo>
                  <a:pt x="118" y="86"/>
                  <a:pt x="118" y="86"/>
                  <a:pt x="117" y="86"/>
                </a:cubicBezTo>
                <a:cubicBezTo>
                  <a:pt x="117" y="86"/>
                  <a:pt x="117" y="86"/>
                  <a:pt x="117" y="86"/>
                </a:cubicBezTo>
                <a:cubicBezTo>
                  <a:pt x="117" y="86"/>
                  <a:pt x="117" y="85"/>
                  <a:pt x="116" y="85"/>
                </a:cubicBezTo>
                <a:cubicBezTo>
                  <a:pt x="117" y="85"/>
                  <a:pt x="117" y="85"/>
                  <a:pt x="117" y="85"/>
                </a:cubicBezTo>
                <a:cubicBezTo>
                  <a:pt x="116" y="85"/>
                  <a:pt x="116" y="85"/>
                  <a:pt x="116" y="85"/>
                </a:cubicBezTo>
                <a:cubicBezTo>
                  <a:pt x="117" y="84"/>
                  <a:pt x="115" y="84"/>
                  <a:pt x="116" y="84"/>
                </a:cubicBezTo>
                <a:cubicBezTo>
                  <a:pt x="116" y="84"/>
                  <a:pt x="116" y="84"/>
                  <a:pt x="116" y="84"/>
                </a:cubicBezTo>
                <a:cubicBezTo>
                  <a:pt x="116" y="84"/>
                  <a:pt x="116" y="84"/>
                  <a:pt x="116" y="83"/>
                </a:cubicBezTo>
                <a:cubicBezTo>
                  <a:pt x="114" y="82"/>
                  <a:pt x="115" y="81"/>
                  <a:pt x="112" y="78"/>
                </a:cubicBezTo>
                <a:cubicBezTo>
                  <a:pt x="113" y="78"/>
                  <a:pt x="113" y="79"/>
                  <a:pt x="113" y="80"/>
                </a:cubicBezTo>
                <a:cubicBezTo>
                  <a:pt x="113" y="79"/>
                  <a:pt x="113" y="79"/>
                  <a:pt x="113" y="79"/>
                </a:cubicBezTo>
                <a:cubicBezTo>
                  <a:pt x="113" y="79"/>
                  <a:pt x="113" y="79"/>
                  <a:pt x="113" y="80"/>
                </a:cubicBezTo>
                <a:cubicBezTo>
                  <a:pt x="112" y="79"/>
                  <a:pt x="112" y="78"/>
                  <a:pt x="112" y="78"/>
                </a:cubicBezTo>
                <a:cubicBezTo>
                  <a:pt x="113" y="79"/>
                  <a:pt x="112" y="79"/>
                  <a:pt x="112" y="79"/>
                </a:cubicBezTo>
                <a:cubicBezTo>
                  <a:pt x="112" y="79"/>
                  <a:pt x="112" y="79"/>
                  <a:pt x="112" y="80"/>
                </a:cubicBezTo>
                <a:cubicBezTo>
                  <a:pt x="112" y="80"/>
                  <a:pt x="112" y="80"/>
                  <a:pt x="112" y="79"/>
                </a:cubicBezTo>
                <a:cubicBezTo>
                  <a:pt x="112" y="80"/>
                  <a:pt x="112" y="80"/>
                  <a:pt x="112" y="80"/>
                </a:cubicBezTo>
                <a:cubicBezTo>
                  <a:pt x="115" y="81"/>
                  <a:pt x="114" y="83"/>
                  <a:pt x="115" y="83"/>
                </a:cubicBezTo>
                <a:cubicBezTo>
                  <a:pt x="114" y="84"/>
                  <a:pt x="115" y="84"/>
                  <a:pt x="115" y="84"/>
                </a:cubicBezTo>
                <a:cubicBezTo>
                  <a:pt x="115" y="84"/>
                  <a:pt x="115" y="84"/>
                  <a:pt x="115" y="84"/>
                </a:cubicBezTo>
                <a:cubicBezTo>
                  <a:pt x="116" y="84"/>
                  <a:pt x="115" y="85"/>
                  <a:pt x="115" y="85"/>
                </a:cubicBezTo>
                <a:cubicBezTo>
                  <a:pt x="115" y="85"/>
                  <a:pt x="116" y="86"/>
                  <a:pt x="116" y="86"/>
                </a:cubicBezTo>
                <a:cubicBezTo>
                  <a:pt x="116" y="86"/>
                  <a:pt x="116" y="86"/>
                  <a:pt x="116" y="86"/>
                </a:cubicBezTo>
                <a:cubicBezTo>
                  <a:pt x="116" y="86"/>
                  <a:pt x="116" y="86"/>
                  <a:pt x="116" y="86"/>
                </a:cubicBezTo>
                <a:cubicBezTo>
                  <a:pt x="115" y="86"/>
                  <a:pt x="116" y="86"/>
                  <a:pt x="116" y="86"/>
                </a:cubicBezTo>
                <a:cubicBezTo>
                  <a:pt x="115" y="86"/>
                  <a:pt x="116" y="86"/>
                  <a:pt x="115" y="86"/>
                </a:cubicBezTo>
                <a:cubicBezTo>
                  <a:pt x="116" y="86"/>
                  <a:pt x="116" y="86"/>
                  <a:pt x="116" y="86"/>
                </a:cubicBezTo>
                <a:cubicBezTo>
                  <a:pt x="115" y="86"/>
                  <a:pt x="115" y="86"/>
                  <a:pt x="115" y="87"/>
                </a:cubicBezTo>
                <a:cubicBezTo>
                  <a:pt x="116" y="87"/>
                  <a:pt x="116" y="87"/>
                  <a:pt x="116" y="87"/>
                </a:cubicBezTo>
                <a:cubicBezTo>
                  <a:pt x="117" y="87"/>
                  <a:pt x="117" y="87"/>
                  <a:pt x="117" y="87"/>
                </a:cubicBezTo>
                <a:cubicBezTo>
                  <a:pt x="117" y="87"/>
                  <a:pt x="117" y="87"/>
                  <a:pt x="118" y="87"/>
                </a:cubicBezTo>
                <a:cubicBezTo>
                  <a:pt x="117" y="87"/>
                  <a:pt x="117" y="87"/>
                  <a:pt x="117" y="87"/>
                </a:cubicBezTo>
                <a:cubicBezTo>
                  <a:pt x="117" y="87"/>
                  <a:pt x="117" y="87"/>
                  <a:pt x="118" y="87"/>
                </a:cubicBezTo>
                <a:cubicBezTo>
                  <a:pt x="117" y="88"/>
                  <a:pt x="118" y="88"/>
                  <a:pt x="117" y="88"/>
                </a:cubicBezTo>
                <a:cubicBezTo>
                  <a:pt x="118" y="88"/>
                  <a:pt x="117" y="87"/>
                  <a:pt x="117" y="88"/>
                </a:cubicBezTo>
                <a:cubicBezTo>
                  <a:pt x="117" y="87"/>
                  <a:pt x="117" y="87"/>
                  <a:pt x="116" y="87"/>
                </a:cubicBezTo>
                <a:cubicBezTo>
                  <a:pt x="117" y="88"/>
                  <a:pt x="117" y="87"/>
                  <a:pt x="117" y="88"/>
                </a:cubicBezTo>
                <a:cubicBezTo>
                  <a:pt x="117" y="88"/>
                  <a:pt x="117" y="88"/>
                  <a:pt x="117" y="88"/>
                </a:cubicBezTo>
                <a:cubicBezTo>
                  <a:pt x="117" y="88"/>
                  <a:pt x="117" y="88"/>
                  <a:pt x="116" y="88"/>
                </a:cubicBezTo>
                <a:cubicBezTo>
                  <a:pt x="116" y="88"/>
                  <a:pt x="116" y="89"/>
                  <a:pt x="115" y="88"/>
                </a:cubicBezTo>
                <a:cubicBezTo>
                  <a:pt x="115" y="89"/>
                  <a:pt x="115" y="90"/>
                  <a:pt x="114" y="91"/>
                </a:cubicBezTo>
                <a:cubicBezTo>
                  <a:pt x="114" y="90"/>
                  <a:pt x="114" y="90"/>
                  <a:pt x="114" y="90"/>
                </a:cubicBezTo>
                <a:cubicBezTo>
                  <a:pt x="114" y="90"/>
                  <a:pt x="114" y="91"/>
                  <a:pt x="114" y="91"/>
                </a:cubicBezTo>
                <a:cubicBezTo>
                  <a:pt x="113" y="91"/>
                  <a:pt x="114" y="91"/>
                  <a:pt x="113" y="91"/>
                </a:cubicBezTo>
                <a:cubicBezTo>
                  <a:pt x="114" y="91"/>
                  <a:pt x="113" y="91"/>
                  <a:pt x="113" y="90"/>
                </a:cubicBezTo>
                <a:cubicBezTo>
                  <a:pt x="113" y="91"/>
                  <a:pt x="113" y="91"/>
                  <a:pt x="113" y="91"/>
                </a:cubicBezTo>
                <a:cubicBezTo>
                  <a:pt x="113" y="91"/>
                  <a:pt x="113" y="91"/>
                  <a:pt x="114" y="91"/>
                </a:cubicBezTo>
                <a:cubicBezTo>
                  <a:pt x="113" y="91"/>
                  <a:pt x="113" y="91"/>
                  <a:pt x="113" y="92"/>
                </a:cubicBezTo>
                <a:cubicBezTo>
                  <a:pt x="113" y="91"/>
                  <a:pt x="113" y="93"/>
                  <a:pt x="112" y="93"/>
                </a:cubicBezTo>
                <a:cubicBezTo>
                  <a:pt x="112" y="92"/>
                  <a:pt x="112" y="92"/>
                  <a:pt x="112" y="92"/>
                </a:cubicBezTo>
                <a:cubicBezTo>
                  <a:pt x="111" y="92"/>
                  <a:pt x="112" y="93"/>
                  <a:pt x="112" y="93"/>
                </a:cubicBezTo>
                <a:cubicBezTo>
                  <a:pt x="112" y="93"/>
                  <a:pt x="112" y="93"/>
                  <a:pt x="112" y="93"/>
                </a:cubicBezTo>
                <a:cubicBezTo>
                  <a:pt x="112" y="94"/>
                  <a:pt x="110" y="94"/>
                  <a:pt x="110" y="94"/>
                </a:cubicBezTo>
                <a:cubicBezTo>
                  <a:pt x="110" y="94"/>
                  <a:pt x="110" y="94"/>
                  <a:pt x="110" y="94"/>
                </a:cubicBezTo>
                <a:cubicBezTo>
                  <a:pt x="108" y="95"/>
                  <a:pt x="107" y="96"/>
                  <a:pt x="105" y="97"/>
                </a:cubicBezTo>
                <a:cubicBezTo>
                  <a:pt x="105" y="97"/>
                  <a:pt x="105" y="96"/>
                  <a:pt x="105" y="96"/>
                </a:cubicBezTo>
                <a:cubicBezTo>
                  <a:pt x="104" y="97"/>
                  <a:pt x="101" y="100"/>
                  <a:pt x="101" y="98"/>
                </a:cubicBezTo>
                <a:cubicBezTo>
                  <a:pt x="101" y="98"/>
                  <a:pt x="101" y="98"/>
                  <a:pt x="101" y="98"/>
                </a:cubicBezTo>
                <a:cubicBezTo>
                  <a:pt x="101" y="98"/>
                  <a:pt x="101" y="98"/>
                  <a:pt x="101" y="98"/>
                </a:cubicBezTo>
                <a:cubicBezTo>
                  <a:pt x="101" y="98"/>
                  <a:pt x="100" y="98"/>
                  <a:pt x="99" y="99"/>
                </a:cubicBezTo>
                <a:cubicBezTo>
                  <a:pt x="99" y="98"/>
                  <a:pt x="99" y="98"/>
                  <a:pt x="99" y="98"/>
                </a:cubicBezTo>
                <a:cubicBezTo>
                  <a:pt x="98" y="99"/>
                  <a:pt x="97" y="98"/>
                  <a:pt x="96" y="99"/>
                </a:cubicBezTo>
                <a:cubicBezTo>
                  <a:pt x="96" y="98"/>
                  <a:pt x="97" y="98"/>
                  <a:pt x="97" y="98"/>
                </a:cubicBezTo>
                <a:cubicBezTo>
                  <a:pt x="96" y="99"/>
                  <a:pt x="93" y="99"/>
                  <a:pt x="92" y="99"/>
                </a:cubicBezTo>
                <a:cubicBezTo>
                  <a:pt x="92" y="99"/>
                  <a:pt x="92" y="99"/>
                  <a:pt x="92" y="99"/>
                </a:cubicBezTo>
                <a:cubicBezTo>
                  <a:pt x="91" y="99"/>
                  <a:pt x="89" y="99"/>
                  <a:pt x="87" y="99"/>
                </a:cubicBezTo>
                <a:cubicBezTo>
                  <a:pt x="88" y="99"/>
                  <a:pt x="87" y="99"/>
                  <a:pt x="87" y="99"/>
                </a:cubicBezTo>
                <a:cubicBezTo>
                  <a:pt x="88" y="98"/>
                  <a:pt x="89" y="99"/>
                  <a:pt x="90" y="98"/>
                </a:cubicBezTo>
                <a:cubicBezTo>
                  <a:pt x="90" y="97"/>
                  <a:pt x="90" y="97"/>
                  <a:pt x="90" y="97"/>
                </a:cubicBezTo>
                <a:cubicBezTo>
                  <a:pt x="90" y="98"/>
                  <a:pt x="88" y="97"/>
                  <a:pt x="88" y="98"/>
                </a:cubicBezTo>
                <a:cubicBezTo>
                  <a:pt x="88" y="98"/>
                  <a:pt x="87" y="98"/>
                  <a:pt x="87" y="97"/>
                </a:cubicBezTo>
                <a:cubicBezTo>
                  <a:pt x="87" y="98"/>
                  <a:pt x="85" y="98"/>
                  <a:pt x="85" y="97"/>
                </a:cubicBezTo>
                <a:cubicBezTo>
                  <a:pt x="84" y="98"/>
                  <a:pt x="84" y="97"/>
                  <a:pt x="83" y="97"/>
                </a:cubicBezTo>
                <a:cubicBezTo>
                  <a:pt x="84" y="97"/>
                  <a:pt x="84" y="96"/>
                  <a:pt x="84" y="96"/>
                </a:cubicBezTo>
                <a:cubicBezTo>
                  <a:pt x="84" y="97"/>
                  <a:pt x="84" y="97"/>
                  <a:pt x="84" y="97"/>
                </a:cubicBezTo>
                <a:cubicBezTo>
                  <a:pt x="84" y="96"/>
                  <a:pt x="85" y="97"/>
                  <a:pt x="85" y="96"/>
                </a:cubicBezTo>
                <a:cubicBezTo>
                  <a:pt x="85" y="96"/>
                  <a:pt x="85" y="96"/>
                  <a:pt x="85" y="96"/>
                </a:cubicBezTo>
                <a:cubicBezTo>
                  <a:pt x="85" y="96"/>
                  <a:pt x="85" y="96"/>
                  <a:pt x="84" y="96"/>
                </a:cubicBezTo>
                <a:cubicBezTo>
                  <a:pt x="84" y="96"/>
                  <a:pt x="84" y="95"/>
                  <a:pt x="84" y="96"/>
                </a:cubicBezTo>
                <a:cubicBezTo>
                  <a:pt x="84" y="95"/>
                  <a:pt x="84" y="96"/>
                  <a:pt x="84" y="95"/>
                </a:cubicBezTo>
                <a:cubicBezTo>
                  <a:pt x="84" y="95"/>
                  <a:pt x="85" y="95"/>
                  <a:pt x="85" y="95"/>
                </a:cubicBezTo>
                <a:cubicBezTo>
                  <a:pt x="85" y="94"/>
                  <a:pt x="85" y="94"/>
                  <a:pt x="84" y="94"/>
                </a:cubicBezTo>
                <a:cubicBezTo>
                  <a:pt x="84" y="94"/>
                  <a:pt x="85" y="94"/>
                  <a:pt x="85" y="94"/>
                </a:cubicBezTo>
                <a:cubicBezTo>
                  <a:pt x="84" y="94"/>
                  <a:pt x="84" y="94"/>
                  <a:pt x="84" y="93"/>
                </a:cubicBezTo>
                <a:cubicBezTo>
                  <a:pt x="84" y="93"/>
                  <a:pt x="84" y="93"/>
                  <a:pt x="83" y="93"/>
                </a:cubicBezTo>
                <a:cubicBezTo>
                  <a:pt x="84" y="92"/>
                  <a:pt x="83" y="92"/>
                  <a:pt x="82" y="92"/>
                </a:cubicBezTo>
                <a:cubicBezTo>
                  <a:pt x="82" y="92"/>
                  <a:pt x="82" y="92"/>
                  <a:pt x="82" y="92"/>
                </a:cubicBezTo>
                <a:cubicBezTo>
                  <a:pt x="82" y="92"/>
                  <a:pt x="82" y="92"/>
                  <a:pt x="82" y="91"/>
                </a:cubicBezTo>
                <a:cubicBezTo>
                  <a:pt x="82" y="91"/>
                  <a:pt x="81" y="92"/>
                  <a:pt x="81" y="92"/>
                </a:cubicBezTo>
                <a:cubicBezTo>
                  <a:pt x="81" y="91"/>
                  <a:pt x="82" y="91"/>
                  <a:pt x="82" y="90"/>
                </a:cubicBezTo>
                <a:cubicBezTo>
                  <a:pt x="81" y="91"/>
                  <a:pt x="80" y="90"/>
                  <a:pt x="81" y="90"/>
                </a:cubicBezTo>
                <a:cubicBezTo>
                  <a:pt x="81" y="90"/>
                  <a:pt x="80" y="90"/>
                  <a:pt x="81" y="89"/>
                </a:cubicBezTo>
                <a:cubicBezTo>
                  <a:pt x="80" y="89"/>
                  <a:pt x="80" y="89"/>
                  <a:pt x="80" y="89"/>
                </a:cubicBezTo>
                <a:cubicBezTo>
                  <a:pt x="79" y="90"/>
                  <a:pt x="78" y="90"/>
                  <a:pt x="78" y="91"/>
                </a:cubicBezTo>
                <a:cubicBezTo>
                  <a:pt x="78" y="91"/>
                  <a:pt x="79" y="91"/>
                  <a:pt x="78" y="92"/>
                </a:cubicBezTo>
                <a:cubicBezTo>
                  <a:pt x="78" y="92"/>
                  <a:pt x="79" y="92"/>
                  <a:pt x="79" y="93"/>
                </a:cubicBezTo>
                <a:cubicBezTo>
                  <a:pt x="80" y="92"/>
                  <a:pt x="80" y="94"/>
                  <a:pt x="81" y="94"/>
                </a:cubicBezTo>
                <a:cubicBezTo>
                  <a:pt x="80" y="95"/>
                  <a:pt x="81" y="94"/>
                  <a:pt x="81" y="95"/>
                </a:cubicBezTo>
                <a:cubicBezTo>
                  <a:pt x="80" y="95"/>
                  <a:pt x="80" y="95"/>
                  <a:pt x="80" y="95"/>
                </a:cubicBezTo>
                <a:cubicBezTo>
                  <a:pt x="80" y="94"/>
                  <a:pt x="80" y="94"/>
                  <a:pt x="80" y="94"/>
                </a:cubicBezTo>
                <a:cubicBezTo>
                  <a:pt x="80" y="94"/>
                  <a:pt x="79" y="94"/>
                  <a:pt x="80" y="94"/>
                </a:cubicBezTo>
                <a:cubicBezTo>
                  <a:pt x="79" y="94"/>
                  <a:pt x="80" y="94"/>
                  <a:pt x="80" y="94"/>
                </a:cubicBezTo>
                <a:cubicBezTo>
                  <a:pt x="79" y="94"/>
                  <a:pt x="79" y="94"/>
                  <a:pt x="78" y="94"/>
                </a:cubicBezTo>
                <a:cubicBezTo>
                  <a:pt x="79" y="93"/>
                  <a:pt x="78" y="93"/>
                  <a:pt x="77" y="93"/>
                </a:cubicBezTo>
                <a:cubicBezTo>
                  <a:pt x="78" y="92"/>
                  <a:pt x="78" y="92"/>
                  <a:pt x="78" y="92"/>
                </a:cubicBezTo>
                <a:cubicBezTo>
                  <a:pt x="77" y="92"/>
                  <a:pt x="76" y="91"/>
                  <a:pt x="76" y="90"/>
                </a:cubicBezTo>
                <a:cubicBezTo>
                  <a:pt x="75" y="91"/>
                  <a:pt x="76" y="89"/>
                  <a:pt x="75" y="89"/>
                </a:cubicBezTo>
                <a:cubicBezTo>
                  <a:pt x="75" y="89"/>
                  <a:pt x="75" y="90"/>
                  <a:pt x="75" y="90"/>
                </a:cubicBezTo>
                <a:cubicBezTo>
                  <a:pt x="75" y="90"/>
                  <a:pt x="75" y="90"/>
                  <a:pt x="75" y="90"/>
                </a:cubicBezTo>
                <a:cubicBezTo>
                  <a:pt x="75" y="89"/>
                  <a:pt x="75" y="89"/>
                  <a:pt x="75" y="89"/>
                </a:cubicBezTo>
                <a:cubicBezTo>
                  <a:pt x="75" y="89"/>
                  <a:pt x="75" y="89"/>
                  <a:pt x="75" y="89"/>
                </a:cubicBezTo>
                <a:cubicBezTo>
                  <a:pt x="74" y="88"/>
                  <a:pt x="74" y="88"/>
                  <a:pt x="74" y="88"/>
                </a:cubicBezTo>
                <a:cubicBezTo>
                  <a:pt x="74" y="88"/>
                  <a:pt x="74" y="87"/>
                  <a:pt x="74" y="87"/>
                </a:cubicBezTo>
                <a:cubicBezTo>
                  <a:pt x="74" y="87"/>
                  <a:pt x="74" y="87"/>
                  <a:pt x="74" y="87"/>
                </a:cubicBezTo>
                <a:cubicBezTo>
                  <a:pt x="73" y="88"/>
                  <a:pt x="74" y="87"/>
                  <a:pt x="74" y="88"/>
                </a:cubicBezTo>
                <a:cubicBezTo>
                  <a:pt x="73" y="87"/>
                  <a:pt x="74" y="87"/>
                  <a:pt x="73" y="87"/>
                </a:cubicBezTo>
                <a:cubicBezTo>
                  <a:pt x="73" y="87"/>
                  <a:pt x="73" y="87"/>
                  <a:pt x="73" y="86"/>
                </a:cubicBezTo>
                <a:cubicBezTo>
                  <a:pt x="73" y="87"/>
                  <a:pt x="73" y="87"/>
                  <a:pt x="73" y="87"/>
                </a:cubicBezTo>
                <a:cubicBezTo>
                  <a:pt x="74" y="86"/>
                  <a:pt x="74" y="87"/>
                  <a:pt x="74" y="87"/>
                </a:cubicBezTo>
                <a:cubicBezTo>
                  <a:pt x="74" y="86"/>
                  <a:pt x="75" y="86"/>
                  <a:pt x="74" y="86"/>
                </a:cubicBezTo>
                <a:cubicBezTo>
                  <a:pt x="74" y="85"/>
                  <a:pt x="75" y="85"/>
                  <a:pt x="75" y="85"/>
                </a:cubicBezTo>
                <a:cubicBezTo>
                  <a:pt x="75" y="85"/>
                  <a:pt x="75" y="85"/>
                  <a:pt x="76" y="85"/>
                </a:cubicBezTo>
                <a:cubicBezTo>
                  <a:pt x="76" y="85"/>
                  <a:pt x="75" y="85"/>
                  <a:pt x="76" y="85"/>
                </a:cubicBezTo>
                <a:cubicBezTo>
                  <a:pt x="76" y="85"/>
                  <a:pt x="76" y="85"/>
                  <a:pt x="76" y="84"/>
                </a:cubicBezTo>
                <a:cubicBezTo>
                  <a:pt x="76" y="84"/>
                  <a:pt x="76" y="84"/>
                  <a:pt x="76" y="84"/>
                </a:cubicBezTo>
                <a:cubicBezTo>
                  <a:pt x="76" y="85"/>
                  <a:pt x="77" y="84"/>
                  <a:pt x="77" y="84"/>
                </a:cubicBezTo>
                <a:cubicBezTo>
                  <a:pt x="77" y="84"/>
                  <a:pt x="77" y="84"/>
                  <a:pt x="78" y="84"/>
                </a:cubicBezTo>
                <a:cubicBezTo>
                  <a:pt x="78" y="84"/>
                  <a:pt x="78" y="84"/>
                  <a:pt x="78" y="84"/>
                </a:cubicBezTo>
                <a:cubicBezTo>
                  <a:pt x="79" y="84"/>
                  <a:pt x="78" y="84"/>
                  <a:pt x="78" y="84"/>
                </a:cubicBezTo>
                <a:cubicBezTo>
                  <a:pt x="78" y="84"/>
                  <a:pt x="78" y="84"/>
                  <a:pt x="78" y="84"/>
                </a:cubicBezTo>
                <a:cubicBezTo>
                  <a:pt x="78" y="84"/>
                  <a:pt x="77" y="84"/>
                  <a:pt x="77" y="84"/>
                </a:cubicBezTo>
                <a:cubicBezTo>
                  <a:pt x="78" y="84"/>
                  <a:pt x="78" y="84"/>
                  <a:pt x="78" y="84"/>
                </a:cubicBezTo>
                <a:cubicBezTo>
                  <a:pt x="78" y="84"/>
                  <a:pt x="79" y="84"/>
                  <a:pt x="78" y="84"/>
                </a:cubicBezTo>
                <a:cubicBezTo>
                  <a:pt x="78" y="84"/>
                  <a:pt x="79" y="84"/>
                  <a:pt x="79" y="84"/>
                </a:cubicBezTo>
                <a:cubicBezTo>
                  <a:pt x="78" y="85"/>
                  <a:pt x="79" y="86"/>
                  <a:pt x="79" y="86"/>
                </a:cubicBezTo>
                <a:cubicBezTo>
                  <a:pt x="79" y="86"/>
                  <a:pt x="79" y="86"/>
                  <a:pt x="79" y="86"/>
                </a:cubicBezTo>
                <a:cubicBezTo>
                  <a:pt x="79" y="86"/>
                  <a:pt x="79" y="86"/>
                  <a:pt x="79" y="86"/>
                </a:cubicBezTo>
                <a:cubicBezTo>
                  <a:pt x="79" y="86"/>
                  <a:pt x="80" y="86"/>
                  <a:pt x="79" y="87"/>
                </a:cubicBezTo>
                <a:cubicBezTo>
                  <a:pt x="79" y="87"/>
                  <a:pt x="79" y="87"/>
                  <a:pt x="79" y="87"/>
                </a:cubicBezTo>
                <a:cubicBezTo>
                  <a:pt x="80" y="87"/>
                  <a:pt x="80" y="87"/>
                  <a:pt x="80" y="87"/>
                </a:cubicBezTo>
                <a:cubicBezTo>
                  <a:pt x="80" y="87"/>
                  <a:pt x="80" y="87"/>
                  <a:pt x="80" y="87"/>
                </a:cubicBezTo>
                <a:cubicBezTo>
                  <a:pt x="80" y="88"/>
                  <a:pt x="81" y="88"/>
                  <a:pt x="81" y="89"/>
                </a:cubicBezTo>
                <a:cubicBezTo>
                  <a:pt x="83" y="88"/>
                  <a:pt x="82" y="92"/>
                  <a:pt x="84" y="90"/>
                </a:cubicBezTo>
                <a:cubicBezTo>
                  <a:pt x="84" y="91"/>
                  <a:pt x="84" y="91"/>
                  <a:pt x="84" y="91"/>
                </a:cubicBezTo>
                <a:cubicBezTo>
                  <a:pt x="84" y="91"/>
                  <a:pt x="84" y="91"/>
                  <a:pt x="83" y="91"/>
                </a:cubicBezTo>
                <a:cubicBezTo>
                  <a:pt x="84" y="91"/>
                  <a:pt x="84" y="91"/>
                  <a:pt x="84" y="92"/>
                </a:cubicBezTo>
                <a:cubicBezTo>
                  <a:pt x="84" y="91"/>
                  <a:pt x="84" y="91"/>
                  <a:pt x="84" y="90"/>
                </a:cubicBezTo>
                <a:cubicBezTo>
                  <a:pt x="84" y="90"/>
                  <a:pt x="84" y="90"/>
                  <a:pt x="85" y="90"/>
                </a:cubicBezTo>
                <a:cubicBezTo>
                  <a:pt x="85" y="90"/>
                  <a:pt x="84" y="90"/>
                  <a:pt x="84" y="90"/>
                </a:cubicBezTo>
                <a:cubicBezTo>
                  <a:pt x="84" y="90"/>
                  <a:pt x="84" y="90"/>
                  <a:pt x="84" y="90"/>
                </a:cubicBezTo>
                <a:cubicBezTo>
                  <a:pt x="84" y="90"/>
                  <a:pt x="84" y="90"/>
                  <a:pt x="84" y="89"/>
                </a:cubicBezTo>
                <a:cubicBezTo>
                  <a:pt x="84" y="89"/>
                  <a:pt x="83" y="89"/>
                  <a:pt x="83" y="88"/>
                </a:cubicBezTo>
                <a:cubicBezTo>
                  <a:pt x="83" y="89"/>
                  <a:pt x="83" y="89"/>
                  <a:pt x="84" y="88"/>
                </a:cubicBezTo>
                <a:cubicBezTo>
                  <a:pt x="83" y="88"/>
                  <a:pt x="82" y="87"/>
                  <a:pt x="81" y="86"/>
                </a:cubicBezTo>
                <a:cubicBezTo>
                  <a:pt x="81" y="86"/>
                  <a:pt x="81" y="86"/>
                  <a:pt x="81" y="86"/>
                </a:cubicBezTo>
                <a:cubicBezTo>
                  <a:pt x="81" y="86"/>
                  <a:pt x="81" y="85"/>
                  <a:pt x="80" y="85"/>
                </a:cubicBezTo>
                <a:cubicBezTo>
                  <a:pt x="80" y="85"/>
                  <a:pt x="81" y="85"/>
                  <a:pt x="81" y="85"/>
                </a:cubicBezTo>
                <a:cubicBezTo>
                  <a:pt x="80" y="85"/>
                  <a:pt x="80" y="85"/>
                  <a:pt x="80" y="85"/>
                </a:cubicBezTo>
                <a:cubicBezTo>
                  <a:pt x="80" y="85"/>
                  <a:pt x="80" y="84"/>
                  <a:pt x="80" y="84"/>
                </a:cubicBezTo>
                <a:cubicBezTo>
                  <a:pt x="80" y="84"/>
                  <a:pt x="80" y="84"/>
                  <a:pt x="80" y="84"/>
                </a:cubicBezTo>
                <a:cubicBezTo>
                  <a:pt x="80" y="84"/>
                  <a:pt x="80" y="84"/>
                  <a:pt x="80" y="84"/>
                </a:cubicBezTo>
                <a:cubicBezTo>
                  <a:pt x="80" y="84"/>
                  <a:pt x="80" y="84"/>
                  <a:pt x="79" y="84"/>
                </a:cubicBezTo>
                <a:cubicBezTo>
                  <a:pt x="80" y="84"/>
                  <a:pt x="80" y="84"/>
                  <a:pt x="80" y="84"/>
                </a:cubicBezTo>
                <a:cubicBezTo>
                  <a:pt x="79" y="84"/>
                  <a:pt x="80" y="83"/>
                  <a:pt x="80" y="83"/>
                </a:cubicBezTo>
                <a:cubicBezTo>
                  <a:pt x="80" y="83"/>
                  <a:pt x="80" y="83"/>
                  <a:pt x="80" y="83"/>
                </a:cubicBezTo>
                <a:cubicBezTo>
                  <a:pt x="80" y="83"/>
                  <a:pt x="80" y="83"/>
                  <a:pt x="80" y="83"/>
                </a:cubicBezTo>
                <a:cubicBezTo>
                  <a:pt x="80" y="83"/>
                  <a:pt x="80" y="83"/>
                  <a:pt x="80" y="83"/>
                </a:cubicBezTo>
                <a:cubicBezTo>
                  <a:pt x="81" y="83"/>
                  <a:pt x="80" y="83"/>
                  <a:pt x="80" y="83"/>
                </a:cubicBezTo>
                <a:cubicBezTo>
                  <a:pt x="81" y="83"/>
                  <a:pt x="81" y="83"/>
                  <a:pt x="81" y="83"/>
                </a:cubicBezTo>
                <a:cubicBezTo>
                  <a:pt x="82" y="83"/>
                  <a:pt x="81" y="83"/>
                  <a:pt x="82" y="82"/>
                </a:cubicBezTo>
                <a:cubicBezTo>
                  <a:pt x="82" y="82"/>
                  <a:pt x="82" y="82"/>
                  <a:pt x="82" y="82"/>
                </a:cubicBezTo>
                <a:cubicBezTo>
                  <a:pt x="82" y="82"/>
                  <a:pt x="82" y="82"/>
                  <a:pt x="82" y="82"/>
                </a:cubicBezTo>
                <a:cubicBezTo>
                  <a:pt x="83" y="82"/>
                  <a:pt x="82" y="82"/>
                  <a:pt x="82" y="82"/>
                </a:cubicBezTo>
                <a:cubicBezTo>
                  <a:pt x="82" y="82"/>
                  <a:pt x="82" y="82"/>
                  <a:pt x="83" y="82"/>
                </a:cubicBezTo>
                <a:cubicBezTo>
                  <a:pt x="83" y="82"/>
                  <a:pt x="83" y="82"/>
                  <a:pt x="83" y="82"/>
                </a:cubicBezTo>
                <a:cubicBezTo>
                  <a:pt x="83" y="82"/>
                  <a:pt x="82" y="83"/>
                  <a:pt x="83" y="82"/>
                </a:cubicBezTo>
                <a:cubicBezTo>
                  <a:pt x="83" y="82"/>
                  <a:pt x="82" y="83"/>
                  <a:pt x="83" y="83"/>
                </a:cubicBezTo>
                <a:cubicBezTo>
                  <a:pt x="83" y="83"/>
                  <a:pt x="83" y="82"/>
                  <a:pt x="84" y="82"/>
                </a:cubicBezTo>
                <a:cubicBezTo>
                  <a:pt x="84" y="82"/>
                  <a:pt x="84" y="82"/>
                  <a:pt x="84" y="82"/>
                </a:cubicBezTo>
                <a:cubicBezTo>
                  <a:pt x="83" y="82"/>
                  <a:pt x="83" y="82"/>
                  <a:pt x="83" y="82"/>
                </a:cubicBezTo>
                <a:cubicBezTo>
                  <a:pt x="83" y="82"/>
                  <a:pt x="83" y="82"/>
                  <a:pt x="83" y="82"/>
                </a:cubicBezTo>
                <a:cubicBezTo>
                  <a:pt x="83" y="82"/>
                  <a:pt x="83" y="82"/>
                  <a:pt x="83" y="82"/>
                </a:cubicBezTo>
                <a:cubicBezTo>
                  <a:pt x="83" y="82"/>
                  <a:pt x="84" y="81"/>
                  <a:pt x="84" y="82"/>
                </a:cubicBezTo>
                <a:cubicBezTo>
                  <a:pt x="83" y="82"/>
                  <a:pt x="83" y="82"/>
                  <a:pt x="83" y="82"/>
                </a:cubicBezTo>
                <a:cubicBezTo>
                  <a:pt x="83" y="82"/>
                  <a:pt x="83" y="82"/>
                  <a:pt x="83" y="82"/>
                </a:cubicBezTo>
                <a:cubicBezTo>
                  <a:pt x="83" y="82"/>
                  <a:pt x="84" y="82"/>
                  <a:pt x="84" y="82"/>
                </a:cubicBezTo>
                <a:cubicBezTo>
                  <a:pt x="84" y="82"/>
                  <a:pt x="83" y="82"/>
                  <a:pt x="83" y="82"/>
                </a:cubicBezTo>
                <a:cubicBezTo>
                  <a:pt x="84" y="82"/>
                  <a:pt x="83" y="83"/>
                  <a:pt x="84" y="84"/>
                </a:cubicBezTo>
                <a:cubicBezTo>
                  <a:pt x="84" y="84"/>
                  <a:pt x="84" y="84"/>
                  <a:pt x="84" y="84"/>
                </a:cubicBezTo>
                <a:cubicBezTo>
                  <a:pt x="83" y="84"/>
                  <a:pt x="84" y="85"/>
                  <a:pt x="83" y="85"/>
                </a:cubicBezTo>
                <a:cubicBezTo>
                  <a:pt x="83" y="85"/>
                  <a:pt x="84" y="85"/>
                  <a:pt x="83" y="85"/>
                </a:cubicBezTo>
                <a:cubicBezTo>
                  <a:pt x="83" y="85"/>
                  <a:pt x="83" y="85"/>
                  <a:pt x="83" y="85"/>
                </a:cubicBezTo>
                <a:cubicBezTo>
                  <a:pt x="83" y="85"/>
                  <a:pt x="83" y="85"/>
                  <a:pt x="83" y="85"/>
                </a:cubicBezTo>
                <a:cubicBezTo>
                  <a:pt x="83" y="85"/>
                  <a:pt x="83" y="85"/>
                  <a:pt x="83" y="86"/>
                </a:cubicBezTo>
                <a:cubicBezTo>
                  <a:pt x="83" y="86"/>
                  <a:pt x="83" y="86"/>
                  <a:pt x="83" y="86"/>
                </a:cubicBezTo>
                <a:cubicBezTo>
                  <a:pt x="83" y="87"/>
                  <a:pt x="83" y="87"/>
                  <a:pt x="83" y="88"/>
                </a:cubicBezTo>
                <a:cubicBezTo>
                  <a:pt x="83" y="88"/>
                  <a:pt x="83" y="88"/>
                  <a:pt x="83" y="88"/>
                </a:cubicBezTo>
                <a:cubicBezTo>
                  <a:pt x="83" y="88"/>
                  <a:pt x="83" y="88"/>
                  <a:pt x="83" y="89"/>
                </a:cubicBezTo>
                <a:cubicBezTo>
                  <a:pt x="83" y="88"/>
                  <a:pt x="84" y="88"/>
                  <a:pt x="84" y="88"/>
                </a:cubicBezTo>
                <a:cubicBezTo>
                  <a:pt x="84" y="89"/>
                  <a:pt x="84" y="89"/>
                  <a:pt x="83" y="89"/>
                </a:cubicBezTo>
                <a:cubicBezTo>
                  <a:pt x="83" y="89"/>
                  <a:pt x="84" y="89"/>
                  <a:pt x="83" y="89"/>
                </a:cubicBezTo>
                <a:cubicBezTo>
                  <a:pt x="83" y="89"/>
                  <a:pt x="83" y="89"/>
                  <a:pt x="82" y="89"/>
                </a:cubicBezTo>
                <a:cubicBezTo>
                  <a:pt x="83" y="89"/>
                  <a:pt x="83" y="89"/>
                  <a:pt x="83" y="90"/>
                </a:cubicBezTo>
                <a:cubicBezTo>
                  <a:pt x="83" y="89"/>
                  <a:pt x="83" y="90"/>
                  <a:pt x="84" y="90"/>
                </a:cubicBezTo>
                <a:cubicBezTo>
                  <a:pt x="83" y="90"/>
                  <a:pt x="83" y="90"/>
                  <a:pt x="83" y="90"/>
                </a:cubicBezTo>
                <a:cubicBezTo>
                  <a:pt x="83" y="90"/>
                  <a:pt x="82" y="90"/>
                  <a:pt x="82" y="90"/>
                </a:cubicBezTo>
                <a:cubicBezTo>
                  <a:pt x="82" y="90"/>
                  <a:pt x="83" y="90"/>
                  <a:pt x="83" y="91"/>
                </a:cubicBezTo>
                <a:cubicBezTo>
                  <a:pt x="83" y="91"/>
                  <a:pt x="83" y="90"/>
                  <a:pt x="84" y="90"/>
                </a:cubicBezTo>
                <a:cubicBezTo>
                  <a:pt x="84" y="91"/>
                  <a:pt x="83" y="91"/>
                  <a:pt x="83" y="91"/>
                </a:cubicBezTo>
                <a:cubicBezTo>
                  <a:pt x="83" y="91"/>
                  <a:pt x="83" y="91"/>
                  <a:pt x="83" y="91"/>
                </a:cubicBezTo>
                <a:cubicBezTo>
                  <a:pt x="82" y="91"/>
                  <a:pt x="82" y="92"/>
                  <a:pt x="82" y="92"/>
                </a:cubicBezTo>
                <a:cubicBezTo>
                  <a:pt x="82" y="91"/>
                  <a:pt x="82" y="92"/>
                  <a:pt x="82" y="91"/>
                </a:cubicBezTo>
                <a:cubicBezTo>
                  <a:pt x="82" y="91"/>
                  <a:pt x="82" y="91"/>
                  <a:pt x="82" y="91"/>
                </a:cubicBezTo>
                <a:cubicBezTo>
                  <a:pt x="82" y="92"/>
                  <a:pt x="82" y="92"/>
                  <a:pt x="82" y="92"/>
                </a:cubicBezTo>
                <a:cubicBezTo>
                  <a:pt x="82" y="92"/>
                  <a:pt x="83" y="92"/>
                  <a:pt x="82" y="92"/>
                </a:cubicBezTo>
                <a:cubicBezTo>
                  <a:pt x="83" y="92"/>
                  <a:pt x="83" y="92"/>
                  <a:pt x="83" y="92"/>
                </a:cubicBezTo>
                <a:cubicBezTo>
                  <a:pt x="83" y="92"/>
                  <a:pt x="83" y="92"/>
                  <a:pt x="83" y="92"/>
                </a:cubicBezTo>
                <a:cubicBezTo>
                  <a:pt x="83" y="91"/>
                  <a:pt x="83" y="91"/>
                  <a:pt x="83" y="91"/>
                </a:cubicBezTo>
                <a:cubicBezTo>
                  <a:pt x="84" y="92"/>
                  <a:pt x="84" y="92"/>
                  <a:pt x="84" y="92"/>
                </a:cubicBezTo>
                <a:cubicBezTo>
                  <a:pt x="84" y="92"/>
                  <a:pt x="84" y="92"/>
                  <a:pt x="84" y="91"/>
                </a:cubicBezTo>
                <a:cubicBezTo>
                  <a:pt x="85" y="92"/>
                  <a:pt x="85" y="91"/>
                  <a:pt x="86" y="91"/>
                </a:cubicBezTo>
                <a:cubicBezTo>
                  <a:pt x="86" y="92"/>
                  <a:pt x="86" y="91"/>
                  <a:pt x="86" y="91"/>
                </a:cubicBezTo>
                <a:cubicBezTo>
                  <a:pt x="86" y="91"/>
                  <a:pt x="87" y="90"/>
                  <a:pt x="87" y="91"/>
                </a:cubicBezTo>
                <a:cubicBezTo>
                  <a:pt x="87" y="91"/>
                  <a:pt x="86" y="90"/>
                  <a:pt x="87" y="90"/>
                </a:cubicBezTo>
                <a:cubicBezTo>
                  <a:pt x="87" y="90"/>
                  <a:pt x="87" y="91"/>
                  <a:pt x="87" y="90"/>
                </a:cubicBezTo>
                <a:cubicBezTo>
                  <a:pt x="87" y="91"/>
                  <a:pt x="88" y="91"/>
                  <a:pt x="88" y="91"/>
                </a:cubicBezTo>
                <a:cubicBezTo>
                  <a:pt x="88" y="91"/>
                  <a:pt x="87" y="90"/>
                  <a:pt x="88" y="90"/>
                </a:cubicBezTo>
                <a:cubicBezTo>
                  <a:pt x="88" y="90"/>
                  <a:pt x="88" y="90"/>
                  <a:pt x="88" y="90"/>
                </a:cubicBezTo>
                <a:cubicBezTo>
                  <a:pt x="88" y="90"/>
                  <a:pt x="88" y="90"/>
                  <a:pt x="88" y="91"/>
                </a:cubicBezTo>
                <a:cubicBezTo>
                  <a:pt x="88" y="90"/>
                  <a:pt x="88" y="91"/>
                  <a:pt x="88" y="91"/>
                </a:cubicBezTo>
                <a:cubicBezTo>
                  <a:pt x="89" y="91"/>
                  <a:pt x="89" y="91"/>
                  <a:pt x="89" y="91"/>
                </a:cubicBezTo>
                <a:cubicBezTo>
                  <a:pt x="89" y="91"/>
                  <a:pt x="88" y="90"/>
                  <a:pt x="88" y="90"/>
                </a:cubicBezTo>
                <a:cubicBezTo>
                  <a:pt x="88" y="90"/>
                  <a:pt x="88" y="89"/>
                  <a:pt x="87" y="89"/>
                </a:cubicBezTo>
                <a:cubicBezTo>
                  <a:pt x="88" y="88"/>
                  <a:pt x="90" y="88"/>
                  <a:pt x="91" y="89"/>
                </a:cubicBezTo>
                <a:cubicBezTo>
                  <a:pt x="92" y="89"/>
                  <a:pt x="92" y="90"/>
                  <a:pt x="92" y="90"/>
                </a:cubicBezTo>
                <a:cubicBezTo>
                  <a:pt x="91" y="87"/>
                  <a:pt x="94" y="90"/>
                  <a:pt x="94" y="88"/>
                </a:cubicBezTo>
                <a:cubicBezTo>
                  <a:pt x="94" y="87"/>
                  <a:pt x="94" y="87"/>
                  <a:pt x="93" y="87"/>
                </a:cubicBezTo>
                <a:cubicBezTo>
                  <a:pt x="94" y="87"/>
                  <a:pt x="94" y="86"/>
                  <a:pt x="94" y="85"/>
                </a:cubicBezTo>
                <a:cubicBezTo>
                  <a:pt x="94" y="85"/>
                  <a:pt x="94" y="85"/>
                  <a:pt x="94" y="85"/>
                </a:cubicBezTo>
                <a:cubicBezTo>
                  <a:pt x="94" y="85"/>
                  <a:pt x="94" y="85"/>
                  <a:pt x="94" y="85"/>
                </a:cubicBezTo>
                <a:cubicBezTo>
                  <a:pt x="94" y="85"/>
                  <a:pt x="94" y="85"/>
                  <a:pt x="94" y="84"/>
                </a:cubicBezTo>
                <a:cubicBezTo>
                  <a:pt x="94" y="84"/>
                  <a:pt x="94" y="83"/>
                  <a:pt x="95" y="83"/>
                </a:cubicBezTo>
                <a:cubicBezTo>
                  <a:pt x="94" y="82"/>
                  <a:pt x="94" y="82"/>
                  <a:pt x="94" y="81"/>
                </a:cubicBezTo>
                <a:cubicBezTo>
                  <a:pt x="94" y="82"/>
                  <a:pt x="95" y="81"/>
                  <a:pt x="94" y="81"/>
                </a:cubicBezTo>
                <a:cubicBezTo>
                  <a:pt x="94" y="81"/>
                  <a:pt x="94" y="81"/>
                  <a:pt x="94" y="81"/>
                </a:cubicBezTo>
                <a:cubicBezTo>
                  <a:pt x="94" y="81"/>
                  <a:pt x="95" y="82"/>
                  <a:pt x="95" y="82"/>
                </a:cubicBezTo>
                <a:cubicBezTo>
                  <a:pt x="95" y="81"/>
                  <a:pt x="94" y="81"/>
                  <a:pt x="94" y="80"/>
                </a:cubicBezTo>
                <a:cubicBezTo>
                  <a:pt x="94" y="80"/>
                  <a:pt x="94" y="80"/>
                  <a:pt x="94" y="80"/>
                </a:cubicBezTo>
                <a:cubicBezTo>
                  <a:pt x="94" y="79"/>
                  <a:pt x="94" y="79"/>
                  <a:pt x="94" y="79"/>
                </a:cubicBezTo>
                <a:cubicBezTo>
                  <a:pt x="94" y="79"/>
                  <a:pt x="94" y="79"/>
                  <a:pt x="94" y="78"/>
                </a:cubicBezTo>
                <a:cubicBezTo>
                  <a:pt x="94" y="78"/>
                  <a:pt x="94" y="78"/>
                  <a:pt x="95" y="79"/>
                </a:cubicBezTo>
                <a:cubicBezTo>
                  <a:pt x="95" y="78"/>
                  <a:pt x="95" y="77"/>
                  <a:pt x="95" y="78"/>
                </a:cubicBezTo>
                <a:cubicBezTo>
                  <a:pt x="95" y="78"/>
                  <a:pt x="95" y="78"/>
                  <a:pt x="95" y="79"/>
                </a:cubicBezTo>
                <a:cubicBezTo>
                  <a:pt x="95" y="79"/>
                  <a:pt x="95" y="78"/>
                  <a:pt x="94" y="79"/>
                </a:cubicBezTo>
                <a:cubicBezTo>
                  <a:pt x="95" y="80"/>
                  <a:pt x="95" y="80"/>
                  <a:pt x="94" y="80"/>
                </a:cubicBezTo>
                <a:cubicBezTo>
                  <a:pt x="95" y="81"/>
                  <a:pt x="95" y="80"/>
                  <a:pt x="94" y="79"/>
                </a:cubicBezTo>
                <a:cubicBezTo>
                  <a:pt x="94" y="80"/>
                  <a:pt x="96" y="80"/>
                  <a:pt x="93" y="79"/>
                </a:cubicBezTo>
                <a:cubicBezTo>
                  <a:pt x="93" y="79"/>
                  <a:pt x="93" y="79"/>
                  <a:pt x="93" y="79"/>
                </a:cubicBezTo>
                <a:cubicBezTo>
                  <a:pt x="93" y="79"/>
                  <a:pt x="93" y="79"/>
                  <a:pt x="93" y="79"/>
                </a:cubicBezTo>
                <a:cubicBezTo>
                  <a:pt x="92" y="79"/>
                  <a:pt x="93" y="78"/>
                  <a:pt x="92" y="80"/>
                </a:cubicBezTo>
                <a:cubicBezTo>
                  <a:pt x="92" y="80"/>
                  <a:pt x="92" y="79"/>
                  <a:pt x="92" y="79"/>
                </a:cubicBezTo>
                <a:cubicBezTo>
                  <a:pt x="92" y="79"/>
                  <a:pt x="92" y="79"/>
                  <a:pt x="92" y="80"/>
                </a:cubicBezTo>
                <a:cubicBezTo>
                  <a:pt x="92" y="81"/>
                  <a:pt x="92" y="82"/>
                  <a:pt x="92" y="83"/>
                </a:cubicBezTo>
                <a:cubicBezTo>
                  <a:pt x="91" y="84"/>
                  <a:pt x="91" y="84"/>
                  <a:pt x="91" y="84"/>
                </a:cubicBezTo>
                <a:cubicBezTo>
                  <a:pt x="90" y="84"/>
                  <a:pt x="91" y="81"/>
                  <a:pt x="91" y="81"/>
                </a:cubicBezTo>
                <a:cubicBezTo>
                  <a:pt x="92" y="80"/>
                  <a:pt x="93" y="79"/>
                  <a:pt x="93" y="78"/>
                </a:cubicBezTo>
                <a:cubicBezTo>
                  <a:pt x="93" y="78"/>
                  <a:pt x="93" y="78"/>
                  <a:pt x="94" y="78"/>
                </a:cubicBezTo>
                <a:cubicBezTo>
                  <a:pt x="94" y="77"/>
                  <a:pt x="95" y="76"/>
                  <a:pt x="95" y="76"/>
                </a:cubicBezTo>
                <a:cubicBezTo>
                  <a:pt x="95" y="75"/>
                  <a:pt x="95" y="76"/>
                  <a:pt x="95" y="75"/>
                </a:cubicBezTo>
                <a:cubicBezTo>
                  <a:pt x="95" y="75"/>
                  <a:pt x="96" y="75"/>
                  <a:pt x="96" y="75"/>
                </a:cubicBezTo>
                <a:cubicBezTo>
                  <a:pt x="96" y="75"/>
                  <a:pt x="96" y="75"/>
                  <a:pt x="96" y="74"/>
                </a:cubicBezTo>
                <a:cubicBezTo>
                  <a:pt x="98" y="72"/>
                  <a:pt x="99" y="70"/>
                  <a:pt x="100" y="66"/>
                </a:cubicBezTo>
                <a:cubicBezTo>
                  <a:pt x="99" y="66"/>
                  <a:pt x="100" y="64"/>
                  <a:pt x="99" y="63"/>
                </a:cubicBezTo>
                <a:cubicBezTo>
                  <a:pt x="100" y="63"/>
                  <a:pt x="99" y="62"/>
                  <a:pt x="100" y="61"/>
                </a:cubicBezTo>
                <a:cubicBezTo>
                  <a:pt x="100" y="61"/>
                  <a:pt x="99" y="61"/>
                  <a:pt x="100" y="61"/>
                </a:cubicBezTo>
                <a:cubicBezTo>
                  <a:pt x="100" y="61"/>
                  <a:pt x="100" y="61"/>
                  <a:pt x="100" y="61"/>
                </a:cubicBezTo>
                <a:cubicBezTo>
                  <a:pt x="99" y="61"/>
                  <a:pt x="100" y="60"/>
                  <a:pt x="100" y="60"/>
                </a:cubicBezTo>
                <a:cubicBezTo>
                  <a:pt x="100" y="59"/>
                  <a:pt x="100" y="57"/>
                  <a:pt x="100" y="56"/>
                </a:cubicBezTo>
                <a:cubicBezTo>
                  <a:pt x="101" y="56"/>
                  <a:pt x="102" y="58"/>
                  <a:pt x="103" y="58"/>
                </a:cubicBezTo>
                <a:cubicBezTo>
                  <a:pt x="103" y="59"/>
                  <a:pt x="104" y="59"/>
                  <a:pt x="104" y="60"/>
                </a:cubicBezTo>
                <a:cubicBezTo>
                  <a:pt x="103" y="60"/>
                  <a:pt x="103" y="60"/>
                  <a:pt x="103" y="60"/>
                </a:cubicBezTo>
                <a:cubicBezTo>
                  <a:pt x="103" y="61"/>
                  <a:pt x="104" y="62"/>
                  <a:pt x="105" y="63"/>
                </a:cubicBezTo>
                <a:cubicBezTo>
                  <a:pt x="104" y="64"/>
                  <a:pt x="106" y="64"/>
                  <a:pt x="106" y="65"/>
                </a:cubicBezTo>
                <a:cubicBezTo>
                  <a:pt x="106" y="66"/>
                  <a:pt x="106" y="65"/>
                  <a:pt x="105" y="66"/>
                </a:cubicBezTo>
                <a:cubicBezTo>
                  <a:pt x="107" y="66"/>
                  <a:pt x="108" y="68"/>
                  <a:pt x="108" y="69"/>
                </a:cubicBezTo>
                <a:cubicBezTo>
                  <a:pt x="107" y="71"/>
                  <a:pt x="109" y="73"/>
                  <a:pt x="107" y="74"/>
                </a:cubicBezTo>
                <a:cubicBezTo>
                  <a:pt x="108" y="75"/>
                  <a:pt x="108" y="75"/>
                  <a:pt x="107" y="76"/>
                </a:cubicBezTo>
                <a:cubicBezTo>
                  <a:pt x="107" y="76"/>
                  <a:pt x="106" y="76"/>
                  <a:pt x="105" y="76"/>
                </a:cubicBezTo>
                <a:cubicBezTo>
                  <a:pt x="105" y="77"/>
                  <a:pt x="105" y="78"/>
                  <a:pt x="105" y="79"/>
                </a:cubicBezTo>
                <a:cubicBezTo>
                  <a:pt x="105" y="78"/>
                  <a:pt x="106" y="79"/>
                  <a:pt x="106" y="79"/>
                </a:cubicBezTo>
                <a:cubicBezTo>
                  <a:pt x="106" y="79"/>
                  <a:pt x="105" y="79"/>
                  <a:pt x="105" y="79"/>
                </a:cubicBezTo>
                <a:cubicBezTo>
                  <a:pt x="105" y="80"/>
                  <a:pt x="104" y="80"/>
                  <a:pt x="103" y="81"/>
                </a:cubicBezTo>
                <a:cubicBezTo>
                  <a:pt x="103" y="81"/>
                  <a:pt x="104" y="81"/>
                  <a:pt x="103" y="82"/>
                </a:cubicBezTo>
                <a:cubicBezTo>
                  <a:pt x="103" y="82"/>
                  <a:pt x="103" y="81"/>
                  <a:pt x="103" y="81"/>
                </a:cubicBezTo>
                <a:cubicBezTo>
                  <a:pt x="103" y="82"/>
                  <a:pt x="102" y="82"/>
                  <a:pt x="102" y="82"/>
                </a:cubicBezTo>
                <a:cubicBezTo>
                  <a:pt x="103" y="82"/>
                  <a:pt x="103" y="82"/>
                  <a:pt x="103" y="83"/>
                </a:cubicBezTo>
                <a:cubicBezTo>
                  <a:pt x="103" y="83"/>
                  <a:pt x="103" y="82"/>
                  <a:pt x="104" y="82"/>
                </a:cubicBezTo>
                <a:cubicBezTo>
                  <a:pt x="104" y="84"/>
                  <a:pt x="102" y="85"/>
                  <a:pt x="104" y="86"/>
                </a:cubicBezTo>
                <a:cubicBezTo>
                  <a:pt x="104" y="86"/>
                  <a:pt x="104" y="85"/>
                  <a:pt x="104" y="85"/>
                </a:cubicBezTo>
                <a:cubicBezTo>
                  <a:pt x="105" y="84"/>
                  <a:pt x="105" y="83"/>
                  <a:pt x="106" y="82"/>
                </a:cubicBezTo>
                <a:cubicBezTo>
                  <a:pt x="106" y="82"/>
                  <a:pt x="106" y="82"/>
                  <a:pt x="106" y="82"/>
                </a:cubicBezTo>
                <a:cubicBezTo>
                  <a:pt x="106" y="81"/>
                  <a:pt x="106" y="81"/>
                  <a:pt x="106" y="81"/>
                </a:cubicBezTo>
                <a:cubicBezTo>
                  <a:pt x="106" y="81"/>
                  <a:pt x="106" y="80"/>
                  <a:pt x="106" y="80"/>
                </a:cubicBezTo>
                <a:cubicBezTo>
                  <a:pt x="106" y="80"/>
                  <a:pt x="106" y="79"/>
                  <a:pt x="107" y="79"/>
                </a:cubicBezTo>
                <a:cubicBezTo>
                  <a:pt x="107" y="79"/>
                  <a:pt x="107" y="79"/>
                  <a:pt x="108" y="79"/>
                </a:cubicBezTo>
                <a:cubicBezTo>
                  <a:pt x="108" y="79"/>
                  <a:pt x="108" y="79"/>
                  <a:pt x="108" y="79"/>
                </a:cubicBezTo>
                <a:cubicBezTo>
                  <a:pt x="108" y="80"/>
                  <a:pt x="108" y="82"/>
                  <a:pt x="108" y="83"/>
                </a:cubicBezTo>
                <a:cubicBezTo>
                  <a:pt x="109" y="82"/>
                  <a:pt x="109" y="81"/>
                  <a:pt x="109" y="80"/>
                </a:cubicBezTo>
                <a:cubicBezTo>
                  <a:pt x="111" y="80"/>
                  <a:pt x="111" y="79"/>
                  <a:pt x="111" y="78"/>
                </a:cubicBezTo>
                <a:cubicBezTo>
                  <a:pt x="111" y="78"/>
                  <a:pt x="111" y="78"/>
                  <a:pt x="111" y="78"/>
                </a:cubicBezTo>
                <a:cubicBezTo>
                  <a:pt x="112" y="77"/>
                  <a:pt x="113" y="75"/>
                  <a:pt x="115" y="75"/>
                </a:cubicBezTo>
                <a:cubicBezTo>
                  <a:pt x="115" y="76"/>
                  <a:pt x="117" y="76"/>
                  <a:pt x="117" y="78"/>
                </a:cubicBezTo>
                <a:cubicBezTo>
                  <a:pt x="118" y="77"/>
                  <a:pt x="118" y="78"/>
                  <a:pt x="119" y="78"/>
                </a:cubicBezTo>
                <a:cubicBezTo>
                  <a:pt x="119" y="78"/>
                  <a:pt x="119" y="77"/>
                  <a:pt x="119" y="77"/>
                </a:cubicBezTo>
                <a:cubicBezTo>
                  <a:pt x="120" y="77"/>
                  <a:pt x="120" y="77"/>
                  <a:pt x="120" y="78"/>
                </a:cubicBezTo>
                <a:cubicBezTo>
                  <a:pt x="123" y="78"/>
                  <a:pt x="121" y="76"/>
                  <a:pt x="123" y="75"/>
                </a:cubicBezTo>
                <a:cubicBezTo>
                  <a:pt x="124" y="76"/>
                  <a:pt x="124" y="79"/>
                  <a:pt x="125" y="80"/>
                </a:cubicBezTo>
                <a:cubicBezTo>
                  <a:pt x="125" y="79"/>
                  <a:pt x="126" y="78"/>
                  <a:pt x="126" y="79"/>
                </a:cubicBezTo>
                <a:cubicBezTo>
                  <a:pt x="127" y="78"/>
                  <a:pt x="128" y="77"/>
                  <a:pt x="128" y="76"/>
                </a:cubicBezTo>
                <a:cubicBezTo>
                  <a:pt x="127" y="74"/>
                  <a:pt x="125" y="75"/>
                  <a:pt x="123" y="73"/>
                </a:cubicBezTo>
                <a:cubicBezTo>
                  <a:pt x="125" y="71"/>
                  <a:pt x="122" y="66"/>
                  <a:pt x="122" y="64"/>
                </a:cubicBezTo>
                <a:cubicBezTo>
                  <a:pt x="122" y="65"/>
                  <a:pt x="122" y="65"/>
                  <a:pt x="122" y="65"/>
                </a:cubicBezTo>
                <a:cubicBezTo>
                  <a:pt x="121" y="64"/>
                  <a:pt x="121" y="64"/>
                  <a:pt x="121" y="63"/>
                </a:cubicBezTo>
                <a:cubicBezTo>
                  <a:pt x="120" y="64"/>
                  <a:pt x="120" y="63"/>
                  <a:pt x="120" y="63"/>
                </a:cubicBezTo>
                <a:cubicBezTo>
                  <a:pt x="120" y="63"/>
                  <a:pt x="120" y="63"/>
                  <a:pt x="119" y="63"/>
                </a:cubicBezTo>
                <a:cubicBezTo>
                  <a:pt x="118" y="61"/>
                  <a:pt x="116" y="60"/>
                  <a:pt x="114" y="59"/>
                </a:cubicBezTo>
                <a:cubicBezTo>
                  <a:pt x="114" y="59"/>
                  <a:pt x="114" y="59"/>
                  <a:pt x="113" y="59"/>
                </a:cubicBezTo>
                <a:cubicBezTo>
                  <a:pt x="111" y="56"/>
                  <a:pt x="108" y="55"/>
                  <a:pt x="105" y="54"/>
                </a:cubicBezTo>
                <a:cubicBezTo>
                  <a:pt x="105" y="54"/>
                  <a:pt x="105" y="55"/>
                  <a:pt x="105" y="55"/>
                </a:cubicBezTo>
                <a:cubicBezTo>
                  <a:pt x="105" y="54"/>
                  <a:pt x="104" y="54"/>
                  <a:pt x="103" y="53"/>
                </a:cubicBezTo>
                <a:cubicBezTo>
                  <a:pt x="103" y="54"/>
                  <a:pt x="103" y="54"/>
                  <a:pt x="103" y="54"/>
                </a:cubicBezTo>
                <a:cubicBezTo>
                  <a:pt x="101" y="53"/>
                  <a:pt x="98" y="53"/>
                  <a:pt x="98" y="51"/>
                </a:cubicBezTo>
                <a:cubicBezTo>
                  <a:pt x="98" y="51"/>
                  <a:pt x="98" y="51"/>
                  <a:pt x="98" y="50"/>
                </a:cubicBezTo>
                <a:cubicBezTo>
                  <a:pt x="98" y="50"/>
                  <a:pt x="98" y="50"/>
                  <a:pt x="98" y="49"/>
                </a:cubicBezTo>
                <a:cubicBezTo>
                  <a:pt x="97" y="49"/>
                  <a:pt x="97" y="48"/>
                  <a:pt x="97" y="48"/>
                </a:cubicBezTo>
                <a:cubicBezTo>
                  <a:pt x="97" y="48"/>
                  <a:pt x="97" y="47"/>
                  <a:pt x="97" y="47"/>
                </a:cubicBezTo>
                <a:cubicBezTo>
                  <a:pt x="96" y="47"/>
                  <a:pt x="97" y="47"/>
                  <a:pt x="96" y="47"/>
                </a:cubicBezTo>
                <a:cubicBezTo>
                  <a:pt x="96" y="47"/>
                  <a:pt x="96" y="47"/>
                  <a:pt x="96" y="47"/>
                </a:cubicBezTo>
                <a:cubicBezTo>
                  <a:pt x="96" y="47"/>
                  <a:pt x="97" y="47"/>
                  <a:pt x="97" y="47"/>
                </a:cubicBezTo>
                <a:cubicBezTo>
                  <a:pt x="95" y="47"/>
                  <a:pt x="96" y="46"/>
                  <a:pt x="96" y="45"/>
                </a:cubicBezTo>
                <a:cubicBezTo>
                  <a:pt x="95" y="45"/>
                  <a:pt x="96" y="46"/>
                  <a:pt x="94" y="46"/>
                </a:cubicBezTo>
                <a:cubicBezTo>
                  <a:pt x="95" y="46"/>
                  <a:pt x="94" y="46"/>
                  <a:pt x="94" y="45"/>
                </a:cubicBezTo>
                <a:cubicBezTo>
                  <a:pt x="95" y="45"/>
                  <a:pt x="95" y="45"/>
                  <a:pt x="95" y="45"/>
                </a:cubicBezTo>
                <a:cubicBezTo>
                  <a:pt x="95" y="45"/>
                  <a:pt x="95" y="45"/>
                  <a:pt x="95" y="44"/>
                </a:cubicBezTo>
                <a:cubicBezTo>
                  <a:pt x="94" y="44"/>
                  <a:pt x="94" y="44"/>
                  <a:pt x="94" y="45"/>
                </a:cubicBezTo>
                <a:cubicBezTo>
                  <a:pt x="95" y="44"/>
                  <a:pt x="93" y="45"/>
                  <a:pt x="93" y="44"/>
                </a:cubicBezTo>
                <a:cubicBezTo>
                  <a:pt x="95" y="44"/>
                  <a:pt x="96" y="44"/>
                  <a:pt x="97" y="44"/>
                </a:cubicBezTo>
                <a:cubicBezTo>
                  <a:pt x="98" y="45"/>
                  <a:pt x="100" y="44"/>
                  <a:pt x="100" y="46"/>
                </a:cubicBezTo>
                <a:cubicBezTo>
                  <a:pt x="100" y="46"/>
                  <a:pt x="100" y="46"/>
                  <a:pt x="99" y="46"/>
                </a:cubicBezTo>
                <a:cubicBezTo>
                  <a:pt x="100" y="46"/>
                  <a:pt x="100" y="46"/>
                  <a:pt x="100" y="47"/>
                </a:cubicBezTo>
                <a:cubicBezTo>
                  <a:pt x="102" y="47"/>
                  <a:pt x="102" y="49"/>
                  <a:pt x="103" y="50"/>
                </a:cubicBezTo>
                <a:cubicBezTo>
                  <a:pt x="104" y="50"/>
                  <a:pt x="105" y="50"/>
                  <a:pt x="105" y="50"/>
                </a:cubicBezTo>
                <a:cubicBezTo>
                  <a:pt x="106" y="50"/>
                  <a:pt x="106" y="50"/>
                  <a:pt x="107" y="50"/>
                </a:cubicBezTo>
                <a:cubicBezTo>
                  <a:pt x="107" y="49"/>
                  <a:pt x="109" y="50"/>
                  <a:pt x="109" y="48"/>
                </a:cubicBezTo>
                <a:cubicBezTo>
                  <a:pt x="109" y="49"/>
                  <a:pt x="109" y="49"/>
                  <a:pt x="110" y="49"/>
                </a:cubicBezTo>
                <a:cubicBezTo>
                  <a:pt x="110" y="48"/>
                  <a:pt x="109" y="48"/>
                  <a:pt x="109" y="48"/>
                </a:cubicBezTo>
                <a:cubicBezTo>
                  <a:pt x="109" y="48"/>
                  <a:pt x="110" y="48"/>
                  <a:pt x="110" y="48"/>
                </a:cubicBezTo>
                <a:cubicBezTo>
                  <a:pt x="110" y="47"/>
                  <a:pt x="108" y="46"/>
                  <a:pt x="108" y="44"/>
                </a:cubicBezTo>
                <a:cubicBezTo>
                  <a:pt x="111" y="45"/>
                  <a:pt x="112" y="48"/>
                  <a:pt x="114" y="49"/>
                </a:cubicBezTo>
                <a:cubicBezTo>
                  <a:pt x="114" y="49"/>
                  <a:pt x="114" y="49"/>
                  <a:pt x="114" y="49"/>
                </a:cubicBezTo>
                <a:cubicBezTo>
                  <a:pt x="116" y="51"/>
                  <a:pt x="117" y="49"/>
                  <a:pt x="119" y="51"/>
                </a:cubicBezTo>
                <a:cubicBezTo>
                  <a:pt x="120" y="51"/>
                  <a:pt x="122" y="52"/>
                  <a:pt x="123" y="53"/>
                </a:cubicBezTo>
                <a:cubicBezTo>
                  <a:pt x="123" y="53"/>
                  <a:pt x="125" y="54"/>
                  <a:pt x="125" y="54"/>
                </a:cubicBezTo>
                <a:cubicBezTo>
                  <a:pt x="128" y="57"/>
                  <a:pt x="127" y="52"/>
                  <a:pt x="128" y="52"/>
                </a:cubicBezTo>
                <a:cubicBezTo>
                  <a:pt x="128" y="51"/>
                  <a:pt x="128" y="50"/>
                  <a:pt x="128" y="49"/>
                </a:cubicBezTo>
                <a:cubicBezTo>
                  <a:pt x="129" y="49"/>
                  <a:pt x="129" y="49"/>
                  <a:pt x="129" y="49"/>
                </a:cubicBezTo>
                <a:cubicBezTo>
                  <a:pt x="129" y="49"/>
                  <a:pt x="129" y="49"/>
                  <a:pt x="129" y="49"/>
                </a:cubicBezTo>
                <a:cubicBezTo>
                  <a:pt x="130" y="49"/>
                  <a:pt x="131" y="49"/>
                  <a:pt x="130" y="48"/>
                </a:cubicBezTo>
                <a:cubicBezTo>
                  <a:pt x="128" y="46"/>
                  <a:pt x="127" y="44"/>
                  <a:pt x="127" y="43"/>
                </a:cubicBezTo>
                <a:cubicBezTo>
                  <a:pt x="127" y="43"/>
                  <a:pt x="127" y="42"/>
                  <a:pt x="128" y="43"/>
                </a:cubicBezTo>
                <a:cubicBezTo>
                  <a:pt x="129" y="43"/>
                  <a:pt x="127" y="42"/>
                  <a:pt x="127" y="41"/>
                </a:cubicBezTo>
                <a:cubicBezTo>
                  <a:pt x="129" y="43"/>
                  <a:pt x="128" y="44"/>
                  <a:pt x="129" y="45"/>
                </a:cubicBezTo>
                <a:cubicBezTo>
                  <a:pt x="129" y="45"/>
                  <a:pt x="130" y="45"/>
                  <a:pt x="130" y="45"/>
                </a:cubicBezTo>
                <a:cubicBezTo>
                  <a:pt x="130" y="44"/>
                  <a:pt x="129" y="45"/>
                  <a:pt x="129" y="44"/>
                </a:cubicBezTo>
                <a:cubicBezTo>
                  <a:pt x="130" y="44"/>
                  <a:pt x="129" y="43"/>
                  <a:pt x="129" y="43"/>
                </a:cubicBezTo>
                <a:cubicBezTo>
                  <a:pt x="128" y="42"/>
                  <a:pt x="129" y="42"/>
                  <a:pt x="128" y="41"/>
                </a:cubicBezTo>
                <a:cubicBezTo>
                  <a:pt x="128" y="41"/>
                  <a:pt x="126" y="41"/>
                  <a:pt x="126" y="40"/>
                </a:cubicBezTo>
                <a:cubicBezTo>
                  <a:pt x="128" y="41"/>
                  <a:pt x="126" y="39"/>
                  <a:pt x="127" y="40"/>
                </a:cubicBezTo>
                <a:cubicBezTo>
                  <a:pt x="126" y="38"/>
                  <a:pt x="125" y="38"/>
                  <a:pt x="124" y="37"/>
                </a:cubicBezTo>
                <a:cubicBezTo>
                  <a:pt x="125" y="37"/>
                  <a:pt x="126" y="37"/>
                  <a:pt x="126" y="37"/>
                </a:cubicBezTo>
                <a:cubicBezTo>
                  <a:pt x="125" y="36"/>
                  <a:pt x="126" y="36"/>
                  <a:pt x="126" y="36"/>
                </a:cubicBezTo>
                <a:cubicBezTo>
                  <a:pt x="123" y="33"/>
                  <a:pt x="122" y="31"/>
                  <a:pt x="118" y="29"/>
                </a:cubicBezTo>
                <a:cubicBezTo>
                  <a:pt x="119" y="29"/>
                  <a:pt x="122" y="30"/>
                  <a:pt x="125" y="32"/>
                </a:cubicBezTo>
                <a:cubicBezTo>
                  <a:pt x="125" y="32"/>
                  <a:pt x="126" y="32"/>
                  <a:pt x="126" y="31"/>
                </a:cubicBezTo>
                <a:cubicBezTo>
                  <a:pt x="124" y="29"/>
                  <a:pt x="120" y="26"/>
                  <a:pt x="116" y="25"/>
                </a:cubicBezTo>
                <a:cubicBezTo>
                  <a:pt x="114" y="23"/>
                  <a:pt x="109" y="23"/>
                  <a:pt x="105" y="22"/>
                </a:cubicBezTo>
                <a:cubicBezTo>
                  <a:pt x="105" y="22"/>
                  <a:pt x="104" y="22"/>
                  <a:pt x="104" y="22"/>
                </a:cubicBezTo>
                <a:cubicBezTo>
                  <a:pt x="102" y="21"/>
                  <a:pt x="102" y="21"/>
                  <a:pt x="101" y="21"/>
                </a:cubicBezTo>
                <a:cubicBezTo>
                  <a:pt x="100" y="21"/>
                  <a:pt x="99" y="22"/>
                  <a:pt x="98" y="22"/>
                </a:cubicBezTo>
                <a:cubicBezTo>
                  <a:pt x="93" y="22"/>
                  <a:pt x="89" y="23"/>
                  <a:pt x="83" y="23"/>
                </a:cubicBezTo>
                <a:cubicBezTo>
                  <a:pt x="83" y="23"/>
                  <a:pt x="84" y="23"/>
                  <a:pt x="83" y="23"/>
                </a:cubicBezTo>
                <a:cubicBezTo>
                  <a:pt x="82" y="24"/>
                  <a:pt x="78" y="24"/>
                  <a:pt x="77" y="25"/>
                </a:cubicBezTo>
                <a:cubicBezTo>
                  <a:pt x="82" y="24"/>
                  <a:pt x="86" y="23"/>
                  <a:pt x="91" y="23"/>
                </a:cubicBezTo>
                <a:cubicBezTo>
                  <a:pt x="91" y="23"/>
                  <a:pt x="92" y="23"/>
                  <a:pt x="92" y="24"/>
                </a:cubicBezTo>
                <a:cubicBezTo>
                  <a:pt x="89" y="23"/>
                  <a:pt x="85" y="26"/>
                  <a:pt x="85" y="25"/>
                </a:cubicBezTo>
                <a:cubicBezTo>
                  <a:pt x="85" y="25"/>
                  <a:pt x="84" y="25"/>
                  <a:pt x="82" y="25"/>
                </a:cubicBezTo>
                <a:cubicBezTo>
                  <a:pt x="82" y="27"/>
                  <a:pt x="80" y="26"/>
                  <a:pt x="78" y="26"/>
                </a:cubicBezTo>
                <a:cubicBezTo>
                  <a:pt x="78" y="27"/>
                  <a:pt x="77" y="27"/>
                  <a:pt x="77" y="27"/>
                </a:cubicBezTo>
                <a:cubicBezTo>
                  <a:pt x="77" y="28"/>
                  <a:pt x="78" y="27"/>
                  <a:pt x="78" y="28"/>
                </a:cubicBezTo>
                <a:cubicBezTo>
                  <a:pt x="77" y="29"/>
                  <a:pt x="75" y="29"/>
                  <a:pt x="73" y="30"/>
                </a:cubicBezTo>
                <a:cubicBezTo>
                  <a:pt x="72" y="30"/>
                  <a:pt x="72" y="30"/>
                  <a:pt x="73" y="30"/>
                </a:cubicBezTo>
                <a:cubicBezTo>
                  <a:pt x="72" y="30"/>
                  <a:pt x="70" y="31"/>
                  <a:pt x="70" y="30"/>
                </a:cubicBezTo>
                <a:cubicBezTo>
                  <a:pt x="71" y="30"/>
                  <a:pt x="71" y="30"/>
                  <a:pt x="71" y="30"/>
                </a:cubicBezTo>
                <a:cubicBezTo>
                  <a:pt x="72" y="29"/>
                  <a:pt x="71" y="29"/>
                  <a:pt x="70" y="29"/>
                </a:cubicBezTo>
                <a:cubicBezTo>
                  <a:pt x="71" y="29"/>
                  <a:pt x="71" y="28"/>
                  <a:pt x="72" y="27"/>
                </a:cubicBezTo>
                <a:cubicBezTo>
                  <a:pt x="71" y="28"/>
                  <a:pt x="71" y="28"/>
                  <a:pt x="70" y="28"/>
                </a:cubicBezTo>
                <a:cubicBezTo>
                  <a:pt x="71" y="27"/>
                  <a:pt x="71" y="27"/>
                  <a:pt x="71" y="26"/>
                </a:cubicBezTo>
                <a:cubicBezTo>
                  <a:pt x="70" y="27"/>
                  <a:pt x="69" y="27"/>
                  <a:pt x="68" y="28"/>
                </a:cubicBezTo>
                <a:cubicBezTo>
                  <a:pt x="68" y="28"/>
                  <a:pt x="66" y="29"/>
                  <a:pt x="66" y="29"/>
                </a:cubicBezTo>
                <a:cubicBezTo>
                  <a:pt x="66" y="28"/>
                  <a:pt x="67" y="28"/>
                  <a:pt x="67" y="28"/>
                </a:cubicBezTo>
                <a:cubicBezTo>
                  <a:pt x="67" y="27"/>
                  <a:pt x="68" y="27"/>
                  <a:pt x="68" y="27"/>
                </a:cubicBezTo>
                <a:cubicBezTo>
                  <a:pt x="67" y="27"/>
                  <a:pt x="65" y="30"/>
                  <a:pt x="63" y="29"/>
                </a:cubicBezTo>
                <a:cubicBezTo>
                  <a:pt x="65" y="28"/>
                  <a:pt x="65" y="28"/>
                  <a:pt x="67" y="27"/>
                </a:cubicBezTo>
                <a:cubicBezTo>
                  <a:pt x="67" y="25"/>
                  <a:pt x="64" y="26"/>
                  <a:pt x="62" y="27"/>
                </a:cubicBezTo>
                <a:cubicBezTo>
                  <a:pt x="59" y="28"/>
                  <a:pt x="56" y="29"/>
                  <a:pt x="54" y="30"/>
                </a:cubicBezTo>
                <a:cubicBezTo>
                  <a:pt x="55" y="30"/>
                  <a:pt x="57" y="29"/>
                  <a:pt x="57" y="29"/>
                </a:cubicBezTo>
                <a:cubicBezTo>
                  <a:pt x="57" y="30"/>
                  <a:pt x="56" y="30"/>
                  <a:pt x="56" y="31"/>
                </a:cubicBezTo>
                <a:cubicBezTo>
                  <a:pt x="57" y="30"/>
                  <a:pt x="57" y="30"/>
                  <a:pt x="58" y="30"/>
                </a:cubicBezTo>
                <a:cubicBezTo>
                  <a:pt x="58" y="30"/>
                  <a:pt x="58" y="30"/>
                  <a:pt x="58" y="30"/>
                </a:cubicBezTo>
                <a:cubicBezTo>
                  <a:pt x="57" y="31"/>
                  <a:pt x="55" y="31"/>
                  <a:pt x="55" y="31"/>
                </a:cubicBezTo>
                <a:cubicBezTo>
                  <a:pt x="55" y="31"/>
                  <a:pt x="54" y="31"/>
                  <a:pt x="54" y="31"/>
                </a:cubicBezTo>
                <a:cubicBezTo>
                  <a:pt x="55" y="31"/>
                  <a:pt x="55" y="32"/>
                  <a:pt x="55" y="32"/>
                </a:cubicBezTo>
                <a:cubicBezTo>
                  <a:pt x="57" y="31"/>
                  <a:pt x="57" y="31"/>
                  <a:pt x="58" y="31"/>
                </a:cubicBezTo>
                <a:cubicBezTo>
                  <a:pt x="57" y="33"/>
                  <a:pt x="55" y="33"/>
                  <a:pt x="54" y="35"/>
                </a:cubicBezTo>
                <a:cubicBezTo>
                  <a:pt x="53" y="34"/>
                  <a:pt x="52" y="35"/>
                  <a:pt x="51" y="36"/>
                </a:cubicBezTo>
                <a:cubicBezTo>
                  <a:pt x="52" y="35"/>
                  <a:pt x="52" y="36"/>
                  <a:pt x="52" y="36"/>
                </a:cubicBezTo>
                <a:cubicBezTo>
                  <a:pt x="48" y="38"/>
                  <a:pt x="46" y="39"/>
                  <a:pt x="43" y="42"/>
                </a:cubicBezTo>
                <a:cubicBezTo>
                  <a:pt x="44" y="41"/>
                  <a:pt x="44" y="40"/>
                  <a:pt x="45" y="39"/>
                </a:cubicBezTo>
                <a:cubicBezTo>
                  <a:pt x="45" y="40"/>
                  <a:pt x="44" y="40"/>
                  <a:pt x="43" y="40"/>
                </a:cubicBezTo>
                <a:cubicBezTo>
                  <a:pt x="44" y="39"/>
                  <a:pt x="44" y="38"/>
                  <a:pt x="44" y="38"/>
                </a:cubicBezTo>
                <a:cubicBezTo>
                  <a:pt x="45" y="37"/>
                  <a:pt x="46" y="36"/>
                  <a:pt x="48" y="35"/>
                </a:cubicBezTo>
                <a:cubicBezTo>
                  <a:pt x="47" y="35"/>
                  <a:pt x="46" y="36"/>
                  <a:pt x="45" y="37"/>
                </a:cubicBezTo>
                <a:cubicBezTo>
                  <a:pt x="45" y="37"/>
                  <a:pt x="45" y="37"/>
                  <a:pt x="45" y="37"/>
                </a:cubicBezTo>
                <a:cubicBezTo>
                  <a:pt x="45" y="35"/>
                  <a:pt x="44" y="35"/>
                  <a:pt x="43" y="34"/>
                </a:cubicBezTo>
                <a:cubicBezTo>
                  <a:pt x="48" y="30"/>
                  <a:pt x="53" y="28"/>
                  <a:pt x="58" y="25"/>
                </a:cubicBezTo>
                <a:cubicBezTo>
                  <a:pt x="60" y="24"/>
                  <a:pt x="63" y="24"/>
                  <a:pt x="66" y="22"/>
                </a:cubicBezTo>
                <a:cubicBezTo>
                  <a:pt x="66" y="23"/>
                  <a:pt x="67" y="22"/>
                  <a:pt x="67" y="23"/>
                </a:cubicBezTo>
                <a:cubicBezTo>
                  <a:pt x="69" y="21"/>
                  <a:pt x="72" y="21"/>
                  <a:pt x="73" y="21"/>
                </a:cubicBezTo>
                <a:cubicBezTo>
                  <a:pt x="73" y="20"/>
                  <a:pt x="76" y="20"/>
                  <a:pt x="77" y="20"/>
                </a:cubicBezTo>
                <a:cubicBezTo>
                  <a:pt x="77" y="20"/>
                  <a:pt x="77" y="20"/>
                  <a:pt x="77" y="20"/>
                </a:cubicBezTo>
                <a:cubicBezTo>
                  <a:pt x="79" y="19"/>
                  <a:pt x="81" y="20"/>
                  <a:pt x="84" y="19"/>
                </a:cubicBezTo>
                <a:cubicBezTo>
                  <a:pt x="83" y="19"/>
                  <a:pt x="85" y="18"/>
                  <a:pt x="83" y="19"/>
                </a:cubicBezTo>
                <a:cubicBezTo>
                  <a:pt x="82" y="19"/>
                  <a:pt x="84" y="19"/>
                  <a:pt x="83" y="19"/>
                </a:cubicBezTo>
                <a:cubicBezTo>
                  <a:pt x="83" y="18"/>
                  <a:pt x="80" y="19"/>
                  <a:pt x="79" y="19"/>
                </a:cubicBezTo>
                <a:cubicBezTo>
                  <a:pt x="77" y="20"/>
                  <a:pt x="75" y="19"/>
                  <a:pt x="73" y="20"/>
                </a:cubicBezTo>
                <a:cubicBezTo>
                  <a:pt x="73" y="20"/>
                  <a:pt x="72" y="19"/>
                  <a:pt x="71" y="20"/>
                </a:cubicBezTo>
                <a:cubicBezTo>
                  <a:pt x="73" y="19"/>
                  <a:pt x="71" y="20"/>
                  <a:pt x="71" y="21"/>
                </a:cubicBezTo>
                <a:cubicBezTo>
                  <a:pt x="70" y="21"/>
                  <a:pt x="68" y="21"/>
                  <a:pt x="66" y="22"/>
                </a:cubicBezTo>
                <a:cubicBezTo>
                  <a:pt x="67" y="21"/>
                  <a:pt x="67" y="21"/>
                  <a:pt x="68" y="21"/>
                </a:cubicBezTo>
                <a:cubicBezTo>
                  <a:pt x="68" y="20"/>
                  <a:pt x="68" y="21"/>
                  <a:pt x="68" y="20"/>
                </a:cubicBezTo>
                <a:cubicBezTo>
                  <a:pt x="66" y="20"/>
                  <a:pt x="66" y="21"/>
                  <a:pt x="66" y="21"/>
                </a:cubicBezTo>
                <a:cubicBezTo>
                  <a:pt x="66" y="20"/>
                  <a:pt x="62" y="22"/>
                  <a:pt x="61" y="22"/>
                </a:cubicBezTo>
                <a:cubicBezTo>
                  <a:pt x="61" y="23"/>
                  <a:pt x="61" y="23"/>
                  <a:pt x="61" y="23"/>
                </a:cubicBezTo>
                <a:cubicBezTo>
                  <a:pt x="61" y="23"/>
                  <a:pt x="61" y="23"/>
                  <a:pt x="60" y="23"/>
                </a:cubicBezTo>
                <a:cubicBezTo>
                  <a:pt x="55" y="25"/>
                  <a:pt x="51" y="28"/>
                  <a:pt x="46" y="31"/>
                </a:cubicBezTo>
                <a:cubicBezTo>
                  <a:pt x="45" y="33"/>
                  <a:pt x="41" y="36"/>
                  <a:pt x="40" y="35"/>
                </a:cubicBezTo>
                <a:cubicBezTo>
                  <a:pt x="34" y="39"/>
                  <a:pt x="30" y="44"/>
                  <a:pt x="25" y="51"/>
                </a:cubicBezTo>
                <a:cubicBezTo>
                  <a:pt x="24" y="53"/>
                  <a:pt x="22" y="56"/>
                  <a:pt x="20" y="58"/>
                </a:cubicBezTo>
                <a:cubicBezTo>
                  <a:pt x="21" y="58"/>
                  <a:pt x="20" y="59"/>
                  <a:pt x="20" y="59"/>
                </a:cubicBezTo>
                <a:cubicBezTo>
                  <a:pt x="18" y="61"/>
                  <a:pt x="20" y="57"/>
                  <a:pt x="21" y="55"/>
                </a:cubicBezTo>
                <a:cubicBezTo>
                  <a:pt x="20" y="57"/>
                  <a:pt x="20" y="55"/>
                  <a:pt x="20" y="54"/>
                </a:cubicBezTo>
                <a:cubicBezTo>
                  <a:pt x="22" y="51"/>
                  <a:pt x="24" y="48"/>
                  <a:pt x="26" y="45"/>
                </a:cubicBezTo>
                <a:cubicBezTo>
                  <a:pt x="26" y="44"/>
                  <a:pt x="27" y="44"/>
                  <a:pt x="27" y="44"/>
                </a:cubicBezTo>
                <a:cubicBezTo>
                  <a:pt x="28" y="42"/>
                  <a:pt x="29" y="41"/>
                  <a:pt x="31" y="40"/>
                </a:cubicBezTo>
                <a:cubicBezTo>
                  <a:pt x="31" y="39"/>
                  <a:pt x="31" y="38"/>
                  <a:pt x="32" y="38"/>
                </a:cubicBezTo>
                <a:cubicBezTo>
                  <a:pt x="33" y="37"/>
                  <a:pt x="34" y="37"/>
                  <a:pt x="35" y="36"/>
                </a:cubicBezTo>
                <a:cubicBezTo>
                  <a:pt x="35" y="36"/>
                  <a:pt x="36" y="35"/>
                  <a:pt x="36" y="34"/>
                </a:cubicBezTo>
                <a:cubicBezTo>
                  <a:pt x="36" y="34"/>
                  <a:pt x="36" y="35"/>
                  <a:pt x="36" y="35"/>
                </a:cubicBezTo>
                <a:cubicBezTo>
                  <a:pt x="37" y="34"/>
                  <a:pt x="37" y="34"/>
                  <a:pt x="37" y="33"/>
                </a:cubicBezTo>
                <a:cubicBezTo>
                  <a:pt x="37" y="33"/>
                  <a:pt x="38" y="33"/>
                  <a:pt x="38" y="33"/>
                </a:cubicBezTo>
                <a:cubicBezTo>
                  <a:pt x="39" y="33"/>
                  <a:pt x="40" y="31"/>
                  <a:pt x="41" y="30"/>
                </a:cubicBezTo>
                <a:cubicBezTo>
                  <a:pt x="42" y="30"/>
                  <a:pt x="40" y="31"/>
                  <a:pt x="41" y="31"/>
                </a:cubicBezTo>
                <a:cubicBezTo>
                  <a:pt x="41" y="30"/>
                  <a:pt x="42" y="29"/>
                  <a:pt x="42" y="29"/>
                </a:cubicBezTo>
                <a:cubicBezTo>
                  <a:pt x="44" y="29"/>
                  <a:pt x="45" y="27"/>
                  <a:pt x="45" y="28"/>
                </a:cubicBezTo>
                <a:cubicBezTo>
                  <a:pt x="47" y="26"/>
                  <a:pt x="50" y="24"/>
                  <a:pt x="52" y="23"/>
                </a:cubicBezTo>
                <a:cubicBezTo>
                  <a:pt x="52" y="23"/>
                  <a:pt x="52" y="23"/>
                  <a:pt x="51" y="23"/>
                </a:cubicBezTo>
                <a:cubicBezTo>
                  <a:pt x="54" y="21"/>
                  <a:pt x="54" y="21"/>
                  <a:pt x="55" y="20"/>
                </a:cubicBezTo>
                <a:cubicBezTo>
                  <a:pt x="55" y="20"/>
                  <a:pt x="55" y="20"/>
                  <a:pt x="55" y="20"/>
                </a:cubicBezTo>
                <a:cubicBezTo>
                  <a:pt x="58" y="19"/>
                  <a:pt x="61" y="17"/>
                  <a:pt x="64" y="17"/>
                </a:cubicBezTo>
                <a:cubicBezTo>
                  <a:pt x="64" y="16"/>
                  <a:pt x="64" y="16"/>
                  <a:pt x="64" y="16"/>
                </a:cubicBezTo>
                <a:cubicBezTo>
                  <a:pt x="65" y="16"/>
                  <a:pt x="65" y="16"/>
                  <a:pt x="66" y="15"/>
                </a:cubicBezTo>
                <a:cubicBezTo>
                  <a:pt x="66" y="15"/>
                  <a:pt x="66" y="16"/>
                  <a:pt x="67" y="15"/>
                </a:cubicBezTo>
                <a:cubicBezTo>
                  <a:pt x="66" y="15"/>
                  <a:pt x="68" y="14"/>
                  <a:pt x="69" y="14"/>
                </a:cubicBezTo>
                <a:cubicBezTo>
                  <a:pt x="69" y="14"/>
                  <a:pt x="70" y="14"/>
                  <a:pt x="70" y="14"/>
                </a:cubicBezTo>
                <a:cubicBezTo>
                  <a:pt x="70" y="15"/>
                  <a:pt x="69" y="15"/>
                  <a:pt x="69" y="15"/>
                </a:cubicBezTo>
                <a:cubicBezTo>
                  <a:pt x="71" y="14"/>
                  <a:pt x="71" y="14"/>
                  <a:pt x="71" y="13"/>
                </a:cubicBezTo>
                <a:cubicBezTo>
                  <a:pt x="70" y="13"/>
                  <a:pt x="69" y="14"/>
                  <a:pt x="68" y="14"/>
                </a:cubicBezTo>
                <a:cubicBezTo>
                  <a:pt x="67" y="15"/>
                  <a:pt x="64" y="15"/>
                  <a:pt x="63" y="15"/>
                </a:cubicBezTo>
                <a:cubicBezTo>
                  <a:pt x="63" y="15"/>
                  <a:pt x="63" y="15"/>
                  <a:pt x="63" y="15"/>
                </a:cubicBezTo>
                <a:cubicBezTo>
                  <a:pt x="64" y="15"/>
                  <a:pt x="64" y="15"/>
                  <a:pt x="64" y="15"/>
                </a:cubicBezTo>
                <a:cubicBezTo>
                  <a:pt x="65" y="14"/>
                  <a:pt x="68" y="13"/>
                  <a:pt x="70" y="13"/>
                </a:cubicBezTo>
                <a:cubicBezTo>
                  <a:pt x="69" y="12"/>
                  <a:pt x="71" y="12"/>
                  <a:pt x="71" y="11"/>
                </a:cubicBezTo>
                <a:cubicBezTo>
                  <a:pt x="68" y="12"/>
                  <a:pt x="65" y="13"/>
                  <a:pt x="63" y="14"/>
                </a:cubicBezTo>
                <a:cubicBezTo>
                  <a:pt x="64" y="14"/>
                  <a:pt x="62" y="15"/>
                  <a:pt x="62" y="15"/>
                </a:cubicBezTo>
                <a:cubicBezTo>
                  <a:pt x="61" y="15"/>
                  <a:pt x="59" y="15"/>
                  <a:pt x="59" y="16"/>
                </a:cubicBezTo>
                <a:cubicBezTo>
                  <a:pt x="60" y="16"/>
                  <a:pt x="60" y="16"/>
                  <a:pt x="60" y="16"/>
                </a:cubicBezTo>
                <a:cubicBezTo>
                  <a:pt x="58" y="16"/>
                  <a:pt x="56" y="17"/>
                  <a:pt x="55" y="18"/>
                </a:cubicBezTo>
                <a:cubicBezTo>
                  <a:pt x="56" y="17"/>
                  <a:pt x="55" y="17"/>
                  <a:pt x="57" y="16"/>
                </a:cubicBezTo>
                <a:cubicBezTo>
                  <a:pt x="55" y="17"/>
                  <a:pt x="55" y="17"/>
                  <a:pt x="54" y="18"/>
                </a:cubicBezTo>
                <a:cubicBezTo>
                  <a:pt x="54" y="18"/>
                  <a:pt x="54" y="18"/>
                  <a:pt x="54" y="18"/>
                </a:cubicBezTo>
                <a:cubicBezTo>
                  <a:pt x="51" y="19"/>
                  <a:pt x="46" y="21"/>
                  <a:pt x="43" y="24"/>
                </a:cubicBezTo>
                <a:cubicBezTo>
                  <a:pt x="43" y="24"/>
                  <a:pt x="43" y="23"/>
                  <a:pt x="43" y="24"/>
                </a:cubicBezTo>
                <a:cubicBezTo>
                  <a:pt x="40" y="26"/>
                  <a:pt x="35" y="28"/>
                  <a:pt x="34" y="30"/>
                </a:cubicBezTo>
                <a:cubicBezTo>
                  <a:pt x="34" y="30"/>
                  <a:pt x="35" y="29"/>
                  <a:pt x="36" y="28"/>
                </a:cubicBezTo>
                <a:cubicBezTo>
                  <a:pt x="35" y="28"/>
                  <a:pt x="34" y="30"/>
                  <a:pt x="33" y="30"/>
                </a:cubicBezTo>
                <a:cubicBezTo>
                  <a:pt x="33" y="30"/>
                  <a:pt x="33" y="30"/>
                  <a:pt x="33" y="30"/>
                </a:cubicBezTo>
                <a:cubicBezTo>
                  <a:pt x="32" y="31"/>
                  <a:pt x="32" y="32"/>
                  <a:pt x="31" y="33"/>
                </a:cubicBezTo>
                <a:cubicBezTo>
                  <a:pt x="30" y="34"/>
                  <a:pt x="29" y="34"/>
                  <a:pt x="27" y="36"/>
                </a:cubicBezTo>
                <a:cubicBezTo>
                  <a:pt x="28" y="36"/>
                  <a:pt x="25" y="38"/>
                  <a:pt x="25" y="39"/>
                </a:cubicBezTo>
                <a:cubicBezTo>
                  <a:pt x="28" y="36"/>
                  <a:pt x="23" y="43"/>
                  <a:pt x="22" y="42"/>
                </a:cubicBezTo>
                <a:cubicBezTo>
                  <a:pt x="23" y="41"/>
                  <a:pt x="23" y="41"/>
                  <a:pt x="23" y="40"/>
                </a:cubicBezTo>
                <a:cubicBezTo>
                  <a:pt x="22" y="42"/>
                  <a:pt x="22" y="41"/>
                  <a:pt x="22" y="41"/>
                </a:cubicBezTo>
                <a:cubicBezTo>
                  <a:pt x="21" y="42"/>
                  <a:pt x="20" y="42"/>
                  <a:pt x="19" y="43"/>
                </a:cubicBezTo>
                <a:cubicBezTo>
                  <a:pt x="20" y="43"/>
                  <a:pt x="21" y="42"/>
                  <a:pt x="21" y="42"/>
                </a:cubicBezTo>
                <a:cubicBezTo>
                  <a:pt x="21" y="42"/>
                  <a:pt x="21" y="43"/>
                  <a:pt x="21" y="43"/>
                </a:cubicBezTo>
                <a:cubicBezTo>
                  <a:pt x="20" y="43"/>
                  <a:pt x="19" y="43"/>
                  <a:pt x="19" y="44"/>
                </a:cubicBezTo>
                <a:cubicBezTo>
                  <a:pt x="19" y="44"/>
                  <a:pt x="19" y="44"/>
                  <a:pt x="18" y="44"/>
                </a:cubicBezTo>
                <a:cubicBezTo>
                  <a:pt x="22" y="39"/>
                  <a:pt x="23" y="37"/>
                  <a:pt x="28" y="34"/>
                </a:cubicBezTo>
                <a:cubicBezTo>
                  <a:pt x="30" y="31"/>
                  <a:pt x="33" y="30"/>
                  <a:pt x="35" y="27"/>
                </a:cubicBezTo>
                <a:cubicBezTo>
                  <a:pt x="35" y="27"/>
                  <a:pt x="36" y="26"/>
                  <a:pt x="36" y="27"/>
                </a:cubicBezTo>
                <a:cubicBezTo>
                  <a:pt x="39" y="24"/>
                  <a:pt x="44" y="22"/>
                  <a:pt x="46" y="20"/>
                </a:cubicBezTo>
                <a:cubicBezTo>
                  <a:pt x="45" y="20"/>
                  <a:pt x="44" y="21"/>
                  <a:pt x="44" y="21"/>
                </a:cubicBezTo>
                <a:cubicBezTo>
                  <a:pt x="45" y="20"/>
                  <a:pt x="49" y="17"/>
                  <a:pt x="48" y="19"/>
                </a:cubicBezTo>
                <a:cubicBezTo>
                  <a:pt x="49" y="18"/>
                  <a:pt x="50" y="18"/>
                  <a:pt x="51" y="17"/>
                </a:cubicBezTo>
                <a:cubicBezTo>
                  <a:pt x="51" y="16"/>
                  <a:pt x="49" y="18"/>
                  <a:pt x="49" y="18"/>
                </a:cubicBezTo>
                <a:cubicBezTo>
                  <a:pt x="50" y="17"/>
                  <a:pt x="53" y="15"/>
                  <a:pt x="55" y="15"/>
                </a:cubicBezTo>
                <a:cubicBezTo>
                  <a:pt x="60" y="12"/>
                  <a:pt x="65" y="10"/>
                  <a:pt x="69" y="10"/>
                </a:cubicBezTo>
                <a:cubicBezTo>
                  <a:pt x="69" y="9"/>
                  <a:pt x="70" y="10"/>
                  <a:pt x="70" y="10"/>
                </a:cubicBezTo>
                <a:cubicBezTo>
                  <a:pt x="71" y="9"/>
                  <a:pt x="70" y="9"/>
                  <a:pt x="70" y="9"/>
                </a:cubicBezTo>
                <a:cubicBezTo>
                  <a:pt x="71" y="9"/>
                  <a:pt x="71" y="9"/>
                  <a:pt x="71" y="9"/>
                </a:cubicBezTo>
                <a:cubicBezTo>
                  <a:pt x="72" y="8"/>
                  <a:pt x="72" y="9"/>
                  <a:pt x="73" y="8"/>
                </a:cubicBezTo>
                <a:cubicBezTo>
                  <a:pt x="74" y="8"/>
                  <a:pt x="75" y="8"/>
                  <a:pt x="77" y="7"/>
                </a:cubicBezTo>
                <a:cubicBezTo>
                  <a:pt x="77" y="8"/>
                  <a:pt x="80" y="7"/>
                  <a:pt x="81" y="7"/>
                </a:cubicBezTo>
                <a:cubicBezTo>
                  <a:pt x="87" y="6"/>
                  <a:pt x="96" y="6"/>
                  <a:pt x="102" y="7"/>
                </a:cubicBezTo>
                <a:cubicBezTo>
                  <a:pt x="98" y="6"/>
                  <a:pt x="96" y="6"/>
                  <a:pt x="93" y="5"/>
                </a:cubicBezTo>
                <a:cubicBezTo>
                  <a:pt x="88" y="6"/>
                  <a:pt x="82" y="6"/>
                  <a:pt x="77" y="7"/>
                </a:cubicBezTo>
                <a:cubicBezTo>
                  <a:pt x="77" y="7"/>
                  <a:pt x="77" y="7"/>
                  <a:pt x="76" y="7"/>
                </a:cubicBezTo>
                <a:cubicBezTo>
                  <a:pt x="77" y="6"/>
                  <a:pt x="78" y="6"/>
                  <a:pt x="78" y="6"/>
                </a:cubicBezTo>
                <a:cubicBezTo>
                  <a:pt x="77" y="6"/>
                  <a:pt x="73" y="8"/>
                  <a:pt x="70" y="7"/>
                </a:cubicBezTo>
                <a:cubicBezTo>
                  <a:pt x="70" y="8"/>
                  <a:pt x="69" y="8"/>
                  <a:pt x="68" y="8"/>
                </a:cubicBezTo>
                <a:cubicBezTo>
                  <a:pt x="68" y="10"/>
                  <a:pt x="63" y="11"/>
                  <a:pt x="61" y="12"/>
                </a:cubicBezTo>
                <a:cubicBezTo>
                  <a:pt x="61" y="12"/>
                  <a:pt x="64" y="11"/>
                  <a:pt x="63" y="11"/>
                </a:cubicBezTo>
                <a:cubicBezTo>
                  <a:pt x="62" y="11"/>
                  <a:pt x="61" y="12"/>
                  <a:pt x="60" y="11"/>
                </a:cubicBezTo>
                <a:cubicBezTo>
                  <a:pt x="61" y="11"/>
                  <a:pt x="62" y="11"/>
                  <a:pt x="62" y="10"/>
                </a:cubicBezTo>
                <a:cubicBezTo>
                  <a:pt x="61" y="11"/>
                  <a:pt x="59" y="12"/>
                  <a:pt x="59" y="11"/>
                </a:cubicBezTo>
                <a:cubicBezTo>
                  <a:pt x="58" y="11"/>
                  <a:pt x="60" y="11"/>
                  <a:pt x="59" y="11"/>
                </a:cubicBezTo>
                <a:cubicBezTo>
                  <a:pt x="58" y="11"/>
                  <a:pt x="58" y="11"/>
                  <a:pt x="58" y="12"/>
                </a:cubicBezTo>
                <a:cubicBezTo>
                  <a:pt x="57" y="11"/>
                  <a:pt x="58" y="11"/>
                  <a:pt x="58" y="10"/>
                </a:cubicBezTo>
                <a:cubicBezTo>
                  <a:pt x="57" y="11"/>
                  <a:pt x="57" y="11"/>
                  <a:pt x="57" y="11"/>
                </a:cubicBezTo>
                <a:cubicBezTo>
                  <a:pt x="56" y="11"/>
                  <a:pt x="58" y="10"/>
                  <a:pt x="57" y="11"/>
                </a:cubicBezTo>
                <a:cubicBezTo>
                  <a:pt x="55" y="11"/>
                  <a:pt x="54" y="12"/>
                  <a:pt x="53" y="12"/>
                </a:cubicBezTo>
                <a:cubicBezTo>
                  <a:pt x="53" y="12"/>
                  <a:pt x="53" y="12"/>
                  <a:pt x="54" y="12"/>
                </a:cubicBezTo>
                <a:cubicBezTo>
                  <a:pt x="53" y="12"/>
                  <a:pt x="53" y="13"/>
                  <a:pt x="52" y="13"/>
                </a:cubicBezTo>
                <a:cubicBezTo>
                  <a:pt x="52" y="13"/>
                  <a:pt x="53" y="12"/>
                  <a:pt x="53" y="12"/>
                </a:cubicBezTo>
                <a:cubicBezTo>
                  <a:pt x="51" y="13"/>
                  <a:pt x="48" y="14"/>
                  <a:pt x="47" y="14"/>
                </a:cubicBezTo>
                <a:cubicBezTo>
                  <a:pt x="46" y="15"/>
                  <a:pt x="48" y="15"/>
                  <a:pt x="47" y="15"/>
                </a:cubicBezTo>
                <a:cubicBezTo>
                  <a:pt x="45" y="16"/>
                  <a:pt x="45" y="16"/>
                  <a:pt x="44" y="16"/>
                </a:cubicBezTo>
                <a:cubicBezTo>
                  <a:pt x="44" y="17"/>
                  <a:pt x="45" y="17"/>
                  <a:pt x="44" y="17"/>
                </a:cubicBezTo>
                <a:cubicBezTo>
                  <a:pt x="43" y="18"/>
                  <a:pt x="41" y="19"/>
                  <a:pt x="41" y="18"/>
                </a:cubicBezTo>
                <a:cubicBezTo>
                  <a:pt x="41" y="18"/>
                  <a:pt x="43" y="17"/>
                  <a:pt x="42" y="17"/>
                </a:cubicBezTo>
                <a:cubicBezTo>
                  <a:pt x="41" y="18"/>
                  <a:pt x="40" y="19"/>
                  <a:pt x="39" y="20"/>
                </a:cubicBezTo>
                <a:cubicBezTo>
                  <a:pt x="38" y="21"/>
                  <a:pt x="39" y="19"/>
                  <a:pt x="38" y="20"/>
                </a:cubicBezTo>
                <a:cubicBezTo>
                  <a:pt x="37" y="20"/>
                  <a:pt x="38" y="20"/>
                  <a:pt x="38" y="21"/>
                </a:cubicBezTo>
                <a:cubicBezTo>
                  <a:pt x="37" y="21"/>
                  <a:pt x="34" y="23"/>
                  <a:pt x="35" y="22"/>
                </a:cubicBezTo>
                <a:cubicBezTo>
                  <a:pt x="34" y="23"/>
                  <a:pt x="34" y="23"/>
                  <a:pt x="32" y="24"/>
                </a:cubicBezTo>
                <a:cubicBezTo>
                  <a:pt x="32" y="25"/>
                  <a:pt x="33" y="25"/>
                  <a:pt x="32" y="25"/>
                </a:cubicBezTo>
                <a:cubicBezTo>
                  <a:pt x="27" y="29"/>
                  <a:pt x="24" y="33"/>
                  <a:pt x="20" y="37"/>
                </a:cubicBezTo>
                <a:cubicBezTo>
                  <a:pt x="20" y="37"/>
                  <a:pt x="20" y="37"/>
                  <a:pt x="20" y="37"/>
                </a:cubicBezTo>
                <a:cubicBezTo>
                  <a:pt x="18" y="39"/>
                  <a:pt x="17" y="40"/>
                  <a:pt x="17" y="42"/>
                </a:cubicBezTo>
                <a:cubicBezTo>
                  <a:pt x="16" y="42"/>
                  <a:pt x="16" y="41"/>
                  <a:pt x="17" y="41"/>
                </a:cubicBezTo>
                <a:cubicBezTo>
                  <a:pt x="16" y="43"/>
                  <a:pt x="14" y="44"/>
                  <a:pt x="13" y="45"/>
                </a:cubicBezTo>
                <a:cubicBezTo>
                  <a:pt x="13" y="44"/>
                  <a:pt x="15" y="43"/>
                  <a:pt x="14" y="42"/>
                </a:cubicBezTo>
                <a:cubicBezTo>
                  <a:pt x="13" y="44"/>
                  <a:pt x="13" y="46"/>
                  <a:pt x="11" y="49"/>
                </a:cubicBezTo>
                <a:cubicBezTo>
                  <a:pt x="11" y="49"/>
                  <a:pt x="12" y="48"/>
                  <a:pt x="12" y="49"/>
                </a:cubicBezTo>
                <a:cubicBezTo>
                  <a:pt x="11" y="50"/>
                  <a:pt x="11" y="50"/>
                  <a:pt x="11" y="51"/>
                </a:cubicBezTo>
                <a:cubicBezTo>
                  <a:pt x="10" y="51"/>
                  <a:pt x="9" y="52"/>
                  <a:pt x="9" y="53"/>
                </a:cubicBezTo>
                <a:cubicBezTo>
                  <a:pt x="8" y="56"/>
                  <a:pt x="5" y="59"/>
                  <a:pt x="5" y="63"/>
                </a:cubicBezTo>
                <a:cubicBezTo>
                  <a:pt x="2" y="69"/>
                  <a:pt x="0" y="82"/>
                  <a:pt x="1" y="88"/>
                </a:cubicBezTo>
                <a:cubicBezTo>
                  <a:pt x="1" y="89"/>
                  <a:pt x="1" y="91"/>
                  <a:pt x="1" y="91"/>
                </a:cubicBezTo>
                <a:cubicBezTo>
                  <a:pt x="2" y="94"/>
                  <a:pt x="1" y="95"/>
                  <a:pt x="2" y="97"/>
                </a:cubicBezTo>
                <a:cubicBezTo>
                  <a:pt x="2" y="97"/>
                  <a:pt x="2" y="96"/>
                  <a:pt x="2" y="96"/>
                </a:cubicBezTo>
                <a:cubicBezTo>
                  <a:pt x="2" y="97"/>
                  <a:pt x="2" y="97"/>
                  <a:pt x="3" y="99"/>
                </a:cubicBezTo>
                <a:cubicBezTo>
                  <a:pt x="3" y="100"/>
                  <a:pt x="2" y="99"/>
                  <a:pt x="3" y="100"/>
                </a:cubicBezTo>
                <a:cubicBezTo>
                  <a:pt x="4" y="102"/>
                  <a:pt x="4" y="105"/>
                  <a:pt x="4" y="108"/>
                </a:cubicBezTo>
                <a:cubicBezTo>
                  <a:pt x="5" y="108"/>
                  <a:pt x="4" y="107"/>
                  <a:pt x="4" y="107"/>
                </a:cubicBezTo>
                <a:cubicBezTo>
                  <a:pt x="5" y="108"/>
                  <a:pt x="6" y="111"/>
                  <a:pt x="6" y="112"/>
                </a:cubicBezTo>
                <a:cubicBezTo>
                  <a:pt x="5" y="111"/>
                  <a:pt x="6" y="110"/>
                  <a:pt x="5" y="110"/>
                </a:cubicBezTo>
                <a:cubicBezTo>
                  <a:pt x="5" y="110"/>
                  <a:pt x="5" y="110"/>
                  <a:pt x="5" y="111"/>
                </a:cubicBezTo>
                <a:cubicBezTo>
                  <a:pt x="7" y="115"/>
                  <a:pt x="10" y="121"/>
                  <a:pt x="11" y="123"/>
                </a:cubicBezTo>
                <a:cubicBezTo>
                  <a:pt x="12" y="124"/>
                  <a:pt x="12" y="124"/>
                  <a:pt x="13" y="125"/>
                </a:cubicBezTo>
                <a:cubicBezTo>
                  <a:pt x="13" y="126"/>
                  <a:pt x="13" y="127"/>
                  <a:pt x="15" y="128"/>
                </a:cubicBezTo>
                <a:cubicBezTo>
                  <a:pt x="14" y="128"/>
                  <a:pt x="15" y="129"/>
                  <a:pt x="16" y="130"/>
                </a:cubicBezTo>
                <a:cubicBezTo>
                  <a:pt x="16" y="130"/>
                  <a:pt x="18" y="133"/>
                  <a:pt x="19" y="134"/>
                </a:cubicBezTo>
                <a:cubicBezTo>
                  <a:pt x="18" y="135"/>
                  <a:pt x="17" y="132"/>
                  <a:pt x="17" y="133"/>
                </a:cubicBezTo>
                <a:cubicBezTo>
                  <a:pt x="18" y="134"/>
                  <a:pt x="18" y="134"/>
                  <a:pt x="19" y="135"/>
                </a:cubicBezTo>
                <a:cubicBezTo>
                  <a:pt x="19" y="135"/>
                  <a:pt x="21" y="137"/>
                  <a:pt x="21" y="137"/>
                </a:cubicBezTo>
                <a:cubicBezTo>
                  <a:pt x="20" y="137"/>
                  <a:pt x="19" y="135"/>
                  <a:pt x="18" y="135"/>
                </a:cubicBezTo>
                <a:cubicBezTo>
                  <a:pt x="20" y="137"/>
                  <a:pt x="23" y="140"/>
                  <a:pt x="22" y="140"/>
                </a:cubicBezTo>
                <a:cubicBezTo>
                  <a:pt x="22" y="140"/>
                  <a:pt x="23" y="141"/>
                  <a:pt x="23" y="141"/>
                </a:cubicBezTo>
                <a:cubicBezTo>
                  <a:pt x="21" y="140"/>
                  <a:pt x="21" y="141"/>
                  <a:pt x="20" y="140"/>
                </a:cubicBezTo>
                <a:cubicBezTo>
                  <a:pt x="25" y="143"/>
                  <a:pt x="26" y="147"/>
                  <a:pt x="31" y="149"/>
                </a:cubicBezTo>
                <a:cubicBezTo>
                  <a:pt x="30" y="149"/>
                  <a:pt x="30" y="149"/>
                  <a:pt x="30" y="149"/>
                </a:cubicBezTo>
                <a:cubicBezTo>
                  <a:pt x="31" y="150"/>
                  <a:pt x="31" y="149"/>
                  <a:pt x="32" y="150"/>
                </a:cubicBezTo>
                <a:cubicBezTo>
                  <a:pt x="32" y="150"/>
                  <a:pt x="32" y="151"/>
                  <a:pt x="32" y="151"/>
                </a:cubicBezTo>
                <a:cubicBezTo>
                  <a:pt x="33" y="152"/>
                  <a:pt x="34" y="152"/>
                  <a:pt x="34" y="152"/>
                </a:cubicBezTo>
                <a:cubicBezTo>
                  <a:pt x="33" y="151"/>
                  <a:pt x="33" y="151"/>
                  <a:pt x="33" y="150"/>
                </a:cubicBezTo>
                <a:cubicBezTo>
                  <a:pt x="35" y="152"/>
                  <a:pt x="36" y="152"/>
                  <a:pt x="37" y="154"/>
                </a:cubicBezTo>
                <a:cubicBezTo>
                  <a:pt x="36" y="153"/>
                  <a:pt x="36" y="154"/>
                  <a:pt x="35" y="153"/>
                </a:cubicBezTo>
                <a:cubicBezTo>
                  <a:pt x="35" y="153"/>
                  <a:pt x="35" y="154"/>
                  <a:pt x="36" y="154"/>
                </a:cubicBezTo>
                <a:cubicBezTo>
                  <a:pt x="36" y="154"/>
                  <a:pt x="36" y="154"/>
                  <a:pt x="37" y="154"/>
                </a:cubicBezTo>
                <a:cubicBezTo>
                  <a:pt x="36" y="155"/>
                  <a:pt x="40" y="158"/>
                  <a:pt x="42" y="159"/>
                </a:cubicBezTo>
                <a:cubicBezTo>
                  <a:pt x="43" y="159"/>
                  <a:pt x="41" y="158"/>
                  <a:pt x="42" y="158"/>
                </a:cubicBezTo>
                <a:cubicBezTo>
                  <a:pt x="42" y="158"/>
                  <a:pt x="43" y="159"/>
                  <a:pt x="44" y="159"/>
                </a:cubicBezTo>
                <a:cubicBezTo>
                  <a:pt x="43" y="159"/>
                  <a:pt x="43" y="159"/>
                  <a:pt x="43" y="160"/>
                </a:cubicBezTo>
                <a:cubicBezTo>
                  <a:pt x="44" y="161"/>
                  <a:pt x="44" y="160"/>
                  <a:pt x="45" y="160"/>
                </a:cubicBezTo>
                <a:cubicBezTo>
                  <a:pt x="44" y="161"/>
                  <a:pt x="47" y="162"/>
                  <a:pt x="47" y="162"/>
                </a:cubicBezTo>
                <a:cubicBezTo>
                  <a:pt x="49" y="162"/>
                  <a:pt x="49" y="163"/>
                  <a:pt x="48" y="163"/>
                </a:cubicBezTo>
                <a:cubicBezTo>
                  <a:pt x="50" y="164"/>
                  <a:pt x="51" y="164"/>
                  <a:pt x="52" y="164"/>
                </a:cubicBezTo>
                <a:cubicBezTo>
                  <a:pt x="53" y="165"/>
                  <a:pt x="52" y="164"/>
                  <a:pt x="52" y="165"/>
                </a:cubicBezTo>
                <a:cubicBezTo>
                  <a:pt x="54" y="165"/>
                  <a:pt x="53" y="165"/>
                  <a:pt x="55" y="166"/>
                </a:cubicBezTo>
                <a:cubicBezTo>
                  <a:pt x="55" y="166"/>
                  <a:pt x="56" y="166"/>
                  <a:pt x="56" y="166"/>
                </a:cubicBezTo>
                <a:cubicBezTo>
                  <a:pt x="57" y="167"/>
                  <a:pt x="58" y="167"/>
                  <a:pt x="57" y="167"/>
                </a:cubicBezTo>
                <a:cubicBezTo>
                  <a:pt x="61" y="169"/>
                  <a:pt x="63" y="167"/>
                  <a:pt x="65" y="168"/>
                </a:cubicBezTo>
                <a:cubicBezTo>
                  <a:pt x="66" y="167"/>
                  <a:pt x="67" y="168"/>
                  <a:pt x="69" y="169"/>
                </a:cubicBezTo>
                <a:cubicBezTo>
                  <a:pt x="69" y="169"/>
                  <a:pt x="68" y="168"/>
                  <a:pt x="69" y="168"/>
                </a:cubicBezTo>
                <a:cubicBezTo>
                  <a:pt x="70" y="169"/>
                  <a:pt x="71" y="169"/>
                  <a:pt x="73" y="169"/>
                </a:cubicBezTo>
                <a:cubicBezTo>
                  <a:pt x="73" y="170"/>
                  <a:pt x="72" y="169"/>
                  <a:pt x="72" y="170"/>
                </a:cubicBezTo>
                <a:cubicBezTo>
                  <a:pt x="73" y="170"/>
                  <a:pt x="74" y="170"/>
                  <a:pt x="74" y="170"/>
                </a:cubicBezTo>
                <a:cubicBezTo>
                  <a:pt x="73" y="170"/>
                  <a:pt x="73" y="170"/>
                  <a:pt x="73" y="169"/>
                </a:cubicBezTo>
                <a:cubicBezTo>
                  <a:pt x="74" y="169"/>
                  <a:pt x="74" y="169"/>
                  <a:pt x="75" y="170"/>
                </a:cubicBezTo>
                <a:cubicBezTo>
                  <a:pt x="75" y="170"/>
                  <a:pt x="75" y="170"/>
                  <a:pt x="75" y="170"/>
                </a:cubicBezTo>
                <a:cubicBezTo>
                  <a:pt x="79" y="170"/>
                  <a:pt x="83" y="171"/>
                  <a:pt x="85" y="170"/>
                </a:cubicBezTo>
                <a:cubicBezTo>
                  <a:pt x="86" y="170"/>
                  <a:pt x="85" y="171"/>
                  <a:pt x="86" y="171"/>
                </a:cubicBezTo>
                <a:cubicBezTo>
                  <a:pt x="86" y="170"/>
                  <a:pt x="86" y="170"/>
                  <a:pt x="86" y="170"/>
                </a:cubicBezTo>
                <a:cubicBezTo>
                  <a:pt x="87" y="170"/>
                  <a:pt x="91" y="171"/>
                  <a:pt x="89" y="170"/>
                </a:cubicBezTo>
                <a:cubicBezTo>
                  <a:pt x="91" y="170"/>
                  <a:pt x="91" y="171"/>
                  <a:pt x="92" y="170"/>
                </a:cubicBezTo>
                <a:cubicBezTo>
                  <a:pt x="91" y="170"/>
                  <a:pt x="91" y="170"/>
                  <a:pt x="92" y="170"/>
                </a:cubicBezTo>
                <a:cubicBezTo>
                  <a:pt x="92" y="170"/>
                  <a:pt x="92" y="171"/>
                  <a:pt x="93" y="170"/>
                </a:cubicBezTo>
                <a:cubicBezTo>
                  <a:pt x="93" y="170"/>
                  <a:pt x="94" y="170"/>
                  <a:pt x="95" y="170"/>
                </a:cubicBezTo>
                <a:cubicBezTo>
                  <a:pt x="94" y="170"/>
                  <a:pt x="96" y="170"/>
                  <a:pt x="97" y="170"/>
                </a:cubicBezTo>
                <a:cubicBezTo>
                  <a:pt x="97" y="170"/>
                  <a:pt x="96" y="170"/>
                  <a:pt x="96" y="170"/>
                </a:cubicBezTo>
                <a:cubicBezTo>
                  <a:pt x="97" y="170"/>
                  <a:pt x="99" y="169"/>
                  <a:pt x="99" y="170"/>
                </a:cubicBezTo>
                <a:cubicBezTo>
                  <a:pt x="99" y="170"/>
                  <a:pt x="98" y="170"/>
                  <a:pt x="98" y="170"/>
                </a:cubicBezTo>
                <a:cubicBezTo>
                  <a:pt x="99" y="170"/>
                  <a:pt x="100" y="170"/>
                  <a:pt x="101" y="169"/>
                </a:cubicBezTo>
                <a:cubicBezTo>
                  <a:pt x="102" y="170"/>
                  <a:pt x="104" y="168"/>
                  <a:pt x="105" y="169"/>
                </a:cubicBezTo>
                <a:cubicBezTo>
                  <a:pt x="102" y="169"/>
                  <a:pt x="100" y="171"/>
                  <a:pt x="98" y="170"/>
                </a:cubicBezTo>
                <a:cubicBezTo>
                  <a:pt x="98" y="171"/>
                  <a:pt x="97" y="171"/>
                  <a:pt x="96" y="171"/>
                </a:cubicBezTo>
                <a:cubicBezTo>
                  <a:pt x="96" y="171"/>
                  <a:pt x="95" y="171"/>
                  <a:pt x="95" y="172"/>
                </a:cubicBezTo>
                <a:cubicBezTo>
                  <a:pt x="97" y="172"/>
                  <a:pt x="96" y="171"/>
                  <a:pt x="96" y="171"/>
                </a:cubicBezTo>
                <a:cubicBezTo>
                  <a:pt x="97" y="171"/>
                  <a:pt x="98" y="171"/>
                  <a:pt x="97" y="172"/>
                </a:cubicBezTo>
                <a:cubicBezTo>
                  <a:pt x="97" y="172"/>
                  <a:pt x="96" y="172"/>
                  <a:pt x="96" y="172"/>
                </a:cubicBezTo>
                <a:cubicBezTo>
                  <a:pt x="98" y="172"/>
                  <a:pt x="99" y="172"/>
                  <a:pt x="99" y="172"/>
                </a:cubicBezTo>
                <a:cubicBezTo>
                  <a:pt x="101" y="172"/>
                  <a:pt x="102" y="172"/>
                  <a:pt x="106" y="171"/>
                </a:cubicBezTo>
                <a:cubicBezTo>
                  <a:pt x="107" y="171"/>
                  <a:pt x="106" y="171"/>
                  <a:pt x="107" y="170"/>
                </a:cubicBezTo>
                <a:cubicBezTo>
                  <a:pt x="112" y="170"/>
                  <a:pt x="116" y="168"/>
                  <a:pt x="119" y="167"/>
                </a:cubicBezTo>
                <a:cubicBezTo>
                  <a:pt x="120" y="167"/>
                  <a:pt x="118" y="167"/>
                  <a:pt x="120" y="166"/>
                </a:cubicBezTo>
                <a:cubicBezTo>
                  <a:pt x="121" y="166"/>
                  <a:pt x="121" y="166"/>
                  <a:pt x="121" y="167"/>
                </a:cubicBezTo>
                <a:cubicBezTo>
                  <a:pt x="124" y="165"/>
                  <a:pt x="126" y="165"/>
                  <a:pt x="129" y="164"/>
                </a:cubicBezTo>
                <a:cubicBezTo>
                  <a:pt x="130" y="162"/>
                  <a:pt x="135" y="161"/>
                  <a:pt x="137" y="159"/>
                </a:cubicBezTo>
                <a:cubicBezTo>
                  <a:pt x="135" y="160"/>
                  <a:pt x="133" y="161"/>
                  <a:pt x="132" y="161"/>
                </a:cubicBezTo>
                <a:cubicBezTo>
                  <a:pt x="133" y="160"/>
                  <a:pt x="137" y="158"/>
                  <a:pt x="137" y="159"/>
                </a:cubicBezTo>
                <a:cubicBezTo>
                  <a:pt x="139" y="158"/>
                  <a:pt x="141" y="158"/>
                  <a:pt x="141" y="157"/>
                </a:cubicBezTo>
                <a:cubicBezTo>
                  <a:pt x="142" y="158"/>
                  <a:pt x="145" y="156"/>
                  <a:pt x="147" y="154"/>
                </a:cubicBezTo>
                <a:cubicBezTo>
                  <a:pt x="147" y="154"/>
                  <a:pt x="148" y="154"/>
                  <a:pt x="148" y="153"/>
                </a:cubicBezTo>
                <a:cubicBezTo>
                  <a:pt x="153" y="150"/>
                  <a:pt x="158" y="147"/>
                  <a:pt x="161" y="143"/>
                </a:cubicBezTo>
                <a:cubicBezTo>
                  <a:pt x="161" y="143"/>
                  <a:pt x="161" y="143"/>
                  <a:pt x="162" y="143"/>
                </a:cubicBezTo>
                <a:cubicBezTo>
                  <a:pt x="161" y="142"/>
                  <a:pt x="161" y="142"/>
                  <a:pt x="162" y="141"/>
                </a:cubicBezTo>
                <a:cubicBezTo>
                  <a:pt x="162" y="141"/>
                  <a:pt x="162" y="142"/>
                  <a:pt x="163" y="141"/>
                </a:cubicBezTo>
                <a:cubicBezTo>
                  <a:pt x="163" y="141"/>
                  <a:pt x="163" y="140"/>
                  <a:pt x="164" y="140"/>
                </a:cubicBezTo>
                <a:cubicBezTo>
                  <a:pt x="164" y="139"/>
                  <a:pt x="163" y="140"/>
                  <a:pt x="164" y="139"/>
                </a:cubicBezTo>
                <a:cubicBezTo>
                  <a:pt x="164" y="139"/>
                  <a:pt x="165" y="138"/>
                  <a:pt x="165" y="138"/>
                </a:cubicBezTo>
                <a:cubicBezTo>
                  <a:pt x="165" y="138"/>
                  <a:pt x="165" y="139"/>
                  <a:pt x="165" y="139"/>
                </a:cubicBezTo>
                <a:cubicBezTo>
                  <a:pt x="166" y="138"/>
                  <a:pt x="166" y="138"/>
                  <a:pt x="167" y="136"/>
                </a:cubicBezTo>
                <a:cubicBezTo>
                  <a:pt x="167" y="136"/>
                  <a:pt x="166" y="137"/>
                  <a:pt x="166" y="137"/>
                </a:cubicBezTo>
                <a:cubicBezTo>
                  <a:pt x="170" y="129"/>
                  <a:pt x="177" y="120"/>
                  <a:pt x="180" y="110"/>
                </a:cubicBezTo>
                <a:cubicBezTo>
                  <a:pt x="180" y="110"/>
                  <a:pt x="179" y="113"/>
                  <a:pt x="180" y="112"/>
                </a:cubicBezTo>
                <a:cubicBezTo>
                  <a:pt x="181" y="107"/>
                  <a:pt x="181" y="106"/>
                  <a:pt x="182" y="103"/>
                </a:cubicBezTo>
                <a:cubicBezTo>
                  <a:pt x="183" y="102"/>
                  <a:pt x="182" y="101"/>
                  <a:pt x="182" y="100"/>
                </a:cubicBezTo>
                <a:cubicBezTo>
                  <a:pt x="183" y="99"/>
                  <a:pt x="183" y="94"/>
                  <a:pt x="184" y="92"/>
                </a:cubicBezTo>
                <a:cubicBezTo>
                  <a:pt x="183" y="92"/>
                  <a:pt x="184" y="90"/>
                  <a:pt x="183" y="89"/>
                </a:cubicBezTo>
                <a:cubicBezTo>
                  <a:pt x="184" y="89"/>
                  <a:pt x="184" y="88"/>
                  <a:pt x="184" y="88"/>
                </a:cubicBezTo>
                <a:cubicBezTo>
                  <a:pt x="184" y="87"/>
                  <a:pt x="184" y="85"/>
                  <a:pt x="184" y="84"/>
                </a:cubicBezTo>
                <a:cubicBezTo>
                  <a:pt x="184" y="84"/>
                  <a:pt x="184" y="82"/>
                  <a:pt x="184" y="81"/>
                </a:cubicBezTo>
                <a:cubicBezTo>
                  <a:pt x="184" y="80"/>
                  <a:pt x="184" y="81"/>
                  <a:pt x="183" y="80"/>
                </a:cubicBezTo>
                <a:cubicBezTo>
                  <a:pt x="184" y="78"/>
                  <a:pt x="182" y="75"/>
                  <a:pt x="183" y="74"/>
                </a:cubicBezTo>
                <a:cubicBezTo>
                  <a:pt x="182" y="73"/>
                  <a:pt x="181" y="67"/>
                  <a:pt x="182" y="66"/>
                </a:cubicBezTo>
                <a:cubicBezTo>
                  <a:pt x="181" y="66"/>
                  <a:pt x="179" y="61"/>
                  <a:pt x="180" y="61"/>
                </a:cubicBezTo>
                <a:cubicBezTo>
                  <a:pt x="179" y="59"/>
                  <a:pt x="178" y="59"/>
                  <a:pt x="177" y="57"/>
                </a:cubicBezTo>
                <a:cubicBezTo>
                  <a:pt x="177" y="57"/>
                  <a:pt x="178" y="58"/>
                  <a:pt x="178" y="58"/>
                </a:cubicBezTo>
                <a:cubicBezTo>
                  <a:pt x="175" y="50"/>
                  <a:pt x="171" y="46"/>
                  <a:pt x="167" y="39"/>
                </a:cubicBezTo>
                <a:cubicBezTo>
                  <a:pt x="167" y="39"/>
                  <a:pt x="167" y="39"/>
                  <a:pt x="167" y="39"/>
                </a:cubicBezTo>
                <a:cubicBezTo>
                  <a:pt x="166" y="36"/>
                  <a:pt x="161" y="33"/>
                  <a:pt x="163" y="32"/>
                </a:cubicBezTo>
                <a:cubicBezTo>
                  <a:pt x="162" y="31"/>
                  <a:pt x="162" y="33"/>
                  <a:pt x="161" y="32"/>
                </a:cubicBezTo>
                <a:cubicBezTo>
                  <a:pt x="159" y="29"/>
                  <a:pt x="157" y="28"/>
                  <a:pt x="156" y="26"/>
                </a:cubicBezTo>
                <a:cubicBezTo>
                  <a:pt x="155" y="25"/>
                  <a:pt x="154" y="24"/>
                  <a:pt x="152" y="23"/>
                </a:cubicBezTo>
                <a:cubicBezTo>
                  <a:pt x="152" y="22"/>
                  <a:pt x="153" y="23"/>
                  <a:pt x="153" y="23"/>
                </a:cubicBezTo>
                <a:cubicBezTo>
                  <a:pt x="151" y="21"/>
                  <a:pt x="150" y="20"/>
                  <a:pt x="149" y="18"/>
                </a:cubicBezTo>
                <a:cubicBezTo>
                  <a:pt x="148" y="19"/>
                  <a:pt x="147" y="17"/>
                  <a:pt x="147" y="18"/>
                </a:cubicBezTo>
                <a:cubicBezTo>
                  <a:pt x="148" y="19"/>
                  <a:pt x="149" y="20"/>
                  <a:pt x="149" y="21"/>
                </a:cubicBezTo>
                <a:cubicBezTo>
                  <a:pt x="148" y="21"/>
                  <a:pt x="148" y="20"/>
                  <a:pt x="148" y="20"/>
                </a:cubicBezTo>
                <a:cubicBezTo>
                  <a:pt x="149" y="22"/>
                  <a:pt x="151" y="23"/>
                  <a:pt x="153" y="25"/>
                </a:cubicBezTo>
                <a:cubicBezTo>
                  <a:pt x="153" y="25"/>
                  <a:pt x="153" y="25"/>
                  <a:pt x="153" y="25"/>
                </a:cubicBezTo>
                <a:cubicBezTo>
                  <a:pt x="154" y="26"/>
                  <a:pt x="155" y="27"/>
                  <a:pt x="156" y="28"/>
                </a:cubicBezTo>
                <a:cubicBezTo>
                  <a:pt x="159" y="32"/>
                  <a:pt x="165" y="37"/>
                  <a:pt x="167" y="43"/>
                </a:cubicBezTo>
                <a:cubicBezTo>
                  <a:pt x="169" y="44"/>
                  <a:pt x="171" y="47"/>
                  <a:pt x="173" y="50"/>
                </a:cubicBezTo>
                <a:cubicBezTo>
                  <a:pt x="172" y="50"/>
                  <a:pt x="170" y="46"/>
                  <a:pt x="169" y="46"/>
                </a:cubicBezTo>
                <a:cubicBezTo>
                  <a:pt x="170" y="48"/>
                  <a:pt x="174" y="54"/>
                  <a:pt x="173" y="54"/>
                </a:cubicBezTo>
                <a:cubicBezTo>
                  <a:pt x="173" y="54"/>
                  <a:pt x="174" y="53"/>
                  <a:pt x="174" y="54"/>
                </a:cubicBezTo>
                <a:cubicBezTo>
                  <a:pt x="175" y="55"/>
                  <a:pt x="174" y="55"/>
                  <a:pt x="175" y="56"/>
                </a:cubicBezTo>
                <a:cubicBezTo>
                  <a:pt x="176" y="56"/>
                  <a:pt x="178" y="62"/>
                  <a:pt x="178" y="65"/>
                </a:cubicBezTo>
                <a:cubicBezTo>
                  <a:pt x="178" y="64"/>
                  <a:pt x="178" y="64"/>
                  <a:pt x="178" y="64"/>
                </a:cubicBezTo>
                <a:cubicBezTo>
                  <a:pt x="178" y="65"/>
                  <a:pt x="180" y="67"/>
                  <a:pt x="180" y="69"/>
                </a:cubicBezTo>
                <a:cubicBezTo>
                  <a:pt x="180" y="68"/>
                  <a:pt x="179" y="67"/>
                  <a:pt x="179" y="67"/>
                </a:cubicBezTo>
                <a:cubicBezTo>
                  <a:pt x="179" y="69"/>
                  <a:pt x="180" y="69"/>
                  <a:pt x="180" y="70"/>
                </a:cubicBezTo>
                <a:cubicBezTo>
                  <a:pt x="180" y="71"/>
                  <a:pt x="180" y="69"/>
                  <a:pt x="180" y="69"/>
                </a:cubicBezTo>
                <a:cubicBezTo>
                  <a:pt x="181" y="73"/>
                  <a:pt x="181" y="79"/>
                  <a:pt x="182" y="82"/>
                </a:cubicBezTo>
                <a:cubicBezTo>
                  <a:pt x="182" y="83"/>
                  <a:pt x="182" y="81"/>
                  <a:pt x="182" y="81"/>
                </a:cubicBezTo>
                <a:cubicBezTo>
                  <a:pt x="182" y="82"/>
                  <a:pt x="182" y="84"/>
                  <a:pt x="182" y="84"/>
                </a:cubicBezTo>
                <a:cubicBezTo>
                  <a:pt x="182" y="84"/>
                  <a:pt x="182" y="83"/>
                  <a:pt x="182" y="83"/>
                </a:cubicBezTo>
                <a:cubicBezTo>
                  <a:pt x="182" y="90"/>
                  <a:pt x="182" y="96"/>
                  <a:pt x="179" y="104"/>
                </a:cubicBezTo>
                <a:cubicBezTo>
                  <a:pt x="178" y="105"/>
                  <a:pt x="177" y="111"/>
                  <a:pt x="176" y="113"/>
                </a:cubicBezTo>
                <a:cubicBezTo>
                  <a:pt x="175" y="116"/>
                  <a:pt x="173" y="120"/>
                  <a:pt x="171" y="124"/>
                </a:cubicBezTo>
                <a:cubicBezTo>
                  <a:pt x="167" y="130"/>
                  <a:pt x="163" y="134"/>
                  <a:pt x="160" y="138"/>
                </a:cubicBezTo>
                <a:cubicBezTo>
                  <a:pt x="159" y="138"/>
                  <a:pt x="159" y="138"/>
                  <a:pt x="159" y="139"/>
                </a:cubicBezTo>
                <a:cubicBezTo>
                  <a:pt x="159" y="139"/>
                  <a:pt x="159" y="139"/>
                  <a:pt x="159" y="139"/>
                </a:cubicBezTo>
                <a:cubicBezTo>
                  <a:pt x="158" y="140"/>
                  <a:pt x="156" y="141"/>
                  <a:pt x="156" y="141"/>
                </a:cubicBezTo>
                <a:cubicBezTo>
                  <a:pt x="155" y="142"/>
                  <a:pt x="155" y="142"/>
                  <a:pt x="155" y="143"/>
                </a:cubicBezTo>
                <a:cubicBezTo>
                  <a:pt x="155" y="142"/>
                  <a:pt x="156" y="141"/>
                  <a:pt x="157" y="141"/>
                </a:cubicBezTo>
                <a:cubicBezTo>
                  <a:pt x="156" y="142"/>
                  <a:pt x="156" y="142"/>
                  <a:pt x="155" y="143"/>
                </a:cubicBezTo>
                <a:cubicBezTo>
                  <a:pt x="154" y="143"/>
                  <a:pt x="155" y="143"/>
                  <a:pt x="153" y="144"/>
                </a:cubicBezTo>
                <a:cubicBezTo>
                  <a:pt x="153" y="144"/>
                  <a:pt x="153" y="144"/>
                  <a:pt x="153" y="143"/>
                </a:cubicBezTo>
                <a:cubicBezTo>
                  <a:pt x="152" y="145"/>
                  <a:pt x="150" y="146"/>
                  <a:pt x="149" y="147"/>
                </a:cubicBezTo>
                <a:cubicBezTo>
                  <a:pt x="151" y="146"/>
                  <a:pt x="151" y="146"/>
                  <a:pt x="152" y="145"/>
                </a:cubicBezTo>
                <a:cubicBezTo>
                  <a:pt x="151" y="146"/>
                  <a:pt x="150" y="146"/>
                  <a:pt x="149" y="148"/>
                </a:cubicBezTo>
                <a:cubicBezTo>
                  <a:pt x="149" y="148"/>
                  <a:pt x="150" y="147"/>
                  <a:pt x="149" y="147"/>
                </a:cubicBezTo>
                <a:cubicBezTo>
                  <a:pt x="148" y="149"/>
                  <a:pt x="145" y="149"/>
                  <a:pt x="143" y="151"/>
                </a:cubicBezTo>
                <a:cubicBezTo>
                  <a:pt x="144" y="150"/>
                  <a:pt x="145" y="150"/>
                  <a:pt x="144" y="150"/>
                </a:cubicBezTo>
                <a:cubicBezTo>
                  <a:pt x="143" y="151"/>
                  <a:pt x="143" y="151"/>
                  <a:pt x="142" y="151"/>
                </a:cubicBezTo>
                <a:cubicBezTo>
                  <a:pt x="142" y="153"/>
                  <a:pt x="139" y="153"/>
                  <a:pt x="138" y="154"/>
                </a:cubicBezTo>
                <a:cubicBezTo>
                  <a:pt x="137" y="155"/>
                  <a:pt x="137" y="154"/>
                  <a:pt x="137" y="154"/>
                </a:cubicBezTo>
                <a:cubicBezTo>
                  <a:pt x="136" y="155"/>
                  <a:pt x="134" y="157"/>
                  <a:pt x="133" y="157"/>
                </a:cubicBezTo>
                <a:cubicBezTo>
                  <a:pt x="132" y="156"/>
                  <a:pt x="134" y="156"/>
                  <a:pt x="134" y="156"/>
                </a:cubicBezTo>
                <a:cubicBezTo>
                  <a:pt x="131" y="157"/>
                  <a:pt x="130" y="158"/>
                  <a:pt x="129" y="159"/>
                </a:cubicBezTo>
                <a:cubicBezTo>
                  <a:pt x="128" y="159"/>
                  <a:pt x="128" y="159"/>
                  <a:pt x="128" y="159"/>
                </a:cubicBezTo>
                <a:cubicBezTo>
                  <a:pt x="129" y="159"/>
                  <a:pt x="126" y="161"/>
                  <a:pt x="125" y="161"/>
                </a:cubicBezTo>
                <a:cubicBezTo>
                  <a:pt x="124" y="161"/>
                  <a:pt x="124" y="160"/>
                  <a:pt x="125" y="160"/>
                </a:cubicBezTo>
                <a:cubicBezTo>
                  <a:pt x="125" y="160"/>
                  <a:pt x="126" y="160"/>
                  <a:pt x="126" y="159"/>
                </a:cubicBezTo>
                <a:cubicBezTo>
                  <a:pt x="125" y="159"/>
                  <a:pt x="127" y="158"/>
                  <a:pt x="127" y="158"/>
                </a:cubicBezTo>
                <a:cubicBezTo>
                  <a:pt x="128" y="158"/>
                  <a:pt x="128" y="158"/>
                  <a:pt x="128" y="158"/>
                </a:cubicBezTo>
                <a:cubicBezTo>
                  <a:pt x="130" y="157"/>
                  <a:pt x="133" y="156"/>
                  <a:pt x="135" y="155"/>
                </a:cubicBezTo>
                <a:cubicBezTo>
                  <a:pt x="135" y="155"/>
                  <a:pt x="135" y="155"/>
                  <a:pt x="135" y="155"/>
                </a:cubicBezTo>
                <a:cubicBezTo>
                  <a:pt x="134" y="155"/>
                  <a:pt x="136" y="155"/>
                  <a:pt x="136" y="154"/>
                </a:cubicBezTo>
                <a:cubicBezTo>
                  <a:pt x="135" y="155"/>
                  <a:pt x="136" y="153"/>
                  <a:pt x="137" y="153"/>
                </a:cubicBezTo>
                <a:cubicBezTo>
                  <a:pt x="137" y="153"/>
                  <a:pt x="137" y="153"/>
                  <a:pt x="137" y="153"/>
                </a:cubicBezTo>
                <a:cubicBezTo>
                  <a:pt x="138" y="152"/>
                  <a:pt x="140" y="152"/>
                  <a:pt x="140" y="151"/>
                </a:cubicBezTo>
                <a:cubicBezTo>
                  <a:pt x="141" y="151"/>
                  <a:pt x="140" y="152"/>
                  <a:pt x="141" y="151"/>
                </a:cubicBezTo>
                <a:cubicBezTo>
                  <a:pt x="141" y="151"/>
                  <a:pt x="141" y="151"/>
                  <a:pt x="141" y="151"/>
                </a:cubicBezTo>
                <a:cubicBezTo>
                  <a:pt x="142" y="150"/>
                  <a:pt x="145" y="148"/>
                  <a:pt x="146" y="147"/>
                </a:cubicBezTo>
                <a:cubicBezTo>
                  <a:pt x="146" y="147"/>
                  <a:pt x="144" y="147"/>
                  <a:pt x="146" y="146"/>
                </a:cubicBezTo>
                <a:cubicBezTo>
                  <a:pt x="146" y="147"/>
                  <a:pt x="149" y="144"/>
                  <a:pt x="150" y="145"/>
                </a:cubicBezTo>
                <a:cubicBezTo>
                  <a:pt x="152" y="142"/>
                  <a:pt x="154" y="142"/>
                  <a:pt x="155" y="139"/>
                </a:cubicBezTo>
                <a:cubicBezTo>
                  <a:pt x="156" y="139"/>
                  <a:pt x="157" y="138"/>
                  <a:pt x="157" y="138"/>
                </a:cubicBezTo>
                <a:cubicBezTo>
                  <a:pt x="157" y="138"/>
                  <a:pt x="156" y="139"/>
                  <a:pt x="157" y="138"/>
                </a:cubicBezTo>
                <a:cubicBezTo>
                  <a:pt x="161" y="135"/>
                  <a:pt x="166" y="129"/>
                  <a:pt x="170" y="124"/>
                </a:cubicBezTo>
                <a:cubicBezTo>
                  <a:pt x="169" y="124"/>
                  <a:pt x="169" y="124"/>
                  <a:pt x="169" y="124"/>
                </a:cubicBezTo>
                <a:cubicBezTo>
                  <a:pt x="170" y="123"/>
                  <a:pt x="170" y="123"/>
                  <a:pt x="170" y="123"/>
                </a:cubicBezTo>
                <a:cubicBezTo>
                  <a:pt x="170" y="123"/>
                  <a:pt x="170" y="123"/>
                  <a:pt x="170" y="123"/>
                </a:cubicBezTo>
                <a:cubicBezTo>
                  <a:pt x="170" y="122"/>
                  <a:pt x="172" y="120"/>
                  <a:pt x="172" y="120"/>
                </a:cubicBezTo>
                <a:cubicBezTo>
                  <a:pt x="172" y="120"/>
                  <a:pt x="173" y="119"/>
                  <a:pt x="173" y="119"/>
                </a:cubicBezTo>
                <a:cubicBezTo>
                  <a:pt x="173" y="118"/>
                  <a:pt x="173" y="119"/>
                  <a:pt x="173" y="117"/>
                </a:cubicBezTo>
                <a:cubicBezTo>
                  <a:pt x="173" y="118"/>
                  <a:pt x="172" y="119"/>
                  <a:pt x="172" y="119"/>
                </a:cubicBezTo>
                <a:cubicBezTo>
                  <a:pt x="173" y="115"/>
                  <a:pt x="176" y="111"/>
                  <a:pt x="177" y="107"/>
                </a:cubicBezTo>
                <a:cubicBezTo>
                  <a:pt x="177" y="106"/>
                  <a:pt x="176" y="108"/>
                  <a:pt x="176" y="107"/>
                </a:cubicBezTo>
                <a:cubicBezTo>
                  <a:pt x="177" y="106"/>
                  <a:pt x="177" y="104"/>
                  <a:pt x="178" y="103"/>
                </a:cubicBezTo>
                <a:cubicBezTo>
                  <a:pt x="178" y="104"/>
                  <a:pt x="177" y="108"/>
                  <a:pt x="178" y="106"/>
                </a:cubicBezTo>
                <a:cubicBezTo>
                  <a:pt x="178" y="104"/>
                  <a:pt x="177" y="102"/>
                  <a:pt x="179" y="100"/>
                </a:cubicBezTo>
                <a:cubicBezTo>
                  <a:pt x="177" y="100"/>
                  <a:pt x="179" y="94"/>
                  <a:pt x="178" y="92"/>
                </a:cubicBezTo>
                <a:cubicBezTo>
                  <a:pt x="179" y="91"/>
                  <a:pt x="179" y="89"/>
                  <a:pt x="179" y="87"/>
                </a:cubicBezTo>
                <a:cubicBezTo>
                  <a:pt x="178" y="90"/>
                  <a:pt x="178" y="93"/>
                  <a:pt x="177" y="94"/>
                </a:cubicBezTo>
                <a:cubicBezTo>
                  <a:pt x="177" y="93"/>
                  <a:pt x="177" y="92"/>
                  <a:pt x="177" y="92"/>
                </a:cubicBezTo>
                <a:cubicBezTo>
                  <a:pt x="176" y="95"/>
                  <a:pt x="177" y="94"/>
                  <a:pt x="177" y="96"/>
                </a:cubicBezTo>
                <a:cubicBezTo>
                  <a:pt x="177" y="96"/>
                  <a:pt x="177" y="94"/>
                  <a:pt x="178" y="94"/>
                </a:cubicBezTo>
                <a:cubicBezTo>
                  <a:pt x="178" y="97"/>
                  <a:pt x="177" y="100"/>
                  <a:pt x="176" y="102"/>
                </a:cubicBezTo>
                <a:cubicBezTo>
                  <a:pt x="177" y="101"/>
                  <a:pt x="176" y="102"/>
                  <a:pt x="176" y="101"/>
                </a:cubicBezTo>
                <a:cubicBezTo>
                  <a:pt x="176" y="100"/>
                  <a:pt x="177" y="98"/>
                  <a:pt x="177" y="98"/>
                </a:cubicBezTo>
                <a:cubicBezTo>
                  <a:pt x="176" y="98"/>
                  <a:pt x="176" y="93"/>
                  <a:pt x="177" y="90"/>
                </a:cubicBezTo>
                <a:cubicBezTo>
                  <a:pt x="176" y="89"/>
                  <a:pt x="177" y="87"/>
                  <a:pt x="177" y="86"/>
                </a:cubicBezTo>
                <a:cubicBezTo>
                  <a:pt x="177" y="87"/>
                  <a:pt x="177" y="86"/>
                  <a:pt x="177" y="85"/>
                </a:cubicBezTo>
                <a:cubicBezTo>
                  <a:pt x="177" y="85"/>
                  <a:pt x="177" y="81"/>
                  <a:pt x="177" y="83"/>
                </a:cubicBezTo>
                <a:cubicBezTo>
                  <a:pt x="176" y="82"/>
                  <a:pt x="177" y="81"/>
                  <a:pt x="177" y="81"/>
                </a:cubicBezTo>
                <a:cubicBezTo>
                  <a:pt x="177" y="80"/>
                  <a:pt x="176" y="79"/>
                  <a:pt x="176" y="78"/>
                </a:cubicBezTo>
                <a:cubicBezTo>
                  <a:pt x="176" y="78"/>
                  <a:pt x="176" y="78"/>
                  <a:pt x="176" y="77"/>
                </a:cubicBezTo>
                <a:cubicBezTo>
                  <a:pt x="176" y="76"/>
                  <a:pt x="176" y="77"/>
                  <a:pt x="176" y="77"/>
                </a:cubicBezTo>
                <a:cubicBezTo>
                  <a:pt x="176" y="76"/>
                  <a:pt x="176" y="76"/>
                  <a:pt x="176" y="76"/>
                </a:cubicBezTo>
                <a:cubicBezTo>
                  <a:pt x="175" y="75"/>
                  <a:pt x="175" y="71"/>
                  <a:pt x="175" y="71"/>
                </a:cubicBezTo>
                <a:cubicBezTo>
                  <a:pt x="175" y="71"/>
                  <a:pt x="175" y="72"/>
                  <a:pt x="175" y="72"/>
                </a:cubicBezTo>
                <a:cubicBezTo>
                  <a:pt x="174" y="70"/>
                  <a:pt x="174" y="68"/>
                  <a:pt x="174" y="67"/>
                </a:cubicBezTo>
                <a:cubicBezTo>
                  <a:pt x="173" y="67"/>
                  <a:pt x="174" y="66"/>
                  <a:pt x="173" y="65"/>
                </a:cubicBezTo>
                <a:cubicBezTo>
                  <a:pt x="172" y="64"/>
                  <a:pt x="170" y="59"/>
                  <a:pt x="171" y="59"/>
                </a:cubicBezTo>
                <a:cubicBezTo>
                  <a:pt x="170" y="58"/>
                  <a:pt x="169" y="57"/>
                  <a:pt x="169" y="56"/>
                </a:cubicBezTo>
                <a:cubicBezTo>
                  <a:pt x="168" y="55"/>
                  <a:pt x="170" y="58"/>
                  <a:pt x="170" y="59"/>
                </a:cubicBezTo>
                <a:cubicBezTo>
                  <a:pt x="169" y="58"/>
                  <a:pt x="168" y="55"/>
                  <a:pt x="167" y="54"/>
                </a:cubicBezTo>
                <a:cubicBezTo>
                  <a:pt x="167" y="53"/>
                  <a:pt x="167" y="52"/>
                  <a:pt x="168" y="52"/>
                </a:cubicBezTo>
                <a:cubicBezTo>
                  <a:pt x="167" y="51"/>
                  <a:pt x="167" y="52"/>
                  <a:pt x="166" y="51"/>
                </a:cubicBezTo>
                <a:cubicBezTo>
                  <a:pt x="166" y="51"/>
                  <a:pt x="167" y="52"/>
                  <a:pt x="167" y="52"/>
                </a:cubicBezTo>
                <a:cubicBezTo>
                  <a:pt x="165" y="51"/>
                  <a:pt x="164" y="49"/>
                  <a:pt x="165" y="49"/>
                </a:cubicBezTo>
                <a:cubicBezTo>
                  <a:pt x="165" y="49"/>
                  <a:pt x="166" y="49"/>
                  <a:pt x="166" y="49"/>
                </a:cubicBezTo>
                <a:cubicBezTo>
                  <a:pt x="165" y="49"/>
                  <a:pt x="164" y="47"/>
                  <a:pt x="163" y="47"/>
                </a:cubicBezTo>
                <a:cubicBezTo>
                  <a:pt x="164" y="48"/>
                  <a:pt x="164" y="47"/>
                  <a:pt x="165" y="48"/>
                </a:cubicBezTo>
                <a:cubicBezTo>
                  <a:pt x="165" y="49"/>
                  <a:pt x="164" y="48"/>
                  <a:pt x="164" y="49"/>
                </a:cubicBezTo>
                <a:cubicBezTo>
                  <a:pt x="163" y="48"/>
                  <a:pt x="163" y="47"/>
                  <a:pt x="162" y="46"/>
                </a:cubicBezTo>
                <a:cubicBezTo>
                  <a:pt x="162" y="46"/>
                  <a:pt x="163" y="47"/>
                  <a:pt x="163" y="46"/>
                </a:cubicBezTo>
                <a:cubicBezTo>
                  <a:pt x="162" y="45"/>
                  <a:pt x="162" y="46"/>
                  <a:pt x="162" y="45"/>
                </a:cubicBezTo>
                <a:cubicBezTo>
                  <a:pt x="161" y="45"/>
                  <a:pt x="161" y="44"/>
                  <a:pt x="161" y="44"/>
                </a:cubicBezTo>
                <a:cubicBezTo>
                  <a:pt x="159" y="42"/>
                  <a:pt x="158" y="40"/>
                  <a:pt x="156" y="38"/>
                </a:cubicBezTo>
                <a:cubicBezTo>
                  <a:pt x="155" y="38"/>
                  <a:pt x="157" y="39"/>
                  <a:pt x="157" y="40"/>
                </a:cubicBezTo>
                <a:cubicBezTo>
                  <a:pt x="154" y="38"/>
                  <a:pt x="152" y="35"/>
                  <a:pt x="149" y="33"/>
                </a:cubicBezTo>
                <a:cubicBezTo>
                  <a:pt x="149" y="33"/>
                  <a:pt x="150" y="33"/>
                  <a:pt x="150" y="33"/>
                </a:cubicBezTo>
                <a:cubicBezTo>
                  <a:pt x="148" y="32"/>
                  <a:pt x="148" y="31"/>
                  <a:pt x="147" y="31"/>
                </a:cubicBezTo>
                <a:cubicBezTo>
                  <a:pt x="145" y="28"/>
                  <a:pt x="138" y="22"/>
                  <a:pt x="136" y="19"/>
                </a:cubicBezTo>
                <a:cubicBezTo>
                  <a:pt x="134" y="18"/>
                  <a:pt x="132" y="17"/>
                  <a:pt x="131" y="15"/>
                </a:cubicBezTo>
                <a:cubicBezTo>
                  <a:pt x="130" y="15"/>
                  <a:pt x="128" y="13"/>
                  <a:pt x="127" y="13"/>
                </a:cubicBezTo>
                <a:cubicBezTo>
                  <a:pt x="127" y="13"/>
                  <a:pt x="127" y="13"/>
                  <a:pt x="127" y="13"/>
                </a:cubicBezTo>
                <a:cubicBezTo>
                  <a:pt x="124" y="10"/>
                  <a:pt x="121" y="10"/>
                  <a:pt x="117" y="7"/>
                </a:cubicBezTo>
                <a:cubicBezTo>
                  <a:pt x="117" y="7"/>
                  <a:pt x="120" y="8"/>
                  <a:pt x="119" y="9"/>
                </a:cubicBezTo>
                <a:cubicBezTo>
                  <a:pt x="121" y="11"/>
                  <a:pt x="122" y="11"/>
                  <a:pt x="124" y="13"/>
                </a:cubicBezTo>
                <a:cubicBezTo>
                  <a:pt x="123" y="13"/>
                  <a:pt x="123" y="12"/>
                  <a:pt x="123" y="13"/>
                </a:cubicBezTo>
                <a:cubicBezTo>
                  <a:pt x="123" y="13"/>
                  <a:pt x="123" y="13"/>
                  <a:pt x="123" y="13"/>
                </a:cubicBezTo>
                <a:cubicBezTo>
                  <a:pt x="122" y="12"/>
                  <a:pt x="122" y="12"/>
                  <a:pt x="121" y="12"/>
                </a:cubicBezTo>
                <a:cubicBezTo>
                  <a:pt x="123" y="13"/>
                  <a:pt x="125" y="14"/>
                  <a:pt x="126" y="16"/>
                </a:cubicBezTo>
                <a:cubicBezTo>
                  <a:pt x="125" y="16"/>
                  <a:pt x="123" y="13"/>
                  <a:pt x="122" y="14"/>
                </a:cubicBezTo>
                <a:cubicBezTo>
                  <a:pt x="123" y="15"/>
                  <a:pt x="124" y="16"/>
                  <a:pt x="126" y="17"/>
                </a:cubicBezTo>
                <a:cubicBezTo>
                  <a:pt x="125" y="17"/>
                  <a:pt x="126" y="18"/>
                  <a:pt x="126" y="18"/>
                </a:cubicBezTo>
                <a:cubicBezTo>
                  <a:pt x="125" y="18"/>
                  <a:pt x="124" y="17"/>
                  <a:pt x="124" y="16"/>
                </a:cubicBezTo>
                <a:cubicBezTo>
                  <a:pt x="124" y="17"/>
                  <a:pt x="124" y="17"/>
                  <a:pt x="124" y="17"/>
                </a:cubicBezTo>
                <a:cubicBezTo>
                  <a:pt x="123" y="16"/>
                  <a:pt x="123" y="16"/>
                  <a:pt x="122" y="16"/>
                </a:cubicBezTo>
                <a:cubicBezTo>
                  <a:pt x="122" y="16"/>
                  <a:pt x="123" y="16"/>
                  <a:pt x="123" y="16"/>
                </a:cubicBezTo>
                <a:cubicBezTo>
                  <a:pt x="122" y="15"/>
                  <a:pt x="120" y="15"/>
                  <a:pt x="120" y="14"/>
                </a:cubicBezTo>
                <a:cubicBezTo>
                  <a:pt x="119" y="14"/>
                  <a:pt x="120" y="14"/>
                  <a:pt x="119" y="14"/>
                </a:cubicBezTo>
                <a:cubicBezTo>
                  <a:pt x="119" y="14"/>
                  <a:pt x="118" y="14"/>
                  <a:pt x="118" y="14"/>
                </a:cubicBezTo>
                <a:cubicBezTo>
                  <a:pt x="118" y="13"/>
                  <a:pt x="118" y="13"/>
                  <a:pt x="118" y="13"/>
                </a:cubicBezTo>
                <a:cubicBezTo>
                  <a:pt x="117" y="13"/>
                  <a:pt x="116" y="12"/>
                  <a:pt x="115" y="12"/>
                </a:cubicBezTo>
                <a:cubicBezTo>
                  <a:pt x="115" y="12"/>
                  <a:pt x="112" y="10"/>
                  <a:pt x="111" y="10"/>
                </a:cubicBezTo>
                <a:cubicBezTo>
                  <a:pt x="112" y="11"/>
                  <a:pt x="114" y="11"/>
                  <a:pt x="115" y="13"/>
                </a:cubicBezTo>
                <a:cubicBezTo>
                  <a:pt x="118" y="15"/>
                  <a:pt x="121" y="17"/>
                  <a:pt x="123" y="18"/>
                </a:cubicBezTo>
                <a:cubicBezTo>
                  <a:pt x="124" y="19"/>
                  <a:pt x="125" y="21"/>
                  <a:pt x="126" y="21"/>
                </a:cubicBezTo>
                <a:cubicBezTo>
                  <a:pt x="127" y="22"/>
                  <a:pt x="129" y="23"/>
                  <a:pt x="129" y="24"/>
                </a:cubicBezTo>
                <a:cubicBezTo>
                  <a:pt x="129" y="23"/>
                  <a:pt x="128" y="23"/>
                  <a:pt x="127" y="22"/>
                </a:cubicBezTo>
                <a:cubicBezTo>
                  <a:pt x="127" y="22"/>
                  <a:pt x="127" y="23"/>
                  <a:pt x="127" y="22"/>
                </a:cubicBezTo>
                <a:cubicBezTo>
                  <a:pt x="117" y="14"/>
                  <a:pt x="104" y="9"/>
                  <a:pt x="91" y="3"/>
                </a:cubicBezTo>
                <a:cubicBezTo>
                  <a:pt x="91" y="4"/>
                  <a:pt x="87" y="2"/>
                  <a:pt x="86" y="1"/>
                </a:cubicBezTo>
                <a:cubicBezTo>
                  <a:pt x="85" y="1"/>
                  <a:pt x="84" y="0"/>
                  <a:pt x="83" y="1"/>
                </a:cubicBezTo>
                <a:cubicBezTo>
                  <a:pt x="84" y="1"/>
                  <a:pt x="86" y="1"/>
                  <a:pt x="86" y="2"/>
                </a:cubicBezTo>
                <a:cubicBezTo>
                  <a:pt x="85" y="2"/>
                  <a:pt x="86" y="3"/>
                  <a:pt x="85" y="3"/>
                </a:cubicBezTo>
                <a:cubicBezTo>
                  <a:pt x="82" y="2"/>
                  <a:pt x="81" y="0"/>
                  <a:pt x="79" y="0"/>
                </a:cubicBezTo>
                <a:cubicBezTo>
                  <a:pt x="81" y="1"/>
                  <a:pt x="81" y="2"/>
                  <a:pt x="84" y="3"/>
                </a:cubicBezTo>
                <a:cubicBezTo>
                  <a:pt x="84" y="3"/>
                  <a:pt x="83" y="4"/>
                  <a:pt x="84" y="4"/>
                </a:cubicBezTo>
                <a:cubicBezTo>
                  <a:pt x="84" y="3"/>
                  <a:pt x="85" y="4"/>
                  <a:pt x="86" y="4"/>
                </a:cubicBezTo>
                <a:cubicBezTo>
                  <a:pt x="86" y="4"/>
                  <a:pt x="86" y="5"/>
                  <a:pt x="86" y="5"/>
                </a:cubicBezTo>
                <a:cubicBezTo>
                  <a:pt x="85" y="5"/>
                  <a:pt x="84" y="5"/>
                  <a:pt x="82" y="5"/>
                </a:cubicBezTo>
                <a:cubicBezTo>
                  <a:pt x="82" y="5"/>
                  <a:pt x="83" y="6"/>
                  <a:pt x="84" y="6"/>
                </a:cubicBezTo>
                <a:cubicBezTo>
                  <a:pt x="87" y="8"/>
                  <a:pt x="94" y="10"/>
                  <a:pt x="97" y="12"/>
                </a:cubicBezTo>
                <a:cubicBezTo>
                  <a:pt x="98" y="12"/>
                  <a:pt x="97" y="13"/>
                  <a:pt x="98" y="13"/>
                </a:cubicBezTo>
                <a:cubicBezTo>
                  <a:pt x="100" y="14"/>
                  <a:pt x="103" y="15"/>
                  <a:pt x="105" y="17"/>
                </a:cubicBezTo>
                <a:cubicBezTo>
                  <a:pt x="106" y="17"/>
                  <a:pt x="107" y="18"/>
                  <a:pt x="108" y="19"/>
                </a:cubicBezTo>
                <a:cubicBezTo>
                  <a:pt x="109" y="19"/>
                  <a:pt x="109" y="19"/>
                  <a:pt x="110" y="20"/>
                </a:cubicBezTo>
                <a:cubicBezTo>
                  <a:pt x="109" y="20"/>
                  <a:pt x="110" y="20"/>
                  <a:pt x="110" y="20"/>
                </a:cubicBezTo>
                <a:cubicBezTo>
                  <a:pt x="109" y="20"/>
                  <a:pt x="108" y="19"/>
                  <a:pt x="108" y="19"/>
                </a:cubicBezTo>
                <a:cubicBezTo>
                  <a:pt x="108" y="20"/>
                  <a:pt x="109" y="20"/>
                  <a:pt x="109" y="21"/>
                </a:cubicBezTo>
                <a:cubicBezTo>
                  <a:pt x="107" y="20"/>
                  <a:pt x="106" y="20"/>
                  <a:pt x="105" y="19"/>
                </a:cubicBezTo>
                <a:cubicBezTo>
                  <a:pt x="105" y="20"/>
                  <a:pt x="105" y="20"/>
                  <a:pt x="106" y="20"/>
                </a:cubicBezTo>
                <a:cubicBezTo>
                  <a:pt x="107" y="20"/>
                  <a:pt x="109" y="21"/>
                  <a:pt x="110" y="21"/>
                </a:cubicBezTo>
                <a:cubicBezTo>
                  <a:pt x="111" y="21"/>
                  <a:pt x="111" y="22"/>
                  <a:pt x="110" y="22"/>
                </a:cubicBezTo>
                <a:cubicBezTo>
                  <a:pt x="111" y="24"/>
                  <a:pt x="114" y="25"/>
                  <a:pt x="115" y="26"/>
                </a:cubicBezTo>
                <a:cubicBezTo>
                  <a:pt x="115" y="27"/>
                  <a:pt x="114" y="26"/>
                  <a:pt x="114" y="26"/>
                </a:cubicBezTo>
                <a:cubicBezTo>
                  <a:pt x="115" y="27"/>
                  <a:pt x="113" y="26"/>
                  <a:pt x="113" y="27"/>
                </a:cubicBezTo>
                <a:cubicBezTo>
                  <a:pt x="115" y="27"/>
                  <a:pt x="116" y="28"/>
                  <a:pt x="118" y="29"/>
                </a:cubicBezTo>
                <a:cubicBezTo>
                  <a:pt x="126" y="38"/>
                  <a:pt x="138" y="46"/>
                  <a:pt x="144" y="57"/>
                </a:cubicBezTo>
                <a:cubicBezTo>
                  <a:pt x="147" y="59"/>
                  <a:pt x="149" y="63"/>
                  <a:pt x="150" y="65"/>
                </a:cubicBezTo>
                <a:cubicBezTo>
                  <a:pt x="151" y="66"/>
                  <a:pt x="153" y="69"/>
                  <a:pt x="153" y="70"/>
                </a:cubicBezTo>
                <a:cubicBezTo>
                  <a:pt x="154" y="71"/>
                  <a:pt x="155" y="75"/>
                  <a:pt x="155" y="76"/>
                </a:cubicBezTo>
                <a:cubicBezTo>
                  <a:pt x="155" y="75"/>
                  <a:pt x="155" y="76"/>
                  <a:pt x="155" y="77"/>
                </a:cubicBezTo>
                <a:cubicBezTo>
                  <a:pt x="154" y="74"/>
                  <a:pt x="154" y="73"/>
                  <a:pt x="153" y="73"/>
                </a:cubicBezTo>
                <a:cubicBezTo>
                  <a:pt x="153" y="72"/>
                  <a:pt x="153" y="72"/>
                  <a:pt x="153" y="72"/>
                </a:cubicBezTo>
                <a:cubicBezTo>
                  <a:pt x="153" y="72"/>
                  <a:pt x="153" y="72"/>
                  <a:pt x="153" y="72"/>
                </a:cubicBezTo>
                <a:cubicBezTo>
                  <a:pt x="153" y="71"/>
                  <a:pt x="152" y="73"/>
                  <a:pt x="152" y="72"/>
                </a:cubicBezTo>
                <a:cubicBezTo>
                  <a:pt x="153" y="71"/>
                  <a:pt x="151" y="70"/>
                  <a:pt x="152" y="70"/>
                </a:cubicBezTo>
                <a:cubicBezTo>
                  <a:pt x="153" y="71"/>
                  <a:pt x="152" y="71"/>
                  <a:pt x="153" y="71"/>
                </a:cubicBezTo>
                <a:cubicBezTo>
                  <a:pt x="152" y="69"/>
                  <a:pt x="151" y="67"/>
                  <a:pt x="150" y="66"/>
                </a:cubicBezTo>
                <a:cubicBezTo>
                  <a:pt x="150" y="67"/>
                  <a:pt x="152" y="68"/>
                  <a:pt x="152" y="69"/>
                </a:cubicBezTo>
                <a:cubicBezTo>
                  <a:pt x="152" y="70"/>
                  <a:pt x="152" y="70"/>
                  <a:pt x="151" y="70"/>
                </a:cubicBezTo>
                <a:cubicBezTo>
                  <a:pt x="152" y="72"/>
                  <a:pt x="152" y="73"/>
                  <a:pt x="152" y="73"/>
                </a:cubicBezTo>
                <a:cubicBezTo>
                  <a:pt x="150" y="70"/>
                  <a:pt x="152" y="71"/>
                  <a:pt x="151" y="69"/>
                </a:cubicBezTo>
                <a:cubicBezTo>
                  <a:pt x="151" y="69"/>
                  <a:pt x="151" y="69"/>
                  <a:pt x="151" y="69"/>
                </a:cubicBezTo>
                <a:cubicBezTo>
                  <a:pt x="150" y="67"/>
                  <a:pt x="150" y="66"/>
                  <a:pt x="149" y="65"/>
                </a:cubicBezTo>
                <a:cubicBezTo>
                  <a:pt x="149" y="64"/>
                  <a:pt x="149" y="62"/>
                  <a:pt x="148" y="63"/>
                </a:cubicBezTo>
                <a:cubicBezTo>
                  <a:pt x="148" y="64"/>
                  <a:pt x="149" y="65"/>
                  <a:pt x="148" y="66"/>
                </a:cubicBezTo>
                <a:cubicBezTo>
                  <a:pt x="149" y="68"/>
                  <a:pt x="151" y="68"/>
                  <a:pt x="151" y="70"/>
                </a:cubicBezTo>
                <a:cubicBezTo>
                  <a:pt x="150" y="69"/>
                  <a:pt x="150" y="68"/>
                  <a:pt x="149" y="68"/>
                </a:cubicBezTo>
                <a:cubicBezTo>
                  <a:pt x="149" y="69"/>
                  <a:pt x="150" y="69"/>
                  <a:pt x="150" y="70"/>
                </a:cubicBezTo>
                <a:cubicBezTo>
                  <a:pt x="150" y="70"/>
                  <a:pt x="150" y="69"/>
                  <a:pt x="150" y="69"/>
                </a:cubicBezTo>
                <a:cubicBezTo>
                  <a:pt x="150" y="70"/>
                  <a:pt x="151" y="72"/>
                  <a:pt x="151" y="73"/>
                </a:cubicBezTo>
                <a:cubicBezTo>
                  <a:pt x="150" y="71"/>
                  <a:pt x="149" y="69"/>
                  <a:pt x="148" y="68"/>
                </a:cubicBezTo>
                <a:cubicBezTo>
                  <a:pt x="149" y="68"/>
                  <a:pt x="149" y="68"/>
                  <a:pt x="149" y="68"/>
                </a:cubicBezTo>
                <a:cubicBezTo>
                  <a:pt x="148" y="68"/>
                  <a:pt x="148" y="68"/>
                  <a:pt x="148" y="68"/>
                </a:cubicBezTo>
                <a:cubicBezTo>
                  <a:pt x="149" y="70"/>
                  <a:pt x="150" y="71"/>
                  <a:pt x="150" y="72"/>
                </a:cubicBezTo>
                <a:cubicBezTo>
                  <a:pt x="149" y="71"/>
                  <a:pt x="148" y="71"/>
                  <a:pt x="149" y="70"/>
                </a:cubicBezTo>
                <a:cubicBezTo>
                  <a:pt x="148" y="70"/>
                  <a:pt x="147" y="67"/>
                  <a:pt x="146" y="66"/>
                </a:cubicBezTo>
                <a:cubicBezTo>
                  <a:pt x="147" y="70"/>
                  <a:pt x="149" y="71"/>
                  <a:pt x="150" y="74"/>
                </a:cubicBezTo>
                <a:cubicBezTo>
                  <a:pt x="150" y="75"/>
                  <a:pt x="149" y="73"/>
                  <a:pt x="149" y="74"/>
                </a:cubicBezTo>
                <a:cubicBezTo>
                  <a:pt x="151" y="77"/>
                  <a:pt x="150" y="82"/>
                  <a:pt x="151" y="85"/>
                </a:cubicBezTo>
                <a:cubicBezTo>
                  <a:pt x="150" y="82"/>
                  <a:pt x="149" y="79"/>
                  <a:pt x="149" y="77"/>
                </a:cubicBezTo>
                <a:cubicBezTo>
                  <a:pt x="149" y="76"/>
                  <a:pt x="149" y="78"/>
                  <a:pt x="149" y="77"/>
                </a:cubicBezTo>
                <a:cubicBezTo>
                  <a:pt x="149" y="75"/>
                  <a:pt x="147" y="71"/>
                  <a:pt x="145" y="69"/>
                </a:cubicBezTo>
                <a:cubicBezTo>
                  <a:pt x="146" y="69"/>
                  <a:pt x="146" y="69"/>
                  <a:pt x="146" y="69"/>
                </a:cubicBezTo>
                <a:cubicBezTo>
                  <a:pt x="144" y="68"/>
                  <a:pt x="144" y="65"/>
                  <a:pt x="143" y="64"/>
                </a:cubicBezTo>
                <a:cubicBezTo>
                  <a:pt x="143" y="64"/>
                  <a:pt x="143" y="64"/>
                  <a:pt x="143" y="65"/>
                </a:cubicBezTo>
                <a:cubicBezTo>
                  <a:pt x="141" y="61"/>
                  <a:pt x="138" y="58"/>
                  <a:pt x="136" y="56"/>
                </a:cubicBezTo>
                <a:cubicBezTo>
                  <a:pt x="136" y="55"/>
                  <a:pt x="136" y="55"/>
                  <a:pt x="136" y="55"/>
                </a:cubicBezTo>
                <a:cubicBezTo>
                  <a:pt x="134" y="53"/>
                  <a:pt x="129" y="49"/>
                  <a:pt x="127" y="46"/>
                </a:cubicBezTo>
                <a:cubicBezTo>
                  <a:pt x="127" y="46"/>
                  <a:pt x="127" y="46"/>
                  <a:pt x="126" y="46"/>
                </a:cubicBezTo>
                <a:cubicBezTo>
                  <a:pt x="119" y="38"/>
                  <a:pt x="109" y="33"/>
                  <a:pt x="101" y="27"/>
                </a:cubicBezTo>
                <a:cubicBezTo>
                  <a:pt x="102" y="27"/>
                  <a:pt x="102" y="28"/>
                  <a:pt x="102" y="28"/>
                </a:cubicBezTo>
                <a:cubicBezTo>
                  <a:pt x="99" y="25"/>
                  <a:pt x="95" y="23"/>
                  <a:pt x="92" y="22"/>
                </a:cubicBezTo>
                <a:cubicBezTo>
                  <a:pt x="91" y="21"/>
                  <a:pt x="91" y="21"/>
                  <a:pt x="91" y="20"/>
                </a:cubicBezTo>
                <a:cubicBezTo>
                  <a:pt x="91" y="21"/>
                  <a:pt x="91" y="21"/>
                  <a:pt x="91" y="21"/>
                </a:cubicBezTo>
                <a:cubicBezTo>
                  <a:pt x="90" y="20"/>
                  <a:pt x="87" y="19"/>
                  <a:pt x="85" y="18"/>
                </a:cubicBezTo>
                <a:cubicBezTo>
                  <a:pt x="86" y="18"/>
                  <a:pt x="86" y="18"/>
                  <a:pt x="86" y="18"/>
                </a:cubicBezTo>
                <a:cubicBezTo>
                  <a:pt x="84" y="18"/>
                  <a:pt x="82" y="17"/>
                  <a:pt x="81" y="16"/>
                </a:cubicBezTo>
                <a:cubicBezTo>
                  <a:pt x="81" y="17"/>
                  <a:pt x="81" y="17"/>
                  <a:pt x="81" y="17"/>
                </a:cubicBezTo>
                <a:cubicBezTo>
                  <a:pt x="80" y="17"/>
                  <a:pt x="79" y="16"/>
                  <a:pt x="79" y="16"/>
                </a:cubicBezTo>
                <a:cubicBezTo>
                  <a:pt x="79" y="16"/>
                  <a:pt x="78" y="15"/>
                  <a:pt x="78" y="15"/>
                </a:cubicBezTo>
                <a:cubicBezTo>
                  <a:pt x="77" y="15"/>
                  <a:pt x="77" y="15"/>
                  <a:pt x="77" y="15"/>
                </a:cubicBezTo>
                <a:cubicBezTo>
                  <a:pt x="69" y="12"/>
                  <a:pt x="57" y="9"/>
                  <a:pt x="48" y="11"/>
                </a:cubicBezTo>
                <a:cubicBezTo>
                  <a:pt x="55" y="10"/>
                  <a:pt x="63" y="12"/>
                  <a:pt x="71" y="13"/>
                </a:cubicBezTo>
                <a:cubicBezTo>
                  <a:pt x="71" y="14"/>
                  <a:pt x="72" y="14"/>
                  <a:pt x="72" y="14"/>
                </a:cubicBezTo>
                <a:cubicBezTo>
                  <a:pt x="76" y="15"/>
                  <a:pt x="81" y="18"/>
                  <a:pt x="85" y="19"/>
                </a:cubicBezTo>
                <a:cubicBezTo>
                  <a:pt x="85" y="19"/>
                  <a:pt x="85" y="20"/>
                  <a:pt x="85" y="20"/>
                </a:cubicBezTo>
                <a:cubicBezTo>
                  <a:pt x="85" y="19"/>
                  <a:pt x="86" y="19"/>
                  <a:pt x="86" y="19"/>
                </a:cubicBezTo>
                <a:cubicBezTo>
                  <a:pt x="87" y="20"/>
                  <a:pt x="88" y="20"/>
                  <a:pt x="89" y="21"/>
                </a:cubicBezTo>
                <a:cubicBezTo>
                  <a:pt x="90" y="21"/>
                  <a:pt x="92" y="23"/>
                  <a:pt x="92" y="23"/>
                </a:cubicBezTo>
                <a:cubicBezTo>
                  <a:pt x="93" y="23"/>
                  <a:pt x="93" y="23"/>
                  <a:pt x="93" y="23"/>
                </a:cubicBezTo>
                <a:cubicBezTo>
                  <a:pt x="93" y="24"/>
                  <a:pt x="94" y="24"/>
                  <a:pt x="94" y="24"/>
                </a:cubicBezTo>
                <a:cubicBezTo>
                  <a:pt x="95" y="24"/>
                  <a:pt x="96" y="25"/>
                  <a:pt x="97" y="25"/>
                </a:cubicBezTo>
                <a:cubicBezTo>
                  <a:pt x="97" y="26"/>
                  <a:pt x="98" y="26"/>
                  <a:pt x="99" y="27"/>
                </a:cubicBezTo>
                <a:cubicBezTo>
                  <a:pt x="100" y="27"/>
                  <a:pt x="99" y="27"/>
                  <a:pt x="100" y="27"/>
                </a:cubicBezTo>
                <a:cubicBezTo>
                  <a:pt x="105" y="30"/>
                  <a:pt x="109" y="33"/>
                  <a:pt x="114" y="38"/>
                </a:cubicBezTo>
                <a:cubicBezTo>
                  <a:pt x="114" y="37"/>
                  <a:pt x="114" y="37"/>
                  <a:pt x="114" y="37"/>
                </a:cubicBezTo>
                <a:cubicBezTo>
                  <a:pt x="114" y="38"/>
                  <a:pt x="114" y="37"/>
                  <a:pt x="115" y="38"/>
                </a:cubicBezTo>
                <a:cubicBezTo>
                  <a:pt x="115" y="38"/>
                  <a:pt x="115" y="38"/>
                  <a:pt x="114" y="38"/>
                </a:cubicBezTo>
                <a:cubicBezTo>
                  <a:pt x="115" y="39"/>
                  <a:pt x="116" y="40"/>
                  <a:pt x="117" y="41"/>
                </a:cubicBezTo>
                <a:cubicBezTo>
                  <a:pt x="118" y="41"/>
                  <a:pt x="117" y="40"/>
                  <a:pt x="117" y="40"/>
                </a:cubicBezTo>
                <a:cubicBezTo>
                  <a:pt x="118" y="40"/>
                  <a:pt x="118" y="40"/>
                  <a:pt x="118" y="41"/>
                </a:cubicBezTo>
                <a:cubicBezTo>
                  <a:pt x="118" y="41"/>
                  <a:pt x="118" y="40"/>
                  <a:pt x="117" y="41"/>
                </a:cubicBezTo>
                <a:cubicBezTo>
                  <a:pt x="118" y="42"/>
                  <a:pt x="118" y="41"/>
                  <a:pt x="119" y="42"/>
                </a:cubicBezTo>
                <a:cubicBezTo>
                  <a:pt x="118" y="42"/>
                  <a:pt x="120" y="43"/>
                  <a:pt x="120" y="43"/>
                </a:cubicBezTo>
                <a:cubicBezTo>
                  <a:pt x="121" y="43"/>
                  <a:pt x="121" y="43"/>
                  <a:pt x="121" y="43"/>
                </a:cubicBezTo>
                <a:cubicBezTo>
                  <a:pt x="121" y="43"/>
                  <a:pt x="122" y="44"/>
                  <a:pt x="122" y="44"/>
                </a:cubicBezTo>
                <a:cubicBezTo>
                  <a:pt x="122" y="44"/>
                  <a:pt x="122" y="44"/>
                  <a:pt x="122" y="44"/>
                </a:cubicBezTo>
                <a:cubicBezTo>
                  <a:pt x="122" y="44"/>
                  <a:pt x="124" y="45"/>
                  <a:pt x="124" y="46"/>
                </a:cubicBezTo>
                <a:cubicBezTo>
                  <a:pt x="123" y="45"/>
                  <a:pt x="122" y="45"/>
                  <a:pt x="121" y="44"/>
                </a:cubicBezTo>
                <a:cubicBezTo>
                  <a:pt x="121" y="45"/>
                  <a:pt x="125" y="47"/>
                  <a:pt x="125" y="48"/>
                </a:cubicBezTo>
                <a:cubicBezTo>
                  <a:pt x="121" y="45"/>
                  <a:pt x="118" y="42"/>
                  <a:pt x="114" y="39"/>
                </a:cubicBezTo>
                <a:cubicBezTo>
                  <a:pt x="114" y="39"/>
                  <a:pt x="114" y="39"/>
                  <a:pt x="114" y="39"/>
                </a:cubicBezTo>
                <a:cubicBezTo>
                  <a:pt x="113" y="39"/>
                  <a:pt x="113" y="38"/>
                  <a:pt x="113" y="38"/>
                </a:cubicBezTo>
                <a:cubicBezTo>
                  <a:pt x="113" y="38"/>
                  <a:pt x="113" y="39"/>
                  <a:pt x="114" y="38"/>
                </a:cubicBezTo>
                <a:cubicBezTo>
                  <a:pt x="113" y="37"/>
                  <a:pt x="111" y="36"/>
                  <a:pt x="110" y="36"/>
                </a:cubicBezTo>
                <a:cubicBezTo>
                  <a:pt x="111" y="36"/>
                  <a:pt x="111" y="37"/>
                  <a:pt x="111" y="37"/>
                </a:cubicBezTo>
                <a:cubicBezTo>
                  <a:pt x="108" y="34"/>
                  <a:pt x="103" y="32"/>
                  <a:pt x="100" y="30"/>
                </a:cubicBezTo>
                <a:cubicBezTo>
                  <a:pt x="96" y="27"/>
                  <a:pt x="92" y="24"/>
                  <a:pt x="87" y="21"/>
                </a:cubicBezTo>
                <a:cubicBezTo>
                  <a:pt x="87" y="21"/>
                  <a:pt x="87" y="21"/>
                  <a:pt x="87" y="21"/>
                </a:cubicBezTo>
                <a:cubicBezTo>
                  <a:pt x="85" y="21"/>
                  <a:pt x="83" y="19"/>
                  <a:pt x="81" y="19"/>
                </a:cubicBezTo>
                <a:cubicBezTo>
                  <a:pt x="81" y="19"/>
                  <a:pt x="80" y="18"/>
                  <a:pt x="80" y="18"/>
                </a:cubicBezTo>
                <a:cubicBezTo>
                  <a:pt x="80" y="18"/>
                  <a:pt x="79" y="17"/>
                  <a:pt x="79" y="18"/>
                </a:cubicBezTo>
                <a:cubicBezTo>
                  <a:pt x="80" y="18"/>
                  <a:pt x="80" y="18"/>
                  <a:pt x="80" y="19"/>
                </a:cubicBezTo>
                <a:cubicBezTo>
                  <a:pt x="79" y="18"/>
                  <a:pt x="76" y="17"/>
                  <a:pt x="75" y="16"/>
                </a:cubicBezTo>
                <a:cubicBezTo>
                  <a:pt x="73" y="16"/>
                  <a:pt x="70" y="15"/>
                  <a:pt x="68" y="15"/>
                </a:cubicBezTo>
                <a:cubicBezTo>
                  <a:pt x="69" y="16"/>
                  <a:pt x="72" y="16"/>
                  <a:pt x="72" y="17"/>
                </a:cubicBezTo>
                <a:cubicBezTo>
                  <a:pt x="71" y="16"/>
                  <a:pt x="69" y="17"/>
                  <a:pt x="68" y="16"/>
                </a:cubicBezTo>
                <a:cubicBezTo>
                  <a:pt x="68" y="17"/>
                  <a:pt x="67" y="17"/>
                  <a:pt x="67" y="16"/>
                </a:cubicBezTo>
                <a:cubicBezTo>
                  <a:pt x="65" y="17"/>
                  <a:pt x="62" y="15"/>
                  <a:pt x="61" y="16"/>
                </a:cubicBezTo>
                <a:cubicBezTo>
                  <a:pt x="60" y="15"/>
                  <a:pt x="60" y="15"/>
                  <a:pt x="59" y="15"/>
                </a:cubicBezTo>
                <a:cubicBezTo>
                  <a:pt x="59" y="15"/>
                  <a:pt x="60" y="15"/>
                  <a:pt x="59" y="15"/>
                </a:cubicBezTo>
                <a:cubicBezTo>
                  <a:pt x="59" y="16"/>
                  <a:pt x="60" y="15"/>
                  <a:pt x="60" y="16"/>
                </a:cubicBezTo>
                <a:cubicBezTo>
                  <a:pt x="56" y="16"/>
                  <a:pt x="53" y="16"/>
                  <a:pt x="49" y="16"/>
                </a:cubicBezTo>
                <a:cubicBezTo>
                  <a:pt x="49" y="18"/>
                  <a:pt x="47" y="17"/>
                  <a:pt x="47" y="17"/>
                </a:cubicBezTo>
                <a:cubicBezTo>
                  <a:pt x="47" y="18"/>
                  <a:pt x="45" y="18"/>
                  <a:pt x="44" y="18"/>
                </a:cubicBezTo>
                <a:cubicBezTo>
                  <a:pt x="43" y="18"/>
                  <a:pt x="41" y="19"/>
                  <a:pt x="41" y="20"/>
                </a:cubicBezTo>
                <a:cubicBezTo>
                  <a:pt x="42" y="20"/>
                  <a:pt x="42" y="19"/>
                  <a:pt x="43" y="19"/>
                </a:cubicBezTo>
                <a:cubicBezTo>
                  <a:pt x="43" y="20"/>
                  <a:pt x="43" y="20"/>
                  <a:pt x="43" y="20"/>
                </a:cubicBezTo>
                <a:cubicBezTo>
                  <a:pt x="43" y="20"/>
                  <a:pt x="42" y="20"/>
                  <a:pt x="42" y="21"/>
                </a:cubicBezTo>
                <a:cubicBezTo>
                  <a:pt x="43" y="20"/>
                  <a:pt x="44" y="20"/>
                  <a:pt x="44" y="20"/>
                </a:cubicBezTo>
                <a:cubicBezTo>
                  <a:pt x="44" y="21"/>
                  <a:pt x="43" y="22"/>
                  <a:pt x="42" y="22"/>
                </a:cubicBezTo>
                <a:cubicBezTo>
                  <a:pt x="41" y="23"/>
                  <a:pt x="40" y="23"/>
                  <a:pt x="39" y="24"/>
                </a:cubicBezTo>
                <a:cubicBezTo>
                  <a:pt x="40" y="24"/>
                  <a:pt x="39" y="25"/>
                  <a:pt x="38" y="26"/>
                </a:cubicBezTo>
                <a:cubicBezTo>
                  <a:pt x="38" y="27"/>
                  <a:pt x="39" y="26"/>
                  <a:pt x="38" y="27"/>
                </a:cubicBezTo>
                <a:cubicBezTo>
                  <a:pt x="38" y="27"/>
                  <a:pt x="38" y="27"/>
                  <a:pt x="39" y="27"/>
                </a:cubicBezTo>
                <a:cubicBezTo>
                  <a:pt x="39" y="28"/>
                  <a:pt x="39" y="28"/>
                  <a:pt x="38" y="29"/>
                </a:cubicBezTo>
                <a:cubicBezTo>
                  <a:pt x="38" y="29"/>
                  <a:pt x="38" y="29"/>
                  <a:pt x="38" y="28"/>
                </a:cubicBezTo>
                <a:cubicBezTo>
                  <a:pt x="38" y="29"/>
                  <a:pt x="38" y="30"/>
                  <a:pt x="38" y="30"/>
                </a:cubicBezTo>
                <a:cubicBezTo>
                  <a:pt x="37" y="30"/>
                  <a:pt x="38" y="30"/>
                  <a:pt x="38" y="30"/>
                </a:cubicBezTo>
                <a:cubicBezTo>
                  <a:pt x="37" y="31"/>
                  <a:pt x="37" y="31"/>
                  <a:pt x="38" y="31"/>
                </a:cubicBezTo>
                <a:cubicBezTo>
                  <a:pt x="38" y="31"/>
                  <a:pt x="37" y="31"/>
                  <a:pt x="38" y="31"/>
                </a:cubicBezTo>
                <a:cubicBezTo>
                  <a:pt x="38" y="32"/>
                  <a:pt x="38" y="31"/>
                  <a:pt x="38" y="32"/>
                </a:cubicBezTo>
                <a:cubicBezTo>
                  <a:pt x="39" y="32"/>
                  <a:pt x="38" y="31"/>
                  <a:pt x="39" y="31"/>
                </a:cubicBezTo>
                <a:cubicBezTo>
                  <a:pt x="39" y="32"/>
                  <a:pt x="39" y="32"/>
                  <a:pt x="39" y="32"/>
                </a:cubicBezTo>
                <a:cubicBezTo>
                  <a:pt x="39" y="32"/>
                  <a:pt x="39" y="32"/>
                  <a:pt x="40" y="32"/>
                </a:cubicBezTo>
                <a:cubicBezTo>
                  <a:pt x="40" y="32"/>
                  <a:pt x="40" y="32"/>
                  <a:pt x="40" y="32"/>
                </a:cubicBezTo>
                <a:cubicBezTo>
                  <a:pt x="40" y="32"/>
                  <a:pt x="39" y="32"/>
                  <a:pt x="39" y="32"/>
                </a:cubicBezTo>
                <a:cubicBezTo>
                  <a:pt x="39" y="32"/>
                  <a:pt x="39" y="31"/>
                  <a:pt x="40" y="31"/>
                </a:cubicBezTo>
                <a:cubicBezTo>
                  <a:pt x="40" y="32"/>
                  <a:pt x="40" y="33"/>
                  <a:pt x="40" y="33"/>
                </a:cubicBezTo>
                <a:cubicBezTo>
                  <a:pt x="40" y="33"/>
                  <a:pt x="40" y="33"/>
                  <a:pt x="40" y="33"/>
                </a:cubicBezTo>
                <a:cubicBezTo>
                  <a:pt x="40" y="33"/>
                  <a:pt x="40" y="33"/>
                  <a:pt x="40" y="33"/>
                </a:cubicBezTo>
                <a:cubicBezTo>
                  <a:pt x="40" y="33"/>
                  <a:pt x="40" y="33"/>
                  <a:pt x="41" y="33"/>
                </a:cubicBezTo>
                <a:cubicBezTo>
                  <a:pt x="41" y="33"/>
                  <a:pt x="40" y="33"/>
                  <a:pt x="41" y="33"/>
                </a:cubicBezTo>
                <a:cubicBezTo>
                  <a:pt x="41" y="33"/>
                  <a:pt x="41" y="33"/>
                  <a:pt x="41" y="33"/>
                </a:cubicBezTo>
                <a:close/>
                <a:moveTo>
                  <a:pt x="149" y="20"/>
                </a:moveTo>
                <a:cubicBezTo>
                  <a:pt x="150" y="20"/>
                  <a:pt x="150" y="21"/>
                  <a:pt x="150" y="21"/>
                </a:cubicBezTo>
                <a:cubicBezTo>
                  <a:pt x="150" y="21"/>
                  <a:pt x="149" y="20"/>
                  <a:pt x="149" y="20"/>
                </a:cubicBezTo>
                <a:close/>
                <a:moveTo>
                  <a:pt x="180" y="63"/>
                </a:moveTo>
                <a:cubicBezTo>
                  <a:pt x="180" y="64"/>
                  <a:pt x="181" y="65"/>
                  <a:pt x="181" y="67"/>
                </a:cubicBezTo>
                <a:cubicBezTo>
                  <a:pt x="181" y="66"/>
                  <a:pt x="181" y="66"/>
                  <a:pt x="181" y="66"/>
                </a:cubicBezTo>
                <a:cubicBezTo>
                  <a:pt x="181" y="65"/>
                  <a:pt x="180" y="64"/>
                  <a:pt x="180" y="64"/>
                </a:cubicBezTo>
                <a:cubicBezTo>
                  <a:pt x="180" y="64"/>
                  <a:pt x="180" y="64"/>
                  <a:pt x="180" y="63"/>
                </a:cubicBezTo>
                <a:close/>
                <a:moveTo>
                  <a:pt x="99" y="172"/>
                </a:moveTo>
                <a:cubicBezTo>
                  <a:pt x="99" y="171"/>
                  <a:pt x="98" y="171"/>
                  <a:pt x="98" y="171"/>
                </a:cubicBezTo>
                <a:cubicBezTo>
                  <a:pt x="98" y="171"/>
                  <a:pt x="99" y="171"/>
                  <a:pt x="100" y="171"/>
                </a:cubicBezTo>
                <a:cubicBezTo>
                  <a:pt x="99" y="171"/>
                  <a:pt x="100" y="171"/>
                  <a:pt x="99" y="172"/>
                </a:cubicBezTo>
                <a:cubicBezTo>
                  <a:pt x="100" y="172"/>
                  <a:pt x="102" y="171"/>
                  <a:pt x="101" y="172"/>
                </a:cubicBezTo>
                <a:cubicBezTo>
                  <a:pt x="101" y="171"/>
                  <a:pt x="100" y="172"/>
                  <a:pt x="99" y="172"/>
                </a:cubicBezTo>
                <a:close/>
                <a:moveTo>
                  <a:pt x="64" y="26"/>
                </a:moveTo>
                <a:cubicBezTo>
                  <a:pt x="64" y="26"/>
                  <a:pt x="65" y="26"/>
                  <a:pt x="65" y="26"/>
                </a:cubicBezTo>
                <a:cubicBezTo>
                  <a:pt x="65" y="26"/>
                  <a:pt x="65" y="26"/>
                  <a:pt x="65" y="26"/>
                </a:cubicBezTo>
                <a:cubicBezTo>
                  <a:pt x="65" y="26"/>
                  <a:pt x="65" y="26"/>
                  <a:pt x="64" y="26"/>
                </a:cubicBezTo>
                <a:cubicBezTo>
                  <a:pt x="64" y="26"/>
                  <a:pt x="64" y="26"/>
                  <a:pt x="64" y="26"/>
                </a:cubicBezTo>
                <a:close/>
                <a:moveTo>
                  <a:pt x="95" y="77"/>
                </a:moveTo>
                <a:cubicBezTo>
                  <a:pt x="95" y="78"/>
                  <a:pt x="95" y="77"/>
                  <a:pt x="95" y="77"/>
                </a:cubicBezTo>
                <a:cubicBezTo>
                  <a:pt x="95" y="78"/>
                  <a:pt x="95" y="78"/>
                  <a:pt x="95" y="77"/>
                </a:cubicBezTo>
                <a:close/>
                <a:moveTo>
                  <a:pt x="117" y="88"/>
                </a:moveTo>
                <a:cubicBezTo>
                  <a:pt x="117" y="88"/>
                  <a:pt x="117" y="88"/>
                  <a:pt x="117" y="89"/>
                </a:cubicBezTo>
                <a:cubicBezTo>
                  <a:pt x="117" y="88"/>
                  <a:pt x="117" y="88"/>
                  <a:pt x="117" y="88"/>
                </a:cubicBezTo>
                <a:close/>
                <a:moveTo>
                  <a:pt x="41" y="33"/>
                </a:moveTo>
                <a:cubicBezTo>
                  <a:pt x="40" y="33"/>
                  <a:pt x="40" y="33"/>
                  <a:pt x="40" y="33"/>
                </a:cubicBezTo>
                <a:cubicBezTo>
                  <a:pt x="40" y="33"/>
                  <a:pt x="40" y="33"/>
                  <a:pt x="40" y="33"/>
                </a:cubicBezTo>
                <a:cubicBezTo>
                  <a:pt x="40" y="33"/>
                  <a:pt x="40" y="33"/>
                  <a:pt x="40" y="33"/>
                </a:cubicBezTo>
                <a:cubicBezTo>
                  <a:pt x="40" y="33"/>
                  <a:pt x="40" y="33"/>
                  <a:pt x="41" y="33"/>
                </a:cubicBezTo>
                <a:cubicBezTo>
                  <a:pt x="41" y="33"/>
                  <a:pt x="41" y="33"/>
                  <a:pt x="41" y="33"/>
                </a:cubicBezTo>
                <a:close/>
                <a:moveTo>
                  <a:pt x="39" y="27"/>
                </a:moveTo>
                <a:cubicBezTo>
                  <a:pt x="39" y="27"/>
                  <a:pt x="39" y="27"/>
                  <a:pt x="40" y="26"/>
                </a:cubicBezTo>
                <a:cubicBezTo>
                  <a:pt x="40" y="27"/>
                  <a:pt x="40" y="27"/>
                  <a:pt x="39" y="27"/>
                </a:cubicBezTo>
                <a:cubicBezTo>
                  <a:pt x="39" y="27"/>
                  <a:pt x="39" y="27"/>
                  <a:pt x="39" y="27"/>
                </a:cubicBezTo>
                <a:close/>
                <a:moveTo>
                  <a:pt x="44" y="20"/>
                </a:moveTo>
                <a:cubicBezTo>
                  <a:pt x="44" y="19"/>
                  <a:pt x="45" y="19"/>
                  <a:pt x="45" y="19"/>
                </a:cubicBezTo>
                <a:cubicBezTo>
                  <a:pt x="44" y="19"/>
                  <a:pt x="45" y="20"/>
                  <a:pt x="44" y="20"/>
                </a:cubicBezTo>
                <a:close/>
                <a:moveTo>
                  <a:pt x="62" y="34"/>
                </a:moveTo>
                <a:cubicBezTo>
                  <a:pt x="61" y="34"/>
                  <a:pt x="63" y="34"/>
                  <a:pt x="63" y="35"/>
                </a:cubicBezTo>
                <a:cubicBezTo>
                  <a:pt x="62" y="35"/>
                  <a:pt x="62" y="34"/>
                  <a:pt x="62" y="34"/>
                </a:cubicBezTo>
                <a:close/>
                <a:moveTo>
                  <a:pt x="66" y="36"/>
                </a:moveTo>
                <a:cubicBezTo>
                  <a:pt x="65" y="36"/>
                  <a:pt x="66" y="36"/>
                  <a:pt x="66" y="36"/>
                </a:cubicBezTo>
                <a:cubicBezTo>
                  <a:pt x="66" y="36"/>
                  <a:pt x="68" y="36"/>
                  <a:pt x="67" y="37"/>
                </a:cubicBezTo>
                <a:cubicBezTo>
                  <a:pt x="67" y="36"/>
                  <a:pt x="66" y="36"/>
                  <a:pt x="66" y="36"/>
                </a:cubicBezTo>
                <a:close/>
                <a:moveTo>
                  <a:pt x="128" y="14"/>
                </a:moveTo>
                <a:cubicBezTo>
                  <a:pt x="128" y="14"/>
                  <a:pt x="130" y="15"/>
                  <a:pt x="130" y="15"/>
                </a:cubicBezTo>
                <a:cubicBezTo>
                  <a:pt x="129" y="15"/>
                  <a:pt x="128" y="14"/>
                  <a:pt x="128" y="14"/>
                </a:cubicBezTo>
                <a:close/>
                <a:moveTo>
                  <a:pt x="119" y="42"/>
                </a:moveTo>
                <a:cubicBezTo>
                  <a:pt x="120" y="41"/>
                  <a:pt x="120" y="43"/>
                  <a:pt x="121" y="43"/>
                </a:cubicBezTo>
                <a:cubicBezTo>
                  <a:pt x="120" y="43"/>
                  <a:pt x="119" y="42"/>
                  <a:pt x="119" y="42"/>
                </a:cubicBezTo>
                <a:close/>
                <a:moveTo>
                  <a:pt x="138" y="61"/>
                </a:moveTo>
                <a:cubicBezTo>
                  <a:pt x="138" y="62"/>
                  <a:pt x="137" y="60"/>
                  <a:pt x="137" y="60"/>
                </a:cubicBezTo>
                <a:cubicBezTo>
                  <a:pt x="137" y="61"/>
                  <a:pt x="137" y="61"/>
                  <a:pt x="137" y="61"/>
                </a:cubicBezTo>
                <a:cubicBezTo>
                  <a:pt x="140" y="62"/>
                  <a:pt x="141" y="67"/>
                  <a:pt x="143" y="69"/>
                </a:cubicBezTo>
                <a:cubicBezTo>
                  <a:pt x="144" y="72"/>
                  <a:pt x="146" y="74"/>
                  <a:pt x="146" y="76"/>
                </a:cubicBezTo>
                <a:cubicBezTo>
                  <a:pt x="146" y="76"/>
                  <a:pt x="146" y="76"/>
                  <a:pt x="146" y="76"/>
                </a:cubicBezTo>
                <a:cubicBezTo>
                  <a:pt x="146" y="77"/>
                  <a:pt x="146" y="78"/>
                  <a:pt x="146" y="79"/>
                </a:cubicBezTo>
                <a:cubicBezTo>
                  <a:pt x="146" y="79"/>
                  <a:pt x="146" y="79"/>
                  <a:pt x="146" y="80"/>
                </a:cubicBezTo>
                <a:cubicBezTo>
                  <a:pt x="146" y="79"/>
                  <a:pt x="146" y="80"/>
                  <a:pt x="145" y="80"/>
                </a:cubicBezTo>
                <a:cubicBezTo>
                  <a:pt x="145" y="79"/>
                  <a:pt x="146" y="79"/>
                  <a:pt x="146" y="79"/>
                </a:cubicBezTo>
                <a:cubicBezTo>
                  <a:pt x="145" y="79"/>
                  <a:pt x="145" y="79"/>
                  <a:pt x="145" y="78"/>
                </a:cubicBezTo>
                <a:cubicBezTo>
                  <a:pt x="145" y="78"/>
                  <a:pt x="145" y="78"/>
                  <a:pt x="145" y="77"/>
                </a:cubicBezTo>
                <a:cubicBezTo>
                  <a:pt x="145" y="77"/>
                  <a:pt x="145" y="77"/>
                  <a:pt x="145" y="77"/>
                </a:cubicBezTo>
                <a:cubicBezTo>
                  <a:pt x="144" y="77"/>
                  <a:pt x="145" y="79"/>
                  <a:pt x="144" y="79"/>
                </a:cubicBezTo>
                <a:cubicBezTo>
                  <a:pt x="144" y="78"/>
                  <a:pt x="144" y="78"/>
                  <a:pt x="144" y="77"/>
                </a:cubicBezTo>
                <a:cubicBezTo>
                  <a:pt x="144" y="78"/>
                  <a:pt x="144" y="78"/>
                  <a:pt x="144" y="79"/>
                </a:cubicBezTo>
                <a:cubicBezTo>
                  <a:pt x="145" y="81"/>
                  <a:pt x="146" y="80"/>
                  <a:pt x="147" y="82"/>
                </a:cubicBezTo>
                <a:cubicBezTo>
                  <a:pt x="147" y="82"/>
                  <a:pt x="147" y="81"/>
                  <a:pt x="147" y="81"/>
                </a:cubicBezTo>
                <a:cubicBezTo>
                  <a:pt x="148" y="82"/>
                  <a:pt x="147" y="84"/>
                  <a:pt x="148" y="85"/>
                </a:cubicBezTo>
                <a:cubicBezTo>
                  <a:pt x="148" y="86"/>
                  <a:pt x="148" y="86"/>
                  <a:pt x="148" y="86"/>
                </a:cubicBezTo>
                <a:cubicBezTo>
                  <a:pt x="148" y="87"/>
                  <a:pt x="148" y="88"/>
                  <a:pt x="148" y="88"/>
                </a:cubicBezTo>
                <a:cubicBezTo>
                  <a:pt x="148" y="89"/>
                  <a:pt x="148" y="89"/>
                  <a:pt x="148" y="89"/>
                </a:cubicBezTo>
                <a:cubicBezTo>
                  <a:pt x="147" y="91"/>
                  <a:pt x="148" y="94"/>
                  <a:pt x="147" y="95"/>
                </a:cubicBezTo>
                <a:cubicBezTo>
                  <a:pt x="147" y="96"/>
                  <a:pt x="146" y="99"/>
                  <a:pt x="146" y="100"/>
                </a:cubicBezTo>
                <a:cubicBezTo>
                  <a:pt x="146" y="101"/>
                  <a:pt x="144" y="105"/>
                  <a:pt x="142" y="106"/>
                </a:cubicBezTo>
                <a:cubicBezTo>
                  <a:pt x="141" y="108"/>
                  <a:pt x="142" y="108"/>
                  <a:pt x="141" y="109"/>
                </a:cubicBezTo>
                <a:cubicBezTo>
                  <a:pt x="141" y="109"/>
                  <a:pt x="142" y="108"/>
                  <a:pt x="142" y="108"/>
                </a:cubicBezTo>
                <a:cubicBezTo>
                  <a:pt x="142" y="108"/>
                  <a:pt x="142" y="109"/>
                  <a:pt x="141" y="110"/>
                </a:cubicBezTo>
                <a:cubicBezTo>
                  <a:pt x="141" y="110"/>
                  <a:pt x="141" y="110"/>
                  <a:pt x="141" y="110"/>
                </a:cubicBezTo>
                <a:cubicBezTo>
                  <a:pt x="139" y="112"/>
                  <a:pt x="137" y="116"/>
                  <a:pt x="134" y="117"/>
                </a:cubicBezTo>
                <a:cubicBezTo>
                  <a:pt x="134" y="116"/>
                  <a:pt x="135" y="116"/>
                  <a:pt x="135" y="115"/>
                </a:cubicBezTo>
                <a:cubicBezTo>
                  <a:pt x="135" y="116"/>
                  <a:pt x="132" y="117"/>
                  <a:pt x="133" y="118"/>
                </a:cubicBezTo>
                <a:cubicBezTo>
                  <a:pt x="132" y="118"/>
                  <a:pt x="132" y="118"/>
                  <a:pt x="132" y="118"/>
                </a:cubicBezTo>
                <a:cubicBezTo>
                  <a:pt x="131" y="118"/>
                  <a:pt x="131" y="117"/>
                  <a:pt x="132" y="117"/>
                </a:cubicBezTo>
                <a:cubicBezTo>
                  <a:pt x="132" y="117"/>
                  <a:pt x="131" y="118"/>
                  <a:pt x="131" y="117"/>
                </a:cubicBezTo>
                <a:cubicBezTo>
                  <a:pt x="132" y="116"/>
                  <a:pt x="133" y="116"/>
                  <a:pt x="134" y="115"/>
                </a:cubicBezTo>
                <a:cubicBezTo>
                  <a:pt x="134" y="115"/>
                  <a:pt x="133" y="115"/>
                  <a:pt x="132" y="116"/>
                </a:cubicBezTo>
                <a:cubicBezTo>
                  <a:pt x="134" y="114"/>
                  <a:pt x="135" y="112"/>
                  <a:pt x="138" y="110"/>
                </a:cubicBezTo>
                <a:cubicBezTo>
                  <a:pt x="137" y="109"/>
                  <a:pt x="137" y="110"/>
                  <a:pt x="136" y="110"/>
                </a:cubicBezTo>
                <a:cubicBezTo>
                  <a:pt x="138" y="109"/>
                  <a:pt x="138" y="107"/>
                  <a:pt x="139" y="106"/>
                </a:cubicBezTo>
                <a:cubicBezTo>
                  <a:pt x="139" y="106"/>
                  <a:pt x="139" y="106"/>
                  <a:pt x="139" y="106"/>
                </a:cubicBezTo>
                <a:cubicBezTo>
                  <a:pt x="140" y="106"/>
                  <a:pt x="139" y="106"/>
                  <a:pt x="139" y="107"/>
                </a:cubicBezTo>
                <a:cubicBezTo>
                  <a:pt x="140" y="106"/>
                  <a:pt x="140" y="106"/>
                  <a:pt x="139" y="105"/>
                </a:cubicBezTo>
                <a:cubicBezTo>
                  <a:pt x="140" y="105"/>
                  <a:pt x="140" y="104"/>
                  <a:pt x="140" y="104"/>
                </a:cubicBezTo>
                <a:cubicBezTo>
                  <a:pt x="140" y="104"/>
                  <a:pt x="140" y="104"/>
                  <a:pt x="140" y="105"/>
                </a:cubicBezTo>
                <a:cubicBezTo>
                  <a:pt x="141" y="105"/>
                  <a:pt x="141" y="103"/>
                  <a:pt x="141" y="102"/>
                </a:cubicBezTo>
                <a:cubicBezTo>
                  <a:pt x="141" y="101"/>
                  <a:pt x="142" y="102"/>
                  <a:pt x="142" y="102"/>
                </a:cubicBezTo>
                <a:cubicBezTo>
                  <a:pt x="142" y="101"/>
                  <a:pt x="144" y="96"/>
                  <a:pt x="144" y="96"/>
                </a:cubicBezTo>
                <a:cubicBezTo>
                  <a:pt x="144" y="95"/>
                  <a:pt x="144" y="95"/>
                  <a:pt x="144" y="95"/>
                </a:cubicBezTo>
                <a:cubicBezTo>
                  <a:pt x="144" y="94"/>
                  <a:pt x="144" y="94"/>
                  <a:pt x="144" y="94"/>
                </a:cubicBezTo>
                <a:cubicBezTo>
                  <a:pt x="144" y="93"/>
                  <a:pt x="145" y="92"/>
                  <a:pt x="145" y="91"/>
                </a:cubicBezTo>
                <a:cubicBezTo>
                  <a:pt x="145" y="90"/>
                  <a:pt x="145" y="91"/>
                  <a:pt x="145" y="91"/>
                </a:cubicBezTo>
                <a:cubicBezTo>
                  <a:pt x="145" y="90"/>
                  <a:pt x="145" y="90"/>
                  <a:pt x="145" y="90"/>
                </a:cubicBezTo>
                <a:cubicBezTo>
                  <a:pt x="145" y="90"/>
                  <a:pt x="145" y="90"/>
                  <a:pt x="145" y="89"/>
                </a:cubicBezTo>
                <a:cubicBezTo>
                  <a:pt x="145" y="89"/>
                  <a:pt x="146" y="89"/>
                  <a:pt x="146" y="89"/>
                </a:cubicBezTo>
                <a:cubicBezTo>
                  <a:pt x="146" y="89"/>
                  <a:pt x="146" y="89"/>
                  <a:pt x="145" y="89"/>
                </a:cubicBezTo>
                <a:cubicBezTo>
                  <a:pt x="145" y="88"/>
                  <a:pt x="146" y="88"/>
                  <a:pt x="146" y="87"/>
                </a:cubicBezTo>
                <a:cubicBezTo>
                  <a:pt x="145" y="88"/>
                  <a:pt x="144" y="86"/>
                  <a:pt x="145" y="86"/>
                </a:cubicBezTo>
                <a:cubicBezTo>
                  <a:pt x="145" y="86"/>
                  <a:pt x="145" y="87"/>
                  <a:pt x="145" y="87"/>
                </a:cubicBezTo>
                <a:cubicBezTo>
                  <a:pt x="145" y="87"/>
                  <a:pt x="145" y="86"/>
                  <a:pt x="146" y="87"/>
                </a:cubicBezTo>
                <a:cubicBezTo>
                  <a:pt x="145" y="86"/>
                  <a:pt x="146" y="86"/>
                  <a:pt x="146" y="85"/>
                </a:cubicBezTo>
                <a:cubicBezTo>
                  <a:pt x="145" y="85"/>
                  <a:pt x="145" y="84"/>
                  <a:pt x="144" y="85"/>
                </a:cubicBezTo>
                <a:cubicBezTo>
                  <a:pt x="145" y="84"/>
                  <a:pt x="145" y="83"/>
                  <a:pt x="145" y="83"/>
                </a:cubicBezTo>
                <a:cubicBezTo>
                  <a:pt x="145" y="83"/>
                  <a:pt x="145" y="83"/>
                  <a:pt x="145" y="84"/>
                </a:cubicBezTo>
                <a:cubicBezTo>
                  <a:pt x="145" y="84"/>
                  <a:pt x="146" y="84"/>
                  <a:pt x="146" y="83"/>
                </a:cubicBezTo>
                <a:cubicBezTo>
                  <a:pt x="146" y="83"/>
                  <a:pt x="146" y="84"/>
                  <a:pt x="146" y="83"/>
                </a:cubicBezTo>
                <a:cubicBezTo>
                  <a:pt x="146" y="83"/>
                  <a:pt x="146" y="82"/>
                  <a:pt x="146" y="82"/>
                </a:cubicBezTo>
                <a:cubicBezTo>
                  <a:pt x="146" y="81"/>
                  <a:pt x="146" y="82"/>
                  <a:pt x="146" y="82"/>
                </a:cubicBezTo>
                <a:cubicBezTo>
                  <a:pt x="146" y="80"/>
                  <a:pt x="145" y="81"/>
                  <a:pt x="144" y="80"/>
                </a:cubicBezTo>
                <a:cubicBezTo>
                  <a:pt x="144" y="80"/>
                  <a:pt x="144" y="80"/>
                  <a:pt x="144" y="80"/>
                </a:cubicBezTo>
                <a:cubicBezTo>
                  <a:pt x="143" y="79"/>
                  <a:pt x="143" y="75"/>
                  <a:pt x="142" y="73"/>
                </a:cubicBezTo>
                <a:cubicBezTo>
                  <a:pt x="142" y="73"/>
                  <a:pt x="142" y="73"/>
                  <a:pt x="142" y="72"/>
                </a:cubicBezTo>
                <a:cubicBezTo>
                  <a:pt x="142" y="72"/>
                  <a:pt x="143" y="72"/>
                  <a:pt x="143" y="73"/>
                </a:cubicBezTo>
                <a:cubicBezTo>
                  <a:pt x="143" y="73"/>
                  <a:pt x="143" y="73"/>
                  <a:pt x="143" y="73"/>
                </a:cubicBezTo>
                <a:cubicBezTo>
                  <a:pt x="143" y="74"/>
                  <a:pt x="143" y="76"/>
                  <a:pt x="144" y="77"/>
                </a:cubicBezTo>
                <a:cubicBezTo>
                  <a:pt x="143" y="75"/>
                  <a:pt x="143" y="74"/>
                  <a:pt x="143" y="72"/>
                </a:cubicBezTo>
                <a:cubicBezTo>
                  <a:pt x="144" y="72"/>
                  <a:pt x="143" y="72"/>
                  <a:pt x="144" y="72"/>
                </a:cubicBezTo>
                <a:cubicBezTo>
                  <a:pt x="143" y="71"/>
                  <a:pt x="143" y="73"/>
                  <a:pt x="143" y="72"/>
                </a:cubicBezTo>
                <a:cubicBezTo>
                  <a:pt x="143" y="71"/>
                  <a:pt x="142" y="70"/>
                  <a:pt x="142" y="69"/>
                </a:cubicBezTo>
                <a:cubicBezTo>
                  <a:pt x="142" y="69"/>
                  <a:pt x="141" y="69"/>
                  <a:pt x="142" y="70"/>
                </a:cubicBezTo>
                <a:cubicBezTo>
                  <a:pt x="141" y="69"/>
                  <a:pt x="142" y="69"/>
                  <a:pt x="141" y="68"/>
                </a:cubicBezTo>
                <a:cubicBezTo>
                  <a:pt x="141" y="68"/>
                  <a:pt x="141" y="69"/>
                  <a:pt x="141" y="69"/>
                </a:cubicBezTo>
                <a:cubicBezTo>
                  <a:pt x="141" y="69"/>
                  <a:pt x="141" y="68"/>
                  <a:pt x="141" y="68"/>
                </a:cubicBezTo>
                <a:cubicBezTo>
                  <a:pt x="141" y="68"/>
                  <a:pt x="141" y="68"/>
                  <a:pt x="141" y="69"/>
                </a:cubicBezTo>
                <a:cubicBezTo>
                  <a:pt x="140" y="69"/>
                  <a:pt x="140" y="68"/>
                  <a:pt x="140" y="68"/>
                </a:cubicBezTo>
                <a:cubicBezTo>
                  <a:pt x="140" y="67"/>
                  <a:pt x="140" y="66"/>
                  <a:pt x="139" y="66"/>
                </a:cubicBezTo>
                <a:cubicBezTo>
                  <a:pt x="138" y="63"/>
                  <a:pt x="136" y="61"/>
                  <a:pt x="135" y="58"/>
                </a:cubicBezTo>
                <a:cubicBezTo>
                  <a:pt x="135" y="58"/>
                  <a:pt x="135" y="58"/>
                  <a:pt x="135" y="58"/>
                </a:cubicBezTo>
                <a:cubicBezTo>
                  <a:pt x="133" y="57"/>
                  <a:pt x="132" y="55"/>
                  <a:pt x="131" y="53"/>
                </a:cubicBezTo>
                <a:cubicBezTo>
                  <a:pt x="132" y="54"/>
                  <a:pt x="134" y="57"/>
                  <a:pt x="135" y="58"/>
                </a:cubicBezTo>
                <a:cubicBezTo>
                  <a:pt x="136" y="59"/>
                  <a:pt x="137" y="60"/>
                  <a:pt x="138" y="61"/>
                </a:cubicBezTo>
                <a:close/>
                <a:moveTo>
                  <a:pt x="126" y="49"/>
                </a:moveTo>
                <a:cubicBezTo>
                  <a:pt x="128" y="49"/>
                  <a:pt x="129" y="52"/>
                  <a:pt x="131" y="53"/>
                </a:cubicBezTo>
                <a:cubicBezTo>
                  <a:pt x="129" y="53"/>
                  <a:pt x="127" y="50"/>
                  <a:pt x="126" y="49"/>
                </a:cubicBezTo>
                <a:close/>
                <a:moveTo>
                  <a:pt x="115" y="73"/>
                </a:moveTo>
                <a:cubicBezTo>
                  <a:pt x="116" y="73"/>
                  <a:pt x="116" y="74"/>
                  <a:pt x="117" y="75"/>
                </a:cubicBezTo>
                <a:cubicBezTo>
                  <a:pt x="116" y="75"/>
                  <a:pt x="115" y="74"/>
                  <a:pt x="115" y="73"/>
                </a:cubicBezTo>
                <a:close/>
                <a:moveTo>
                  <a:pt x="146" y="78"/>
                </a:moveTo>
                <a:cubicBezTo>
                  <a:pt x="147" y="78"/>
                  <a:pt x="147" y="78"/>
                  <a:pt x="147" y="79"/>
                </a:cubicBezTo>
                <a:cubicBezTo>
                  <a:pt x="147" y="79"/>
                  <a:pt x="147" y="79"/>
                  <a:pt x="147" y="79"/>
                </a:cubicBezTo>
                <a:lnTo>
                  <a:pt x="146" y="78"/>
                </a:lnTo>
                <a:close/>
                <a:moveTo>
                  <a:pt x="116" y="85"/>
                </a:moveTo>
                <a:cubicBezTo>
                  <a:pt x="116" y="85"/>
                  <a:pt x="116" y="85"/>
                  <a:pt x="116" y="85"/>
                </a:cubicBezTo>
                <a:cubicBezTo>
                  <a:pt x="116" y="85"/>
                  <a:pt x="116" y="85"/>
                  <a:pt x="116" y="85"/>
                </a:cubicBezTo>
                <a:close/>
                <a:moveTo>
                  <a:pt x="145" y="81"/>
                </a:moveTo>
                <a:cubicBezTo>
                  <a:pt x="145" y="82"/>
                  <a:pt x="144" y="82"/>
                  <a:pt x="144" y="81"/>
                </a:cubicBezTo>
                <a:cubicBezTo>
                  <a:pt x="144" y="81"/>
                  <a:pt x="145" y="81"/>
                  <a:pt x="145" y="81"/>
                </a:cubicBezTo>
                <a:close/>
                <a:moveTo>
                  <a:pt x="145" y="82"/>
                </a:moveTo>
                <a:cubicBezTo>
                  <a:pt x="145" y="82"/>
                  <a:pt x="145" y="82"/>
                  <a:pt x="145" y="82"/>
                </a:cubicBezTo>
                <a:cubicBezTo>
                  <a:pt x="145" y="82"/>
                  <a:pt x="145" y="83"/>
                  <a:pt x="144" y="83"/>
                </a:cubicBezTo>
                <a:cubicBezTo>
                  <a:pt x="144" y="82"/>
                  <a:pt x="145" y="82"/>
                  <a:pt x="145" y="82"/>
                </a:cubicBezTo>
                <a:close/>
                <a:moveTo>
                  <a:pt x="119" y="85"/>
                </a:moveTo>
                <a:cubicBezTo>
                  <a:pt x="119" y="85"/>
                  <a:pt x="119" y="85"/>
                  <a:pt x="119" y="85"/>
                </a:cubicBezTo>
                <a:cubicBezTo>
                  <a:pt x="119" y="85"/>
                  <a:pt x="119" y="85"/>
                  <a:pt x="119" y="85"/>
                </a:cubicBezTo>
                <a:close/>
                <a:moveTo>
                  <a:pt x="117" y="86"/>
                </a:moveTo>
                <a:cubicBezTo>
                  <a:pt x="117" y="86"/>
                  <a:pt x="117" y="86"/>
                  <a:pt x="117" y="86"/>
                </a:cubicBezTo>
                <a:cubicBezTo>
                  <a:pt x="117" y="86"/>
                  <a:pt x="116" y="86"/>
                  <a:pt x="117" y="86"/>
                </a:cubicBezTo>
                <a:close/>
                <a:moveTo>
                  <a:pt x="150" y="89"/>
                </a:moveTo>
                <a:cubicBezTo>
                  <a:pt x="151" y="89"/>
                  <a:pt x="150" y="90"/>
                  <a:pt x="150" y="91"/>
                </a:cubicBezTo>
                <a:cubicBezTo>
                  <a:pt x="150" y="91"/>
                  <a:pt x="150" y="90"/>
                  <a:pt x="150" y="89"/>
                </a:cubicBezTo>
                <a:close/>
                <a:moveTo>
                  <a:pt x="116" y="86"/>
                </a:moveTo>
                <a:cubicBezTo>
                  <a:pt x="117" y="86"/>
                  <a:pt x="116" y="86"/>
                  <a:pt x="116" y="86"/>
                </a:cubicBezTo>
                <a:cubicBezTo>
                  <a:pt x="116" y="86"/>
                  <a:pt x="116" y="86"/>
                  <a:pt x="116" y="86"/>
                </a:cubicBezTo>
                <a:cubicBezTo>
                  <a:pt x="116" y="86"/>
                  <a:pt x="116" y="86"/>
                  <a:pt x="116" y="86"/>
                </a:cubicBezTo>
                <a:close/>
                <a:moveTo>
                  <a:pt x="178" y="99"/>
                </a:moveTo>
                <a:cubicBezTo>
                  <a:pt x="178" y="99"/>
                  <a:pt x="178" y="100"/>
                  <a:pt x="178" y="100"/>
                </a:cubicBezTo>
                <a:cubicBezTo>
                  <a:pt x="178" y="101"/>
                  <a:pt x="177" y="100"/>
                  <a:pt x="177" y="102"/>
                </a:cubicBezTo>
                <a:cubicBezTo>
                  <a:pt x="177" y="102"/>
                  <a:pt x="177" y="100"/>
                  <a:pt x="178" y="99"/>
                </a:cubicBezTo>
                <a:close/>
                <a:moveTo>
                  <a:pt x="176" y="103"/>
                </a:moveTo>
                <a:cubicBezTo>
                  <a:pt x="176" y="105"/>
                  <a:pt x="176" y="106"/>
                  <a:pt x="175" y="108"/>
                </a:cubicBezTo>
                <a:cubicBezTo>
                  <a:pt x="174" y="107"/>
                  <a:pt x="176" y="104"/>
                  <a:pt x="176" y="103"/>
                </a:cubicBezTo>
                <a:close/>
                <a:moveTo>
                  <a:pt x="180" y="105"/>
                </a:moveTo>
                <a:cubicBezTo>
                  <a:pt x="179" y="106"/>
                  <a:pt x="179" y="108"/>
                  <a:pt x="179" y="108"/>
                </a:cubicBezTo>
                <a:cubicBezTo>
                  <a:pt x="178" y="108"/>
                  <a:pt x="179" y="104"/>
                  <a:pt x="180" y="105"/>
                </a:cubicBezTo>
                <a:close/>
                <a:moveTo>
                  <a:pt x="176" y="105"/>
                </a:moveTo>
                <a:cubicBezTo>
                  <a:pt x="177" y="105"/>
                  <a:pt x="176" y="106"/>
                  <a:pt x="176" y="107"/>
                </a:cubicBezTo>
                <a:cubicBezTo>
                  <a:pt x="176" y="106"/>
                  <a:pt x="176" y="105"/>
                  <a:pt x="176" y="105"/>
                </a:cubicBezTo>
                <a:close/>
                <a:moveTo>
                  <a:pt x="174" y="111"/>
                </a:moveTo>
                <a:cubicBezTo>
                  <a:pt x="174" y="112"/>
                  <a:pt x="174" y="113"/>
                  <a:pt x="173" y="114"/>
                </a:cubicBezTo>
                <a:cubicBezTo>
                  <a:pt x="172" y="114"/>
                  <a:pt x="173" y="113"/>
                  <a:pt x="174" y="112"/>
                </a:cubicBezTo>
                <a:cubicBezTo>
                  <a:pt x="173" y="112"/>
                  <a:pt x="173" y="114"/>
                  <a:pt x="173" y="114"/>
                </a:cubicBezTo>
                <a:cubicBezTo>
                  <a:pt x="173" y="113"/>
                  <a:pt x="173" y="112"/>
                  <a:pt x="174" y="111"/>
                </a:cubicBezTo>
                <a:close/>
                <a:moveTo>
                  <a:pt x="168" y="123"/>
                </a:moveTo>
                <a:cubicBezTo>
                  <a:pt x="169" y="124"/>
                  <a:pt x="167" y="126"/>
                  <a:pt x="166" y="127"/>
                </a:cubicBezTo>
                <a:cubicBezTo>
                  <a:pt x="166" y="126"/>
                  <a:pt x="168" y="125"/>
                  <a:pt x="168" y="123"/>
                </a:cubicBezTo>
                <a:close/>
                <a:moveTo>
                  <a:pt x="167" y="124"/>
                </a:moveTo>
                <a:cubicBezTo>
                  <a:pt x="167" y="125"/>
                  <a:pt x="165" y="127"/>
                  <a:pt x="165" y="127"/>
                </a:cubicBezTo>
                <a:cubicBezTo>
                  <a:pt x="165" y="127"/>
                  <a:pt x="166" y="126"/>
                  <a:pt x="165" y="126"/>
                </a:cubicBezTo>
                <a:cubicBezTo>
                  <a:pt x="166" y="126"/>
                  <a:pt x="166" y="125"/>
                  <a:pt x="167" y="124"/>
                </a:cubicBezTo>
                <a:close/>
                <a:moveTo>
                  <a:pt x="142" y="109"/>
                </a:moveTo>
                <a:cubicBezTo>
                  <a:pt x="142" y="111"/>
                  <a:pt x="141" y="112"/>
                  <a:pt x="140" y="113"/>
                </a:cubicBezTo>
                <a:cubicBezTo>
                  <a:pt x="140" y="113"/>
                  <a:pt x="140" y="113"/>
                  <a:pt x="140" y="112"/>
                </a:cubicBezTo>
                <a:cubicBezTo>
                  <a:pt x="141" y="111"/>
                  <a:pt x="141" y="110"/>
                  <a:pt x="142" y="109"/>
                </a:cubicBezTo>
                <a:close/>
                <a:moveTo>
                  <a:pt x="166" y="127"/>
                </a:moveTo>
                <a:cubicBezTo>
                  <a:pt x="166" y="128"/>
                  <a:pt x="164" y="131"/>
                  <a:pt x="163" y="131"/>
                </a:cubicBezTo>
                <a:cubicBezTo>
                  <a:pt x="164" y="130"/>
                  <a:pt x="165" y="128"/>
                  <a:pt x="166" y="127"/>
                </a:cubicBezTo>
                <a:close/>
                <a:moveTo>
                  <a:pt x="164" y="128"/>
                </a:moveTo>
                <a:cubicBezTo>
                  <a:pt x="164" y="128"/>
                  <a:pt x="163" y="129"/>
                  <a:pt x="163" y="130"/>
                </a:cubicBezTo>
                <a:cubicBezTo>
                  <a:pt x="163" y="129"/>
                  <a:pt x="163" y="129"/>
                  <a:pt x="164" y="128"/>
                </a:cubicBezTo>
                <a:close/>
                <a:moveTo>
                  <a:pt x="163" y="130"/>
                </a:moveTo>
                <a:cubicBezTo>
                  <a:pt x="162" y="131"/>
                  <a:pt x="161" y="133"/>
                  <a:pt x="159" y="134"/>
                </a:cubicBezTo>
                <a:cubicBezTo>
                  <a:pt x="159" y="133"/>
                  <a:pt x="162" y="131"/>
                  <a:pt x="161" y="131"/>
                </a:cubicBezTo>
                <a:cubicBezTo>
                  <a:pt x="162" y="130"/>
                  <a:pt x="162" y="130"/>
                  <a:pt x="162" y="130"/>
                </a:cubicBezTo>
                <a:cubicBezTo>
                  <a:pt x="162" y="130"/>
                  <a:pt x="162" y="131"/>
                  <a:pt x="163" y="130"/>
                </a:cubicBezTo>
                <a:close/>
                <a:moveTo>
                  <a:pt x="114" y="92"/>
                </a:moveTo>
                <a:cubicBezTo>
                  <a:pt x="114" y="92"/>
                  <a:pt x="114" y="92"/>
                  <a:pt x="113" y="92"/>
                </a:cubicBezTo>
                <a:cubicBezTo>
                  <a:pt x="113" y="92"/>
                  <a:pt x="113" y="92"/>
                  <a:pt x="114" y="92"/>
                </a:cubicBezTo>
                <a:close/>
                <a:moveTo>
                  <a:pt x="157" y="136"/>
                </a:moveTo>
                <a:cubicBezTo>
                  <a:pt x="155" y="139"/>
                  <a:pt x="152" y="141"/>
                  <a:pt x="149" y="144"/>
                </a:cubicBezTo>
                <a:cubicBezTo>
                  <a:pt x="149" y="144"/>
                  <a:pt x="150" y="143"/>
                  <a:pt x="151" y="142"/>
                </a:cubicBezTo>
                <a:cubicBezTo>
                  <a:pt x="151" y="143"/>
                  <a:pt x="149" y="144"/>
                  <a:pt x="148" y="145"/>
                </a:cubicBezTo>
                <a:cubicBezTo>
                  <a:pt x="147" y="145"/>
                  <a:pt x="148" y="144"/>
                  <a:pt x="148" y="144"/>
                </a:cubicBezTo>
                <a:cubicBezTo>
                  <a:pt x="151" y="141"/>
                  <a:pt x="153" y="139"/>
                  <a:pt x="157" y="136"/>
                </a:cubicBezTo>
                <a:close/>
                <a:moveTo>
                  <a:pt x="131" y="117"/>
                </a:moveTo>
                <a:cubicBezTo>
                  <a:pt x="131" y="118"/>
                  <a:pt x="130" y="119"/>
                  <a:pt x="129" y="119"/>
                </a:cubicBezTo>
                <a:cubicBezTo>
                  <a:pt x="129" y="119"/>
                  <a:pt x="130" y="118"/>
                  <a:pt x="131" y="117"/>
                </a:cubicBezTo>
                <a:close/>
                <a:moveTo>
                  <a:pt x="129" y="120"/>
                </a:moveTo>
                <a:cubicBezTo>
                  <a:pt x="130" y="121"/>
                  <a:pt x="126" y="122"/>
                  <a:pt x="129" y="121"/>
                </a:cubicBezTo>
                <a:cubicBezTo>
                  <a:pt x="129" y="121"/>
                  <a:pt x="129" y="120"/>
                  <a:pt x="129" y="120"/>
                </a:cubicBezTo>
                <a:close/>
                <a:moveTo>
                  <a:pt x="144" y="147"/>
                </a:moveTo>
                <a:cubicBezTo>
                  <a:pt x="145" y="147"/>
                  <a:pt x="143" y="148"/>
                  <a:pt x="143" y="149"/>
                </a:cubicBezTo>
                <a:cubicBezTo>
                  <a:pt x="143" y="148"/>
                  <a:pt x="143" y="148"/>
                  <a:pt x="144" y="147"/>
                </a:cubicBezTo>
                <a:close/>
                <a:moveTo>
                  <a:pt x="142" y="148"/>
                </a:moveTo>
                <a:cubicBezTo>
                  <a:pt x="142" y="149"/>
                  <a:pt x="141" y="149"/>
                  <a:pt x="141" y="150"/>
                </a:cubicBezTo>
                <a:cubicBezTo>
                  <a:pt x="141" y="149"/>
                  <a:pt x="141" y="149"/>
                  <a:pt x="141" y="149"/>
                </a:cubicBezTo>
                <a:lnTo>
                  <a:pt x="142" y="148"/>
                </a:lnTo>
                <a:close/>
                <a:moveTo>
                  <a:pt x="136" y="154"/>
                </a:moveTo>
                <a:cubicBezTo>
                  <a:pt x="136" y="154"/>
                  <a:pt x="135" y="155"/>
                  <a:pt x="134" y="154"/>
                </a:cubicBezTo>
                <a:cubicBezTo>
                  <a:pt x="134" y="155"/>
                  <a:pt x="134" y="155"/>
                  <a:pt x="134" y="155"/>
                </a:cubicBezTo>
                <a:cubicBezTo>
                  <a:pt x="133" y="155"/>
                  <a:pt x="134" y="155"/>
                  <a:pt x="134" y="154"/>
                </a:cubicBezTo>
                <a:cubicBezTo>
                  <a:pt x="134" y="154"/>
                  <a:pt x="135" y="154"/>
                  <a:pt x="136" y="154"/>
                </a:cubicBezTo>
                <a:close/>
                <a:moveTo>
                  <a:pt x="132" y="155"/>
                </a:moveTo>
                <a:cubicBezTo>
                  <a:pt x="132" y="155"/>
                  <a:pt x="132" y="155"/>
                  <a:pt x="132" y="155"/>
                </a:cubicBezTo>
                <a:cubicBezTo>
                  <a:pt x="133" y="156"/>
                  <a:pt x="131" y="156"/>
                  <a:pt x="131" y="156"/>
                </a:cubicBezTo>
                <a:cubicBezTo>
                  <a:pt x="131" y="156"/>
                  <a:pt x="131" y="155"/>
                  <a:pt x="132" y="155"/>
                </a:cubicBezTo>
                <a:close/>
                <a:moveTo>
                  <a:pt x="125" y="159"/>
                </a:moveTo>
                <a:cubicBezTo>
                  <a:pt x="125" y="160"/>
                  <a:pt x="124" y="160"/>
                  <a:pt x="123" y="161"/>
                </a:cubicBezTo>
                <a:cubicBezTo>
                  <a:pt x="123" y="160"/>
                  <a:pt x="125" y="160"/>
                  <a:pt x="125" y="159"/>
                </a:cubicBezTo>
                <a:close/>
                <a:moveTo>
                  <a:pt x="126" y="165"/>
                </a:moveTo>
                <a:cubicBezTo>
                  <a:pt x="125" y="165"/>
                  <a:pt x="124" y="165"/>
                  <a:pt x="124" y="164"/>
                </a:cubicBezTo>
                <a:cubicBezTo>
                  <a:pt x="124" y="164"/>
                  <a:pt x="126" y="164"/>
                  <a:pt x="126" y="165"/>
                </a:cubicBezTo>
                <a:close/>
                <a:moveTo>
                  <a:pt x="124" y="161"/>
                </a:moveTo>
                <a:cubicBezTo>
                  <a:pt x="124" y="161"/>
                  <a:pt x="122" y="162"/>
                  <a:pt x="124" y="161"/>
                </a:cubicBezTo>
                <a:cubicBezTo>
                  <a:pt x="124" y="162"/>
                  <a:pt x="122" y="162"/>
                  <a:pt x="121" y="163"/>
                </a:cubicBezTo>
                <a:cubicBezTo>
                  <a:pt x="122" y="162"/>
                  <a:pt x="122" y="162"/>
                  <a:pt x="124" y="161"/>
                </a:cubicBezTo>
                <a:close/>
                <a:moveTo>
                  <a:pt x="101" y="98"/>
                </a:moveTo>
                <a:cubicBezTo>
                  <a:pt x="100" y="99"/>
                  <a:pt x="101" y="99"/>
                  <a:pt x="101" y="99"/>
                </a:cubicBezTo>
                <a:cubicBezTo>
                  <a:pt x="100" y="99"/>
                  <a:pt x="100" y="99"/>
                  <a:pt x="99" y="99"/>
                </a:cubicBezTo>
                <a:cubicBezTo>
                  <a:pt x="99" y="99"/>
                  <a:pt x="100" y="99"/>
                  <a:pt x="101" y="98"/>
                </a:cubicBezTo>
                <a:close/>
                <a:moveTo>
                  <a:pt x="123" y="165"/>
                </a:moveTo>
                <a:cubicBezTo>
                  <a:pt x="124" y="165"/>
                  <a:pt x="120" y="166"/>
                  <a:pt x="121" y="165"/>
                </a:cubicBezTo>
                <a:cubicBezTo>
                  <a:pt x="122" y="165"/>
                  <a:pt x="122" y="165"/>
                  <a:pt x="123" y="165"/>
                </a:cubicBezTo>
                <a:close/>
                <a:moveTo>
                  <a:pt x="121" y="161"/>
                </a:moveTo>
                <a:cubicBezTo>
                  <a:pt x="121" y="162"/>
                  <a:pt x="119" y="162"/>
                  <a:pt x="118" y="162"/>
                </a:cubicBezTo>
                <a:cubicBezTo>
                  <a:pt x="119" y="162"/>
                  <a:pt x="120" y="162"/>
                  <a:pt x="121" y="161"/>
                </a:cubicBezTo>
                <a:close/>
                <a:moveTo>
                  <a:pt x="99" y="99"/>
                </a:moveTo>
                <a:cubicBezTo>
                  <a:pt x="99" y="100"/>
                  <a:pt x="98" y="100"/>
                  <a:pt x="98" y="99"/>
                </a:cubicBezTo>
                <a:cubicBezTo>
                  <a:pt x="98" y="99"/>
                  <a:pt x="98" y="99"/>
                  <a:pt x="99" y="99"/>
                </a:cubicBezTo>
                <a:close/>
                <a:moveTo>
                  <a:pt x="116" y="164"/>
                </a:moveTo>
                <a:cubicBezTo>
                  <a:pt x="116" y="165"/>
                  <a:pt x="115" y="165"/>
                  <a:pt x="115" y="165"/>
                </a:cubicBezTo>
                <a:cubicBezTo>
                  <a:pt x="115" y="165"/>
                  <a:pt x="115" y="165"/>
                  <a:pt x="116" y="164"/>
                </a:cubicBezTo>
                <a:close/>
                <a:moveTo>
                  <a:pt x="110" y="167"/>
                </a:moveTo>
                <a:cubicBezTo>
                  <a:pt x="107" y="168"/>
                  <a:pt x="105" y="169"/>
                  <a:pt x="104" y="169"/>
                </a:cubicBezTo>
                <a:cubicBezTo>
                  <a:pt x="103" y="168"/>
                  <a:pt x="104" y="168"/>
                  <a:pt x="104" y="168"/>
                </a:cubicBezTo>
                <a:cubicBezTo>
                  <a:pt x="104" y="168"/>
                  <a:pt x="106" y="167"/>
                  <a:pt x="106" y="168"/>
                </a:cubicBezTo>
                <a:cubicBezTo>
                  <a:pt x="106" y="167"/>
                  <a:pt x="108" y="167"/>
                  <a:pt x="110" y="167"/>
                </a:cubicBezTo>
                <a:close/>
                <a:moveTo>
                  <a:pt x="109" y="167"/>
                </a:moveTo>
                <a:cubicBezTo>
                  <a:pt x="108" y="167"/>
                  <a:pt x="108" y="166"/>
                  <a:pt x="110" y="166"/>
                </a:cubicBezTo>
                <a:cubicBezTo>
                  <a:pt x="109" y="167"/>
                  <a:pt x="111" y="166"/>
                  <a:pt x="112" y="167"/>
                </a:cubicBezTo>
                <a:cubicBezTo>
                  <a:pt x="110" y="167"/>
                  <a:pt x="110" y="167"/>
                  <a:pt x="109" y="167"/>
                </a:cubicBezTo>
                <a:close/>
                <a:moveTo>
                  <a:pt x="106" y="171"/>
                </a:moveTo>
                <a:cubicBezTo>
                  <a:pt x="105" y="171"/>
                  <a:pt x="104" y="171"/>
                  <a:pt x="103" y="171"/>
                </a:cubicBezTo>
                <a:cubicBezTo>
                  <a:pt x="104" y="171"/>
                  <a:pt x="104" y="171"/>
                  <a:pt x="106" y="171"/>
                </a:cubicBezTo>
                <a:close/>
                <a:moveTo>
                  <a:pt x="87" y="98"/>
                </a:moveTo>
                <a:cubicBezTo>
                  <a:pt x="87" y="99"/>
                  <a:pt x="87" y="99"/>
                  <a:pt x="87" y="99"/>
                </a:cubicBezTo>
                <a:cubicBezTo>
                  <a:pt x="87" y="99"/>
                  <a:pt x="86" y="98"/>
                  <a:pt x="86" y="99"/>
                </a:cubicBezTo>
                <a:cubicBezTo>
                  <a:pt x="86" y="98"/>
                  <a:pt x="87" y="98"/>
                  <a:pt x="87" y="98"/>
                </a:cubicBezTo>
                <a:close/>
                <a:moveTo>
                  <a:pt x="79" y="168"/>
                </a:moveTo>
                <a:cubicBezTo>
                  <a:pt x="78" y="169"/>
                  <a:pt x="76" y="168"/>
                  <a:pt x="75" y="169"/>
                </a:cubicBezTo>
                <a:cubicBezTo>
                  <a:pt x="73" y="168"/>
                  <a:pt x="73" y="168"/>
                  <a:pt x="71" y="168"/>
                </a:cubicBezTo>
                <a:cubicBezTo>
                  <a:pt x="71" y="167"/>
                  <a:pt x="71" y="167"/>
                  <a:pt x="71" y="167"/>
                </a:cubicBezTo>
                <a:cubicBezTo>
                  <a:pt x="73" y="168"/>
                  <a:pt x="76" y="168"/>
                  <a:pt x="79" y="168"/>
                </a:cubicBezTo>
                <a:close/>
                <a:moveTo>
                  <a:pt x="85" y="98"/>
                </a:moveTo>
                <a:cubicBezTo>
                  <a:pt x="85" y="98"/>
                  <a:pt x="85" y="98"/>
                  <a:pt x="85" y="98"/>
                </a:cubicBezTo>
                <a:cubicBezTo>
                  <a:pt x="85" y="98"/>
                  <a:pt x="86" y="98"/>
                  <a:pt x="85" y="98"/>
                </a:cubicBezTo>
                <a:close/>
                <a:moveTo>
                  <a:pt x="71" y="168"/>
                </a:moveTo>
                <a:cubicBezTo>
                  <a:pt x="69" y="168"/>
                  <a:pt x="66" y="167"/>
                  <a:pt x="65" y="166"/>
                </a:cubicBezTo>
                <a:cubicBezTo>
                  <a:pt x="63" y="167"/>
                  <a:pt x="61" y="167"/>
                  <a:pt x="59" y="165"/>
                </a:cubicBezTo>
                <a:cubicBezTo>
                  <a:pt x="60" y="165"/>
                  <a:pt x="62" y="166"/>
                  <a:pt x="63" y="165"/>
                </a:cubicBezTo>
                <a:cubicBezTo>
                  <a:pt x="67" y="167"/>
                  <a:pt x="69" y="167"/>
                  <a:pt x="71" y="168"/>
                </a:cubicBezTo>
                <a:close/>
                <a:moveTo>
                  <a:pt x="70" y="165"/>
                </a:moveTo>
                <a:cubicBezTo>
                  <a:pt x="70" y="166"/>
                  <a:pt x="68" y="165"/>
                  <a:pt x="68" y="165"/>
                </a:cubicBezTo>
                <a:cubicBezTo>
                  <a:pt x="68" y="165"/>
                  <a:pt x="69" y="165"/>
                  <a:pt x="70" y="165"/>
                </a:cubicBezTo>
                <a:cubicBezTo>
                  <a:pt x="70" y="165"/>
                  <a:pt x="70" y="165"/>
                  <a:pt x="70" y="165"/>
                </a:cubicBezTo>
                <a:close/>
                <a:moveTo>
                  <a:pt x="67" y="164"/>
                </a:moveTo>
                <a:cubicBezTo>
                  <a:pt x="66" y="165"/>
                  <a:pt x="65" y="164"/>
                  <a:pt x="64" y="164"/>
                </a:cubicBezTo>
                <a:cubicBezTo>
                  <a:pt x="64" y="163"/>
                  <a:pt x="63" y="163"/>
                  <a:pt x="63" y="163"/>
                </a:cubicBezTo>
                <a:cubicBezTo>
                  <a:pt x="65" y="163"/>
                  <a:pt x="66" y="164"/>
                  <a:pt x="67" y="164"/>
                </a:cubicBezTo>
                <a:close/>
                <a:moveTo>
                  <a:pt x="84" y="94"/>
                </a:moveTo>
                <a:cubicBezTo>
                  <a:pt x="84" y="95"/>
                  <a:pt x="84" y="95"/>
                  <a:pt x="84" y="95"/>
                </a:cubicBezTo>
                <a:cubicBezTo>
                  <a:pt x="84" y="94"/>
                  <a:pt x="84" y="95"/>
                  <a:pt x="84" y="94"/>
                </a:cubicBezTo>
                <a:close/>
                <a:moveTo>
                  <a:pt x="62" y="167"/>
                </a:moveTo>
                <a:cubicBezTo>
                  <a:pt x="62" y="168"/>
                  <a:pt x="60" y="167"/>
                  <a:pt x="59" y="167"/>
                </a:cubicBezTo>
                <a:cubicBezTo>
                  <a:pt x="60" y="167"/>
                  <a:pt x="59" y="166"/>
                  <a:pt x="58" y="166"/>
                </a:cubicBezTo>
                <a:cubicBezTo>
                  <a:pt x="59" y="166"/>
                  <a:pt x="61" y="167"/>
                  <a:pt x="62" y="167"/>
                </a:cubicBezTo>
                <a:close/>
                <a:moveTo>
                  <a:pt x="60" y="165"/>
                </a:moveTo>
                <a:cubicBezTo>
                  <a:pt x="60" y="165"/>
                  <a:pt x="60" y="165"/>
                  <a:pt x="60" y="165"/>
                </a:cubicBezTo>
                <a:cubicBezTo>
                  <a:pt x="58" y="164"/>
                  <a:pt x="58" y="164"/>
                  <a:pt x="58" y="164"/>
                </a:cubicBezTo>
                <a:cubicBezTo>
                  <a:pt x="58" y="164"/>
                  <a:pt x="60" y="164"/>
                  <a:pt x="60" y="165"/>
                </a:cubicBezTo>
                <a:close/>
                <a:moveTo>
                  <a:pt x="84" y="94"/>
                </a:moveTo>
                <a:cubicBezTo>
                  <a:pt x="83" y="94"/>
                  <a:pt x="84" y="94"/>
                  <a:pt x="83" y="94"/>
                </a:cubicBezTo>
                <a:cubicBezTo>
                  <a:pt x="84" y="94"/>
                  <a:pt x="84" y="94"/>
                  <a:pt x="84" y="94"/>
                </a:cubicBezTo>
                <a:close/>
                <a:moveTo>
                  <a:pt x="83" y="96"/>
                </a:moveTo>
                <a:cubicBezTo>
                  <a:pt x="83" y="96"/>
                  <a:pt x="83" y="96"/>
                  <a:pt x="83" y="96"/>
                </a:cubicBezTo>
                <a:cubicBezTo>
                  <a:pt x="83" y="95"/>
                  <a:pt x="83" y="96"/>
                  <a:pt x="83" y="96"/>
                </a:cubicBezTo>
                <a:close/>
                <a:moveTo>
                  <a:pt x="82" y="97"/>
                </a:moveTo>
                <a:cubicBezTo>
                  <a:pt x="82" y="97"/>
                  <a:pt x="82" y="97"/>
                  <a:pt x="82" y="97"/>
                </a:cubicBezTo>
                <a:cubicBezTo>
                  <a:pt x="82" y="96"/>
                  <a:pt x="82" y="96"/>
                  <a:pt x="82" y="97"/>
                </a:cubicBezTo>
                <a:close/>
                <a:moveTo>
                  <a:pt x="82" y="96"/>
                </a:moveTo>
                <a:cubicBezTo>
                  <a:pt x="82" y="96"/>
                  <a:pt x="82" y="96"/>
                  <a:pt x="82" y="96"/>
                </a:cubicBezTo>
                <a:cubicBezTo>
                  <a:pt x="82" y="96"/>
                  <a:pt x="82" y="96"/>
                  <a:pt x="82" y="97"/>
                </a:cubicBezTo>
                <a:cubicBezTo>
                  <a:pt x="82" y="97"/>
                  <a:pt x="82" y="97"/>
                  <a:pt x="81" y="97"/>
                </a:cubicBezTo>
                <a:cubicBezTo>
                  <a:pt x="81" y="97"/>
                  <a:pt x="81" y="96"/>
                  <a:pt x="81" y="96"/>
                </a:cubicBezTo>
                <a:cubicBezTo>
                  <a:pt x="82" y="96"/>
                  <a:pt x="82" y="96"/>
                  <a:pt x="82" y="96"/>
                </a:cubicBezTo>
                <a:close/>
                <a:moveTo>
                  <a:pt x="48" y="162"/>
                </a:moveTo>
                <a:cubicBezTo>
                  <a:pt x="48" y="162"/>
                  <a:pt x="47" y="161"/>
                  <a:pt x="47" y="161"/>
                </a:cubicBezTo>
                <a:cubicBezTo>
                  <a:pt x="46" y="161"/>
                  <a:pt x="48" y="161"/>
                  <a:pt x="47" y="161"/>
                </a:cubicBezTo>
                <a:cubicBezTo>
                  <a:pt x="47" y="161"/>
                  <a:pt x="48" y="162"/>
                  <a:pt x="48" y="162"/>
                </a:cubicBezTo>
                <a:cubicBezTo>
                  <a:pt x="47" y="162"/>
                  <a:pt x="47" y="162"/>
                  <a:pt x="46" y="161"/>
                </a:cubicBezTo>
                <a:cubicBezTo>
                  <a:pt x="46" y="161"/>
                  <a:pt x="47" y="162"/>
                  <a:pt x="48" y="162"/>
                </a:cubicBezTo>
                <a:close/>
                <a:moveTo>
                  <a:pt x="83" y="93"/>
                </a:moveTo>
                <a:cubicBezTo>
                  <a:pt x="83" y="93"/>
                  <a:pt x="82" y="93"/>
                  <a:pt x="83" y="93"/>
                </a:cubicBezTo>
                <a:cubicBezTo>
                  <a:pt x="83" y="93"/>
                  <a:pt x="83" y="93"/>
                  <a:pt x="83" y="93"/>
                </a:cubicBezTo>
                <a:close/>
                <a:moveTo>
                  <a:pt x="81" y="96"/>
                </a:moveTo>
                <a:cubicBezTo>
                  <a:pt x="81" y="96"/>
                  <a:pt x="81" y="96"/>
                  <a:pt x="81" y="96"/>
                </a:cubicBezTo>
                <a:cubicBezTo>
                  <a:pt x="81" y="96"/>
                  <a:pt x="81" y="96"/>
                  <a:pt x="81" y="95"/>
                </a:cubicBezTo>
                <a:cubicBezTo>
                  <a:pt x="81" y="95"/>
                  <a:pt x="81" y="95"/>
                  <a:pt x="81" y="96"/>
                </a:cubicBezTo>
                <a:close/>
                <a:moveTo>
                  <a:pt x="42" y="157"/>
                </a:moveTo>
                <a:cubicBezTo>
                  <a:pt x="42" y="157"/>
                  <a:pt x="42" y="157"/>
                  <a:pt x="41" y="158"/>
                </a:cubicBezTo>
                <a:cubicBezTo>
                  <a:pt x="41" y="157"/>
                  <a:pt x="41" y="157"/>
                  <a:pt x="41" y="157"/>
                </a:cubicBezTo>
                <a:cubicBezTo>
                  <a:pt x="41" y="157"/>
                  <a:pt x="41" y="156"/>
                  <a:pt x="41" y="156"/>
                </a:cubicBezTo>
                <a:cubicBezTo>
                  <a:pt x="41" y="156"/>
                  <a:pt x="41" y="157"/>
                  <a:pt x="42" y="157"/>
                </a:cubicBezTo>
                <a:cubicBezTo>
                  <a:pt x="42" y="157"/>
                  <a:pt x="42" y="157"/>
                  <a:pt x="42" y="157"/>
                </a:cubicBezTo>
                <a:close/>
                <a:moveTo>
                  <a:pt x="39" y="156"/>
                </a:moveTo>
                <a:cubicBezTo>
                  <a:pt x="39" y="156"/>
                  <a:pt x="39" y="156"/>
                  <a:pt x="40" y="156"/>
                </a:cubicBezTo>
                <a:cubicBezTo>
                  <a:pt x="41" y="156"/>
                  <a:pt x="41" y="157"/>
                  <a:pt x="39" y="156"/>
                </a:cubicBezTo>
                <a:close/>
                <a:moveTo>
                  <a:pt x="81" y="93"/>
                </a:moveTo>
                <a:cubicBezTo>
                  <a:pt x="81" y="93"/>
                  <a:pt x="80" y="93"/>
                  <a:pt x="81" y="93"/>
                </a:cubicBezTo>
                <a:cubicBezTo>
                  <a:pt x="80" y="93"/>
                  <a:pt x="81" y="93"/>
                  <a:pt x="80" y="93"/>
                </a:cubicBezTo>
                <a:cubicBezTo>
                  <a:pt x="80" y="93"/>
                  <a:pt x="80" y="93"/>
                  <a:pt x="80" y="93"/>
                </a:cubicBezTo>
                <a:cubicBezTo>
                  <a:pt x="81" y="92"/>
                  <a:pt x="80" y="93"/>
                  <a:pt x="81" y="93"/>
                </a:cubicBezTo>
                <a:close/>
                <a:moveTo>
                  <a:pt x="37" y="148"/>
                </a:moveTo>
                <a:cubicBezTo>
                  <a:pt x="34" y="147"/>
                  <a:pt x="29" y="143"/>
                  <a:pt x="27" y="141"/>
                </a:cubicBezTo>
                <a:cubicBezTo>
                  <a:pt x="29" y="141"/>
                  <a:pt x="34" y="146"/>
                  <a:pt x="37" y="148"/>
                </a:cubicBezTo>
                <a:close/>
                <a:moveTo>
                  <a:pt x="33" y="147"/>
                </a:moveTo>
                <a:cubicBezTo>
                  <a:pt x="33" y="147"/>
                  <a:pt x="33" y="147"/>
                  <a:pt x="33" y="147"/>
                </a:cubicBezTo>
                <a:cubicBezTo>
                  <a:pt x="32" y="146"/>
                  <a:pt x="31" y="146"/>
                  <a:pt x="31" y="145"/>
                </a:cubicBezTo>
                <a:cubicBezTo>
                  <a:pt x="32" y="145"/>
                  <a:pt x="32" y="146"/>
                  <a:pt x="33" y="147"/>
                </a:cubicBezTo>
                <a:close/>
                <a:moveTo>
                  <a:pt x="31" y="145"/>
                </a:moveTo>
                <a:cubicBezTo>
                  <a:pt x="31" y="146"/>
                  <a:pt x="31" y="146"/>
                  <a:pt x="31" y="146"/>
                </a:cubicBezTo>
                <a:cubicBezTo>
                  <a:pt x="30" y="145"/>
                  <a:pt x="29" y="144"/>
                  <a:pt x="30" y="144"/>
                </a:cubicBezTo>
                <a:lnTo>
                  <a:pt x="31" y="145"/>
                </a:lnTo>
                <a:close/>
                <a:moveTo>
                  <a:pt x="28" y="146"/>
                </a:moveTo>
                <a:cubicBezTo>
                  <a:pt x="28" y="146"/>
                  <a:pt x="28" y="146"/>
                  <a:pt x="28" y="146"/>
                </a:cubicBezTo>
                <a:cubicBezTo>
                  <a:pt x="26" y="145"/>
                  <a:pt x="28" y="145"/>
                  <a:pt x="27" y="144"/>
                </a:cubicBezTo>
                <a:cubicBezTo>
                  <a:pt x="27" y="144"/>
                  <a:pt x="28" y="145"/>
                  <a:pt x="28" y="145"/>
                </a:cubicBezTo>
                <a:cubicBezTo>
                  <a:pt x="28" y="145"/>
                  <a:pt x="28" y="145"/>
                  <a:pt x="28" y="146"/>
                </a:cubicBezTo>
                <a:close/>
                <a:moveTo>
                  <a:pt x="25" y="138"/>
                </a:moveTo>
                <a:cubicBezTo>
                  <a:pt x="25" y="139"/>
                  <a:pt x="23" y="137"/>
                  <a:pt x="23" y="137"/>
                </a:cubicBezTo>
                <a:cubicBezTo>
                  <a:pt x="24" y="136"/>
                  <a:pt x="24" y="138"/>
                  <a:pt x="25" y="138"/>
                </a:cubicBezTo>
                <a:close/>
                <a:moveTo>
                  <a:pt x="80" y="84"/>
                </a:moveTo>
                <a:cubicBezTo>
                  <a:pt x="79" y="84"/>
                  <a:pt x="79" y="84"/>
                  <a:pt x="79" y="84"/>
                </a:cubicBezTo>
                <a:cubicBezTo>
                  <a:pt x="80" y="84"/>
                  <a:pt x="79" y="84"/>
                  <a:pt x="80" y="84"/>
                </a:cubicBezTo>
                <a:close/>
                <a:moveTo>
                  <a:pt x="5" y="87"/>
                </a:moveTo>
                <a:cubicBezTo>
                  <a:pt x="6" y="83"/>
                  <a:pt x="7" y="86"/>
                  <a:pt x="7" y="91"/>
                </a:cubicBezTo>
                <a:cubicBezTo>
                  <a:pt x="7" y="91"/>
                  <a:pt x="7" y="90"/>
                  <a:pt x="7" y="89"/>
                </a:cubicBezTo>
                <a:cubicBezTo>
                  <a:pt x="7" y="88"/>
                  <a:pt x="7" y="91"/>
                  <a:pt x="8" y="91"/>
                </a:cubicBezTo>
                <a:cubicBezTo>
                  <a:pt x="8" y="92"/>
                  <a:pt x="7" y="91"/>
                  <a:pt x="7" y="91"/>
                </a:cubicBezTo>
                <a:cubicBezTo>
                  <a:pt x="8" y="96"/>
                  <a:pt x="8" y="96"/>
                  <a:pt x="9" y="100"/>
                </a:cubicBezTo>
                <a:cubicBezTo>
                  <a:pt x="9" y="101"/>
                  <a:pt x="9" y="103"/>
                  <a:pt x="9" y="104"/>
                </a:cubicBezTo>
                <a:cubicBezTo>
                  <a:pt x="10" y="105"/>
                  <a:pt x="9" y="102"/>
                  <a:pt x="10" y="103"/>
                </a:cubicBezTo>
                <a:cubicBezTo>
                  <a:pt x="10" y="106"/>
                  <a:pt x="10" y="106"/>
                  <a:pt x="11" y="109"/>
                </a:cubicBezTo>
                <a:cubicBezTo>
                  <a:pt x="12" y="109"/>
                  <a:pt x="10" y="106"/>
                  <a:pt x="11" y="107"/>
                </a:cubicBezTo>
                <a:cubicBezTo>
                  <a:pt x="11" y="109"/>
                  <a:pt x="12" y="110"/>
                  <a:pt x="13" y="111"/>
                </a:cubicBezTo>
                <a:cubicBezTo>
                  <a:pt x="13" y="112"/>
                  <a:pt x="12" y="112"/>
                  <a:pt x="12" y="111"/>
                </a:cubicBezTo>
                <a:cubicBezTo>
                  <a:pt x="12" y="112"/>
                  <a:pt x="13" y="112"/>
                  <a:pt x="13" y="112"/>
                </a:cubicBezTo>
                <a:cubicBezTo>
                  <a:pt x="14" y="114"/>
                  <a:pt x="14" y="114"/>
                  <a:pt x="14" y="115"/>
                </a:cubicBezTo>
                <a:cubicBezTo>
                  <a:pt x="12" y="114"/>
                  <a:pt x="10" y="107"/>
                  <a:pt x="9" y="104"/>
                </a:cubicBezTo>
                <a:cubicBezTo>
                  <a:pt x="8" y="99"/>
                  <a:pt x="7" y="95"/>
                  <a:pt x="6" y="89"/>
                </a:cubicBezTo>
                <a:cubicBezTo>
                  <a:pt x="6" y="89"/>
                  <a:pt x="6" y="90"/>
                  <a:pt x="6" y="91"/>
                </a:cubicBezTo>
                <a:cubicBezTo>
                  <a:pt x="6" y="91"/>
                  <a:pt x="6" y="88"/>
                  <a:pt x="6" y="88"/>
                </a:cubicBezTo>
                <a:cubicBezTo>
                  <a:pt x="6" y="87"/>
                  <a:pt x="6" y="86"/>
                  <a:pt x="5" y="87"/>
                </a:cubicBezTo>
                <a:close/>
                <a:moveTo>
                  <a:pt x="82" y="82"/>
                </a:moveTo>
                <a:cubicBezTo>
                  <a:pt x="82" y="82"/>
                  <a:pt x="82" y="82"/>
                  <a:pt x="82" y="82"/>
                </a:cubicBezTo>
                <a:cubicBezTo>
                  <a:pt x="82" y="82"/>
                  <a:pt x="82" y="82"/>
                  <a:pt x="82" y="82"/>
                </a:cubicBezTo>
                <a:close/>
                <a:moveTo>
                  <a:pt x="83" y="82"/>
                </a:moveTo>
                <a:cubicBezTo>
                  <a:pt x="83" y="82"/>
                  <a:pt x="83" y="82"/>
                  <a:pt x="83" y="82"/>
                </a:cubicBezTo>
                <a:close/>
                <a:moveTo>
                  <a:pt x="73" y="86"/>
                </a:moveTo>
                <a:cubicBezTo>
                  <a:pt x="73" y="86"/>
                  <a:pt x="72" y="86"/>
                  <a:pt x="73" y="85"/>
                </a:cubicBezTo>
                <a:cubicBezTo>
                  <a:pt x="73" y="86"/>
                  <a:pt x="73" y="86"/>
                  <a:pt x="73" y="86"/>
                </a:cubicBezTo>
                <a:close/>
                <a:moveTo>
                  <a:pt x="82" y="82"/>
                </a:moveTo>
                <a:cubicBezTo>
                  <a:pt x="81" y="83"/>
                  <a:pt x="82" y="83"/>
                  <a:pt x="82" y="83"/>
                </a:cubicBezTo>
                <a:cubicBezTo>
                  <a:pt x="82" y="83"/>
                  <a:pt x="83" y="83"/>
                  <a:pt x="83" y="83"/>
                </a:cubicBezTo>
                <a:cubicBezTo>
                  <a:pt x="83" y="83"/>
                  <a:pt x="82" y="83"/>
                  <a:pt x="83" y="82"/>
                </a:cubicBezTo>
                <a:cubicBezTo>
                  <a:pt x="82" y="82"/>
                  <a:pt x="82" y="83"/>
                  <a:pt x="82" y="82"/>
                </a:cubicBezTo>
                <a:close/>
                <a:moveTo>
                  <a:pt x="13" y="107"/>
                </a:moveTo>
                <a:cubicBezTo>
                  <a:pt x="12" y="107"/>
                  <a:pt x="12" y="105"/>
                  <a:pt x="11" y="105"/>
                </a:cubicBezTo>
                <a:cubicBezTo>
                  <a:pt x="12" y="105"/>
                  <a:pt x="12" y="106"/>
                  <a:pt x="13" y="107"/>
                </a:cubicBezTo>
                <a:close/>
                <a:moveTo>
                  <a:pt x="77" y="84"/>
                </a:moveTo>
                <a:cubicBezTo>
                  <a:pt x="76" y="84"/>
                  <a:pt x="76" y="84"/>
                  <a:pt x="76" y="85"/>
                </a:cubicBezTo>
                <a:cubicBezTo>
                  <a:pt x="76" y="85"/>
                  <a:pt x="76" y="84"/>
                  <a:pt x="76" y="84"/>
                </a:cubicBezTo>
                <a:cubicBezTo>
                  <a:pt x="77" y="84"/>
                  <a:pt x="77" y="84"/>
                  <a:pt x="77" y="84"/>
                </a:cubicBezTo>
                <a:close/>
                <a:moveTo>
                  <a:pt x="75" y="85"/>
                </a:moveTo>
                <a:cubicBezTo>
                  <a:pt x="75" y="85"/>
                  <a:pt x="75" y="85"/>
                  <a:pt x="75" y="85"/>
                </a:cubicBezTo>
                <a:cubicBezTo>
                  <a:pt x="74" y="85"/>
                  <a:pt x="75" y="85"/>
                  <a:pt x="75" y="85"/>
                </a:cubicBezTo>
                <a:cubicBezTo>
                  <a:pt x="75" y="85"/>
                  <a:pt x="75" y="85"/>
                  <a:pt x="75" y="85"/>
                </a:cubicBezTo>
                <a:close/>
                <a:moveTo>
                  <a:pt x="75" y="85"/>
                </a:moveTo>
                <a:cubicBezTo>
                  <a:pt x="75" y="85"/>
                  <a:pt x="75" y="85"/>
                  <a:pt x="75" y="86"/>
                </a:cubicBezTo>
                <a:cubicBezTo>
                  <a:pt x="75" y="86"/>
                  <a:pt x="75" y="86"/>
                  <a:pt x="76" y="86"/>
                </a:cubicBezTo>
                <a:cubicBezTo>
                  <a:pt x="75" y="85"/>
                  <a:pt x="75" y="85"/>
                  <a:pt x="76" y="85"/>
                </a:cubicBezTo>
                <a:cubicBezTo>
                  <a:pt x="76" y="85"/>
                  <a:pt x="75" y="85"/>
                  <a:pt x="75" y="85"/>
                </a:cubicBezTo>
                <a:cubicBezTo>
                  <a:pt x="75" y="85"/>
                  <a:pt x="75" y="85"/>
                  <a:pt x="76" y="85"/>
                </a:cubicBezTo>
                <a:cubicBezTo>
                  <a:pt x="76" y="85"/>
                  <a:pt x="75" y="85"/>
                  <a:pt x="75" y="85"/>
                </a:cubicBezTo>
                <a:close/>
                <a:moveTo>
                  <a:pt x="12" y="99"/>
                </a:moveTo>
                <a:cubicBezTo>
                  <a:pt x="11" y="99"/>
                  <a:pt x="11" y="98"/>
                  <a:pt x="11" y="97"/>
                </a:cubicBezTo>
                <a:cubicBezTo>
                  <a:pt x="11" y="97"/>
                  <a:pt x="11" y="98"/>
                  <a:pt x="12" y="99"/>
                </a:cubicBezTo>
                <a:close/>
                <a:moveTo>
                  <a:pt x="15" y="94"/>
                </a:moveTo>
                <a:cubicBezTo>
                  <a:pt x="13" y="90"/>
                  <a:pt x="14" y="82"/>
                  <a:pt x="15" y="78"/>
                </a:cubicBezTo>
                <a:cubicBezTo>
                  <a:pt x="15" y="77"/>
                  <a:pt x="14" y="78"/>
                  <a:pt x="14" y="79"/>
                </a:cubicBezTo>
                <a:cubicBezTo>
                  <a:pt x="14" y="78"/>
                  <a:pt x="14" y="77"/>
                  <a:pt x="14" y="76"/>
                </a:cubicBezTo>
                <a:cubicBezTo>
                  <a:pt x="14" y="76"/>
                  <a:pt x="14" y="77"/>
                  <a:pt x="15" y="77"/>
                </a:cubicBezTo>
                <a:cubicBezTo>
                  <a:pt x="15" y="77"/>
                  <a:pt x="15" y="75"/>
                  <a:pt x="15" y="74"/>
                </a:cubicBezTo>
                <a:cubicBezTo>
                  <a:pt x="16" y="80"/>
                  <a:pt x="14" y="86"/>
                  <a:pt x="15" y="94"/>
                </a:cubicBezTo>
                <a:cubicBezTo>
                  <a:pt x="15" y="94"/>
                  <a:pt x="15" y="94"/>
                  <a:pt x="15" y="94"/>
                </a:cubicBezTo>
                <a:close/>
                <a:moveTo>
                  <a:pt x="6" y="95"/>
                </a:moveTo>
                <a:cubicBezTo>
                  <a:pt x="6" y="94"/>
                  <a:pt x="6" y="93"/>
                  <a:pt x="5" y="92"/>
                </a:cubicBezTo>
                <a:cubicBezTo>
                  <a:pt x="6" y="92"/>
                  <a:pt x="6" y="92"/>
                  <a:pt x="6" y="92"/>
                </a:cubicBezTo>
                <a:cubicBezTo>
                  <a:pt x="6" y="93"/>
                  <a:pt x="6" y="93"/>
                  <a:pt x="6" y="95"/>
                </a:cubicBezTo>
                <a:close/>
                <a:moveTo>
                  <a:pt x="76" y="86"/>
                </a:moveTo>
                <a:cubicBezTo>
                  <a:pt x="75" y="86"/>
                  <a:pt x="75" y="86"/>
                  <a:pt x="75" y="86"/>
                </a:cubicBezTo>
                <a:cubicBezTo>
                  <a:pt x="75" y="86"/>
                  <a:pt x="75" y="86"/>
                  <a:pt x="76" y="86"/>
                </a:cubicBezTo>
                <a:cubicBezTo>
                  <a:pt x="75" y="86"/>
                  <a:pt x="76" y="86"/>
                  <a:pt x="76" y="86"/>
                </a:cubicBezTo>
                <a:close/>
                <a:moveTo>
                  <a:pt x="7" y="84"/>
                </a:moveTo>
                <a:cubicBezTo>
                  <a:pt x="7" y="84"/>
                  <a:pt x="7" y="84"/>
                  <a:pt x="6" y="84"/>
                </a:cubicBezTo>
                <a:cubicBezTo>
                  <a:pt x="6" y="81"/>
                  <a:pt x="7" y="80"/>
                  <a:pt x="7" y="77"/>
                </a:cubicBezTo>
                <a:cubicBezTo>
                  <a:pt x="8" y="79"/>
                  <a:pt x="7" y="82"/>
                  <a:pt x="7" y="84"/>
                </a:cubicBezTo>
                <a:close/>
                <a:moveTo>
                  <a:pt x="6" y="70"/>
                </a:moveTo>
                <a:cubicBezTo>
                  <a:pt x="6" y="72"/>
                  <a:pt x="6" y="72"/>
                  <a:pt x="6" y="72"/>
                </a:cubicBezTo>
                <a:cubicBezTo>
                  <a:pt x="7" y="64"/>
                  <a:pt x="11" y="55"/>
                  <a:pt x="16" y="49"/>
                </a:cubicBezTo>
                <a:cubicBezTo>
                  <a:pt x="16" y="48"/>
                  <a:pt x="15" y="48"/>
                  <a:pt x="16" y="48"/>
                </a:cubicBezTo>
                <a:cubicBezTo>
                  <a:pt x="16" y="47"/>
                  <a:pt x="17" y="47"/>
                  <a:pt x="17" y="46"/>
                </a:cubicBezTo>
                <a:cubicBezTo>
                  <a:pt x="18" y="46"/>
                  <a:pt x="16" y="48"/>
                  <a:pt x="16" y="49"/>
                </a:cubicBezTo>
                <a:cubicBezTo>
                  <a:pt x="16" y="49"/>
                  <a:pt x="16" y="49"/>
                  <a:pt x="16" y="49"/>
                </a:cubicBezTo>
                <a:cubicBezTo>
                  <a:pt x="15" y="52"/>
                  <a:pt x="11" y="58"/>
                  <a:pt x="9" y="65"/>
                </a:cubicBezTo>
                <a:cubicBezTo>
                  <a:pt x="9" y="66"/>
                  <a:pt x="8" y="67"/>
                  <a:pt x="8" y="68"/>
                </a:cubicBezTo>
                <a:cubicBezTo>
                  <a:pt x="7" y="69"/>
                  <a:pt x="8" y="68"/>
                  <a:pt x="8" y="68"/>
                </a:cubicBezTo>
                <a:cubicBezTo>
                  <a:pt x="8" y="69"/>
                  <a:pt x="7" y="70"/>
                  <a:pt x="8" y="71"/>
                </a:cubicBezTo>
                <a:cubicBezTo>
                  <a:pt x="7" y="72"/>
                  <a:pt x="7" y="71"/>
                  <a:pt x="7" y="71"/>
                </a:cubicBezTo>
                <a:cubicBezTo>
                  <a:pt x="7" y="74"/>
                  <a:pt x="6" y="75"/>
                  <a:pt x="6" y="77"/>
                </a:cubicBezTo>
                <a:cubicBezTo>
                  <a:pt x="6" y="77"/>
                  <a:pt x="6" y="75"/>
                  <a:pt x="7" y="74"/>
                </a:cubicBezTo>
                <a:cubicBezTo>
                  <a:pt x="7" y="76"/>
                  <a:pt x="6" y="79"/>
                  <a:pt x="6" y="81"/>
                </a:cubicBezTo>
                <a:cubicBezTo>
                  <a:pt x="5" y="81"/>
                  <a:pt x="5" y="78"/>
                  <a:pt x="5" y="81"/>
                </a:cubicBezTo>
                <a:cubicBezTo>
                  <a:pt x="4" y="79"/>
                  <a:pt x="6" y="73"/>
                  <a:pt x="6" y="72"/>
                </a:cubicBezTo>
                <a:cubicBezTo>
                  <a:pt x="5" y="76"/>
                  <a:pt x="5" y="83"/>
                  <a:pt x="4" y="85"/>
                </a:cubicBezTo>
                <a:cubicBezTo>
                  <a:pt x="3" y="79"/>
                  <a:pt x="5" y="75"/>
                  <a:pt x="6" y="70"/>
                </a:cubicBezTo>
                <a:close/>
                <a:moveTo>
                  <a:pt x="10" y="83"/>
                </a:moveTo>
                <a:cubicBezTo>
                  <a:pt x="10" y="83"/>
                  <a:pt x="9" y="82"/>
                  <a:pt x="10" y="81"/>
                </a:cubicBezTo>
                <a:cubicBezTo>
                  <a:pt x="10" y="81"/>
                  <a:pt x="10" y="82"/>
                  <a:pt x="10" y="83"/>
                </a:cubicBezTo>
                <a:close/>
                <a:moveTo>
                  <a:pt x="10" y="79"/>
                </a:moveTo>
                <a:cubicBezTo>
                  <a:pt x="10" y="79"/>
                  <a:pt x="10" y="79"/>
                  <a:pt x="10" y="79"/>
                </a:cubicBezTo>
                <a:cubicBezTo>
                  <a:pt x="11" y="73"/>
                  <a:pt x="11" y="73"/>
                  <a:pt x="12" y="68"/>
                </a:cubicBezTo>
                <a:cubicBezTo>
                  <a:pt x="14" y="67"/>
                  <a:pt x="11" y="76"/>
                  <a:pt x="11" y="79"/>
                </a:cubicBezTo>
                <a:cubicBezTo>
                  <a:pt x="10" y="81"/>
                  <a:pt x="10" y="81"/>
                  <a:pt x="10" y="79"/>
                </a:cubicBezTo>
                <a:close/>
                <a:moveTo>
                  <a:pt x="8" y="76"/>
                </a:moveTo>
                <a:cubicBezTo>
                  <a:pt x="7" y="75"/>
                  <a:pt x="8" y="74"/>
                  <a:pt x="7" y="74"/>
                </a:cubicBezTo>
                <a:cubicBezTo>
                  <a:pt x="8" y="73"/>
                  <a:pt x="8" y="70"/>
                  <a:pt x="9" y="70"/>
                </a:cubicBezTo>
                <a:cubicBezTo>
                  <a:pt x="8" y="72"/>
                  <a:pt x="9" y="73"/>
                  <a:pt x="8" y="76"/>
                </a:cubicBezTo>
                <a:close/>
                <a:moveTo>
                  <a:pt x="19" y="62"/>
                </a:moveTo>
                <a:cubicBezTo>
                  <a:pt x="19" y="62"/>
                  <a:pt x="19" y="62"/>
                  <a:pt x="19" y="61"/>
                </a:cubicBezTo>
                <a:cubicBezTo>
                  <a:pt x="19" y="62"/>
                  <a:pt x="19" y="62"/>
                  <a:pt x="19" y="63"/>
                </a:cubicBezTo>
                <a:cubicBezTo>
                  <a:pt x="19" y="62"/>
                  <a:pt x="20" y="60"/>
                  <a:pt x="20" y="60"/>
                </a:cubicBezTo>
                <a:cubicBezTo>
                  <a:pt x="20" y="61"/>
                  <a:pt x="19" y="65"/>
                  <a:pt x="19" y="66"/>
                </a:cubicBezTo>
                <a:cubicBezTo>
                  <a:pt x="18" y="67"/>
                  <a:pt x="18" y="66"/>
                  <a:pt x="18" y="66"/>
                </a:cubicBezTo>
                <a:cubicBezTo>
                  <a:pt x="17" y="66"/>
                  <a:pt x="17" y="67"/>
                  <a:pt x="17" y="67"/>
                </a:cubicBezTo>
                <a:cubicBezTo>
                  <a:pt x="17" y="68"/>
                  <a:pt x="18" y="66"/>
                  <a:pt x="18" y="67"/>
                </a:cubicBezTo>
                <a:cubicBezTo>
                  <a:pt x="17" y="69"/>
                  <a:pt x="17" y="70"/>
                  <a:pt x="17" y="72"/>
                </a:cubicBezTo>
                <a:cubicBezTo>
                  <a:pt x="16" y="73"/>
                  <a:pt x="16" y="71"/>
                  <a:pt x="16" y="74"/>
                </a:cubicBezTo>
                <a:cubicBezTo>
                  <a:pt x="15" y="74"/>
                  <a:pt x="16" y="71"/>
                  <a:pt x="16" y="70"/>
                </a:cubicBezTo>
                <a:cubicBezTo>
                  <a:pt x="15" y="71"/>
                  <a:pt x="16" y="75"/>
                  <a:pt x="15" y="75"/>
                </a:cubicBezTo>
                <a:cubicBezTo>
                  <a:pt x="16" y="70"/>
                  <a:pt x="17" y="64"/>
                  <a:pt x="20" y="60"/>
                </a:cubicBezTo>
                <a:cubicBezTo>
                  <a:pt x="20" y="61"/>
                  <a:pt x="19" y="61"/>
                  <a:pt x="19" y="62"/>
                </a:cubicBezTo>
                <a:close/>
                <a:moveTo>
                  <a:pt x="10" y="70"/>
                </a:moveTo>
                <a:cubicBezTo>
                  <a:pt x="10" y="72"/>
                  <a:pt x="10" y="69"/>
                  <a:pt x="9" y="70"/>
                </a:cubicBezTo>
                <a:cubicBezTo>
                  <a:pt x="9" y="70"/>
                  <a:pt x="10" y="69"/>
                  <a:pt x="10" y="69"/>
                </a:cubicBezTo>
                <a:cubicBezTo>
                  <a:pt x="10" y="69"/>
                  <a:pt x="10" y="70"/>
                  <a:pt x="10" y="70"/>
                </a:cubicBezTo>
                <a:close/>
                <a:moveTo>
                  <a:pt x="10" y="68"/>
                </a:moveTo>
                <a:cubicBezTo>
                  <a:pt x="10" y="65"/>
                  <a:pt x="13" y="58"/>
                  <a:pt x="13" y="60"/>
                </a:cubicBezTo>
                <a:cubicBezTo>
                  <a:pt x="12" y="62"/>
                  <a:pt x="11" y="65"/>
                  <a:pt x="10" y="68"/>
                </a:cubicBezTo>
                <a:close/>
                <a:moveTo>
                  <a:pt x="24" y="66"/>
                </a:moveTo>
                <a:cubicBezTo>
                  <a:pt x="23" y="66"/>
                  <a:pt x="23" y="65"/>
                  <a:pt x="23" y="66"/>
                </a:cubicBezTo>
                <a:cubicBezTo>
                  <a:pt x="23" y="65"/>
                  <a:pt x="24" y="63"/>
                  <a:pt x="25" y="62"/>
                </a:cubicBezTo>
                <a:cubicBezTo>
                  <a:pt x="25" y="63"/>
                  <a:pt x="23" y="65"/>
                  <a:pt x="24" y="66"/>
                </a:cubicBezTo>
                <a:close/>
                <a:moveTo>
                  <a:pt x="25" y="63"/>
                </a:moveTo>
                <a:cubicBezTo>
                  <a:pt x="26" y="61"/>
                  <a:pt x="26" y="61"/>
                  <a:pt x="26" y="61"/>
                </a:cubicBezTo>
                <a:cubicBezTo>
                  <a:pt x="26" y="61"/>
                  <a:pt x="26" y="61"/>
                  <a:pt x="26" y="61"/>
                </a:cubicBezTo>
                <a:cubicBezTo>
                  <a:pt x="26" y="61"/>
                  <a:pt x="26" y="62"/>
                  <a:pt x="26" y="62"/>
                </a:cubicBezTo>
                <a:cubicBezTo>
                  <a:pt x="26" y="63"/>
                  <a:pt x="25" y="63"/>
                  <a:pt x="25" y="63"/>
                </a:cubicBezTo>
                <a:close/>
                <a:moveTo>
                  <a:pt x="13" y="59"/>
                </a:moveTo>
                <a:cubicBezTo>
                  <a:pt x="14" y="56"/>
                  <a:pt x="17" y="51"/>
                  <a:pt x="19" y="47"/>
                </a:cubicBezTo>
                <a:cubicBezTo>
                  <a:pt x="19" y="50"/>
                  <a:pt x="16" y="54"/>
                  <a:pt x="14" y="58"/>
                </a:cubicBezTo>
                <a:cubicBezTo>
                  <a:pt x="14" y="57"/>
                  <a:pt x="14" y="58"/>
                  <a:pt x="13" y="59"/>
                </a:cubicBezTo>
                <a:close/>
                <a:moveTo>
                  <a:pt x="31" y="55"/>
                </a:moveTo>
                <a:cubicBezTo>
                  <a:pt x="32" y="54"/>
                  <a:pt x="32" y="52"/>
                  <a:pt x="33" y="52"/>
                </a:cubicBezTo>
                <a:cubicBezTo>
                  <a:pt x="33" y="52"/>
                  <a:pt x="34" y="51"/>
                  <a:pt x="34" y="51"/>
                </a:cubicBezTo>
                <a:cubicBezTo>
                  <a:pt x="35" y="51"/>
                  <a:pt x="35" y="50"/>
                  <a:pt x="35" y="51"/>
                </a:cubicBezTo>
                <a:cubicBezTo>
                  <a:pt x="35" y="51"/>
                  <a:pt x="35" y="51"/>
                  <a:pt x="34" y="51"/>
                </a:cubicBezTo>
                <a:cubicBezTo>
                  <a:pt x="34" y="52"/>
                  <a:pt x="34" y="52"/>
                  <a:pt x="35" y="51"/>
                </a:cubicBezTo>
                <a:cubicBezTo>
                  <a:pt x="33" y="54"/>
                  <a:pt x="32" y="55"/>
                  <a:pt x="30" y="57"/>
                </a:cubicBezTo>
                <a:cubicBezTo>
                  <a:pt x="30" y="57"/>
                  <a:pt x="30" y="56"/>
                  <a:pt x="31" y="55"/>
                </a:cubicBezTo>
                <a:cubicBezTo>
                  <a:pt x="30" y="55"/>
                  <a:pt x="30" y="56"/>
                  <a:pt x="30" y="57"/>
                </a:cubicBezTo>
                <a:cubicBezTo>
                  <a:pt x="30" y="57"/>
                  <a:pt x="29" y="58"/>
                  <a:pt x="29" y="57"/>
                </a:cubicBezTo>
                <a:cubicBezTo>
                  <a:pt x="28" y="57"/>
                  <a:pt x="30" y="56"/>
                  <a:pt x="30" y="55"/>
                </a:cubicBezTo>
                <a:cubicBezTo>
                  <a:pt x="29" y="56"/>
                  <a:pt x="28" y="58"/>
                  <a:pt x="28" y="59"/>
                </a:cubicBezTo>
                <a:cubicBezTo>
                  <a:pt x="28" y="59"/>
                  <a:pt x="29" y="58"/>
                  <a:pt x="28" y="60"/>
                </a:cubicBezTo>
                <a:cubicBezTo>
                  <a:pt x="27" y="59"/>
                  <a:pt x="26" y="60"/>
                  <a:pt x="25" y="62"/>
                </a:cubicBezTo>
                <a:cubicBezTo>
                  <a:pt x="25" y="62"/>
                  <a:pt x="25" y="61"/>
                  <a:pt x="25" y="61"/>
                </a:cubicBezTo>
                <a:cubicBezTo>
                  <a:pt x="27" y="58"/>
                  <a:pt x="30" y="51"/>
                  <a:pt x="33" y="48"/>
                </a:cubicBezTo>
                <a:cubicBezTo>
                  <a:pt x="34" y="48"/>
                  <a:pt x="33" y="49"/>
                  <a:pt x="34" y="49"/>
                </a:cubicBezTo>
                <a:cubicBezTo>
                  <a:pt x="34" y="48"/>
                  <a:pt x="34" y="48"/>
                  <a:pt x="35" y="47"/>
                </a:cubicBezTo>
                <a:cubicBezTo>
                  <a:pt x="35" y="47"/>
                  <a:pt x="35" y="47"/>
                  <a:pt x="35" y="47"/>
                </a:cubicBezTo>
                <a:cubicBezTo>
                  <a:pt x="36" y="47"/>
                  <a:pt x="35" y="47"/>
                  <a:pt x="36" y="46"/>
                </a:cubicBezTo>
                <a:cubicBezTo>
                  <a:pt x="36" y="46"/>
                  <a:pt x="35" y="46"/>
                  <a:pt x="36" y="46"/>
                </a:cubicBezTo>
                <a:cubicBezTo>
                  <a:pt x="37" y="45"/>
                  <a:pt x="37" y="45"/>
                  <a:pt x="37" y="45"/>
                </a:cubicBezTo>
                <a:cubicBezTo>
                  <a:pt x="37" y="45"/>
                  <a:pt x="37" y="45"/>
                  <a:pt x="37" y="45"/>
                </a:cubicBezTo>
                <a:cubicBezTo>
                  <a:pt x="37" y="45"/>
                  <a:pt x="37" y="46"/>
                  <a:pt x="36" y="47"/>
                </a:cubicBezTo>
                <a:cubicBezTo>
                  <a:pt x="37" y="46"/>
                  <a:pt x="37" y="47"/>
                  <a:pt x="37" y="47"/>
                </a:cubicBezTo>
                <a:cubicBezTo>
                  <a:pt x="36" y="47"/>
                  <a:pt x="36" y="48"/>
                  <a:pt x="35" y="48"/>
                </a:cubicBezTo>
                <a:cubicBezTo>
                  <a:pt x="35" y="49"/>
                  <a:pt x="35" y="49"/>
                  <a:pt x="35" y="49"/>
                </a:cubicBezTo>
                <a:cubicBezTo>
                  <a:pt x="34" y="51"/>
                  <a:pt x="32" y="52"/>
                  <a:pt x="31" y="55"/>
                </a:cubicBezTo>
                <a:close/>
                <a:moveTo>
                  <a:pt x="20" y="45"/>
                </a:moveTo>
                <a:cubicBezTo>
                  <a:pt x="20" y="45"/>
                  <a:pt x="20" y="46"/>
                  <a:pt x="20" y="46"/>
                </a:cubicBezTo>
                <a:cubicBezTo>
                  <a:pt x="18" y="48"/>
                  <a:pt x="18" y="48"/>
                  <a:pt x="17" y="50"/>
                </a:cubicBezTo>
                <a:cubicBezTo>
                  <a:pt x="19" y="49"/>
                  <a:pt x="15" y="55"/>
                  <a:pt x="14" y="55"/>
                </a:cubicBezTo>
                <a:cubicBezTo>
                  <a:pt x="15" y="51"/>
                  <a:pt x="19" y="48"/>
                  <a:pt x="20" y="45"/>
                </a:cubicBezTo>
                <a:close/>
                <a:moveTo>
                  <a:pt x="18" y="46"/>
                </a:moveTo>
                <a:cubicBezTo>
                  <a:pt x="18" y="46"/>
                  <a:pt x="19" y="45"/>
                  <a:pt x="19" y="45"/>
                </a:cubicBezTo>
                <a:cubicBezTo>
                  <a:pt x="20" y="45"/>
                  <a:pt x="19" y="46"/>
                  <a:pt x="18" y="46"/>
                </a:cubicBezTo>
                <a:close/>
                <a:moveTo>
                  <a:pt x="21" y="45"/>
                </a:moveTo>
                <a:cubicBezTo>
                  <a:pt x="20" y="45"/>
                  <a:pt x="20" y="44"/>
                  <a:pt x="21" y="43"/>
                </a:cubicBezTo>
                <a:cubicBezTo>
                  <a:pt x="22" y="43"/>
                  <a:pt x="21" y="44"/>
                  <a:pt x="21" y="44"/>
                </a:cubicBezTo>
                <a:cubicBezTo>
                  <a:pt x="24" y="42"/>
                  <a:pt x="25" y="40"/>
                  <a:pt x="27" y="39"/>
                </a:cubicBezTo>
                <a:cubicBezTo>
                  <a:pt x="25" y="41"/>
                  <a:pt x="24" y="42"/>
                  <a:pt x="23" y="44"/>
                </a:cubicBezTo>
                <a:cubicBezTo>
                  <a:pt x="23" y="44"/>
                  <a:pt x="23" y="44"/>
                  <a:pt x="22" y="45"/>
                </a:cubicBezTo>
                <a:cubicBezTo>
                  <a:pt x="22" y="44"/>
                  <a:pt x="23" y="44"/>
                  <a:pt x="23" y="43"/>
                </a:cubicBezTo>
                <a:cubicBezTo>
                  <a:pt x="23" y="43"/>
                  <a:pt x="22" y="44"/>
                  <a:pt x="21" y="45"/>
                </a:cubicBezTo>
                <a:close/>
                <a:moveTo>
                  <a:pt x="28" y="36"/>
                </a:moveTo>
                <a:cubicBezTo>
                  <a:pt x="28" y="36"/>
                  <a:pt x="30" y="34"/>
                  <a:pt x="30" y="35"/>
                </a:cubicBezTo>
                <a:cubicBezTo>
                  <a:pt x="30" y="35"/>
                  <a:pt x="29" y="36"/>
                  <a:pt x="29" y="36"/>
                </a:cubicBezTo>
                <a:cubicBezTo>
                  <a:pt x="29" y="36"/>
                  <a:pt x="29" y="36"/>
                  <a:pt x="28" y="36"/>
                </a:cubicBezTo>
                <a:close/>
                <a:moveTo>
                  <a:pt x="86" y="91"/>
                </a:moveTo>
                <a:cubicBezTo>
                  <a:pt x="85" y="90"/>
                  <a:pt x="86" y="91"/>
                  <a:pt x="86" y="90"/>
                </a:cubicBezTo>
                <a:cubicBezTo>
                  <a:pt x="86" y="91"/>
                  <a:pt x="86" y="91"/>
                  <a:pt x="86" y="91"/>
                </a:cubicBezTo>
                <a:cubicBezTo>
                  <a:pt x="86" y="91"/>
                  <a:pt x="86" y="90"/>
                  <a:pt x="86" y="91"/>
                </a:cubicBezTo>
                <a:close/>
                <a:moveTo>
                  <a:pt x="87" y="88"/>
                </a:moveTo>
                <a:cubicBezTo>
                  <a:pt x="87" y="87"/>
                  <a:pt x="88" y="88"/>
                  <a:pt x="88" y="87"/>
                </a:cubicBezTo>
                <a:cubicBezTo>
                  <a:pt x="88" y="86"/>
                  <a:pt x="88" y="87"/>
                  <a:pt x="88" y="87"/>
                </a:cubicBezTo>
                <a:cubicBezTo>
                  <a:pt x="89" y="87"/>
                  <a:pt x="88" y="87"/>
                  <a:pt x="89" y="87"/>
                </a:cubicBezTo>
                <a:cubicBezTo>
                  <a:pt x="88" y="88"/>
                  <a:pt x="88" y="88"/>
                  <a:pt x="88" y="88"/>
                </a:cubicBezTo>
                <a:cubicBezTo>
                  <a:pt x="88" y="88"/>
                  <a:pt x="88" y="88"/>
                  <a:pt x="87" y="88"/>
                </a:cubicBezTo>
                <a:cubicBezTo>
                  <a:pt x="87" y="88"/>
                  <a:pt x="87" y="88"/>
                  <a:pt x="87" y="88"/>
                </a:cubicBezTo>
                <a:close/>
                <a:moveTo>
                  <a:pt x="50" y="24"/>
                </a:moveTo>
                <a:cubicBezTo>
                  <a:pt x="49" y="24"/>
                  <a:pt x="51" y="23"/>
                  <a:pt x="51" y="23"/>
                </a:cubicBezTo>
                <a:cubicBezTo>
                  <a:pt x="51" y="23"/>
                  <a:pt x="50" y="24"/>
                  <a:pt x="50" y="24"/>
                </a:cubicBezTo>
                <a:close/>
                <a:moveTo>
                  <a:pt x="49" y="21"/>
                </a:moveTo>
                <a:cubicBezTo>
                  <a:pt x="49" y="20"/>
                  <a:pt x="51" y="20"/>
                  <a:pt x="51" y="19"/>
                </a:cubicBezTo>
                <a:cubicBezTo>
                  <a:pt x="51" y="20"/>
                  <a:pt x="50" y="20"/>
                  <a:pt x="49" y="21"/>
                </a:cubicBezTo>
                <a:close/>
                <a:moveTo>
                  <a:pt x="61" y="17"/>
                </a:moveTo>
                <a:cubicBezTo>
                  <a:pt x="60" y="17"/>
                  <a:pt x="62" y="16"/>
                  <a:pt x="63" y="16"/>
                </a:cubicBezTo>
                <a:cubicBezTo>
                  <a:pt x="63" y="16"/>
                  <a:pt x="61" y="16"/>
                  <a:pt x="61" y="17"/>
                </a:cubicBezTo>
                <a:close/>
                <a:moveTo>
                  <a:pt x="91" y="77"/>
                </a:moveTo>
                <a:cubicBezTo>
                  <a:pt x="91" y="76"/>
                  <a:pt x="91" y="76"/>
                  <a:pt x="91" y="76"/>
                </a:cubicBezTo>
                <a:cubicBezTo>
                  <a:pt x="92" y="75"/>
                  <a:pt x="92" y="77"/>
                  <a:pt x="92" y="78"/>
                </a:cubicBezTo>
                <a:cubicBezTo>
                  <a:pt x="92" y="78"/>
                  <a:pt x="91" y="78"/>
                  <a:pt x="91" y="77"/>
                </a:cubicBezTo>
                <a:close/>
                <a:moveTo>
                  <a:pt x="87" y="26"/>
                </a:moveTo>
                <a:cubicBezTo>
                  <a:pt x="86" y="25"/>
                  <a:pt x="87" y="25"/>
                  <a:pt x="88" y="25"/>
                </a:cubicBezTo>
                <a:cubicBezTo>
                  <a:pt x="88" y="25"/>
                  <a:pt x="88" y="25"/>
                  <a:pt x="88" y="26"/>
                </a:cubicBezTo>
                <a:cubicBezTo>
                  <a:pt x="88" y="26"/>
                  <a:pt x="87" y="26"/>
                  <a:pt x="87" y="26"/>
                </a:cubicBezTo>
                <a:close/>
                <a:moveTo>
                  <a:pt x="94" y="74"/>
                </a:moveTo>
                <a:cubicBezTo>
                  <a:pt x="94" y="74"/>
                  <a:pt x="94" y="74"/>
                  <a:pt x="95" y="73"/>
                </a:cubicBezTo>
                <a:cubicBezTo>
                  <a:pt x="95" y="72"/>
                  <a:pt x="95" y="72"/>
                  <a:pt x="95" y="71"/>
                </a:cubicBezTo>
                <a:cubicBezTo>
                  <a:pt x="95" y="71"/>
                  <a:pt x="95" y="72"/>
                  <a:pt x="95" y="72"/>
                </a:cubicBezTo>
                <a:cubicBezTo>
                  <a:pt x="95" y="73"/>
                  <a:pt x="95" y="73"/>
                  <a:pt x="94" y="74"/>
                </a:cubicBezTo>
                <a:cubicBezTo>
                  <a:pt x="94" y="74"/>
                  <a:pt x="94" y="74"/>
                  <a:pt x="94" y="75"/>
                </a:cubicBezTo>
                <a:lnTo>
                  <a:pt x="94" y="74"/>
                </a:lnTo>
                <a:close/>
                <a:moveTo>
                  <a:pt x="104" y="46"/>
                </a:moveTo>
                <a:cubicBezTo>
                  <a:pt x="104" y="46"/>
                  <a:pt x="105" y="46"/>
                  <a:pt x="105" y="46"/>
                </a:cubicBezTo>
                <a:cubicBezTo>
                  <a:pt x="105" y="46"/>
                  <a:pt x="104" y="46"/>
                  <a:pt x="104" y="46"/>
                </a:cubicBezTo>
                <a:cubicBezTo>
                  <a:pt x="104" y="46"/>
                  <a:pt x="104" y="46"/>
                  <a:pt x="104" y="46"/>
                </a:cubicBezTo>
                <a:close/>
                <a:moveTo>
                  <a:pt x="95" y="73"/>
                </a:moveTo>
                <a:cubicBezTo>
                  <a:pt x="95" y="73"/>
                  <a:pt x="95" y="73"/>
                  <a:pt x="95" y="73"/>
                </a:cubicBezTo>
                <a:cubicBezTo>
                  <a:pt x="95" y="73"/>
                  <a:pt x="95" y="73"/>
                  <a:pt x="95" y="74"/>
                </a:cubicBezTo>
                <a:cubicBezTo>
                  <a:pt x="95" y="73"/>
                  <a:pt x="95" y="73"/>
                  <a:pt x="95" y="73"/>
                </a:cubicBezTo>
                <a:close/>
                <a:moveTo>
                  <a:pt x="115" y="27"/>
                </a:moveTo>
                <a:cubicBezTo>
                  <a:pt x="115" y="27"/>
                  <a:pt x="117" y="28"/>
                  <a:pt x="117" y="28"/>
                </a:cubicBezTo>
                <a:cubicBezTo>
                  <a:pt x="116" y="28"/>
                  <a:pt x="115" y="28"/>
                  <a:pt x="115" y="27"/>
                </a:cubicBezTo>
                <a:close/>
                <a:moveTo>
                  <a:pt x="125" y="36"/>
                </a:moveTo>
                <a:cubicBezTo>
                  <a:pt x="125" y="36"/>
                  <a:pt x="125" y="36"/>
                  <a:pt x="125" y="36"/>
                </a:cubicBezTo>
                <a:cubicBezTo>
                  <a:pt x="125" y="36"/>
                  <a:pt x="126" y="37"/>
                  <a:pt x="124" y="36"/>
                </a:cubicBezTo>
                <a:cubicBezTo>
                  <a:pt x="125" y="36"/>
                  <a:pt x="124" y="36"/>
                  <a:pt x="125" y="36"/>
                </a:cubicBezTo>
                <a:close/>
              </a:path>
            </a:pathLst>
          </a:custGeom>
          <a:solidFill>
            <a:schemeClr val="tx1"/>
          </a:solidFill>
          <a:ln>
            <a:noFill/>
          </a:ln>
        </p:spPr>
        <p:txBody>
          <a:bodyPr lIns="68580" tIns="34290" rIns="68580" bIns="34290" anchor="ctr" anchorCtr="1"/>
          <a:lstStyle/>
          <a:p>
            <a:endParaRPr lang="zh-CN" altLang="en-US"/>
          </a:p>
        </p:txBody>
      </p:sp>
      <p:sp>
        <p:nvSpPr>
          <p:cNvPr id="11" name="KSO_Shape"/>
          <p:cNvSpPr/>
          <p:nvPr/>
        </p:nvSpPr>
        <p:spPr bwMode="auto">
          <a:xfrm>
            <a:off x="2330053" y="3247460"/>
            <a:ext cx="3560266" cy="714375"/>
          </a:xfrm>
          <a:custGeom>
            <a:avLst/>
            <a:gdLst>
              <a:gd name="T0" fmla="*/ 1323566 w 373"/>
              <a:gd name="T1" fmla="*/ 135467 h 54"/>
              <a:gd name="T2" fmla="*/ 1278316 w 373"/>
              <a:gd name="T3" fmla="*/ 139230 h 54"/>
              <a:gd name="T4" fmla="*/ 1214212 w 373"/>
              <a:gd name="T5" fmla="*/ 150519 h 54"/>
              <a:gd name="T6" fmla="*/ 1055836 w 373"/>
              <a:gd name="T7" fmla="*/ 154281 h 54"/>
              <a:gd name="T8" fmla="*/ 871065 w 373"/>
              <a:gd name="T9" fmla="*/ 135467 h 54"/>
              <a:gd name="T10" fmla="*/ 803190 w 373"/>
              <a:gd name="T11" fmla="*/ 150519 h 54"/>
              <a:gd name="T12" fmla="*/ 690065 w 373"/>
              <a:gd name="T13" fmla="*/ 158044 h 54"/>
              <a:gd name="T14" fmla="*/ 659898 w 373"/>
              <a:gd name="T15" fmla="*/ 173096 h 54"/>
              <a:gd name="T16" fmla="*/ 607106 w 373"/>
              <a:gd name="T17" fmla="*/ 191911 h 54"/>
              <a:gd name="T18" fmla="*/ 573168 w 373"/>
              <a:gd name="T19" fmla="*/ 184385 h 54"/>
              <a:gd name="T20" fmla="*/ 452501 w 373"/>
              <a:gd name="T21" fmla="*/ 191911 h 54"/>
              <a:gd name="T22" fmla="*/ 422335 w 373"/>
              <a:gd name="T23" fmla="*/ 188148 h 54"/>
              <a:gd name="T24" fmla="*/ 248876 w 373"/>
              <a:gd name="T25" fmla="*/ 191911 h 54"/>
              <a:gd name="T26" fmla="*/ 241334 w 373"/>
              <a:gd name="T27" fmla="*/ 158044 h 54"/>
              <a:gd name="T28" fmla="*/ 196084 w 373"/>
              <a:gd name="T29" fmla="*/ 150519 h 54"/>
              <a:gd name="T30" fmla="*/ 105584 w 373"/>
              <a:gd name="T31" fmla="*/ 142993 h 54"/>
              <a:gd name="T32" fmla="*/ 45250 w 373"/>
              <a:gd name="T33" fmla="*/ 112889 h 54"/>
              <a:gd name="T34" fmla="*/ 33938 w 373"/>
              <a:gd name="T35" fmla="*/ 67733 h 54"/>
              <a:gd name="T36" fmla="*/ 154605 w 373"/>
              <a:gd name="T37" fmla="*/ 41393 h 54"/>
              <a:gd name="T38" fmla="*/ 233792 w 373"/>
              <a:gd name="T39" fmla="*/ 45156 h 54"/>
              <a:gd name="T40" fmla="*/ 294126 w 373"/>
              <a:gd name="T41" fmla="*/ 37630 h 54"/>
              <a:gd name="T42" fmla="*/ 358230 w 373"/>
              <a:gd name="T43" fmla="*/ 41393 h 54"/>
              <a:gd name="T44" fmla="*/ 407251 w 373"/>
              <a:gd name="T45" fmla="*/ 37630 h 54"/>
              <a:gd name="T46" fmla="*/ 463814 w 373"/>
              <a:gd name="T47" fmla="*/ 30104 h 54"/>
              <a:gd name="T48" fmla="*/ 588252 w 373"/>
              <a:gd name="T49" fmla="*/ 11289 h 54"/>
              <a:gd name="T50" fmla="*/ 633502 w 373"/>
              <a:gd name="T51" fmla="*/ 11289 h 54"/>
              <a:gd name="T52" fmla="*/ 686294 w 373"/>
              <a:gd name="T53" fmla="*/ 30104 h 54"/>
              <a:gd name="T54" fmla="*/ 731544 w 373"/>
              <a:gd name="T55" fmla="*/ 3763 h 54"/>
              <a:gd name="T56" fmla="*/ 697606 w 373"/>
              <a:gd name="T57" fmla="*/ 33867 h 54"/>
              <a:gd name="T58" fmla="*/ 901232 w 373"/>
              <a:gd name="T59" fmla="*/ 18815 h 54"/>
              <a:gd name="T60" fmla="*/ 920086 w 373"/>
              <a:gd name="T61" fmla="*/ 30104 h 54"/>
              <a:gd name="T62" fmla="*/ 1014357 w 373"/>
              <a:gd name="T63" fmla="*/ 26341 h 54"/>
              <a:gd name="T64" fmla="*/ 1097316 w 373"/>
              <a:gd name="T65" fmla="*/ 30104 h 54"/>
              <a:gd name="T66" fmla="*/ 1168962 w 373"/>
              <a:gd name="T67" fmla="*/ 30104 h 54"/>
              <a:gd name="T68" fmla="*/ 1180274 w 373"/>
              <a:gd name="T69" fmla="*/ 37630 h 54"/>
              <a:gd name="T70" fmla="*/ 1244379 w 373"/>
              <a:gd name="T71" fmla="*/ 56444 h 54"/>
              <a:gd name="T72" fmla="*/ 1327337 w 373"/>
              <a:gd name="T73" fmla="*/ 82785 h 54"/>
              <a:gd name="T74" fmla="*/ 1376358 w 373"/>
              <a:gd name="T75" fmla="*/ 90311 h 54"/>
              <a:gd name="T76" fmla="*/ 1357504 w 373"/>
              <a:gd name="T77" fmla="*/ 94074 h 54"/>
              <a:gd name="T78" fmla="*/ 1346191 w 373"/>
              <a:gd name="T79" fmla="*/ 86548 h 54"/>
              <a:gd name="T80" fmla="*/ 1334879 w 373"/>
              <a:gd name="T81" fmla="*/ 109126 h 54"/>
              <a:gd name="T82" fmla="*/ 1376358 w 373"/>
              <a:gd name="T83" fmla="*/ 120415 h 54"/>
              <a:gd name="T84" fmla="*/ 897461 w 373"/>
              <a:gd name="T85" fmla="*/ 22578 h 54"/>
              <a:gd name="T86" fmla="*/ 1316025 w 373"/>
              <a:gd name="T87" fmla="*/ 97837 h 54"/>
              <a:gd name="T88" fmla="*/ 1293400 w 373"/>
              <a:gd name="T89" fmla="*/ 60207 h 54"/>
              <a:gd name="T90" fmla="*/ 1255691 w 373"/>
              <a:gd name="T91" fmla="*/ 67733 h 54"/>
              <a:gd name="T92" fmla="*/ 1251920 w 373"/>
              <a:gd name="T93" fmla="*/ 135467 h 54"/>
              <a:gd name="T94" fmla="*/ 946482 w 373"/>
              <a:gd name="T95" fmla="*/ 22578 h 54"/>
              <a:gd name="T96" fmla="*/ 901232 w 373"/>
              <a:gd name="T97" fmla="*/ 37630 h 54"/>
              <a:gd name="T98" fmla="*/ 825815 w 373"/>
              <a:gd name="T99" fmla="*/ 18815 h 54"/>
              <a:gd name="T100" fmla="*/ 784336 w 373"/>
              <a:gd name="T101" fmla="*/ 22578 h 54"/>
              <a:gd name="T102" fmla="*/ 833357 w 373"/>
              <a:gd name="T103" fmla="*/ 22578 h 54"/>
              <a:gd name="T104" fmla="*/ 724002 w 373"/>
              <a:gd name="T105" fmla="*/ 150519 h 54"/>
              <a:gd name="T106" fmla="*/ 697606 w 373"/>
              <a:gd name="T107" fmla="*/ 150519 h 54"/>
              <a:gd name="T108" fmla="*/ 678752 w 373"/>
              <a:gd name="T109" fmla="*/ 30104 h 54"/>
              <a:gd name="T110" fmla="*/ 633502 w 373"/>
              <a:gd name="T111" fmla="*/ 176859 h 54"/>
              <a:gd name="T112" fmla="*/ 633502 w 373"/>
              <a:gd name="T113" fmla="*/ 176859 h 54"/>
              <a:gd name="T114" fmla="*/ 588252 w 373"/>
              <a:gd name="T115" fmla="*/ 173096 h 54"/>
              <a:gd name="T116" fmla="*/ 426105 w 373"/>
              <a:gd name="T117" fmla="*/ 41393 h 54"/>
              <a:gd name="T118" fmla="*/ 267730 w 373"/>
              <a:gd name="T119" fmla="*/ 154281 h 54"/>
              <a:gd name="T120" fmla="*/ 241334 w 373"/>
              <a:gd name="T121" fmla="*/ 150519 h 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3" h="54">
                <a:moveTo>
                  <a:pt x="368" y="33"/>
                </a:moveTo>
                <a:cubicBezTo>
                  <a:pt x="368" y="32"/>
                  <a:pt x="367" y="33"/>
                  <a:pt x="367" y="32"/>
                </a:cubicBezTo>
                <a:cubicBezTo>
                  <a:pt x="364" y="32"/>
                  <a:pt x="361" y="34"/>
                  <a:pt x="361" y="35"/>
                </a:cubicBezTo>
                <a:cubicBezTo>
                  <a:pt x="360" y="35"/>
                  <a:pt x="359" y="34"/>
                  <a:pt x="357" y="35"/>
                </a:cubicBezTo>
                <a:cubicBezTo>
                  <a:pt x="356" y="35"/>
                  <a:pt x="358" y="34"/>
                  <a:pt x="357" y="34"/>
                </a:cubicBezTo>
                <a:cubicBezTo>
                  <a:pt x="357" y="34"/>
                  <a:pt x="357" y="34"/>
                  <a:pt x="356" y="34"/>
                </a:cubicBezTo>
                <a:cubicBezTo>
                  <a:pt x="355" y="34"/>
                  <a:pt x="357" y="35"/>
                  <a:pt x="354" y="35"/>
                </a:cubicBezTo>
                <a:cubicBezTo>
                  <a:pt x="354" y="35"/>
                  <a:pt x="355" y="35"/>
                  <a:pt x="354" y="35"/>
                </a:cubicBezTo>
                <a:cubicBezTo>
                  <a:pt x="352" y="35"/>
                  <a:pt x="351" y="35"/>
                  <a:pt x="351" y="36"/>
                </a:cubicBezTo>
                <a:cubicBezTo>
                  <a:pt x="350" y="36"/>
                  <a:pt x="350" y="36"/>
                  <a:pt x="349" y="36"/>
                </a:cubicBezTo>
                <a:cubicBezTo>
                  <a:pt x="349" y="37"/>
                  <a:pt x="349" y="38"/>
                  <a:pt x="348" y="38"/>
                </a:cubicBezTo>
                <a:cubicBezTo>
                  <a:pt x="346" y="38"/>
                  <a:pt x="348" y="38"/>
                  <a:pt x="349" y="38"/>
                </a:cubicBezTo>
                <a:cubicBezTo>
                  <a:pt x="349" y="37"/>
                  <a:pt x="347" y="38"/>
                  <a:pt x="347" y="37"/>
                </a:cubicBezTo>
                <a:cubicBezTo>
                  <a:pt x="346" y="37"/>
                  <a:pt x="347" y="38"/>
                  <a:pt x="346" y="38"/>
                </a:cubicBezTo>
                <a:cubicBezTo>
                  <a:pt x="345" y="39"/>
                  <a:pt x="342" y="38"/>
                  <a:pt x="341" y="39"/>
                </a:cubicBezTo>
                <a:cubicBezTo>
                  <a:pt x="340" y="39"/>
                  <a:pt x="340" y="38"/>
                  <a:pt x="341" y="38"/>
                </a:cubicBezTo>
                <a:cubicBezTo>
                  <a:pt x="339" y="38"/>
                  <a:pt x="340" y="38"/>
                  <a:pt x="340" y="39"/>
                </a:cubicBezTo>
                <a:cubicBezTo>
                  <a:pt x="339" y="38"/>
                  <a:pt x="338" y="38"/>
                  <a:pt x="339" y="37"/>
                </a:cubicBezTo>
                <a:cubicBezTo>
                  <a:pt x="337" y="37"/>
                  <a:pt x="338" y="38"/>
                  <a:pt x="338" y="39"/>
                </a:cubicBezTo>
                <a:cubicBezTo>
                  <a:pt x="336" y="38"/>
                  <a:pt x="334" y="39"/>
                  <a:pt x="334" y="41"/>
                </a:cubicBezTo>
                <a:cubicBezTo>
                  <a:pt x="333" y="40"/>
                  <a:pt x="331" y="40"/>
                  <a:pt x="331" y="39"/>
                </a:cubicBezTo>
                <a:cubicBezTo>
                  <a:pt x="330" y="39"/>
                  <a:pt x="329" y="39"/>
                  <a:pt x="329" y="40"/>
                </a:cubicBezTo>
                <a:cubicBezTo>
                  <a:pt x="328" y="40"/>
                  <a:pt x="330" y="39"/>
                  <a:pt x="329" y="39"/>
                </a:cubicBezTo>
                <a:cubicBezTo>
                  <a:pt x="327" y="39"/>
                  <a:pt x="328" y="40"/>
                  <a:pt x="326" y="40"/>
                </a:cubicBezTo>
                <a:cubicBezTo>
                  <a:pt x="326" y="38"/>
                  <a:pt x="324" y="39"/>
                  <a:pt x="323" y="38"/>
                </a:cubicBezTo>
                <a:cubicBezTo>
                  <a:pt x="321" y="39"/>
                  <a:pt x="324" y="41"/>
                  <a:pt x="320" y="41"/>
                </a:cubicBezTo>
                <a:cubicBezTo>
                  <a:pt x="321" y="41"/>
                  <a:pt x="322" y="41"/>
                  <a:pt x="322" y="40"/>
                </a:cubicBezTo>
                <a:cubicBezTo>
                  <a:pt x="318" y="40"/>
                  <a:pt x="315" y="41"/>
                  <a:pt x="313" y="42"/>
                </a:cubicBezTo>
                <a:cubicBezTo>
                  <a:pt x="314" y="41"/>
                  <a:pt x="311" y="40"/>
                  <a:pt x="308" y="40"/>
                </a:cubicBezTo>
                <a:cubicBezTo>
                  <a:pt x="307" y="41"/>
                  <a:pt x="306" y="41"/>
                  <a:pt x="304" y="41"/>
                </a:cubicBezTo>
                <a:cubicBezTo>
                  <a:pt x="305" y="42"/>
                  <a:pt x="304" y="42"/>
                  <a:pt x="304" y="43"/>
                </a:cubicBezTo>
                <a:cubicBezTo>
                  <a:pt x="303" y="43"/>
                  <a:pt x="300" y="43"/>
                  <a:pt x="299" y="42"/>
                </a:cubicBezTo>
                <a:cubicBezTo>
                  <a:pt x="295" y="42"/>
                  <a:pt x="293" y="43"/>
                  <a:pt x="289" y="43"/>
                </a:cubicBezTo>
                <a:cubicBezTo>
                  <a:pt x="291" y="42"/>
                  <a:pt x="294" y="43"/>
                  <a:pt x="295" y="42"/>
                </a:cubicBezTo>
                <a:cubicBezTo>
                  <a:pt x="295" y="41"/>
                  <a:pt x="295" y="41"/>
                  <a:pt x="294" y="41"/>
                </a:cubicBezTo>
                <a:cubicBezTo>
                  <a:pt x="289" y="41"/>
                  <a:pt x="286" y="43"/>
                  <a:pt x="280" y="41"/>
                </a:cubicBezTo>
                <a:cubicBezTo>
                  <a:pt x="278" y="42"/>
                  <a:pt x="278" y="42"/>
                  <a:pt x="277" y="43"/>
                </a:cubicBezTo>
                <a:cubicBezTo>
                  <a:pt x="270" y="42"/>
                  <a:pt x="270" y="47"/>
                  <a:pt x="262" y="46"/>
                </a:cubicBezTo>
                <a:cubicBezTo>
                  <a:pt x="260" y="43"/>
                  <a:pt x="257" y="40"/>
                  <a:pt x="253" y="40"/>
                </a:cubicBezTo>
                <a:cubicBezTo>
                  <a:pt x="253" y="38"/>
                  <a:pt x="250" y="38"/>
                  <a:pt x="248" y="38"/>
                </a:cubicBezTo>
                <a:cubicBezTo>
                  <a:pt x="246" y="38"/>
                  <a:pt x="245" y="37"/>
                  <a:pt x="242" y="37"/>
                </a:cubicBezTo>
                <a:cubicBezTo>
                  <a:pt x="240" y="36"/>
                  <a:pt x="235" y="36"/>
                  <a:pt x="234" y="35"/>
                </a:cubicBezTo>
                <a:cubicBezTo>
                  <a:pt x="232" y="35"/>
                  <a:pt x="235" y="37"/>
                  <a:pt x="234" y="38"/>
                </a:cubicBezTo>
                <a:cubicBezTo>
                  <a:pt x="233" y="38"/>
                  <a:pt x="233" y="37"/>
                  <a:pt x="233" y="36"/>
                </a:cubicBezTo>
                <a:cubicBezTo>
                  <a:pt x="233" y="36"/>
                  <a:pt x="231" y="36"/>
                  <a:pt x="231" y="36"/>
                </a:cubicBezTo>
                <a:cubicBezTo>
                  <a:pt x="230" y="36"/>
                  <a:pt x="230" y="36"/>
                  <a:pt x="230" y="36"/>
                </a:cubicBezTo>
                <a:cubicBezTo>
                  <a:pt x="230" y="37"/>
                  <a:pt x="232" y="37"/>
                  <a:pt x="231" y="38"/>
                </a:cubicBezTo>
                <a:cubicBezTo>
                  <a:pt x="229" y="38"/>
                  <a:pt x="230" y="37"/>
                  <a:pt x="228" y="36"/>
                </a:cubicBezTo>
                <a:cubicBezTo>
                  <a:pt x="228" y="36"/>
                  <a:pt x="229" y="37"/>
                  <a:pt x="228" y="38"/>
                </a:cubicBezTo>
                <a:cubicBezTo>
                  <a:pt x="227" y="38"/>
                  <a:pt x="227" y="37"/>
                  <a:pt x="228" y="37"/>
                </a:cubicBezTo>
                <a:cubicBezTo>
                  <a:pt x="228" y="37"/>
                  <a:pt x="227" y="37"/>
                  <a:pt x="228" y="36"/>
                </a:cubicBezTo>
                <a:cubicBezTo>
                  <a:pt x="226" y="37"/>
                  <a:pt x="220" y="37"/>
                  <a:pt x="218" y="39"/>
                </a:cubicBezTo>
                <a:cubicBezTo>
                  <a:pt x="217" y="39"/>
                  <a:pt x="216" y="39"/>
                  <a:pt x="215" y="38"/>
                </a:cubicBezTo>
                <a:cubicBezTo>
                  <a:pt x="214" y="39"/>
                  <a:pt x="214" y="40"/>
                  <a:pt x="213" y="40"/>
                </a:cubicBezTo>
                <a:cubicBezTo>
                  <a:pt x="214" y="39"/>
                  <a:pt x="214" y="38"/>
                  <a:pt x="215" y="37"/>
                </a:cubicBezTo>
                <a:cubicBezTo>
                  <a:pt x="210" y="35"/>
                  <a:pt x="205" y="38"/>
                  <a:pt x="202" y="39"/>
                </a:cubicBezTo>
                <a:cubicBezTo>
                  <a:pt x="197" y="37"/>
                  <a:pt x="194" y="40"/>
                  <a:pt x="192" y="41"/>
                </a:cubicBezTo>
                <a:cubicBezTo>
                  <a:pt x="192" y="42"/>
                  <a:pt x="193" y="41"/>
                  <a:pt x="194" y="41"/>
                </a:cubicBezTo>
                <a:cubicBezTo>
                  <a:pt x="193" y="42"/>
                  <a:pt x="191" y="42"/>
                  <a:pt x="189" y="42"/>
                </a:cubicBezTo>
                <a:cubicBezTo>
                  <a:pt x="188" y="41"/>
                  <a:pt x="190" y="42"/>
                  <a:pt x="190" y="41"/>
                </a:cubicBezTo>
                <a:cubicBezTo>
                  <a:pt x="190" y="40"/>
                  <a:pt x="188" y="41"/>
                  <a:pt x="187" y="41"/>
                </a:cubicBezTo>
                <a:cubicBezTo>
                  <a:pt x="186" y="42"/>
                  <a:pt x="188" y="43"/>
                  <a:pt x="188" y="44"/>
                </a:cubicBezTo>
                <a:cubicBezTo>
                  <a:pt x="186" y="43"/>
                  <a:pt x="187" y="42"/>
                  <a:pt x="183" y="42"/>
                </a:cubicBezTo>
                <a:cubicBezTo>
                  <a:pt x="182" y="43"/>
                  <a:pt x="183" y="43"/>
                  <a:pt x="182" y="44"/>
                </a:cubicBezTo>
                <a:cubicBezTo>
                  <a:pt x="181" y="44"/>
                  <a:pt x="182" y="43"/>
                  <a:pt x="182" y="42"/>
                </a:cubicBezTo>
                <a:cubicBezTo>
                  <a:pt x="181" y="43"/>
                  <a:pt x="181" y="43"/>
                  <a:pt x="180" y="43"/>
                </a:cubicBezTo>
                <a:cubicBezTo>
                  <a:pt x="180" y="43"/>
                  <a:pt x="181" y="43"/>
                  <a:pt x="180" y="44"/>
                </a:cubicBezTo>
                <a:cubicBezTo>
                  <a:pt x="179" y="44"/>
                  <a:pt x="179" y="44"/>
                  <a:pt x="179" y="45"/>
                </a:cubicBezTo>
                <a:cubicBezTo>
                  <a:pt x="178" y="44"/>
                  <a:pt x="179" y="43"/>
                  <a:pt x="179" y="43"/>
                </a:cubicBezTo>
                <a:cubicBezTo>
                  <a:pt x="177" y="43"/>
                  <a:pt x="176" y="43"/>
                  <a:pt x="175" y="44"/>
                </a:cubicBezTo>
                <a:cubicBezTo>
                  <a:pt x="175" y="44"/>
                  <a:pt x="176" y="44"/>
                  <a:pt x="178" y="44"/>
                </a:cubicBezTo>
                <a:cubicBezTo>
                  <a:pt x="176" y="44"/>
                  <a:pt x="175" y="45"/>
                  <a:pt x="175" y="46"/>
                </a:cubicBezTo>
                <a:cubicBezTo>
                  <a:pt x="175" y="46"/>
                  <a:pt x="175" y="45"/>
                  <a:pt x="174" y="45"/>
                </a:cubicBezTo>
                <a:cubicBezTo>
                  <a:pt x="173" y="46"/>
                  <a:pt x="174" y="46"/>
                  <a:pt x="174" y="47"/>
                </a:cubicBezTo>
                <a:cubicBezTo>
                  <a:pt x="173" y="47"/>
                  <a:pt x="173" y="47"/>
                  <a:pt x="172" y="47"/>
                </a:cubicBezTo>
                <a:cubicBezTo>
                  <a:pt x="174" y="46"/>
                  <a:pt x="174" y="45"/>
                  <a:pt x="173" y="44"/>
                </a:cubicBezTo>
                <a:cubicBezTo>
                  <a:pt x="172" y="45"/>
                  <a:pt x="172" y="45"/>
                  <a:pt x="172" y="46"/>
                </a:cubicBezTo>
                <a:cubicBezTo>
                  <a:pt x="172" y="46"/>
                  <a:pt x="172" y="45"/>
                  <a:pt x="172" y="45"/>
                </a:cubicBezTo>
                <a:cubicBezTo>
                  <a:pt x="171" y="47"/>
                  <a:pt x="171" y="48"/>
                  <a:pt x="171" y="50"/>
                </a:cubicBezTo>
                <a:cubicBezTo>
                  <a:pt x="168" y="51"/>
                  <a:pt x="163" y="51"/>
                  <a:pt x="161" y="52"/>
                </a:cubicBezTo>
                <a:cubicBezTo>
                  <a:pt x="160" y="52"/>
                  <a:pt x="161" y="52"/>
                  <a:pt x="161" y="51"/>
                </a:cubicBezTo>
                <a:cubicBezTo>
                  <a:pt x="160" y="51"/>
                  <a:pt x="158" y="51"/>
                  <a:pt x="157" y="51"/>
                </a:cubicBezTo>
                <a:cubicBezTo>
                  <a:pt x="157" y="51"/>
                  <a:pt x="157" y="50"/>
                  <a:pt x="158" y="50"/>
                </a:cubicBezTo>
                <a:cubicBezTo>
                  <a:pt x="158" y="50"/>
                  <a:pt x="158" y="50"/>
                  <a:pt x="157" y="50"/>
                </a:cubicBezTo>
                <a:cubicBezTo>
                  <a:pt x="156" y="50"/>
                  <a:pt x="155" y="51"/>
                  <a:pt x="154" y="51"/>
                </a:cubicBezTo>
                <a:cubicBezTo>
                  <a:pt x="154" y="52"/>
                  <a:pt x="154" y="53"/>
                  <a:pt x="153" y="54"/>
                </a:cubicBezTo>
                <a:cubicBezTo>
                  <a:pt x="152" y="54"/>
                  <a:pt x="152" y="54"/>
                  <a:pt x="151" y="54"/>
                </a:cubicBezTo>
                <a:cubicBezTo>
                  <a:pt x="150" y="54"/>
                  <a:pt x="152" y="54"/>
                  <a:pt x="152" y="54"/>
                </a:cubicBezTo>
                <a:cubicBezTo>
                  <a:pt x="151" y="53"/>
                  <a:pt x="149" y="53"/>
                  <a:pt x="149" y="53"/>
                </a:cubicBezTo>
                <a:cubicBezTo>
                  <a:pt x="149" y="53"/>
                  <a:pt x="150" y="50"/>
                  <a:pt x="152" y="49"/>
                </a:cubicBezTo>
                <a:cubicBezTo>
                  <a:pt x="151" y="49"/>
                  <a:pt x="150" y="49"/>
                  <a:pt x="148" y="49"/>
                </a:cubicBezTo>
                <a:cubicBezTo>
                  <a:pt x="148" y="50"/>
                  <a:pt x="147" y="51"/>
                  <a:pt x="147" y="51"/>
                </a:cubicBezTo>
                <a:cubicBezTo>
                  <a:pt x="145" y="51"/>
                  <a:pt x="143" y="52"/>
                  <a:pt x="140" y="52"/>
                </a:cubicBezTo>
                <a:cubicBezTo>
                  <a:pt x="141" y="52"/>
                  <a:pt x="142" y="52"/>
                  <a:pt x="143" y="52"/>
                </a:cubicBezTo>
                <a:cubicBezTo>
                  <a:pt x="143" y="51"/>
                  <a:pt x="143" y="51"/>
                  <a:pt x="143" y="51"/>
                </a:cubicBezTo>
                <a:cubicBezTo>
                  <a:pt x="140" y="51"/>
                  <a:pt x="137" y="51"/>
                  <a:pt x="135" y="52"/>
                </a:cubicBezTo>
                <a:cubicBezTo>
                  <a:pt x="134" y="52"/>
                  <a:pt x="134" y="51"/>
                  <a:pt x="135" y="51"/>
                </a:cubicBezTo>
                <a:cubicBezTo>
                  <a:pt x="131" y="51"/>
                  <a:pt x="128" y="50"/>
                  <a:pt x="125" y="51"/>
                </a:cubicBezTo>
                <a:cubicBezTo>
                  <a:pt x="124" y="51"/>
                  <a:pt x="120" y="52"/>
                  <a:pt x="120" y="51"/>
                </a:cubicBezTo>
                <a:cubicBezTo>
                  <a:pt x="122" y="51"/>
                  <a:pt x="123" y="51"/>
                  <a:pt x="125" y="50"/>
                </a:cubicBezTo>
                <a:cubicBezTo>
                  <a:pt x="125" y="50"/>
                  <a:pt x="124" y="50"/>
                  <a:pt x="124" y="49"/>
                </a:cubicBezTo>
                <a:cubicBezTo>
                  <a:pt x="121" y="49"/>
                  <a:pt x="120" y="50"/>
                  <a:pt x="118" y="51"/>
                </a:cubicBezTo>
                <a:cubicBezTo>
                  <a:pt x="117" y="50"/>
                  <a:pt x="119" y="50"/>
                  <a:pt x="118" y="49"/>
                </a:cubicBezTo>
                <a:cubicBezTo>
                  <a:pt x="117" y="50"/>
                  <a:pt x="116" y="50"/>
                  <a:pt x="116" y="50"/>
                </a:cubicBezTo>
                <a:cubicBezTo>
                  <a:pt x="115" y="50"/>
                  <a:pt x="118" y="49"/>
                  <a:pt x="116" y="49"/>
                </a:cubicBezTo>
                <a:cubicBezTo>
                  <a:pt x="116" y="50"/>
                  <a:pt x="114" y="50"/>
                  <a:pt x="115" y="51"/>
                </a:cubicBezTo>
                <a:cubicBezTo>
                  <a:pt x="114" y="52"/>
                  <a:pt x="114" y="51"/>
                  <a:pt x="114" y="50"/>
                </a:cubicBezTo>
                <a:cubicBezTo>
                  <a:pt x="113" y="50"/>
                  <a:pt x="113" y="51"/>
                  <a:pt x="112" y="50"/>
                </a:cubicBezTo>
                <a:cubicBezTo>
                  <a:pt x="112" y="51"/>
                  <a:pt x="111" y="52"/>
                  <a:pt x="109" y="52"/>
                </a:cubicBezTo>
                <a:cubicBezTo>
                  <a:pt x="112" y="51"/>
                  <a:pt x="110" y="50"/>
                  <a:pt x="111" y="49"/>
                </a:cubicBezTo>
                <a:cubicBezTo>
                  <a:pt x="110" y="50"/>
                  <a:pt x="107" y="49"/>
                  <a:pt x="107" y="51"/>
                </a:cubicBezTo>
                <a:cubicBezTo>
                  <a:pt x="104" y="50"/>
                  <a:pt x="95" y="48"/>
                  <a:pt x="93" y="51"/>
                </a:cubicBezTo>
                <a:cubicBezTo>
                  <a:pt x="91" y="50"/>
                  <a:pt x="90" y="52"/>
                  <a:pt x="86" y="52"/>
                </a:cubicBezTo>
                <a:cubicBezTo>
                  <a:pt x="87" y="51"/>
                  <a:pt x="89" y="51"/>
                  <a:pt x="90" y="50"/>
                </a:cubicBezTo>
                <a:cubicBezTo>
                  <a:pt x="89" y="50"/>
                  <a:pt x="87" y="48"/>
                  <a:pt x="86" y="50"/>
                </a:cubicBezTo>
                <a:cubicBezTo>
                  <a:pt x="87" y="48"/>
                  <a:pt x="80" y="47"/>
                  <a:pt x="75" y="47"/>
                </a:cubicBezTo>
                <a:cubicBezTo>
                  <a:pt x="74" y="49"/>
                  <a:pt x="71" y="51"/>
                  <a:pt x="66" y="51"/>
                </a:cubicBezTo>
                <a:cubicBezTo>
                  <a:pt x="66" y="51"/>
                  <a:pt x="68" y="51"/>
                  <a:pt x="68" y="51"/>
                </a:cubicBezTo>
                <a:cubicBezTo>
                  <a:pt x="68" y="50"/>
                  <a:pt x="65" y="51"/>
                  <a:pt x="65" y="50"/>
                </a:cubicBezTo>
                <a:cubicBezTo>
                  <a:pt x="67" y="50"/>
                  <a:pt x="69" y="50"/>
                  <a:pt x="71" y="49"/>
                </a:cubicBezTo>
                <a:cubicBezTo>
                  <a:pt x="70" y="49"/>
                  <a:pt x="68" y="50"/>
                  <a:pt x="66" y="49"/>
                </a:cubicBezTo>
                <a:cubicBezTo>
                  <a:pt x="68" y="49"/>
                  <a:pt x="71" y="49"/>
                  <a:pt x="73" y="48"/>
                </a:cubicBezTo>
                <a:cubicBezTo>
                  <a:pt x="73" y="48"/>
                  <a:pt x="72" y="47"/>
                  <a:pt x="73" y="47"/>
                </a:cubicBezTo>
                <a:cubicBezTo>
                  <a:pt x="71" y="46"/>
                  <a:pt x="68" y="45"/>
                  <a:pt x="67" y="43"/>
                </a:cubicBezTo>
                <a:cubicBezTo>
                  <a:pt x="67" y="43"/>
                  <a:pt x="65" y="43"/>
                  <a:pt x="64" y="43"/>
                </a:cubicBezTo>
                <a:cubicBezTo>
                  <a:pt x="64" y="43"/>
                  <a:pt x="66" y="42"/>
                  <a:pt x="64" y="42"/>
                </a:cubicBezTo>
                <a:cubicBezTo>
                  <a:pt x="63" y="42"/>
                  <a:pt x="63" y="43"/>
                  <a:pt x="61" y="44"/>
                </a:cubicBezTo>
                <a:cubicBezTo>
                  <a:pt x="62" y="43"/>
                  <a:pt x="63" y="42"/>
                  <a:pt x="64" y="42"/>
                </a:cubicBezTo>
                <a:cubicBezTo>
                  <a:pt x="64" y="41"/>
                  <a:pt x="63" y="41"/>
                  <a:pt x="62" y="41"/>
                </a:cubicBezTo>
                <a:cubicBezTo>
                  <a:pt x="63" y="41"/>
                  <a:pt x="64" y="40"/>
                  <a:pt x="63" y="39"/>
                </a:cubicBezTo>
                <a:cubicBezTo>
                  <a:pt x="62" y="39"/>
                  <a:pt x="63" y="40"/>
                  <a:pt x="62" y="41"/>
                </a:cubicBezTo>
                <a:cubicBezTo>
                  <a:pt x="60" y="41"/>
                  <a:pt x="58" y="40"/>
                  <a:pt x="56" y="40"/>
                </a:cubicBezTo>
                <a:cubicBezTo>
                  <a:pt x="54" y="40"/>
                  <a:pt x="56" y="41"/>
                  <a:pt x="56" y="41"/>
                </a:cubicBezTo>
                <a:cubicBezTo>
                  <a:pt x="55" y="42"/>
                  <a:pt x="55" y="40"/>
                  <a:pt x="55" y="40"/>
                </a:cubicBezTo>
                <a:cubicBezTo>
                  <a:pt x="54" y="40"/>
                  <a:pt x="53" y="40"/>
                  <a:pt x="52" y="40"/>
                </a:cubicBezTo>
                <a:cubicBezTo>
                  <a:pt x="53" y="42"/>
                  <a:pt x="50" y="42"/>
                  <a:pt x="46" y="42"/>
                </a:cubicBezTo>
                <a:cubicBezTo>
                  <a:pt x="47" y="41"/>
                  <a:pt x="44" y="41"/>
                  <a:pt x="42" y="41"/>
                </a:cubicBezTo>
                <a:cubicBezTo>
                  <a:pt x="42" y="41"/>
                  <a:pt x="41" y="42"/>
                  <a:pt x="41" y="43"/>
                </a:cubicBezTo>
                <a:cubicBezTo>
                  <a:pt x="38" y="42"/>
                  <a:pt x="39" y="41"/>
                  <a:pt x="40" y="40"/>
                </a:cubicBezTo>
                <a:cubicBezTo>
                  <a:pt x="38" y="40"/>
                  <a:pt x="37" y="40"/>
                  <a:pt x="36" y="40"/>
                </a:cubicBezTo>
                <a:cubicBezTo>
                  <a:pt x="38" y="40"/>
                  <a:pt x="34" y="41"/>
                  <a:pt x="36" y="41"/>
                </a:cubicBezTo>
                <a:cubicBezTo>
                  <a:pt x="34" y="42"/>
                  <a:pt x="31" y="43"/>
                  <a:pt x="29" y="43"/>
                </a:cubicBezTo>
                <a:cubicBezTo>
                  <a:pt x="30" y="42"/>
                  <a:pt x="31" y="42"/>
                  <a:pt x="31" y="41"/>
                </a:cubicBezTo>
                <a:cubicBezTo>
                  <a:pt x="29" y="41"/>
                  <a:pt x="32" y="38"/>
                  <a:pt x="28" y="38"/>
                </a:cubicBezTo>
                <a:cubicBezTo>
                  <a:pt x="30" y="37"/>
                  <a:pt x="26" y="38"/>
                  <a:pt x="26" y="37"/>
                </a:cubicBezTo>
                <a:cubicBezTo>
                  <a:pt x="28" y="38"/>
                  <a:pt x="32" y="38"/>
                  <a:pt x="35" y="38"/>
                </a:cubicBezTo>
                <a:cubicBezTo>
                  <a:pt x="36" y="38"/>
                  <a:pt x="36" y="39"/>
                  <a:pt x="36" y="39"/>
                </a:cubicBezTo>
                <a:cubicBezTo>
                  <a:pt x="41" y="39"/>
                  <a:pt x="41" y="38"/>
                  <a:pt x="42" y="36"/>
                </a:cubicBezTo>
                <a:cubicBezTo>
                  <a:pt x="37" y="35"/>
                  <a:pt x="33" y="34"/>
                  <a:pt x="27" y="33"/>
                </a:cubicBezTo>
                <a:cubicBezTo>
                  <a:pt x="25" y="33"/>
                  <a:pt x="26" y="35"/>
                  <a:pt x="25" y="36"/>
                </a:cubicBezTo>
                <a:cubicBezTo>
                  <a:pt x="22" y="34"/>
                  <a:pt x="24" y="32"/>
                  <a:pt x="20" y="32"/>
                </a:cubicBezTo>
                <a:cubicBezTo>
                  <a:pt x="18" y="32"/>
                  <a:pt x="18" y="32"/>
                  <a:pt x="16" y="32"/>
                </a:cubicBezTo>
                <a:cubicBezTo>
                  <a:pt x="15" y="31"/>
                  <a:pt x="11" y="32"/>
                  <a:pt x="12" y="30"/>
                </a:cubicBezTo>
                <a:cubicBezTo>
                  <a:pt x="11" y="30"/>
                  <a:pt x="11" y="30"/>
                  <a:pt x="10" y="31"/>
                </a:cubicBezTo>
                <a:cubicBezTo>
                  <a:pt x="11" y="30"/>
                  <a:pt x="9" y="29"/>
                  <a:pt x="8" y="28"/>
                </a:cubicBezTo>
                <a:cubicBezTo>
                  <a:pt x="4" y="28"/>
                  <a:pt x="3" y="26"/>
                  <a:pt x="0" y="26"/>
                </a:cubicBezTo>
                <a:cubicBezTo>
                  <a:pt x="1" y="25"/>
                  <a:pt x="1" y="24"/>
                  <a:pt x="3" y="25"/>
                </a:cubicBezTo>
                <a:cubicBezTo>
                  <a:pt x="0" y="22"/>
                  <a:pt x="8" y="23"/>
                  <a:pt x="8" y="21"/>
                </a:cubicBezTo>
                <a:cubicBezTo>
                  <a:pt x="12" y="21"/>
                  <a:pt x="11" y="19"/>
                  <a:pt x="13" y="19"/>
                </a:cubicBezTo>
                <a:cubicBezTo>
                  <a:pt x="11" y="18"/>
                  <a:pt x="8" y="19"/>
                  <a:pt x="6" y="20"/>
                </a:cubicBezTo>
                <a:cubicBezTo>
                  <a:pt x="6" y="19"/>
                  <a:pt x="8" y="19"/>
                  <a:pt x="9" y="19"/>
                </a:cubicBezTo>
                <a:cubicBezTo>
                  <a:pt x="9" y="19"/>
                  <a:pt x="9" y="18"/>
                  <a:pt x="9" y="18"/>
                </a:cubicBezTo>
                <a:cubicBezTo>
                  <a:pt x="11" y="18"/>
                  <a:pt x="12" y="18"/>
                  <a:pt x="14" y="18"/>
                </a:cubicBezTo>
                <a:cubicBezTo>
                  <a:pt x="16" y="17"/>
                  <a:pt x="15" y="15"/>
                  <a:pt x="19" y="15"/>
                </a:cubicBezTo>
                <a:cubicBezTo>
                  <a:pt x="21" y="15"/>
                  <a:pt x="26" y="14"/>
                  <a:pt x="28" y="15"/>
                </a:cubicBezTo>
                <a:cubicBezTo>
                  <a:pt x="26" y="15"/>
                  <a:pt x="28" y="16"/>
                  <a:pt x="29" y="16"/>
                </a:cubicBezTo>
                <a:cubicBezTo>
                  <a:pt x="30" y="16"/>
                  <a:pt x="30" y="16"/>
                  <a:pt x="31" y="16"/>
                </a:cubicBezTo>
                <a:cubicBezTo>
                  <a:pt x="32" y="14"/>
                  <a:pt x="33" y="13"/>
                  <a:pt x="32" y="12"/>
                </a:cubicBezTo>
                <a:cubicBezTo>
                  <a:pt x="28" y="12"/>
                  <a:pt x="28" y="13"/>
                  <a:pt x="28" y="15"/>
                </a:cubicBezTo>
                <a:cubicBezTo>
                  <a:pt x="26" y="12"/>
                  <a:pt x="34" y="10"/>
                  <a:pt x="37" y="12"/>
                </a:cubicBezTo>
                <a:cubicBezTo>
                  <a:pt x="38" y="12"/>
                  <a:pt x="39" y="11"/>
                  <a:pt x="41" y="11"/>
                </a:cubicBezTo>
                <a:cubicBezTo>
                  <a:pt x="43" y="12"/>
                  <a:pt x="46" y="12"/>
                  <a:pt x="48" y="12"/>
                </a:cubicBezTo>
                <a:cubicBezTo>
                  <a:pt x="49" y="12"/>
                  <a:pt x="53" y="12"/>
                  <a:pt x="54" y="11"/>
                </a:cubicBezTo>
                <a:cubicBezTo>
                  <a:pt x="54" y="10"/>
                  <a:pt x="51" y="9"/>
                  <a:pt x="53" y="9"/>
                </a:cubicBezTo>
                <a:cubicBezTo>
                  <a:pt x="55" y="9"/>
                  <a:pt x="55" y="11"/>
                  <a:pt x="56" y="10"/>
                </a:cubicBezTo>
                <a:cubicBezTo>
                  <a:pt x="57" y="11"/>
                  <a:pt x="55" y="12"/>
                  <a:pt x="57" y="13"/>
                </a:cubicBezTo>
                <a:cubicBezTo>
                  <a:pt x="58" y="13"/>
                  <a:pt x="60" y="13"/>
                  <a:pt x="61" y="12"/>
                </a:cubicBezTo>
                <a:cubicBezTo>
                  <a:pt x="60" y="12"/>
                  <a:pt x="58" y="12"/>
                  <a:pt x="58" y="13"/>
                </a:cubicBezTo>
                <a:cubicBezTo>
                  <a:pt x="57" y="12"/>
                  <a:pt x="60" y="12"/>
                  <a:pt x="60" y="11"/>
                </a:cubicBezTo>
                <a:cubicBezTo>
                  <a:pt x="60" y="12"/>
                  <a:pt x="60" y="12"/>
                  <a:pt x="62" y="12"/>
                </a:cubicBezTo>
                <a:cubicBezTo>
                  <a:pt x="62" y="12"/>
                  <a:pt x="62" y="11"/>
                  <a:pt x="61" y="11"/>
                </a:cubicBezTo>
                <a:cubicBezTo>
                  <a:pt x="61" y="11"/>
                  <a:pt x="63" y="11"/>
                  <a:pt x="64" y="11"/>
                </a:cubicBezTo>
                <a:cubicBezTo>
                  <a:pt x="63" y="10"/>
                  <a:pt x="64" y="10"/>
                  <a:pt x="64" y="9"/>
                </a:cubicBezTo>
                <a:cubicBezTo>
                  <a:pt x="65" y="9"/>
                  <a:pt x="64" y="10"/>
                  <a:pt x="64" y="11"/>
                </a:cubicBezTo>
                <a:cubicBezTo>
                  <a:pt x="66" y="11"/>
                  <a:pt x="70" y="13"/>
                  <a:pt x="72" y="11"/>
                </a:cubicBezTo>
                <a:cubicBezTo>
                  <a:pt x="71" y="11"/>
                  <a:pt x="69" y="11"/>
                  <a:pt x="69" y="9"/>
                </a:cubicBezTo>
                <a:cubicBezTo>
                  <a:pt x="70" y="10"/>
                  <a:pt x="71" y="10"/>
                  <a:pt x="72" y="11"/>
                </a:cubicBezTo>
                <a:cubicBezTo>
                  <a:pt x="74" y="11"/>
                  <a:pt x="73" y="10"/>
                  <a:pt x="73" y="10"/>
                </a:cubicBezTo>
                <a:cubicBezTo>
                  <a:pt x="75" y="9"/>
                  <a:pt x="75" y="10"/>
                  <a:pt x="78" y="10"/>
                </a:cubicBezTo>
                <a:cubicBezTo>
                  <a:pt x="79" y="9"/>
                  <a:pt x="78" y="7"/>
                  <a:pt x="80" y="7"/>
                </a:cubicBezTo>
                <a:cubicBezTo>
                  <a:pt x="80" y="8"/>
                  <a:pt x="79" y="9"/>
                  <a:pt x="79" y="10"/>
                </a:cubicBezTo>
                <a:cubicBezTo>
                  <a:pt x="80" y="10"/>
                  <a:pt x="82" y="11"/>
                  <a:pt x="82" y="12"/>
                </a:cubicBezTo>
                <a:cubicBezTo>
                  <a:pt x="84" y="11"/>
                  <a:pt x="84" y="12"/>
                  <a:pt x="86" y="12"/>
                </a:cubicBezTo>
                <a:cubicBezTo>
                  <a:pt x="86" y="11"/>
                  <a:pt x="85" y="11"/>
                  <a:pt x="83" y="11"/>
                </a:cubicBezTo>
                <a:cubicBezTo>
                  <a:pt x="83" y="10"/>
                  <a:pt x="83" y="10"/>
                  <a:pt x="83" y="9"/>
                </a:cubicBezTo>
                <a:cubicBezTo>
                  <a:pt x="84" y="10"/>
                  <a:pt x="84" y="9"/>
                  <a:pt x="86" y="9"/>
                </a:cubicBezTo>
                <a:cubicBezTo>
                  <a:pt x="83" y="10"/>
                  <a:pt x="86" y="11"/>
                  <a:pt x="86" y="12"/>
                </a:cubicBezTo>
                <a:cubicBezTo>
                  <a:pt x="89" y="12"/>
                  <a:pt x="93" y="13"/>
                  <a:pt x="95" y="11"/>
                </a:cubicBezTo>
                <a:cubicBezTo>
                  <a:pt x="96" y="12"/>
                  <a:pt x="96" y="12"/>
                  <a:pt x="96" y="12"/>
                </a:cubicBezTo>
                <a:cubicBezTo>
                  <a:pt x="97" y="12"/>
                  <a:pt x="101" y="12"/>
                  <a:pt x="102" y="11"/>
                </a:cubicBezTo>
                <a:cubicBezTo>
                  <a:pt x="100" y="11"/>
                  <a:pt x="101" y="9"/>
                  <a:pt x="103" y="9"/>
                </a:cubicBezTo>
                <a:cubicBezTo>
                  <a:pt x="103" y="8"/>
                  <a:pt x="102" y="8"/>
                  <a:pt x="102" y="7"/>
                </a:cubicBezTo>
                <a:cubicBezTo>
                  <a:pt x="104" y="8"/>
                  <a:pt x="103" y="9"/>
                  <a:pt x="105" y="10"/>
                </a:cubicBezTo>
                <a:cubicBezTo>
                  <a:pt x="105" y="9"/>
                  <a:pt x="104" y="7"/>
                  <a:pt x="106" y="6"/>
                </a:cubicBezTo>
                <a:cubicBezTo>
                  <a:pt x="107" y="6"/>
                  <a:pt x="108" y="7"/>
                  <a:pt x="109" y="6"/>
                </a:cubicBezTo>
                <a:cubicBezTo>
                  <a:pt x="109" y="8"/>
                  <a:pt x="106" y="8"/>
                  <a:pt x="105" y="9"/>
                </a:cubicBezTo>
                <a:cubicBezTo>
                  <a:pt x="106" y="9"/>
                  <a:pt x="108" y="9"/>
                  <a:pt x="108" y="10"/>
                </a:cubicBezTo>
                <a:cubicBezTo>
                  <a:pt x="109" y="10"/>
                  <a:pt x="111" y="10"/>
                  <a:pt x="110" y="10"/>
                </a:cubicBezTo>
                <a:cubicBezTo>
                  <a:pt x="110" y="9"/>
                  <a:pt x="112" y="10"/>
                  <a:pt x="112" y="10"/>
                </a:cubicBezTo>
                <a:cubicBezTo>
                  <a:pt x="113" y="10"/>
                  <a:pt x="114" y="10"/>
                  <a:pt x="116" y="10"/>
                </a:cubicBezTo>
                <a:cubicBezTo>
                  <a:pt x="116" y="9"/>
                  <a:pt x="114" y="8"/>
                  <a:pt x="116" y="8"/>
                </a:cubicBezTo>
                <a:cubicBezTo>
                  <a:pt x="116" y="9"/>
                  <a:pt x="116" y="9"/>
                  <a:pt x="116" y="9"/>
                </a:cubicBezTo>
                <a:cubicBezTo>
                  <a:pt x="119" y="8"/>
                  <a:pt x="119" y="10"/>
                  <a:pt x="122" y="9"/>
                </a:cubicBezTo>
                <a:cubicBezTo>
                  <a:pt x="122" y="8"/>
                  <a:pt x="121" y="8"/>
                  <a:pt x="121" y="7"/>
                </a:cubicBezTo>
                <a:cubicBezTo>
                  <a:pt x="122" y="7"/>
                  <a:pt x="123" y="8"/>
                  <a:pt x="124" y="8"/>
                </a:cubicBezTo>
                <a:cubicBezTo>
                  <a:pt x="124" y="8"/>
                  <a:pt x="123" y="8"/>
                  <a:pt x="123" y="8"/>
                </a:cubicBezTo>
                <a:cubicBezTo>
                  <a:pt x="126" y="8"/>
                  <a:pt x="125" y="7"/>
                  <a:pt x="126" y="6"/>
                </a:cubicBezTo>
                <a:cubicBezTo>
                  <a:pt x="127" y="6"/>
                  <a:pt x="125" y="7"/>
                  <a:pt x="127" y="7"/>
                </a:cubicBezTo>
                <a:cubicBezTo>
                  <a:pt x="129" y="7"/>
                  <a:pt x="128" y="6"/>
                  <a:pt x="129" y="6"/>
                </a:cubicBezTo>
                <a:cubicBezTo>
                  <a:pt x="129" y="5"/>
                  <a:pt x="128" y="6"/>
                  <a:pt x="128" y="5"/>
                </a:cubicBezTo>
                <a:cubicBezTo>
                  <a:pt x="129" y="5"/>
                  <a:pt x="130" y="4"/>
                  <a:pt x="131" y="3"/>
                </a:cubicBezTo>
                <a:cubicBezTo>
                  <a:pt x="133" y="3"/>
                  <a:pt x="135" y="4"/>
                  <a:pt x="135" y="5"/>
                </a:cubicBezTo>
                <a:cubicBezTo>
                  <a:pt x="142" y="4"/>
                  <a:pt x="145" y="6"/>
                  <a:pt x="150" y="5"/>
                </a:cubicBezTo>
                <a:cubicBezTo>
                  <a:pt x="150" y="5"/>
                  <a:pt x="151" y="4"/>
                  <a:pt x="151" y="4"/>
                </a:cubicBezTo>
                <a:cubicBezTo>
                  <a:pt x="154" y="4"/>
                  <a:pt x="155" y="4"/>
                  <a:pt x="156" y="3"/>
                </a:cubicBezTo>
                <a:cubicBezTo>
                  <a:pt x="157" y="3"/>
                  <a:pt x="156" y="4"/>
                  <a:pt x="156" y="5"/>
                </a:cubicBezTo>
                <a:cubicBezTo>
                  <a:pt x="157" y="4"/>
                  <a:pt x="157" y="4"/>
                  <a:pt x="158" y="3"/>
                </a:cubicBezTo>
                <a:cubicBezTo>
                  <a:pt x="159" y="4"/>
                  <a:pt x="157" y="4"/>
                  <a:pt x="158" y="4"/>
                </a:cubicBezTo>
                <a:cubicBezTo>
                  <a:pt x="160" y="4"/>
                  <a:pt x="159" y="4"/>
                  <a:pt x="160" y="3"/>
                </a:cubicBezTo>
                <a:cubicBezTo>
                  <a:pt x="162" y="4"/>
                  <a:pt x="159" y="4"/>
                  <a:pt x="160" y="4"/>
                </a:cubicBezTo>
                <a:cubicBezTo>
                  <a:pt x="160" y="5"/>
                  <a:pt x="161" y="5"/>
                  <a:pt x="161" y="5"/>
                </a:cubicBezTo>
                <a:cubicBezTo>
                  <a:pt x="163" y="4"/>
                  <a:pt x="164" y="3"/>
                  <a:pt x="166" y="2"/>
                </a:cubicBezTo>
                <a:cubicBezTo>
                  <a:pt x="167" y="2"/>
                  <a:pt x="167" y="2"/>
                  <a:pt x="168" y="2"/>
                </a:cubicBezTo>
                <a:cubicBezTo>
                  <a:pt x="167" y="3"/>
                  <a:pt x="170" y="2"/>
                  <a:pt x="168" y="3"/>
                </a:cubicBezTo>
                <a:cubicBezTo>
                  <a:pt x="170" y="4"/>
                  <a:pt x="172" y="3"/>
                  <a:pt x="173" y="3"/>
                </a:cubicBezTo>
                <a:cubicBezTo>
                  <a:pt x="173" y="3"/>
                  <a:pt x="173" y="4"/>
                  <a:pt x="173" y="4"/>
                </a:cubicBezTo>
                <a:cubicBezTo>
                  <a:pt x="175" y="3"/>
                  <a:pt x="176" y="5"/>
                  <a:pt x="178" y="4"/>
                </a:cubicBezTo>
                <a:cubicBezTo>
                  <a:pt x="178" y="5"/>
                  <a:pt x="176" y="4"/>
                  <a:pt x="176" y="5"/>
                </a:cubicBezTo>
                <a:cubicBezTo>
                  <a:pt x="175" y="5"/>
                  <a:pt x="177" y="5"/>
                  <a:pt x="177" y="6"/>
                </a:cubicBezTo>
                <a:cubicBezTo>
                  <a:pt x="177" y="4"/>
                  <a:pt x="183" y="2"/>
                  <a:pt x="187" y="3"/>
                </a:cubicBezTo>
                <a:cubicBezTo>
                  <a:pt x="186" y="4"/>
                  <a:pt x="187" y="4"/>
                  <a:pt x="185" y="4"/>
                </a:cubicBezTo>
                <a:cubicBezTo>
                  <a:pt x="185" y="4"/>
                  <a:pt x="186" y="4"/>
                  <a:pt x="186" y="4"/>
                </a:cubicBezTo>
                <a:cubicBezTo>
                  <a:pt x="181" y="4"/>
                  <a:pt x="178" y="6"/>
                  <a:pt x="182" y="8"/>
                </a:cubicBezTo>
                <a:cubicBezTo>
                  <a:pt x="183" y="8"/>
                  <a:pt x="183" y="7"/>
                  <a:pt x="182" y="6"/>
                </a:cubicBezTo>
                <a:cubicBezTo>
                  <a:pt x="184" y="6"/>
                  <a:pt x="184" y="5"/>
                  <a:pt x="186" y="5"/>
                </a:cubicBezTo>
                <a:cubicBezTo>
                  <a:pt x="186" y="6"/>
                  <a:pt x="185" y="6"/>
                  <a:pt x="185" y="6"/>
                </a:cubicBezTo>
                <a:cubicBezTo>
                  <a:pt x="185" y="6"/>
                  <a:pt x="187" y="5"/>
                  <a:pt x="187" y="5"/>
                </a:cubicBezTo>
                <a:cubicBezTo>
                  <a:pt x="188" y="5"/>
                  <a:pt x="186" y="5"/>
                  <a:pt x="187" y="6"/>
                </a:cubicBezTo>
                <a:cubicBezTo>
                  <a:pt x="188" y="6"/>
                  <a:pt x="189" y="5"/>
                  <a:pt x="190" y="5"/>
                </a:cubicBezTo>
                <a:cubicBezTo>
                  <a:pt x="189" y="4"/>
                  <a:pt x="189" y="4"/>
                  <a:pt x="188" y="3"/>
                </a:cubicBezTo>
                <a:cubicBezTo>
                  <a:pt x="189" y="3"/>
                  <a:pt x="190" y="3"/>
                  <a:pt x="191" y="2"/>
                </a:cubicBezTo>
                <a:cubicBezTo>
                  <a:pt x="190" y="1"/>
                  <a:pt x="192" y="1"/>
                  <a:pt x="194" y="1"/>
                </a:cubicBezTo>
                <a:cubicBezTo>
                  <a:pt x="194" y="1"/>
                  <a:pt x="193" y="1"/>
                  <a:pt x="193" y="2"/>
                </a:cubicBezTo>
                <a:cubicBezTo>
                  <a:pt x="194" y="2"/>
                  <a:pt x="193" y="3"/>
                  <a:pt x="195" y="3"/>
                </a:cubicBezTo>
                <a:cubicBezTo>
                  <a:pt x="193" y="4"/>
                  <a:pt x="192" y="6"/>
                  <a:pt x="189" y="5"/>
                </a:cubicBezTo>
                <a:cubicBezTo>
                  <a:pt x="188" y="6"/>
                  <a:pt x="187" y="7"/>
                  <a:pt x="187" y="8"/>
                </a:cubicBezTo>
                <a:cubicBezTo>
                  <a:pt x="186" y="8"/>
                  <a:pt x="186" y="7"/>
                  <a:pt x="185" y="7"/>
                </a:cubicBezTo>
                <a:cubicBezTo>
                  <a:pt x="184" y="7"/>
                  <a:pt x="186" y="8"/>
                  <a:pt x="185" y="8"/>
                </a:cubicBezTo>
                <a:cubicBezTo>
                  <a:pt x="184" y="8"/>
                  <a:pt x="185" y="7"/>
                  <a:pt x="184" y="7"/>
                </a:cubicBezTo>
                <a:cubicBezTo>
                  <a:pt x="183" y="7"/>
                  <a:pt x="184" y="8"/>
                  <a:pt x="182" y="8"/>
                </a:cubicBezTo>
                <a:cubicBezTo>
                  <a:pt x="183" y="8"/>
                  <a:pt x="184" y="9"/>
                  <a:pt x="185" y="9"/>
                </a:cubicBezTo>
                <a:cubicBezTo>
                  <a:pt x="187" y="8"/>
                  <a:pt x="189" y="8"/>
                  <a:pt x="190" y="6"/>
                </a:cubicBezTo>
                <a:cubicBezTo>
                  <a:pt x="192" y="6"/>
                  <a:pt x="193" y="7"/>
                  <a:pt x="195" y="7"/>
                </a:cubicBezTo>
                <a:cubicBezTo>
                  <a:pt x="196" y="6"/>
                  <a:pt x="198" y="5"/>
                  <a:pt x="200" y="6"/>
                </a:cubicBezTo>
                <a:cubicBezTo>
                  <a:pt x="200" y="6"/>
                  <a:pt x="199" y="6"/>
                  <a:pt x="199" y="6"/>
                </a:cubicBezTo>
                <a:cubicBezTo>
                  <a:pt x="204" y="7"/>
                  <a:pt x="208" y="3"/>
                  <a:pt x="209" y="2"/>
                </a:cubicBezTo>
                <a:cubicBezTo>
                  <a:pt x="211" y="0"/>
                  <a:pt x="212" y="1"/>
                  <a:pt x="215" y="1"/>
                </a:cubicBezTo>
                <a:cubicBezTo>
                  <a:pt x="216" y="2"/>
                  <a:pt x="217" y="3"/>
                  <a:pt x="218" y="4"/>
                </a:cubicBezTo>
                <a:cubicBezTo>
                  <a:pt x="223" y="0"/>
                  <a:pt x="231" y="4"/>
                  <a:pt x="233" y="7"/>
                </a:cubicBezTo>
                <a:cubicBezTo>
                  <a:pt x="232" y="6"/>
                  <a:pt x="238" y="7"/>
                  <a:pt x="239" y="5"/>
                </a:cubicBezTo>
                <a:cubicBezTo>
                  <a:pt x="240" y="5"/>
                  <a:pt x="239" y="6"/>
                  <a:pt x="240" y="6"/>
                </a:cubicBezTo>
                <a:cubicBezTo>
                  <a:pt x="240" y="7"/>
                  <a:pt x="239" y="6"/>
                  <a:pt x="238" y="6"/>
                </a:cubicBezTo>
                <a:cubicBezTo>
                  <a:pt x="239" y="7"/>
                  <a:pt x="238" y="7"/>
                  <a:pt x="239" y="7"/>
                </a:cubicBezTo>
                <a:cubicBezTo>
                  <a:pt x="241" y="8"/>
                  <a:pt x="240" y="6"/>
                  <a:pt x="242" y="6"/>
                </a:cubicBezTo>
                <a:cubicBezTo>
                  <a:pt x="242" y="7"/>
                  <a:pt x="241" y="7"/>
                  <a:pt x="241" y="7"/>
                </a:cubicBezTo>
                <a:cubicBezTo>
                  <a:pt x="242" y="7"/>
                  <a:pt x="242" y="7"/>
                  <a:pt x="242" y="7"/>
                </a:cubicBezTo>
                <a:cubicBezTo>
                  <a:pt x="244" y="8"/>
                  <a:pt x="243" y="6"/>
                  <a:pt x="245" y="6"/>
                </a:cubicBezTo>
                <a:cubicBezTo>
                  <a:pt x="245" y="7"/>
                  <a:pt x="244" y="7"/>
                  <a:pt x="244" y="7"/>
                </a:cubicBezTo>
                <a:cubicBezTo>
                  <a:pt x="244" y="7"/>
                  <a:pt x="244" y="7"/>
                  <a:pt x="244" y="8"/>
                </a:cubicBezTo>
                <a:cubicBezTo>
                  <a:pt x="248" y="7"/>
                  <a:pt x="249" y="5"/>
                  <a:pt x="252" y="5"/>
                </a:cubicBezTo>
                <a:cubicBezTo>
                  <a:pt x="255" y="6"/>
                  <a:pt x="260" y="6"/>
                  <a:pt x="261" y="7"/>
                </a:cubicBezTo>
                <a:cubicBezTo>
                  <a:pt x="262" y="7"/>
                  <a:pt x="263" y="6"/>
                  <a:pt x="264" y="7"/>
                </a:cubicBezTo>
                <a:cubicBezTo>
                  <a:pt x="267" y="7"/>
                  <a:pt x="266" y="5"/>
                  <a:pt x="270" y="5"/>
                </a:cubicBezTo>
                <a:cubicBezTo>
                  <a:pt x="269" y="5"/>
                  <a:pt x="268" y="5"/>
                  <a:pt x="268" y="5"/>
                </a:cubicBezTo>
                <a:cubicBezTo>
                  <a:pt x="268" y="6"/>
                  <a:pt x="269" y="5"/>
                  <a:pt x="270" y="5"/>
                </a:cubicBezTo>
                <a:cubicBezTo>
                  <a:pt x="268" y="6"/>
                  <a:pt x="267" y="6"/>
                  <a:pt x="266" y="7"/>
                </a:cubicBezTo>
                <a:cubicBezTo>
                  <a:pt x="266" y="7"/>
                  <a:pt x="267" y="7"/>
                  <a:pt x="267" y="7"/>
                </a:cubicBezTo>
                <a:cubicBezTo>
                  <a:pt x="268" y="7"/>
                  <a:pt x="268" y="7"/>
                  <a:pt x="269" y="7"/>
                </a:cubicBezTo>
                <a:cubicBezTo>
                  <a:pt x="271" y="8"/>
                  <a:pt x="272" y="8"/>
                  <a:pt x="273" y="7"/>
                </a:cubicBezTo>
                <a:cubicBezTo>
                  <a:pt x="274" y="7"/>
                  <a:pt x="272" y="7"/>
                  <a:pt x="272" y="7"/>
                </a:cubicBezTo>
                <a:cubicBezTo>
                  <a:pt x="273" y="8"/>
                  <a:pt x="273" y="8"/>
                  <a:pt x="273" y="8"/>
                </a:cubicBezTo>
                <a:cubicBezTo>
                  <a:pt x="274" y="8"/>
                  <a:pt x="274" y="8"/>
                  <a:pt x="274" y="7"/>
                </a:cubicBezTo>
                <a:cubicBezTo>
                  <a:pt x="275" y="8"/>
                  <a:pt x="275" y="8"/>
                  <a:pt x="275" y="8"/>
                </a:cubicBezTo>
                <a:cubicBezTo>
                  <a:pt x="276" y="8"/>
                  <a:pt x="277" y="8"/>
                  <a:pt x="278" y="9"/>
                </a:cubicBezTo>
                <a:cubicBezTo>
                  <a:pt x="281" y="8"/>
                  <a:pt x="283" y="6"/>
                  <a:pt x="285" y="6"/>
                </a:cubicBezTo>
                <a:cubicBezTo>
                  <a:pt x="286" y="6"/>
                  <a:pt x="286" y="6"/>
                  <a:pt x="286" y="7"/>
                </a:cubicBezTo>
                <a:cubicBezTo>
                  <a:pt x="287" y="6"/>
                  <a:pt x="290" y="7"/>
                  <a:pt x="291" y="8"/>
                </a:cubicBezTo>
                <a:cubicBezTo>
                  <a:pt x="290" y="8"/>
                  <a:pt x="289" y="7"/>
                  <a:pt x="287" y="7"/>
                </a:cubicBezTo>
                <a:cubicBezTo>
                  <a:pt x="286" y="7"/>
                  <a:pt x="286" y="8"/>
                  <a:pt x="286" y="8"/>
                </a:cubicBezTo>
                <a:cubicBezTo>
                  <a:pt x="288" y="9"/>
                  <a:pt x="291" y="9"/>
                  <a:pt x="292" y="11"/>
                </a:cubicBezTo>
                <a:cubicBezTo>
                  <a:pt x="293" y="10"/>
                  <a:pt x="294" y="9"/>
                  <a:pt x="292" y="10"/>
                </a:cubicBezTo>
                <a:cubicBezTo>
                  <a:pt x="294" y="9"/>
                  <a:pt x="296" y="9"/>
                  <a:pt x="300" y="9"/>
                </a:cubicBezTo>
                <a:cubicBezTo>
                  <a:pt x="301" y="9"/>
                  <a:pt x="302" y="7"/>
                  <a:pt x="304" y="8"/>
                </a:cubicBezTo>
                <a:cubicBezTo>
                  <a:pt x="304" y="9"/>
                  <a:pt x="302" y="9"/>
                  <a:pt x="302" y="10"/>
                </a:cubicBezTo>
                <a:cubicBezTo>
                  <a:pt x="305" y="9"/>
                  <a:pt x="306" y="7"/>
                  <a:pt x="310" y="7"/>
                </a:cubicBezTo>
                <a:cubicBezTo>
                  <a:pt x="310" y="7"/>
                  <a:pt x="310" y="8"/>
                  <a:pt x="310" y="8"/>
                </a:cubicBezTo>
                <a:cubicBezTo>
                  <a:pt x="305" y="8"/>
                  <a:pt x="303" y="10"/>
                  <a:pt x="302" y="11"/>
                </a:cubicBezTo>
                <a:cubicBezTo>
                  <a:pt x="304" y="11"/>
                  <a:pt x="305" y="11"/>
                  <a:pt x="303" y="12"/>
                </a:cubicBezTo>
                <a:cubicBezTo>
                  <a:pt x="307" y="12"/>
                  <a:pt x="307" y="10"/>
                  <a:pt x="310" y="10"/>
                </a:cubicBezTo>
                <a:cubicBezTo>
                  <a:pt x="310" y="10"/>
                  <a:pt x="310" y="10"/>
                  <a:pt x="309" y="10"/>
                </a:cubicBezTo>
                <a:cubicBezTo>
                  <a:pt x="309" y="10"/>
                  <a:pt x="310" y="10"/>
                  <a:pt x="310" y="10"/>
                </a:cubicBezTo>
                <a:cubicBezTo>
                  <a:pt x="311" y="10"/>
                  <a:pt x="311" y="10"/>
                  <a:pt x="312" y="10"/>
                </a:cubicBezTo>
                <a:cubicBezTo>
                  <a:pt x="313" y="10"/>
                  <a:pt x="313" y="10"/>
                  <a:pt x="313" y="11"/>
                </a:cubicBezTo>
                <a:cubicBezTo>
                  <a:pt x="314" y="11"/>
                  <a:pt x="313" y="10"/>
                  <a:pt x="314" y="10"/>
                </a:cubicBezTo>
                <a:cubicBezTo>
                  <a:pt x="314" y="10"/>
                  <a:pt x="313" y="10"/>
                  <a:pt x="313" y="10"/>
                </a:cubicBezTo>
                <a:cubicBezTo>
                  <a:pt x="315" y="10"/>
                  <a:pt x="319" y="10"/>
                  <a:pt x="322" y="10"/>
                </a:cubicBezTo>
                <a:cubicBezTo>
                  <a:pt x="322" y="11"/>
                  <a:pt x="319" y="12"/>
                  <a:pt x="321" y="12"/>
                </a:cubicBezTo>
                <a:cubicBezTo>
                  <a:pt x="321" y="13"/>
                  <a:pt x="320" y="12"/>
                  <a:pt x="319" y="12"/>
                </a:cubicBezTo>
                <a:cubicBezTo>
                  <a:pt x="321" y="13"/>
                  <a:pt x="323" y="13"/>
                  <a:pt x="324" y="15"/>
                </a:cubicBezTo>
                <a:cubicBezTo>
                  <a:pt x="325" y="14"/>
                  <a:pt x="326" y="14"/>
                  <a:pt x="326" y="14"/>
                </a:cubicBezTo>
                <a:cubicBezTo>
                  <a:pt x="326" y="14"/>
                  <a:pt x="325" y="14"/>
                  <a:pt x="325" y="14"/>
                </a:cubicBezTo>
                <a:cubicBezTo>
                  <a:pt x="326" y="13"/>
                  <a:pt x="328" y="14"/>
                  <a:pt x="329" y="15"/>
                </a:cubicBezTo>
                <a:cubicBezTo>
                  <a:pt x="330" y="15"/>
                  <a:pt x="330" y="14"/>
                  <a:pt x="330" y="14"/>
                </a:cubicBezTo>
                <a:cubicBezTo>
                  <a:pt x="331" y="14"/>
                  <a:pt x="330" y="15"/>
                  <a:pt x="330" y="15"/>
                </a:cubicBezTo>
                <a:cubicBezTo>
                  <a:pt x="330" y="15"/>
                  <a:pt x="331" y="15"/>
                  <a:pt x="332" y="15"/>
                </a:cubicBezTo>
                <a:cubicBezTo>
                  <a:pt x="330" y="16"/>
                  <a:pt x="331" y="16"/>
                  <a:pt x="331" y="17"/>
                </a:cubicBezTo>
                <a:cubicBezTo>
                  <a:pt x="332" y="17"/>
                  <a:pt x="334" y="16"/>
                  <a:pt x="333" y="15"/>
                </a:cubicBezTo>
                <a:cubicBezTo>
                  <a:pt x="331" y="15"/>
                  <a:pt x="334" y="15"/>
                  <a:pt x="333" y="16"/>
                </a:cubicBezTo>
                <a:cubicBezTo>
                  <a:pt x="334" y="14"/>
                  <a:pt x="332" y="13"/>
                  <a:pt x="331" y="12"/>
                </a:cubicBezTo>
                <a:cubicBezTo>
                  <a:pt x="332" y="12"/>
                  <a:pt x="333" y="12"/>
                  <a:pt x="333" y="11"/>
                </a:cubicBezTo>
                <a:cubicBezTo>
                  <a:pt x="334" y="11"/>
                  <a:pt x="335" y="11"/>
                  <a:pt x="335" y="12"/>
                </a:cubicBezTo>
                <a:cubicBezTo>
                  <a:pt x="341" y="11"/>
                  <a:pt x="344" y="14"/>
                  <a:pt x="344" y="16"/>
                </a:cubicBezTo>
                <a:cubicBezTo>
                  <a:pt x="347" y="18"/>
                  <a:pt x="349" y="20"/>
                  <a:pt x="352" y="22"/>
                </a:cubicBezTo>
                <a:cubicBezTo>
                  <a:pt x="352" y="22"/>
                  <a:pt x="353" y="22"/>
                  <a:pt x="354" y="22"/>
                </a:cubicBezTo>
                <a:cubicBezTo>
                  <a:pt x="354" y="21"/>
                  <a:pt x="353" y="21"/>
                  <a:pt x="353" y="20"/>
                </a:cubicBezTo>
                <a:cubicBezTo>
                  <a:pt x="354" y="20"/>
                  <a:pt x="355" y="20"/>
                  <a:pt x="355" y="20"/>
                </a:cubicBezTo>
                <a:cubicBezTo>
                  <a:pt x="356" y="22"/>
                  <a:pt x="361" y="22"/>
                  <a:pt x="363" y="22"/>
                </a:cubicBezTo>
                <a:cubicBezTo>
                  <a:pt x="365" y="22"/>
                  <a:pt x="363" y="24"/>
                  <a:pt x="364" y="24"/>
                </a:cubicBezTo>
                <a:cubicBezTo>
                  <a:pt x="362" y="24"/>
                  <a:pt x="363" y="22"/>
                  <a:pt x="360" y="22"/>
                </a:cubicBezTo>
                <a:cubicBezTo>
                  <a:pt x="359" y="22"/>
                  <a:pt x="360" y="23"/>
                  <a:pt x="360" y="23"/>
                </a:cubicBezTo>
                <a:cubicBezTo>
                  <a:pt x="362" y="23"/>
                  <a:pt x="363" y="24"/>
                  <a:pt x="363" y="25"/>
                </a:cubicBezTo>
                <a:cubicBezTo>
                  <a:pt x="364" y="25"/>
                  <a:pt x="365" y="25"/>
                  <a:pt x="365" y="24"/>
                </a:cubicBezTo>
                <a:cubicBezTo>
                  <a:pt x="366" y="25"/>
                  <a:pt x="367" y="26"/>
                  <a:pt x="365" y="25"/>
                </a:cubicBezTo>
                <a:cubicBezTo>
                  <a:pt x="365" y="25"/>
                  <a:pt x="366" y="25"/>
                  <a:pt x="365" y="25"/>
                </a:cubicBezTo>
                <a:cubicBezTo>
                  <a:pt x="365" y="25"/>
                  <a:pt x="364" y="26"/>
                  <a:pt x="365" y="26"/>
                </a:cubicBezTo>
                <a:cubicBezTo>
                  <a:pt x="365" y="26"/>
                  <a:pt x="364" y="25"/>
                  <a:pt x="363" y="26"/>
                </a:cubicBezTo>
                <a:cubicBezTo>
                  <a:pt x="364" y="25"/>
                  <a:pt x="363" y="25"/>
                  <a:pt x="361" y="25"/>
                </a:cubicBezTo>
                <a:cubicBezTo>
                  <a:pt x="361" y="25"/>
                  <a:pt x="363" y="25"/>
                  <a:pt x="362" y="26"/>
                </a:cubicBezTo>
                <a:cubicBezTo>
                  <a:pt x="361" y="26"/>
                  <a:pt x="361" y="25"/>
                  <a:pt x="361" y="25"/>
                </a:cubicBezTo>
                <a:cubicBezTo>
                  <a:pt x="360" y="25"/>
                  <a:pt x="361" y="26"/>
                  <a:pt x="361" y="26"/>
                </a:cubicBezTo>
                <a:cubicBezTo>
                  <a:pt x="360" y="26"/>
                  <a:pt x="360" y="26"/>
                  <a:pt x="360" y="25"/>
                </a:cubicBezTo>
                <a:cubicBezTo>
                  <a:pt x="359" y="25"/>
                  <a:pt x="358" y="27"/>
                  <a:pt x="359" y="26"/>
                </a:cubicBezTo>
                <a:cubicBezTo>
                  <a:pt x="357" y="26"/>
                  <a:pt x="357" y="27"/>
                  <a:pt x="357" y="27"/>
                </a:cubicBezTo>
                <a:cubicBezTo>
                  <a:pt x="356" y="27"/>
                  <a:pt x="355" y="27"/>
                  <a:pt x="355" y="26"/>
                </a:cubicBezTo>
                <a:cubicBezTo>
                  <a:pt x="358" y="27"/>
                  <a:pt x="359" y="23"/>
                  <a:pt x="356" y="24"/>
                </a:cubicBezTo>
                <a:cubicBezTo>
                  <a:pt x="355" y="24"/>
                  <a:pt x="357" y="23"/>
                  <a:pt x="359" y="23"/>
                </a:cubicBezTo>
                <a:cubicBezTo>
                  <a:pt x="359" y="24"/>
                  <a:pt x="358" y="24"/>
                  <a:pt x="358" y="25"/>
                </a:cubicBezTo>
                <a:cubicBezTo>
                  <a:pt x="361" y="24"/>
                  <a:pt x="358" y="23"/>
                  <a:pt x="359" y="22"/>
                </a:cubicBezTo>
                <a:cubicBezTo>
                  <a:pt x="357" y="22"/>
                  <a:pt x="357" y="23"/>
                  <a:pt x="357" y="22"/>
                </a:cubicBezTo>
                <a:cubicBezTo>
                  <a:pt x="357" y="22"/>
                  <a:pt x="357" y="23"/>
                  <a:pt x="357" y="23"/>
                </a:cubicBezTo>
                <a:cubicBezTo>
                  <a:pt x="359" y="23"/>
                  <a:pt x="356" y="22"/>
                  <a:pt x="358" y="23"/>
                </a:cubicBezTo>
                <a:cubicBezTo>
                  <a:pt x="359" y="23"/>
                  <a:pt x="357" y="23"/>
                  <a:pt x="357" y="23"/>
                </a:cubicBezTo>
                <a:cubicBezTo>
                  <a:pt x="356" y="23"/>
                  <a:pt x="356" y="23"/>
                  <a:pt x="356" y="22"/>
                </a:cubicBezTo>
                <a:cubicBezTo>
                  <a:pt x="354" y="23"/>
                  <a:pt x="354" y="22"/>
                  <a:pt x="353" y="23"/>
                </a:cubicBezTo>
                <a:cubicBezTo>
                  <a:pt x="354" y="23"/>
                  <a:pt x="354" y="24"/>
                  <a:pt x="355" y="24"/>
                </a:cubicBezTo>
                <a:cubicBezTo>
                  <a:pt x="355" y="25"/>
                  <a:pt x="355" y="25"/>
                  <a:pt x="355" y="25"/>
                </a:cubicBezTo>
                <a:cubicBezTo>
                  <a:pt x="354" y="25"/>
                  <a:pt x="355" y="25"/>
                  <a:pt x="354" y="24"/>
                </a:cubicBezTo>
                <a:cubicBezTo>
                  <a:pt x="355" y="26"/>
                  <a:pt x="352" y="28"/>
                  <a:pt x="354" y="30"/>
                </a:cubicBezTo>
                <a:cubicBezTo>
                  <a:pt x="356" y="30"/>
                  <a:pt x="354" y="29"/>
                  <a:pt x="354" y="29"/>
                </a:cubicBezTo>
                <a:cubicBezTo>
                  <a:pt x="354" y="29"/>
                  <a:pt x="354" y="29"/>
                  <a:pt x="355" y="29"/>
                </a:cubicBezTo>
                <a:cubicBezTo>
                  <a:pt x="356" y="29"/>
                  <a:pt x="355" y="28"/>
                  <a:pt x="356" y="28"/>
                </a:cubicBezTo>
                <a:cubicBezTo>
                  <a:pt x="356" y="29"/>
                  <a:pt x="355" y="30"/>
                  <a:pt x="355" y="31"/>
                </a:cubicBezTo>
                <a:cubicBezTo>
                  <a:pt x="355" y="31"/>
                  <a:pt x="356" y="31"/>
                  <a:pt x="356" y="31"/>
                </a:cubicBezTo>
                <a:cubicBezTo>
                  <a:pt x="357" y="31"/>
                  <a:pt x="357" y="31"/>
                  <a:pt x="358" y="31"/>
                </a:cubicBezTo>
                <a:cubicBezTo>
                  <a:pt x="358" y="30"/>
                  <a:pt x="359" y="30"/>
                  <a:pt x="359" y="29"/>
                </a:cubicBezTo>
                <a:cubicBezTo>
                  <a:pt x="358" y="29"/>
                  <a:pt x="358" y="30"/>
                  <a:pt x="356" y="29"/>
                </a:cubicBezTo>
                <a:cubicBezTo>
                  <a:pt x="360" y="29"/>
                  <a:pt x="360" y="28"/>
                  <a:pt x="360" y="27"/>
                </a:cubicBezTo>
                <a:cubicBezTo>
                  <a:pt x="362" y="28"/>
                  <a:pt x="362" y="31"/>
                  <a:pt x="365" y="32"/>
                </a:cubicBezTo>
                <a:cubicBezTo>
                  <a:pt x="366" y="32"/>
                  <a:pt x="367" y="31"/>
                  <a:pt x="366" y="30"/>
                </a:cubicBezTo>
                <a:cubicBezTo>
                  <a:pt x="367" y="31"/>
                  <a:pt x="368" y="31"/>
                  <a:pt x="368" y="32"/>
                </a:cubicBezTo>
                <a:cubicBezTo>
                  <a:pt x="368" y="31"/>
                  <a:pt x="370" y="31"/>
                  <a:pt x="372" y="31"/>
                </a:cubicBezTo>
                <a:cubicBezTo>
                  <a:pt x="372" y="31"/>
                  <a:pt x="372" y="32"/>
                  <a:pt x="373" y="32"/>
                </a:cubicBezTo>
                <a:cubicBezTo>
                  <a:pt x="372" y="33"/>
                  <a:pt x="373" y="32"/>
                  <a:pt x="368" y="33"/>
                </a:cubicBezTo>
                <a:close/>
                <a:moveTo>
                  <a:pt x="233" y="36"/>
                </a:moveTo>
                <a:cubicBezTo>
                  <a:pt x="233" y="35"/>
                  <a:pt x="232" y="34"/>
                  <a:pt x="231" y="33"/>
                </a:cubicBezTo>
                <a:cubicBezTo>
                  <a:pt x="232" y="34"/>
                  <a:pt x="229" y="35"/>
                  <a:pt x="233" y="36"/>
                </a:cubicBezTo>
                <a:close/>
                <a:moveTo>
                  <a:pt x="238" y="6"/>
                </a:moveTo>
                <a:cubicBezTo>
                  <a:pt x="236" y="6"/>
                  <a:pt x="236" y="7"/>
                  <a:pt x="235" y="7"/>
                </a:cubicBezTo>
                <a:cubicBezTo>
                  <a:pt x="236" y="8"/>
                  <a:pt x="235" y="9"/>
                  <a:pt x="236" y="9"/>
                </a:cubicBezTo>
                <a:cubicBezTo>
                  <a:pt x="237" y="8"/>
                  <a:pt x="237" y="8"/>
                  <a:pt x="236" y="7"/>
                </a:cubicBezTo>
                <a:cubicBezTo>
                  <a:pt x="237" y="7"/>
                  <a:pt x="238" y="8"/>
                  <a:pt x="239" y="7"/>
                </a:cubicBezTo>
                <a:cubicBezTo>
                  <a:pt x="238" y="7"/>
                  <a:pt x="238" y="7"/>
                  <a:pt x="238" y="6"/>
                </a:cubicBezTo>
                <a:close/>
                <a:moveTo>
                  <a:pt x="351" y="28"/>
                </a:moveTo>
                <a:cubicBezTo>
                  <a:pt x="350" y="28"/>
                  <a:pt x="352" y="27"/>
                  <a:pt x="351" y="26"/>
                </a:cubicBezTo>
                <a:cubicBezTo>
                  <a:pt x="349" y="27"/>
                  <a:pt x="350" y="28"/>
                  <a:pt x="351" y="28"/>
                </a:cubicBezTo>
                <a:close/>
                <a:moveTo>
                  <a:pt x="349" y="26"/>
                </a:moveTo>
                <a:cubicBezTo>
                  <a:pt x="348" y="26"/>
                  <a:pt x="348" y="27"/>
                  <a:pt x="346" y="27"/>
                </a:cubicBezTo>
                <a:cubicBezTo>
                  <a:pt x="347" y="27"/>
                  <a:pt x="346" y="28"/>
                  <a:pt x="347" y="28"/>
                </a:cubicBezTo>
                <a:cubicBezTo>
                  <a:pt x="347" y="27"/>
                  <a:pt x="348" y="28"/>
                  <a:pt x="349" y="28"/>
                </a:cubicBezTo>
                <a:cubicBezTo>
                  <a:pt x="349" y="28"/>
                  <a:pt x="350" y="26"/>
                  <a:pt x="349" y="26"/>
                </a:cubicBezTo>
                <a:close/>
                <a:moveTo>
                  <a:pt x="341" y="38"/>
                </a:moveTo>
                <a:cubicBezTo>
                  <a:pt x="342" y="38"/>
                  <a:pt x="343" y="38"/>
                  <a:pt x="344" y="38"/>
                </a:cubicBezTo>
                <a:cubicBezTo>
                  <a:pt x="343" y="38"/>
                  <a:pt x="341" y="38"/>
                  <a:pt x="341" y="38"/>
                </a:cubicBezTo>
                <a:close/>
                <a:moveTo>
                  <a:pt x="337" y="12"/>
                </a:moveTo>
                <a:cubicBezTo>
                  <a:pt x="339" y="13"/>
                  <a:pt x="341" y="15"/>
                  <a:pt x="343" y="16"/>
                </a:cubicBezTo>
                <a:cubicBezTo>
                  <a:pt x="342" y="13"/>
                  <a:pt x="341" y="13"/>
                  <a:pt x="337" y="12"/>
                </a:cubicBezTo>
                <a:close/>
                <a:moveTo>
                  <a:pt x="338" y="14"/>
                </a:moveTo>
                <a:cubicBezTo>
                  <a:pt x="340" y="14"/>
                  <a:pt x="337" y="15"/>
                  <a:pt x="339" y="16"/>
                </a:cubicBezTo>
                <a:cubicBezTo>
                  <a:pt x="338" y="15"/>
                  <a:pt x="340" y="16"/>
                  <a:pt x="340" y="15"/>
                </a:cubicBezTo>
                <a:cubicBezTo>
                  <a:pt x="339" y="15"/>
                  <a:pt x="339" y="13"/>
                  <a:pt x="338" y="14"/>
                </a:cubicBezTo>
                <a:close/>
                <a:moveTo>
                  <a:pt x="336" y="14"/>
                </a:moveTo>
                <a:cubicBezTo>
                  <a:pt x="335" y="14"/>
                  <a:pt x="336" y="15"/>
                  <a:pt x="338" y="15"/>
                </a:cubicBezTo>
                <a:cubicBezTo>
                  <a:pt x="338" y="14"/>
                  <a:pt x="337" y="14"/>
                  <a:pt x="336" y="14"/>
                </a:cubicBezTo>
                <a:close/>
                <a:moveTo>
                  <a:pt x="333" y="18"/>
                </a:moveTo>
                <a:cubicBezTo>
                  <a:pt x="333" y="19"/>
                  <a:pt x="334" y="19"/>
                  <a:pt x="335" y="19"/>
                </a:cubicBezTo>
                <a:cubicBezTo>
                  <a:pt x="333" y="20"/>
                  <a:pt x="334" y="20"/>
                  <a:pt x="334" y="21"/>
                </a:cubicBezTo>
                <a:cubicBezTo>
                  <a:pt x="336" y="21"/>
                  <a:pt x="336" y="21"/>
                  <a:pt x="337" y="20"/>
                </a:cubicBezTo>
                <a:cubicBezTo>
                  <a:pt x="335" y="19"/>
                  <a:pt x="336" y="18"/>
                  <a:pt x="333" y="18"/>
                </a:cubicBezTo>
                <a:close/>
                <a:moveTo>
                  <a:pt x="335" y="16"/>
                </a:moveTo>
                <a:cubicBezTo>
                  <a:pt x="334" y="16"/>
                  <a:pt x="333" y="16"/>
                  <a:pt x="333" y="16"/>
                </a:cubicBezTo>
                <a:cubicBezTo>
                  <a:pt x="335" y="16"/>
                  <a:pt x="334" y="17"/>
                  <a:pt x="335" y="17"/>
                </a:cubicBezTo>
                <a:cubicBezTo>
                  <a:pt x="336" y="17"/>
                  <a:pt x="335" y="16"/>
                  <a:pt x="335" y="16"/>
                </a:cubicBezTo>
                <a:close/>
                <a:moveTo>
                  <a:pt x="332" y="36"/>
                </a:moveTo>
                <a:cubicBezTo>
                  <a:pt x="332" y="36"/>
                  <a:pt x="332" y="37"/>
                  <a:pt x="333" y="37"/>
                </a:cubicBezTo>
                <a:cubicBezTo>
                  <a:pt x="334" y="36"/>
                  <a:pt x="333" y="36"/>
                  <a:pt x="332" y="36"/>
                </a:cubicBezTo>
                <a:close/>
                <a:moveTo>
                  <a:pt x="254" y="7"/>
                </a:moveTo>
                <a:cubicBezTo>
                  <a:pt x="256" y="8"/>
                  <a:pt x="258" y="8"/>
                  <a:pt x="260" y="9"/>
                </a:cubicBezTo>
                <a:cubicBezTo>
                  <a:pt x="261" y="8"/>
                  <a:pt x="256" y="5"/>
                  <a:pt x="254" y="7"/>
                </a:cubicBezTo>
                <a:close/>
                <a:moveTo>
                  <a:pt x="251" y="6"/>
                </a:moveTo>
                <a:cubicBezTo>
                  <a:pt x="250" y="7"/>
                  <a:pt x="252" y="7"/>
                  <a:pt x="250" y="7"/>
                </a:cubicBezTo>
                <a:cubicBezTo>
                  <a:pt x="252" y="8"/>
                  <a:pt x="252" y="6"/>
                  <a:pt x="254" y="6"/>
                </a:cubicBezTo>
                <a:cubicBezTo>
                  <a:pt x="252" y="6"/>
                  <a:pt x="253" y="6"/>
                  <a:pt x="251" y="6"/>
                </a:cubicBezTo>
                <a:close/>
                <a:moveTo>
                  <a:pt x="239" y="36"/>
                </a:moveTo>
                <a:cubicBezTo>
                  <a:pt x="240" y="37"/>
                  <a:pt x="241" y="37"/>
                  <a:pt x="242" y="36"/>
                </a:cubicBezTo>
                <a:cubicBezTo>
                  <a:pt x="241" y="36"/>
                  <a:pt x="241" y="36"/>
                  <a:pt x="242" y="35"/>
                </a:cubicBezTo>
                <a:cubicBezTo>
                  <a:pt x="242" y="35"/>
                  <a:pt x="243" y="35"/>
                  <a:pt x="242" y="35"/>
                </a:cubicBezTo>
                <a:cubicBezTo>
                  <a:pt x="240" y="35"/>
                  <a:pt x="240" y="36"/>
                  <a:pt x="239" y="36"/>
                </a:cubicBezTo>
                <a:close/>
                <a:moveTo>
                  <a:pt x="238" y="9"/>
                </a:moveTo>
                <a:cubicBezTo>
                  <a:pt x="239" y="9"/>
                  <a:pt x="237" y="10"/>
                  <a:pt x="238" y="10"/>
                </a:cubicBezTo>
                <a:cubicBezTo>
                  <a:pt x="238" y="10"/>
                  <a:pt x="238" y="10"/>
                  <a:pt x="239" y="10"/>
                </a:cubicBezTo>
                <a:cubicBezTo>
                  <a:pt x="239" y="10"/>
                  <a:pt x="239" y="10"/>
                  <a:pt x="239" y="10"/>
                </a:cubicBezTo>
                <a:cubicBezTo>
                  <a:pt x="240" y="10"/>
                  <a:pt x="238" y="9"/>
                  <a:pt x="238" y="9"/>
                </a:cubicBezTo>
                <a:close/>
                <a:moveTo>
                  <a:pt x="235" y="34"/>
                </a:moveTo>
                <a:cubicBezTo>
                  <a:pt x="235" y="35"/>
                  <a:pt x="236" y="36"/>
                  <a:pt x="236" y="35"/>
                </a:cubicBezTo>
                <a:cubicBezTo>
                  <a:pt x="235" y="35"/>
                  <a:pt x="237" y="34"/>
                  <a:pt x="235" y="34"/>
                </a:cubicBezTo>
                <a:close/>
                <a:moveTo>
                  <a:pt x="227" y="6"/>
                </a:moveTo>
                <a:cubicBezTo>
                  <a:pt x="228" y="6"/>
                  <a:pt x="229" y="6"/>
                  <a:pt x="229" y="6"/>
                </a:cubicBezTo>
                <a:cubicBezTo>
                  <a:pt x="228" y="6"/>
                  <a:pt x="229" y="5"/>
                  <a:pt x="229" y="5"/>
                </a:cubicBezTo>
                <a:cubicBezTo>
                  <a:pt x="226" y="3"/>
                  <a:pt x="224" y="2"/>
                  <a:pt x="219" y="4"/>
                </a:cubicBezTo>
                <a:cubicBezTo>
                  <a:pt x="218" y="4"/>
                  <a:pt x="220" y="5"/>
                  <a:pt x="219" y="5"/>
                </a:cubicBezTo>
                <a:cubicBezTo>
                  <a:pt x="219" y="4"/>
                  <a:pt x="218" y="4"/>
                  <a:pt x="217" y="3"/>
                </a:cubicBezTo>
                <a:cubicBezTo>
                  <a:pt x="214" y="4"/>
                  <a:pt x="214" y="2"/>
                  <a:pt x="212" y="2"/>
                </a:cubicBezTo>
                <a:cubicBezTo>
                  <a:pt x="212" y="3"/>
                  <a:pt x="209" y="4"/>
                  <a:pt x="208" y="5"/>
                </a:cubicBezTo>
                <a:cubicBezTo>
                  <a:pt x="209" y="5"/>
                  <a:pt x="209" y="5"/>
                  <a:pt x="209" y="5"/>
                </a:cubicBezTo>
                <a:cubicBezTo>
                  <a:pt x="210" y="5"/>
                  <a:pt x="211" y="4"/>
                  <a:pt x="211" y="5"/>
                </a:cubicBezTo>
                <a:cubicBezTo>
                  <a:pt x="210" y="5"/>
                  <a:pt x="210" y="6"/>
                  <a:pt x="209" y="6"/>
                </a:cubicBezTo>
                <a:cubicBezTo>
                  <a:pt x="209" y="6"/>
                  <a:pt x="209" y="6"/>
                  <a:pt x="209" y="6"/>
                </a:cubicBezTo>
                <a:cubicBezTo>
                  <a:pt x="209" y="6"/>
                  <a:pt x="210" y="7"/>
                  <a:pt x="209" y="7"/>
                </a:cubicBezTo>
                <a:cubicBezTo>
                  <a:pt x="208" y="7"/>
                  <a:pt x="209" y="7"/>
                  <a:pt x="208" y="6"/>
                </a:cubicBezTo>
                <a:cubicBezTo>
                  <a:pt x="209" y="8"/>
                  <a:pt x="211" y="9"/>
                  <a:pt x="213" y="10"/>
                </a:cubicBezTo>
                <a:cubicBezTo>
                  <a:pt x="213" y="9"/>
                  <a:pt x="214" y="9"/>
                  <a:pt x="213" y="8"/>
                </a:cubicBezTo>
                <a:cubicBezTo>
                  <a:pt x="216" y="9"/>
                  <a:pt x="216" y="7"/>
                  <a:pt x="218" y="6"/>
                </a:cubicBezTo>
                <a:cubicBezTo>
                  <a:pt x="220" y="7"/>
                  <a:pt x="222" y="5"/>
                  <a:pt x="223" y="4"/>
                </a:cubicBezTo>
                <a:cubicBezTo>
                  <a:pt x="225" y="5"/>
                  <a:pt x="226" y="5"/>
                  <a:pt x="227" y="6"/>
                </a:cubicBezTo>
                <a:close/>
                <a:moveTo>
                  <a:pt x="227" y="13"/>
                </a:moveTo>
                <a:cubicBezTo>
                  <a:pt x="228" y="13"/>
                  <a:pt x="227" y="12"/>
                  <a:pt x="228" y="12"/>
                </a:cubicBezTo>
                <a:cubicBezTo>
                  <a:pt x="226" y="12"/>
                  <a:pt x="226" y="13"/>
                  <a:pt x="227" y="13"/>
                </a:cubicBezTo>
                <a:close/>
                <a:moveTo>
                  <a:pt x="221" y="6"/>
                </a:moveTo>
                <a:cubicBezTo>
                  <a:pt x="223" y="6"/>
                  <a:pt x="224" y="6"/>
                  <a:pt x="225" y="7"/>
                </a:cubicBezTo>
                <a:cubicBezTo>
                  <a:pt x="225" y="6"/>
                  <a:pt x="221" y="5"/>
                  <a:pt x="221" y="6"/>
                </a:cubicBezTo>
                <a:close/>
                <a:moveTo>
                  <a:pt x="222" y="7"/>
                </a:moveTo>
                <a:cubicBezTo>
                  <a:pt x="223" y="7"/>
                  <a:pt x="224" y="7"/>
                  <a:pt x="224" y="7"/>
                </a:cubicBezTo>
                <a:cubicBezTo>
                  <a:pt x="223" y="7"/>
                  <a:pt x="222" y="7"/>
                  <a:pt x="222" y="7"/>
                </a:cubicBezTo>
                <a:close/>
                <a:moveTo>
                  <a:pt x="219" y="15"/>
                </a:moveTo>
                <a:cubicBezTo>
                  <a:pt x="218" y="15"/>
                  <a:pt x="219" y="15"/>
                  <a:pt x="219" y="16"/>
                </a:cubicBezTo>
                <a:cubicBezTo>
                  <a:pt x="221" y="16"/>
                  <a:pt x="219" y="15"/>
                  <a:pt x="219" y="15"/>
                </a:cubicBezTo>
                <a:close/>
                <a:moveTo>
                  <a:pt x="192" y="40"/>
                </a:moveTo>
                <a:cubicBezTo>
                  <a:pt x="193" y="41"/>
                  <a:pt x="193" y="39"/>
                  <a:pt x="193" y="39"/>
                </a:cubicBezTo>
                <a:cubicBezTo>
                  <a:pt x="193" y="40"/>
                  <a:pt x="192" y="40"/>
                  <a:pt x="192" y="40"/>
                </a:cubicBezTo>
                <a:close/>
                <a:moveTo>
                  <a:pt x="189" y="39"/>
                </a:moveTo>
                <a:cubicBezTo>
                  <a:pt x="188" y="39"/>
                  <a:pt x="186" y="40"/>
                  <a:pt x="187" y="40"/>
                </a:cubicBezTo>
                <a:cubicBezTo>
                  <a:pt x="187" y="40"/>
                  <a:pt x="188" y="41"/>
                  <a:pt x="189" y="41"/>
                </a:cubicBezTo>
                <a:cubicBezTo>
                  <a:pt x="190" y="40"/>
                  <a:pt x="190" y="39"/>
                  <a:pt x="189" y="39"/>
                </a:cubicBezTo>
                <a:close/>
                <a:moveTo>
                  <a:pt x="183" y="41"/>
                </a:moveTo>
                <a:cubicBezTo>
                  <a:pt x="183" y="41"/>
                  <a:pt x="184" y="42"/>
                  <a:pt x="184" y="42"/>
                </a:cubicBezTo>
                <a:cubicBezTo>
                  <a:pt x="184" y="41"/>
                  <a:pt x="184" y="41"/>
                  <a:pt x="185" y="40"/>
                </a:cubicBezTo>
                <a:cubicBezTo>
                  <a:pt x="183" y="40"/>
                  <a:pt x="183" y="41"/>
                  <a:pt x="183" y="41"/>
                </a:cubicBezTo>
                <a:close/>
                <a:moveTo>
                  <a:pt x="179" y="10"/>
                </a:moveTo>
                <a:cubicBezTo>
                  <a:pt x="178" y="11"/>
                  <a:pt x="178" y="12"/>
                  <a:pt x="180" y="12"/>
                </a:cubicBezTo>
                <a:cubicBezTo>
                  <a:pt x="180" y="11"/>
                  <a:pt x="180" y="11"/>
                  <a:pt x="179" y="10"/>
                </a:cubicBezTo>
                <a:close/>
                <a:moveTo>
                  <a:pt x="177" y="7"/>
                </a:moveTo>
                <a:cubicBezTo>
                  <a:pt x="176" y="7"/>
                  <a:pt x="177" y="7"/>
                  <a:pt x="177" y="6"/>
                </a:cubicBezTo>
                <a:cubicBezTo>
                  <a:pt x="176" y="6"/>
                  <a:pt x="175" y="6"/>
                  <a:pt x="174" y="6"/>
                </a:cubicBezTo>
                <a:cubicBezTo>
                  <a:pt x="175" y="7"/>
                  <a:pt x="171" y="8"/>
                  <a:pt x="174" y="9"/>
                </a:cubicBezTo>
                <a:cubicBezTo>
                  <a:pt x="176" y="8"/>
                  <a:pt x="178" y="8"/>
                  <a:pt x="180" y="8"/>
                </a:cubicBezTo>
                <a:cubicBezTo>
                  <a:pt x="180" y="7"/>
                  <a:pt x="180" y="8"/>
                  <a:pt x="180" y="7"/>
                </a:cubicBezTo>
                <a:cubicBezTo>
                  <a:pt x="178" y="7"/>
                  <a:pt x="178" y="7"/>
                  <a:pt x="177" y="7"/>
                </a:cubicBezTo>
                <a:close/>
                <a:moveTo>
                  <a:pt x="177" y="41"/>
                </a:moveTo>
                <a:cubicBezTo>
                  <a:pt x="178" y="41"/>
                  <a:pt x="179" y="40"/>
                  <a:pt x="178" y="39"/>
                </a:cubicBezTo>
                <a:cubicBezTo>
                  <a:pt x="177" y="40"/>
                  <a:pt x="176" y="40"/>
                  <a:pt x="177" y="41"/>
                </a:cubicBezTo>
                <a:close/>
                <a:moveTo>
                  <a:pt x="171" y="5"/>
                </a:moveTo>
                <a:cubicBezTo>
                  <a:pt x="172" y="5"/>
                  <a:pt x="172" y="4"/>
                  <a:pt x="173" y="4"/>
                </a:cubicBezTo>
                <a:cubicBezTo>
                  <a:pt x="171" y="4"/>
                  <a:pt x="170" y="5"/>
                  <a:pt x="171" y="5"/>
                </a:cubicBezTo>
                <a:close/>
                <a:moveTo>
                  <a:pt x="168" y="47"/>
                </a:moveTo>
                <a:cubicBezTo>
                  <a:pt x="169" y="47"/>
                  <a:pt x="170" y="47"/>
                  <a:pt x="170" y="47"/>
                </a:cubicBezTo>
                <a:cubicBezTo>
                  <a:pt x="170" y="46"/>
                  <a:pt x="171" y="45"/>
                  <a:pt x="170" y="45"/>
                </a:cubicBezTo>
                <a:cubicBezTo>
                  <a:pt x="170" y="45"/>
                  <a:pt x="170" y="45"/>
                  <a:pt x="169" y="45"/>
                </a:cubicBezTo>
                <a:cubicBezTo>
                  <a:pt x="168" y="45"/>
                  <a:pt x="169" y="44"/>
                  <a:pt x="168" y="43"/>
                </a:cubicBezTo>
                <a:cubicBezTo>
                  <a:pt x="168" y="44"/>
                  <a:pt x="168" y="44"/>
                  <a:pt x="167" y="44"/>
                </a:cubicBezTo>
                <a:cubicBezTo>
                  <a:pt x="168" y="44"/>
                  <a:pt x="167" y="44"/>
                  <a:pt x="167" y="43"/>
                </a:cubicBezTo>
                <a:cubicBezTo>
                  <a:pt x="166" y="44"/>
                  <a:pt x="165" y="46"/>
                  <a:pt x="166" y="47"/>
                </a:cubicBezTo>
                <a:cubicBezTo>
                  <a:pt x="167" y="46"/>
                  <a:pt x="167" y="44"/>
                  <a:pt x="168" y="45"/>
                </a:cubicBezTo>
                <a:cubicBezTo>
                  <a:pt x="168" y="45"/>
                  <a:pt x="167" y="46"/>
                  <a:pt x="168" y="47"/>
                </a:cubicBezTo>
                <a:close/>
                <a:moveTo>
                  <a:pt x="165" y="48"/>
                </a:moveTo>
                <a:cubicBezTo>
                  <a:pt x="166" y="48"/>
                  <a:pt x="167" y="47"/>
                  <a:pt x="167" y="47"/>
                </a:cubicBezTo>
                <a:cubicBezTo>
                  <a:pt x="166" y="47"/>
                  <a:pt x="165" y="47"/>
                  <a:pt x="165" y="48"/>
                </a:cubicBezTo>
                <a:close/>
                <a:moveTo>
                  <a:pt x="164" y="6"/>
                </a:moveTo>
                <a:cubicBezTo>
                  <a:pt x="164" y="6"/>
                  <a:pt x="164" y="6"/>
                  <a:pt x="164" y="6"/>
                </a:cubicBezTo>
                <a:cubicBezTo>
                  <a:pt x="165" y="6"/>
                  <a:pt x="166" y="5"/>
                  <a:pt x="165" y="5"/>
                </a:cubicBezTo>
                <a:cubicBezTo>
                  <a:pt x="166" y="6"/>
                  <a:pt x="164" y="5"/>
                  <a:pt x="164" y="6"/>
                </a:cubicBezTo>
                <a:close/>
                <a:moveTo>
                  <a:pt x="160" y="45"/>
                </a:moveTo>
                <a:cubicBezTo>
                  <a:pt x="158" y="45"/>
                  <a:pt x="157" y="46"/>
                  <a:pt x="156" y="46"/>
                </a:cubicBezTo>
                <a:cubicBezTo>
                  <a:pt x="157" y="47"/>
                  <a:pt x="160" y="46"/>
                  <a:pt x="161" y="45"/>
                </a:cubicBezTo>
                <a:cubicBezTo>
                  <a:pt x="160" y="45"/>
                  <a:pt x="160" y="45"/>
                  <a:pt x="160" y="45"/>
                </a:cubicBezTo>
                <a:close/>
                <a:moveTo>
                  <a:pt x="155" y="5"/>
                </a:moveTo>
                <a:cubicBezTo>
                  <a:pt x="153" y="5"/>
                  <a:pt x="156" y="4"/>
                  <a:pt x="154" y="4"/>
                </a:cubicBezTo>
                <a:cubicBezTo>
                  <a:pt x="152" y="4"/>
                  <a:pt x="151" y="5"/>
                  <a:pt x="152" y="6"/>
                </a:cubicBezTo>
                <a:cubicBezTo>
                  <a:pt x="153" y="6"/>
                  <a:pt x="152" y="7"/>
                  <a:pt x="155" y="7"/>
                </a:cubicBezTo>
                <a:cubicBezTo>
                  <a:pt x="155" y="6"/>
                  <a:pt x="156" y="5"/>
                  <a:pt x="155" y="5"/>
                </a:cubicBezTo>
                <a:cubicBezTo>
                  <a:pt x="155" y="5"/>
                  <a:pt x="155" y="5"/>
                  <a:pt x="155" y="5"/>
                </a:cubicBezTo>
                <a:close/>
                <a:moveTo>
                  <a:pt x="113" y="11"/>
                </a:moveTo>
                <a:cubicBezTo>
                  <a:pt x="113" y="11"/>
                  <a:pt x="114" y="11"/>
                  <a:pt x="113" y="11"/>
                </a:cubicBezTo>
                <a:cubicBezTo>
                  <a:pt x="115" y="12"/>
                  <a:pt x="115" y="11"/>
                  <a:pt x="115" y="11"/>
                </a:cubicBezTo>
                <a:cubicBezTo>
                  <a:pt x="114" y="11"/>
                  <a:pt x="114" y="11"/>
                  <a:pt x="113" y="11"/>
                </a:cubicBezTo>
                <a:close/>
                <a:moveTo>
                  <a:pt x="112" y="49"/>
                </a:moveTo>
                <a:cubicBezTo>
                  <a:pt x="112" y="49"/>
                  <a:pt x="111" y="50"/>
                  <a:pt x="113" y="50"/>
                </a:cubicBezTo>
                <a:cubicBezTo>
                  <a:pt x="112" y="49"/>
                  <a:pt x="114" y="49"/>
                  <a:pt x="114" y="49"/>
                </a:cubicBezTo>
                <a:cubicBezTo>
                  <a:pt x="113" y="49"/>
                  <a:pt x="113" y="49"/>
                  <a:pt x="112" y="49"/>
                </a:cubicBezTo>
                <a:close/>
                <a:moveTo>
                  <a:pt x="71" y="39"/>
                </a:moveTo>
                <a:cubicBezTo>
                  <a:pt x="71" y="40"/>
                  <a:pt x="72" y="41"/>
                  <a:pt x="71" y="41"/>
                </a:cubicBezTo>
                <a:cubicBezTo>
                  <a:pt x="73" y="41"/>
                  <a:pt x="73" y="41"/>
                  <a:pt x="75" y="41"/>
                </a:cubicBezTo>
                <a:cubicBezTo>
                  <a:pt x="76" y="40"/>
                  <a:pt x="74" y="39"/>
                  <a:pt x="72" y="39"/>
                </a:cubicBezTo>
                <a:cubicBezTo>
                  <a:pt x="73" y="39"/>
                  <a:pt x="75" y="39"/>
                  <a:pt x="75" y="38"/>
                </a:cubicBezTo>
                <a:cubicBezTo>
                  <a:pt x="73" y="38"/>
                  <a:pt x="73" y="39"/>
                  <a:pt x="71" y="39"/>
                </a:cubicBezTo>
                <a:close/>
                <a:moveTo>
                  <a:pt x="70" y="42"/>
                </a:moveTo>
                <a:cubicBezTo>
                  <a:pt x="71" y="43"/>
                  <a:pt x="72" y="44"/>
                  <a:pt x="75" y="44"/>
                </a:cubicBezTo>
                <a:cubicBezTo>
                  <a:pt x="75" y="43"/>
                  <a:pt x="73" y="42"/>
                  <a:pt x="75" y="42"/>
                </a:cubicBezTo>
                <a:cubicBezTo>
                  <a:pt x="73" y="42"/>
                  <a:pt x="71" y="41"/>
                  <a:pt x="70" y="42"/>
                </a:cubicBezTo>
                <a:close/>
                <a:moveTo>
                  <a:pt x="64" y="40"/>
                </a:moveTo>
                <a:cubicBezTo>
                  <a:pt x="64" y="40"/>
                  <a:pt x="64" y="40"/>
                  <a:pt x="65" y="40"/>
                </a:cubicBezTo>
                <a:cubicBezTo>
                  <a:pt x="65" y="40"/>
                  <a:pt x="65" y="39"/>
                  <a:pt x="64" y="40"/>
                </a:cubicBezTo>
                <a:close/>
                <a:moveTo>
                  <a:pt x="58" y="14"/>
                </a:moveTo>
                <a:cubicBezTo>
                  <a:pt x="59" y="14"/>
                  <a:pt x="61" y="14"/>
                  <a:pt x="61" y="13"/>
                </a:cubicBezTo>
                <a:cubicBezTo>
                  <a:pt x="59" y="13"/>
                  <a:pt x="57" y="14"/>
                  <a:pt x="58" y="14"/>
                </a:cubicBezTo>
                <a:close/>
                <a:moveTo>
                  <a:pt x="36" y="35"/>
                </a:moveTo>
                <a:cubicBezTo>
                  <a:pt x="38" y="35"/>
                  <a:pt x="40" y="36"/>
                  <a:pt x="41" y="35"/>
                </a:cubicBezTo>
                <a:cubicBezTo>
                  <a:pt x="40" y="35"/>
                  <a:pt x="38" y="34"/>
                  <a:pt x="36" y="35"/>
                </a:cubicBezTo>
                <a:close/>
              </a:path>
            </a:pathLst>
          </a:custGeom>
          <a:solidFill>
            <a:schemeClr val="tx1"/>
          </a:solidFill>
          <a:ln>
            <a:noFill/>
          </a:ln>
        </p:spPr>
        <p:txBody>
          <a:bodyPr lIns="68580" tIns="34290" rIns="68580" bIns="34290" anchor="ctr" anchorCtr="1"/>
          <a:lstStyle/>
          <a:p>
            <a:endParaRPr lang="zh-CN" altLang="en-US"/>
          </a:p>
        </p:txBody>
      </p:sp>
      <p:sp>
        <p:nvSpPr>
          <p:cNvPr id="14" name="文本框 13"/>
          <p:cNvSpPr txBox="1"/>
          <p:nvPr/>
        </p:nvSpPr>
        <p:spPr>
          <a:xfrm>
            <a:off x="1711325" y="137795"/>
            <a:ext cx="2524125" cy="699135"/>
          </a:xfrm>
          <a:prstGeom prst="rect">
            <a:avLst/>
          </a:prstGeom>
          <a:noFill/>
        </p:spPr>
        <p:txBody>
          <a:bodyPr wrap="square" lIns="68580" tIns="34290" rIns="68580" bIns="34290" rtlCol="0">
            <a:spAutoFit/>
          </a:bodyPr>
          <a:lstStyle/>
          <a:p>
            <a:r>
              <a:rPr lang="en-US" altLang="zh-CN" sz="4100" dirty="0">
                <a:solidFill>
                  <a:schemeClr val="bg1"/>
                </a:solidFill>
                <a:latin typeface="李旭科书法" panose="02000603000000000000" pitchFamily="2" charset="-122"/>
                <a:ea typeface="李旭科书法" panose="02000603000000000000" pitchFamily="2" charset="-122"/>
              </a:rPr>
              <a:t>CONTENTS</a:t>
            </a:r>
            <a:endParaRPr lang="en-US" altLang="zh-CN" sz="4100" dirty="0">
              <a:solidFill>
                <a:schemeClr val="bg1"/>
              </a:solidFill>
              <a:latin typeface="李旭科书法" panose="02000603000000000000" pitchFamily="2" charset="-122"/>
              <a:ea typeface="李旭科书法" panose="02000603000000000000" pitchFamily="2" charset="-122"/>
            </a:endParaRPr>
          </a:p>
        </p:txBody>
      </p:sp>
      <p:sp>
        <p:nvSpPr>
          <p:cNvPr id="15" name="文本框 14"/>
          <p:cNvSpPr txBox="1"/>
          <p:nvPr/>
        </p:nvSpPr>
        <p:spPr>
          <a:xfrm>
            <a:off x="1406253" y="2383442"/>
            <a:ext cx="551261" cy="699135"/>
          </a:xfrm>
          <a:prstGeom prst="rect">
            <a:avLst/>
          </a:prstGeom>
          <a:noFill/>
        </p:spPr>
        <p:txBody>
          <a:bodyPr wrap="square" lIns="68580" tIns="34290" rIns="68580" bIns="34290" rtlCol="0">
            <a:spAutoFit/>
          </a:bodyPr>
          <a:lstStyle/>
          <a:p>
            <a:r>
              <a:rPr lang="en-US" altLang="zh-CN" sz="4100" dirty="0">
                <a:solidFill>
                  <a:schemeClr val="bg1"/>
                </a:solidFill>
                <a:latin typeface="李旭科书法" panose="02000603000000000000" pitchFamily="2" charset="-122"/>
                <a:ea typeface="李旭科书法" panose="02000603000000000000" pitchFamily="2" charset="-122"/>
              </a:rPr>
              <a:t>2</a:t>
            </a:r>
            <a:endParaRPr lang="zh-CN" altLang="en-US" sz="4100" dirty="0">
              <a:solidFill>
                <a:schemeClr val="bg1"/>
              </a:solidFill>
              <a:latin typeface="李旭科书法" panose="02000603000000000000" pitchFamily="2" charset="-122"/>
              <a:ea typeface="李旭科书法" panose="02000603000000000000" pitchFamily="2" charset="-122"/>
            </a:endParaRPr>
          </a:p>
        </p:txBody>
      </p:sp>
      <p:sp>
        <p:nvSpPr>
          <p:cNvPr id="16" name="文本框 15"/>
          <p:cNvSpPr txBox="1"/>
          <p:nvPr/>
        </p:nvSpPr>
        <p:spPr>
          <a:xfrm>
            <a:off x="1400248" y="3257903"/>
            <a:ext cx="545273" cy="699135"/>
          </a:xfrm>
          <a:prstGeom prst="rect">
            <a:avLst/>
          </a:prstGeom>
          <a:noFill/>
        </p:spPr>
        <p:txBody>
          <a:bodyPr wrap="square" lIns="68580" tIns="34290" rIns="68580" bIns="34290" rtlCol="0">
            <a:spAutoFit/>
          </a:bodyPr>
          <a:lstStyle/>
          <a:p>
            <a:r>
              <a:rPr lang="en-US" altLang="zh-CN" sz="4100" dirty="0">
                <a:solidFill>
                  <a:schemeClr val="bg1"/>
                </a:solidFill>
                <a:latin typeface="李旭科书法" panose="02000603000000000000" pitchFamily="2" charset="-122"/>
                <a:ea typeface="李旭科书法" panose="02000603000000000000" pitchFamily="2" charset="-122"/>
              </a:rPr>
              <a:t>3</a:t>
            </a:r>
            <a:endParaRPr lang="zh-CN" altLang="en-US" sz="4100" dirty="0">
              <a:solidFill>
                <a:schemeClr val="bg1"/>
              </a:solidFill>
              <a:latin typeface="李旭科书法" panose="02000603000000000000" pitchFamily="2" charset="-122"/>
              <a:ea typeface="李旭科书法" panose="02000603000000000000" pitchFamily="2" charset="-122"/>
            </a:endParaRPr>
          </a:p>
        </p:txBody>
      </p:sp>
      <p:sp>
        <p:nvSpPr>
          <p:cNvPr id="18" name="文本框 17"/>
          <p:cNvSpPr txBox="1"/>
          <p:nvPr/>
        </p:nvSpPr>
        <p:spPr>
          <a:xfrm>
            <a:off x="1406785" y="1490211"/>
            <a:ext cx="551261" cy="699135"/>
          </a:xfrm>
          <a:prstGeom prst="rect">
            <a:avLst/>
          </a:prstGeom>
          <a:noFill/>
        </p:spPr>
        <p:txBody>
          <a:bodyPr wrap="square" lIns="68580" tIns="34290" rIns="68580" bIns="34290" rtlCol="0">
            <a:spAutoFit/>
          </a:bodyPr>
          <a:lstStyle/>
          <a:p>
            <a:r>
              <a:rPr lang="en-US" altLang="zh-CN" sz="4100" dirty="0">
                <a:solidFill>
                  <a:schemeClr val="bg1"/>
                </a:solidFill>
                <a:latin typeface="李旭科书法" panose="02000603000000000000" pitchFamily="2" charset="-122"/>
                <a:ea typeface="李旭科书法" panose="02000603000000000000" pitchFamily="2" charset="-122"/>
              </a:rPr>
              <a:t>1</a:t>
            </a:r>
            <a:endParaRPr lang="zh-CN" altLang="en-US" sz="4100" dirty="0">
              <a:solidFill>
                <a:schemeClr val="bg1"/>
              </a:solidFill>
              <a:latin typeface="李旭科书法" panose="02000603000000000000" pitchFamily="2" charset="-122"/>
              <a:ea typeface="李旭科书法" panose="02000603000000000000" pitchFamily="2" charset="-122"/>
            </a:endParaRPr>
          </a:p>
        </p:txBody>
      </p:sp>
      <p:sp>
        <p:nvSpPr>
          <p:cNvPr id="19" name="文本框 18"/>
          <p:cNvSpPr txBox="1"/>
          <p:nvPr/>
        </p:nvSpPr>
        <p:spPr>
          <a:xfrm>
            <a:off x="2709545" y="1637665"/>
            <a:ext cx="2900680" cy="345440"/>
          </a:xfrm>
          <a:prstGeom prst="rect">
            <a:avLst/>
          </a:prstGeom>
          <a:noFill/>
        </p:spPr>
        <p:txBody>
          <a:bodyPr wrap="square" lIns="68580" tIns="34290" rIns="68580" bIns="34290" rtlCol="0">
            <a:spAutoFit/>
          </a:bodyPr>
          <a:lstStyle/>
          <a:p>
            <a:pPr algn="ctr"/>
            <a:r>
              <a:rPr lang="en-US" altLang="zh-CN" sz="1800" b="1" spc="450" dirty="0">
                <a:solidFill>
                  <a:schemeClr val="bg1"/>
                </a:solidFill>
                <a:latin typeface="李旭科书法" panose="02000603000000000000" pitchFamily="2" charset="-122"/>
                <a:ea typeface="李旭科书法" panose="02000603000000000000" pitchFamily="2" charset="-122"/>
              </a:rPr>
              <a:t>Personal Profile</a:t>
            </a:r>
            <a:r>
              <a:rPr lang="en-US" altLang="zh-CN" sz="1800" spc="450" dirty="0">
                <a:solidFill>
                  <a:schemeClr val="bg1"/>
                </a:solidFill>
                <a:latin typeface="李旭科书法" panose="02000603000000000000" pitchFamily="2" charset="-122"/>
                <a:ea typeface="李旭科书法" panose="02000603000000000000" pitchFamily="2" charset="-122"/>
              </a:rPr>
              <a:t> </a:t>
            </a:r>
            <a:endParaRPr lang="en-US" altLang="zh-CN" sz="1800" spc="450" dirty="0">
              <a:solidFill>
                <a:schemeClr val="bg1"/>
              </a:solidFill>
              <a:latin typeface="李旭科书法" panose="02000603000000000000" pitchFamily="2" charset="-122"/>
              <a:ea typeface="李旭科书法" panose="02000603000000000000" pitchFamily="2" charset="-122"/>
            </a:endParaRPr>
          </a:p>
        </p:txBody>
      </p:sp>
      <p:sp>
        <p:nvSpPr>
          <p:cNvPr id="21" name="文本框 20"/>
          <p:cNvSpPr txBox="1"/>
          <p:nvPr/>
        </p:nvSpPr>
        <p:spPr>
          <a:xfrm>
            <a:off x="2809875" y="3431523"/>
            <a:ext cx="2800350" cy="345440"/>
          </a:xfrm>
          <a:prstGeom prst="rect">
            <a:avLst/>
          </a:prstGeom>
          <a:noFill/>
        </p:spPr>
        <p:txBody>
          <a:bodyPr wrap="square" lIns="68580" tIns="34290" rIns="68580" bIns="34290" rtlCol="0">
            <a:spAutoFit/>
          </a:bodyPr>
          <a:lstStyle/>
          <a:p>
            <a:pPr algn="ctr"/>
            <a:r>
              <a:rPr lang="en-US" altLang="zh-CN" sz="1800" b="1" spc="450" dirty="0">
                <a:solidFill>
                  <a:schemeClr val="bg1"/>
                </a:solidFill>
                <a:latin typeface="李旭科书法" panose="02000603000000000000" pitchFamily="2" charset="-122"/>
                <a:ea typeface="李旭科书法" panose="02000603000000000000" pitchFamily="2" charset="-122"/>
              </a:rPr>
              <a:t>Contributions</a:t>
            </a:r>
            <a:endParaRPr lang="en-US" altLang="zh-CN" sz="1800" b="1" spc="450" dirty="0">
              <a:solidFill>
                <a:schemeClr val="bg1"/>
              </a:solidFill>
              <a:latin typeface="李旭科书法" panose="02000603000000000000" pitchFamily="2" charset="-122"/>
              <a:ea typeface="李旭科书法" panose="02000603000000000000" pitchFamily="2" charset="-122"/>
            </a:endParaRPr>
          </a:p>
        </p:txBody>
      </p:sp>
      <p:pic>
        <p:nvPicPr>
          <p:cNvPr id="23" name="图片 22"/>
          <p:cNvPicPr>
            <a:picLocks noChangeAspect="1"/>
          </p:cNvPicPr>
          <p:nvPr/>
        </p:nvPicPr>
        <p:blipFill rotWithShape="1">
          <a:blip r:embed="rId1" cstate="email"/>
          <a:srcRect/>
          <a:stretch>
            <a:fillRect/>
          </a:stretch>
        </p:blipFill>
        <p:spPr>
          <a:xfrm>
            <a:off x="5768340" y="836930"/>
            <a:ext cx="3283585" cy="4066540"/>
          </a:xfrm>
          <a:prstGeom prst="rect">
            <a:avLst/>
          </a:prstGeom>
        </p:spPr>
      </p:pic>
      <p:sp>
        <p:nvSpPr>
          <p:cNvPr id="3" name="文本框 2"/>
          <p:cNvSpPr txBox="1"/>
          <p:nvPr/>
        </p:nvSpPr>
        <p:spPr>
          <a:xfrm>
            <a:off x="2709545" y="2529275"/>
            <a:ext cx="2800350" cy="345440"/>
          </a:xfrm>
          <a:prstGeom prst="rect">
            <a:avLst/>
          </a:prstGeom>
          <a:noFill/>
        </p:spPr>
        <p:txBody>
          <a:bodyPr wrap="square" lIns="68580" tIns="34290" rIns="68580" bIns="34290" rtlCol="0">
            <a:spAutoFit/>
          </a:bodyPr>
          <a:p>
            <a:pPr algn="ctr"/>
            <a:r>
              <a:rPr lang="en-US" altLang="zh-CN" sz="1800" b="1" spc="450" dirty="0">
                <a:solidFill>
                  <a:schemeClr val="bg1"/>
                </a:solidFill>
                <a:latin typeface="李旭科书法" panose="02000603000000000000" pitchFamily="2" charset="-122"/>
                <a:ea typeface="李旭科书法" panose="02000603000000000000" pitchFamily="2" charset="-122"/>
              </a:rPr>
              <a:t>Masterpieces</a:t>
            </a:r>
            <a:r>
              <a:rPr lang="en-US" altLang="zh-CN" sz="1800" spc="450" dirty="0">
                <a:solidFill>
                  <a:schemeClr val="bg1"/>
                </a:solidFill>
                <a:latin typeface="李旭科书法" panose="02000603000000000000" pitchFamily="2" charset="-122"/>
                <a:ea typeface="李旭科书法" panose="02000603000000000000" pitchFamily="2" charset="-122"/>
              </a:rPr>
              <a:t> </a:t>
            </a:r>
            <a:endParaRPr lang="en-US" altLang="zh-CN" sz="1800" spc="450" dirty="0">
              <a:solidFill>
                <a:schemeClr val="bg1"/>
              </a:solidFill>
              <a:latin typeface="李旭科书法" panose="02000603000000000000" pitchFamily="2" charset="-122"/>
              <a:ea typeface="李旭科书法" panose="02000603000000000000" pitchFamily="2" charset="-122"/>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srcRect/>
          <a:stretch>
            <a:fillRect/>
          </a:stretch>
        </p:blipFill>
        <p:spPr>
          <a:xfrm>
            <a:off x="-1" y="-161044"/>
            <a:ext cx="9339943" cy="618244"/>
          </a:xfrm>
          <a:prstGeom prst="rect">
            <a:avLst/>
          </a:prstGeom>
        </p:spPr>
      </p:pic>
      <p:sp>
        <p:nvSpPr>
          <p:cNvPr id="8" name="KSO_Shape"/>
          <p:cNvSpPr/>
          <p:nvPr/>
        </p:nvSpPr>
        <p:spPr bwMode="auto">
          <a:xfrm>
            <a:off x="224488" y="1035943"/>
            <a:ext cx="2533169" cy="3371850"/>
          </a:xfrm>
          <a:custGeom>
            <a:avLst/>
            <a:gdLst>
              <a:gd name="T0" fmla="*/ 805274 w 243"/>
              <a:gd name="T1" fmla="*/ 169366 h 329"/>
              <a:gd name="T2" fmla="*/ 726252 w 243"/>
              <a:gd name="T3" fmla="*/ 207002 h 329"/>
              <a:gd name="T4" fmla="*/ 560681 w 243"/>
              <a:gd name="T5" fmla="*/ 263457 h 329"/>
              <a:gd name="T6" fmla="*/ 553156 w 243"/>
              <a:gd name="T7" fmla="*/ 222057 h 329"/>
              <a:gd name="T8" fmla="*/ 609600 w 243"/>
              <a:gd name="T9" fmla="*/ 86565 h 329"/>
              <a:gd name="T10" fmla="*/ 481659 w 243"/>
              <a:gd name="T11" fmla="*/ 135492 h 329"/>
              <a:gd name="T12" fmla="*/ 440267 w 243"/>
              <a:gd name="T13" fmla="*/ 120438 h 329"/>
              <a:gd name="T14" fmla="*/ 391348 w 243"/>
              <a:gd name="T15" fmla="*/ 150547 h 329"/>
              <a:gd name="T16" fmla="*/ 327378 w 243"/>
              <a:gd name="T17" fmla="*/ 127965 h 329"/>
              <a:gd name="T18" fmla="*/ 316089 w 243"/>
              <a:gd name="T19" fmla="*/ 120438 h 329"/>
              <a:gd name="T20" fmla="*/ 259644 w 243"/>
              <a:gd name="T21" fmla="*/ 139256 h 329"/>
              <a:gd name="T22" fmla="*/ 180622 w 243"/>
              <a:gd name="T23" fmla="*/ 56455 h 329"/>
              <a:gd name="T24" fmla="*/ 161807 w 243"/>
              <a:gd name="T25" fmla="*/ 161838 h 329"/>
              <a:gd name="T26" fmla="*/ 94074 w 243"/>
              <a:gd name="T27" fmla="*/ 191948 h 329"/>
              <a:gd name="T28" fmla="*/ 218252 w 243"/>
              <a:gd name="T29" fmla="*/ 222057 h 329"/>
              <a:gd name="T30" fmla="*/ 210726 w 243"/>
              <a:gd name="T31" fmla="*/ 357549 h 329"/>
              <a:gd name="T32" fmla="*/ 45156 w 243"/>
              <a:gd name="T33" fmla="*/ 432823 h 329"/>
              <a:gd name="T34" fmla="*/ 150519 w 243"/>
              <a:gd name="T35" fmla="*/ 421532 h 329"/>
              <a:gd name="T36" fmla="*/ 184385 w 243"/>
              <a:gd name="T37" fmla="*/ 477987 h 329"/>
              <a:gd name="T38" fmla="*/ 176859 w 243"/>
              <a:gd name="T39" fmla="*/ 515624 h 329"/>
              <a:gd name="T40" fmla="*/ 45156 w 243"/>
              <a:gd name="T41" fmla="*/ 658644 h 329"/>
              <a:gd name="T42" fmla="*/ 22578 w 243"/>
              <a:gd name="T43" fmla="*/ 733917 h 329"/>
              <a:gd name="T44" fmla="*/ 105363 w 243"/>
              <a:gd name="T45" fmla="*/ 639825 h 329"/>
              <a:gd name="T46" fmla="*/ 222015 w 243"/>
              <a:gd name="T47" fmla="*/ 545733 h 329"/>
              <a:gd name="T48" fmla="*/ 248356 w 243"/>
              <a:gd name="T49" fmla="*/ 549497 h 329"/>
              <a:gd name="T50" fmla="*/ 263407 w 243"/>
              <a:gd name="T51" fmla="*/ 572079 h 329"/>
              <a:gd name="T52" fmla="*/ 285985 w 243"/>
              <a:gd name="T53" fmla="*/ 590897 h 329"/>
              <a:gd name="T54" fmla="*/ 297274 w 243"/>
              <a:gd name="T55" fmla="*/ 572079 h 329"/>
              <a:gd name="T56" fmla="*/ 342430 w 243"/>
              <a:gd name="T57" fmla="*/ 523151 h 329"/>
              <a:gd name="T58" fmla="*/ 353719 w 243"/>
              <a:gd name="T59" fmla="*/ 523151 h 329"/>
              <a:gd name="T60" fmla="*/ 349956 w 243"/>
              <a:gd name="T61" fmla="*/ 839300 h 329"/>
              <a:gd name="T62" fmla="*/ 338667 w 243"/>
              <a:gd name="T63" fmla="*/ 839300 h 329"/>
              <a:gd name="T64" fmla="*/ 338667 w 243"/>
              <a:gd name="T65" fmla="*/ 959738 h 329"/>
              <a:gd name="T66" fmla="*/ 338667 w 243"/>
              <a:gd name="T67" fmla="*/ 1200613 h 329"/>
              <a:gd name="T68" fmla="*/ 353719 w 243"/>
              <a:gd name="T69" fmla="*/ 1193086 h 329"/>
              <a:gd name="T70" fmla="*/ 365007 w 243"/>
              <a:gd name="T71" fmla="*/ 839300 h 329"/>
              <a:gd name="T72" fmla="*/ 372533 w 243"/>
              <a:gd name="T73" fmla="*/ 658644 h 329"/>
              <a:gd name="T74" fmla="*/ 470370 w 243"/>
              <a:gd name="T75" fmla="*/ 632298 h 329"/>
              <a:gd name="T76" fmla="*/ 462844 w 243"/>
              <a:gd name="T77" fmla="*/ 557024 h 329"/>
              <a:gd name="T78" fmla="*/ 571970 w 243"/>
              <a:gd name="T79" fmla="*/ 632298 h 329"/>
              <a:gd name="T80" fmla="*/ 526815 w 243"/>
              <a:gd name="T81" fmla="*/ 538206 h 329"/>
              <a:gd name="T82" fmla="*/ 526815 w 243"/>
              <a:gd name="T83" fmla="*/ 459169 h 329"/>
              <a:gd name="T84" fmla="*/ 594548 w 243"/>
              <a:gd name="T85" fmla="*/ 459169 h 329"/>
              <a:gd name="T86" fmla="*/ 590785 w 243"/>
              <a:gd name="T87" fmla="*/ 444114 h 329"/>
              <a:gd name="T88" fmla="*/ 545630 w 243"/>
              <a:gd name="T89" fmla="*/ 398950 h 329"/>
              <a:gd name="T90" fmla="*/ 639704 w 243"/>
              <a:gd name="T91" fmla="*/ 368840 h 329"/>
              <a:gd name="T92" fmla="*/ 587022 w 243"/>
              <a:gd name="T93" fmla="*/ 278512 h 329"/>
              <a:gd name="T94" fmla="*/ 650993 w 243"/>
              <a:gd name="T95" fmla="*/ 255930 h 329"/>
              <a:gd name="T96" fmla="*/ 722489 w 243"/>
              <a:gd name="T97" fmla="*/ 244639 h 329"/>
              <a:gd name="T98" fmla="*/ 801511 w 243"/>
              <a:gd name="T99" fmla="*/ 225821 h 329"/>
              <a:gd name="T100" fmla="*/ 914400 w 243"/>
              <a:gd name="T101" fmla="*/ 173129 h 329"/>
              <a:gd name="T102" fmla="*/ 827852 w 243"/>
              <a:gd name="T103" fmla="*/ 173129 h 3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chemeClr val="tx1">
              <a:lumMod val="95000"/>
              <a:lumOff val="5000"/>
            </a:schemeClr>
          </a:solidFill>
          <a:ln>
            <a:noFill/>
          </a:ln>
        </p:spPr>
        <p:txBody>
          <a:bodyPr lIns="68580" tIns="34290" rIns="68580" bIns="34290" anchor="ctr" anchorCtr="1"/>
          <a:lstStyle/>
          <a:p>
            <a:endParaRPr lang="zh-CN" altLang="en-US"/>
          </a:p>
        </p:txBody>
      </p:sp>
      <p:sp>
        <p:nvSpPr>
          <p:cNvPr id="10" name="KSO_Shape"/>
          <p:cNvSpPr/>
          <p:nvPr/>
        </p:nvSpPr>
        <p:spPr bwMode="auto">
          <a:xfrm>
            <a:off x="1878688" y="1477597"/>
            <a:ext cx="4987529" cy="841121"/>
          </a:xfrm>
          <a:custGeom>
            <a:avLst/>
            <a:gdLst>
              <a:gd name="T0" fmla="*/ 1630715 w 442"/>
              <a:gd name="T1" fmla="*/ 239911 h 96"/>
              <a:gd name="T2" fmla="*/ 1517471 w 442"/>
              <a:gd name="T3" fmla="*/ 367605 h 96"/>
              <a:gd name="T4" fmla="*/ 1166414 w 442"/>
              <a:gd name="T5" fmla="*/ 344388 h 96"/>
              <a:gd name="T6" fmla="*/ 1038071 w 442"/>
              <a:gd name="T7" fmla="*/ 344388 h 96"/>
              <a:gd name="T8" fmla="*/ 1068269 w 442"/>
              <a:gd name="T9" fmla="*/ 332780 h 96"/>
              <a:gd name="T10" fmla="*/ 890854 w 442"/>
              <a:gd name="T11" fmla="*/ 332780 h 96"/>
              <a:gd name="T12" fmla="*/ 751186 w 442"/>
              <a:gd name="T13" fmla="*/ 336649 h 96"/>
              <a:gd name="T14" fmla="*/ 637942 w 442"/>
              <a:gd name="T15" fmla="*/ 332780 h 96"/>
              <a:gd name="T16" fmla="*/ 135893 w 442"/>
              <a:gd name="T17" fmla="*/ 332780 h 96"/>
              <a:gd name="T18" fmla="*/ 279335 w 442"/>
              <a:gd name="T19" fmla="*/ 321171 h 96"/>
              <a:gd name="T20" fmla="*/ 430328 w 442"/>
              <a:gd name="T21" fmla="*/ 325041 h 96"/>
              <a:gd name="T22" fmla="*/ 513373 w 442"/>
              <a:gd name="T23" fmla="*/ 313432 h 96"/>
              <a:gd name="T24" fmla="*/ 237813 w 442"/>
              <a:gd name="T25" fmla="*/ 301823 h 96"/>
              <a:gd name="T26" fmla="*/ 434102 w 442"/>
              <a:gd name="T27" fmla="*/ 290215 h 96"/>
              <a:gd name="T28" fmla="*/ 434102 w 442"/>
              <a:gd name="T29" fmla="*/ 286345 h 96"/>
              <a:gd name="T30" fmla="*/ 332183 w 442"/>
              <a:gd name="T31" fmla="*/ 282476 h 96"/>
              <a:gd name="T32" fmla="*/ 513373 w 442"/>
              <a:gd name="T33" fmla="*/ 274737 h 96"/>
              <a:gd name="T34" fmla="*/ 475625 w 442"/>
              <a:gd name="T35" fmla="*/ 263128 h 96"/>
              <a:gd name="T36" fmla="*/ 237813 w 442"/>
              <a:gd name="T37" fmla="*/ 259259 h 96"/>
              <a:gd name="T38" fmla="*/ 211389 w 442"/>
              <a:gd name="T39" fmla="*/ 251520 h 96"/>
              <a:gd name="T40" fmla="*/ 135893 w 442"/>
              <a:gd name="T41" fmla="*/ 228302 h 96"/>
              <a:gd name="T42" fmla="*/ 105694 w 442"/>
              <a:gd name="T43" fmla="*/ 201216 h 96"/>
              <a:gd name="T44" fmla="*/ 305759 w 442"/>
              <a:gd name="T45" fmla="*/ 147042 h 96"/>
              <a:gd name="T46" fmla="*/ 162317 w 442"/>
              <a:gd name="T47" fmla="*/ 139303 h 96"/>
              <a:gd name="T48" fmla="*/ 475625 w 442"/>
              <a:gd name="T49" fmla="*/ 96738 h 96"/>
              <a:gd name="T50" fmla="*/ 275561 w 442"/>
              <a:gd name="T51" fmla="*/ 85130 h 96"/>
              <a:gd name="T52" fmla="*/ 736087 w 442"/>
              <a:gd name="T53" fmla="*/ 46434 h 96"/>
              <a:gd name="T54" fmla="*/ 1170189 w 442"/>
              <a:gd name="T55" fmla="*/ 34826 h 96"/>
              <a:gd name="T56" fmla="*/ 981449 w 442"/>
              <a:gd name="T57" fmla="*/ 23217 h 96"/>
              <a:gd name="T58" fmla="*/ 1041846 w 442"/>
              <a:gd name="T59" fmla="*/ 7739 h 96"/>
              <a:gd name="T60" fmla="*/ 1192838 w 442"/>
              <a:gd name="T61" fmla="*/ 11609 h 96"/>
              <a:gd name="T62" fmla="*/ 1041846 w 442"/>
              <a:gd name="T63" fmla="*/ 27087 h 96"/>
              <a:gd name="T64" fmla="*/ 551121 w 442"/>
              <a:gd name="T65" fmla="*/ 58043 h 96"/>
              <a:gd name="T66" fmla="*/ 343507 w 442"/>
              <a:gd name="T67" fmla="*/ 119955 h 96"/>
              <a:gd name="T68" fmla="*/ 173641 w 442"/>
              <a:gd name="T69" fmla="*/ 123825 h 96"/>
              <a:gd name="T70" fmla="*/ 196290 w 442"/>
              <a:gd name="T71" fmla="*/ 127695 h 96"/>
              <a:gd name="T72" fmla="*/ 203839 w 442"/>
              <a:gd name="T73" fmla="*/ 139303 h 96"/>
              <a:gd name="T74" fmla="*/ 354831 w 442"/>
              <a:gd name="T75" fmla="*/ 147042 h 96"/>
              <a:gd name="T76" fmla="*/ 324633 w 442"/>
              <a:gd name="T77" fmla="*/ 166390 h 96"/>
              <a:gd name="T78" fmla="*/ 230263 w 442"/>
              <a:gd name="T79" fmla="*/ 185738 h 96"/>
              <a:gd name="T80" fmla="*/ 222713 w 442"/>
              <a:gd name="T81" fmla="*/ 177998 h 96"/>
              <a:gd name="T82" fmla="*/ 1626940 w 442"/>
              <a:gd name="T83" fmla="*/ 177998 h 96"/>
              <a:gd name="T84" fmla="*/ 396354 w 442"/>
              <a:gd name="T85" fmla="*/ 205085 h 96"/>
              <a:gd name="T86" fmla="*/ 335957 w 442"/>
              <a:gd name="T87" fmla="*/ 216694 h 96"/>
              <a:gd name="T88" fmla="*/ 192515 w 442"/>
              <a:gd name="T89" fmla="*/ 232172 h 96"/>
              <a:gd name="T90" fmla="*/ 388805 w 442"/>
              <a:gd name="T91" fmla="*/ 228302 h 96"/>
              <a:gd name="T92" fmla="*/ 494499 w 442"/>
              <a:gd name="T93" fmla="*/ 220563 h 96"/>
              <a:gd name="T94" fmla="*/ 619068 w 442"/>
              <a:gd name="T95" fmla="*/ 216694 h 96"/>
              <a:gd name="T96" fmla="*/ 456751 w 442"/>
              <a:gd name="T97" fmla="*/ 212824 h 96"/>
              <a:gd name="T98" fmla="*/ 222713 w 442"/>
              <a:gd name="T99" fmla="*/ 208955 h 96"/>
              <a:gd name="T100" fmla="*/ 188740 w 442"/>
              <a:gd name="T101" fmla="*/ 216694 h 96"/>
              <a:gd name="T102" fmla="*/ 754961 w 442"/>
              <a:gd name="T103" fmla="*/ 212824 h 96"/>
              <a:gd name="T104" fmla="*/ 539797 w 442"/>
              <a:gd name="T105" fmla="*/ 232172 h 96"/>
              <a:gd name="T106" fmla="*/ 573770 w 442"/>
              <a:gd name="T107" fmla="*/ 220563 h 96"/>
              <a:gd name="T108" fmla="*/ 596419 w 442"/>
              <a:gd name="T109" fmla="*/ 228302 h 96"/>
              <a:gd name="T110" fmla="*/ 37748 w 442"/>
              <a:gd name="T111" fmla="*/ 251520 h 96"/>
              <a:gd name="T112" fmla="*/ 558671 w 442"/>
              <a:gd name="T113" fmla="*/ 282476 h 96"/>
              <a:gd name="T114" fmla="*/ 381255 w 442"/>
              <a:gd name="T115" fmla="*/ 301823 h 96"/>
              <a:gd name="T116" fmla="*/ 577545 w 442"/>
              <a:gd name="T117" fmla="*/ 317302 h 96"/>
              <a:gd name="T118" fmla="*/ 800258 w 442"/>
              <a:gd name="T119" fmla="*/ 321171 h 96"/>
              <a:gd name="T120" fmla="*/ 320858 w 442"/>
              <a:gd name="T121" fmla="*/ 328910 h 96"/>
              <a:gd name="T122" fmla="*/ 664365 w 442"/>
              <a:gd name="T123" fmla="*/ 328910 h 96"/>
              <a:gd name="T124" fmla="*/ 1121117 w 442"/>
              <a:gd name="T125" fmla="*/ 336649 h 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2" h="96">
                <a:moveTo>
                  <a:pt x="348" y="6"/>
                </a:moveTo>
                <a:cubicBezTo>
                  <a:pt x="349" y="5"/>
                  <a:pt x="348" y="5"/>
                  <a:pt x="348" y="5"/>
                </a:cubicBezTo>
                <a:cubicBezTo>
                  <a:pt x="354" y="5"/>
                  <a:pt x="362" y="5"/>
                  <a:pt x="366" y="7"/>
                </a:cubicBezTo>
                <a:cubicBezTo>
                  <a:pt x="367" y="8"/>
                  <a:pt x="367" y="7"/>
                  <a:pt x="367" y="7"/>
                </a:cubicBezTo>
                <a:cubicBezTo>
                  <a:pt x="368" y="7"/>
                  <a:pt x="370" y="7"/>
                  <a:pt x="370" y="8"/>
                </a:cubicBezTo>
                <a:cubicBezTo>
                  <a:pt x="371" y="8"/>
                  <a:pt x="371" y="7"/>
                  <a:pt x="372" y="7"/>
                </a:cubicBezTo>
                <a:cubicBezTo>
                  <a:pt x="373" y="8"/>
                  <a:pt x="373" y="8"/>
                  <a:pt x="374" y="7"/>
                </a:cubicBezTo>
                <a:cubicBezTo>
                  <a:pt x="378" y="7"/>
                  <a:pt x="384" y="9"/>
                  <a:pt x="388" y="9"/>
                </a:cubicBezTo>
                <a:cubicBezTo>
                  <a:pt x="400" y="10"/>
                  <a:pt x="412" y="10"/>
                  <a:pt x="422" y="13"/>
                </a:cubicBezTo>
                <a:cubicBezTo>
                  <a:pt x="422" y="14"/>
                  <a:pt x="421" y="15"/>
                  <a:pt x="421" y="16"/>
                </a:cubicBezTo>
                <a:cubicBezTo>
                  <a:pt x="421" y="17"/>
                  <a:pt x="422" y="17"/>
                  <a:pt x="423" y="16"/>
                </a:cubicBezTo>
                <a:cubicBezTo>
                  <a:pt x="422" y="18"/>
                  <a:pt x="424" y="19"/>
                  <a:pt x="422" y="21"/>
                </a:cubicBezTo>
                <a:cubicBezTo>
                  <a:pt x="423" y="22"/>
                  <a:pt x="426" y="22"/>
                  <a:pt x="428" y="22"/>
                </a:cubicBezTo>
                <a:cubicBezTo>
                  <a:pt x="428" y="23"/>
                  <a:pt x="428" y="23"/>
                  <a:pt x="427" y="23"/>
                </a:cubicBezTo>
                <a:cubicBezTo>
                  <a:pt x="428" y="24"/>
                  <a:pt x="429" y="24"/>
                  <a:pt x="430" y="24"/>
                </a:cubicBezTo>
                <a:cubicBezTo>
                  <a:pt x="429" y="26"/>
                  <a:pt x="430" y="26"/>
                  <a:pt x="431" y="26"/>
                </a:cubicBezTo>
                <a:cubicBezTo>
                  <a:pt x="431" y="27"/>
                  <a:pt x="431" y="27"/>
                  <a:pt x="432" y="27"/>
                </a:cubicBezTo>
                <a:cubicBezTo>
                  <a:pt x="432" y="28"/>
                  <a:pt x="431" y="28"/>
                  <a:pt x="431" y="29"/>
                </a:cubicBezTo>
                <a:cubicBezTo>
                  <a:pt x="431" y="30"/>
                  <a:pt x="432" y="30"/>
                  <a:pt x="433" y="31"/>
                </a:cubicBezTo>
                <a:cubicBezTo>
                  <a:pt x="432" y="32"/>
                  <a:pt x="433" y="32"/>
                  <a:pt x="434" y="33"/>
                </a:cubicBezTo>
                <a:cubicBezTo>
                  <a:pt x="431" y="35"/>
                  <a:pt x="435" y="37"/>
                  <a:pt x="436" y="38"/>
                </a:cubicBezTo>
                <a:cubicBezTo>
                  <a:pt x="437" y="40"/>
                  <a:pt x="435" y="41"/>
                  <a:pt x="435" y="43"/>
                </a:cubicBezTo>
                <a:cubicBezTo>
                  <a:pt x="435" y="46"/>
                  <a:pt x="438" y="46"/>
                  <a:pt x="439" y="49"/>
                </a:cubicBezTo>
                <a:cubicBezTo>
                  <a:pt x="437" y="49"/>
                  <a:pt x="439" y="52"/>
                  <a:pt x="436" y="52"/>
                </a:cubicBezTo>
                <a:cubicBezTo>
                  <a:pt x="436" y="54"/>
                  <a:pt x="437" y="54"/>
                  <a:pt x="436" y="56"/>
                </a:cubicBezTo>
                <a:cubicBezTo>
                  <a:pt x="433" y="55"/>
                  <a:pt x="433" y="60"/>
                  <a:pt x="432" y="62"/>
                </a:cubicBezTo>
                <a:cubicBezTo>
                  <a:pt x="430" y="61"/>
                  <a:pt x="429" y="62"/>
                  <a:pt x="428" y="62"/>
                </a:cubicBezTo>
                <a:cubicBezTo>
                  <a:pt x="428" y="67"/>
                  <a:pt x="433" y="68"/>
                  <a:pt x="437" y="66"/>
                </a:cubicBezTo>
                <a:cubicBezTo>
                  <a:pt x="437" y="65"/>
                  <a:pt x="437" y="64"/>
                  <a:pt x="437" y="64"/>
                </a:cubicBezTo>
                <a:cubicBezTo>
                  <a:pt x="437" y="63"/>
                  <a:pt x="438" y="65"/>
                  <a:pt x="438" y="65"/>
                </a:cubicBezTo>
                <a:cubicBezTo>
                  <a:pt x="438" y="67"/>
                  <a:pt x="441" y="68"/>
                  <a:pt x="441" y="70"/>
                </a:cubicBezTo>
                <a:cubicBezTo>
                  <a:pt x="441" y="70"/>
                  <a:pt x="440" y="71"/>
                  <a:pt x="441" y="71"/>
                </a:cubicBezTo>
                <a:cubicBezTo>
                  <a:pt x="441" y="72"/>
                  <a:pt x="441" y="73"/>
                  <a:pt x="439" y="74"/>
                </a:cubicBezTo>
                <a:cubicBezTo>
                  <a:pt x="440" y="74"/>
                  <a:pt x="441" y="75"/>
                  <a:pt x="441" y="76"/>
                </a:cubicBezTo>
                <a:cubicBezTo>
                  <a:pt x="440" y="76"/>
                  <a:pt x="441" y="78"/>
                  <a:pt x="442" y="78"/>
                </a:cubicBezTo>
                <a:cubicBezTo>
                  <a:pt x="440" y="78"/>
                  <a:pt x="441" y="79"/>
                  <a:pt x="439" y="79"/>
                </a:cubicBezTo>
                <a:cubicBezTo>
                  <a:pt x="439" y="80"/>
                  <a:pt x="440" y="80"/>
                  <a:pt x="440" y="81"/>
                </a:cubicBezTo>
                <a:cubicBezTo>
                  <a:pt x="439" y="81"/>
                  <a:pt x="439" y="81"/>
                  <a:pt x="439" y="82"/>
                </a:cubicBezTo>
                <a:cubicBezTo>
                  <a:pt x="439" y="82"/>
                  <a:pt x="440" y="82"/>
                  <a:pt x="441" y="83"/>
                </a:cubicBezTo>
                <a:cubicBezTo>
                  <a:pt x="440" y="84"/>
                  <a:pt x="437" y="82"/>
                  <a:pt x="437" y="85"/>
                </a:cubicBezTo>
                <a:cubicBezTo>
                  <a:pt x="437" y="85"/>
                  <a:pt x="439" y="85"/>
                  <a:pt x="439" y="85"/>
                </a:cubicBezTo>
                <a:cubicBezTo>
                  <a:pt x="439" y="86"/>
                  <a:pt x="438" y="87"/>
                  <a:pt x="438" y="87"/>
                </a:cubicBezTo>
                <a:cubicBezTo>
                  <a:pt x="438" y="88"/>
                  <a:pt x="437" y="87"/>
                  <a:pt x="437" y="88"/>
                </a:cubicBezTo>
                <a:cubicBezTo>
                  <a:pt x="437" y="88"/>
                  <a:pt x="437" y="88"/>
                  <a:pt x="438" y="88"/>
                </a:cubicBezTo>
                <a:cubicBezTo>
                  <a:pt x="437" y="89"/>
                  <a:pt x="435" y="89"/>
                  <a:pt x="434" y="89"/>
                </a:cubicBezTo>
                <a:cubicBezTo>
                  <a:pt x="434" y="90"/>
                  <a:pt x="435" y="90"/>
                  <a:pt x="435" y="90"/>
                </a:cubicBezTo>
                <a:cubicBezTo>
                  <a:pt x="434" y="92"/>
                  <a:pt x="433" y="93"/>
                  <a:pt x="432" y="94"/>
                </a:cubicBezTo>
                <a:cubicBezTo>
                  <a:pt x="431" y="95"/>
                  <a:pt x="433" y="94"/>
                  <a:pt x="433" y="95"/>
                </a:cubicBezTo>
                <a:cubicBezTo>
                  <a:pt x="424" y="95"/>
                  <a:pt x="416" y="96"/>
                  <a:pt x="409" y="94"/>
                </a:cubicBezTo>
                <a:cubicBezTo>
                  <a:pt x="408" y="95"/>
                  <a:pt x="407" y="95"/>
                  <a:pt x="405" y="95"/>
                </a:cubicBezTo>
                <a:cubicBezTo>
                  <a:pt x="405" y="95"/>
                  <a:pt x="406" y="95"/>
                  <a:pt x="406" y="94"/>
                </a:cubicBezTo>
                <a:cubicBezTo>
                  <a:pt x="405" y="95"/>
                  <a:pt x="404" y="95"/>
                  <a:pt x="402" y="95"/>
                </a:cubicBezTo>
                <a:cubicBezTo>
                  <a:pt x="402" y="93"/>
                  <a:pt x="397" y="94"/>
                  <a:pt x="395" y="93"/>
                </a:cubicBezTo>
                <a:cubicBezTo>
                  <a:pt x="396" y="93"/>
                  <a:pt x="397" y="93"/>
                  <a:pt x="397" y="93"/>
                </a:cubicBezTo>
                <a:cubicBezTo>
                  <a:pt x="398" y="92"/>
                  <a:pt x="395" y="93"/>
                  <a:pt x="396" y="92"/>
                </a:cubicBezTo>
                <a:cubicBezTo>
                  <a:pt x="397" y="92"/>
                  <a:pt x="397" y="92"/>
                  <a:pt x="398" y="92"/>
                </a:cubicBezTo>
                <a:cubicBezTo>
                  <a:pt x="382" y="91"/>
                  <a:pt x="366" y="90"/>
                  <a:pt x="351" y="89"/>
                </a:cubicBezTo>
                <a:cubicBezTo>
                  <a:pt x="354" y="91"/>
                  <a:pt x="355" y="89"/>
                  <a:pt x="357" y="91"/>
                </a:cubicBezTo>
                <a:cubicBezTo>
                  <a:pt x="358" y="90"/>
                  <a:pt x="359" y="90"/>
                  <a:pt x="361" y="91"/>
                </a:cubicBezTo>
                <a:cubicBezTo>
                  <a:pt x="355" y="91"/>
                  <a:pt x="350" y="90"/>
                  <a:pt x="346" y="90"/>
                </a:cubicBezTo>
                <a:cubicBezTo>
                  <a:pt x="347" y="90"/>
                  <a:pt x="347" y="90"/>
                  <a:pt x="347" y="90"/>
                </a:cubicBezTo>
                <a:cubicBezTo>
                  <a:pt x="346" y="89"/>
                  <a:pt x="346" y="90"/>
                  <a:pt x="345" y="90"/>
                </a:cubicBezTo>
                <a:cubicBezTo>
                  <a:pt x="345" y="90"/>
                  <a:pt x="346" y="90"/>
                  <a:pt x="345" y="89"/>
                </a:cubicBezTo>
                <a:cubicBezTo>
                  <a:pt x="342" y="89"/>
                  <a:pt x="341" y="88"/>
                  <a:pt x="338" y="88"/>
                </a:cubicBezTo>
                <a:cubicBezTo>
                  <a:pt x="338" y="88"/>
                  <a:pt x="338" y="88"/>
                  <a:pt x="338" y="88"/>
                </a:cubicBezTo>
                <a:cubicBezTo>
                  <a:pt x="337" y="88"/>
                  <a:pt x="335" y="87"/>
                  <a:pt x="336" y="88"/>
                </a:cubicBezTo>
                <a:cubicBezTo>
                  <a:pt x="335" y="87"/>
                  <a:pt x="334" y="87"/>
                  <a:pt x="333" y="88"/>
                </a:cubicBezTo>
                <a:cubicBezTo>
                  <a:pt x="333" y="88"/>
                  <a:pt x="332" y="88"/>
                  <a:pt x="332" y="87"/>
                </a:cubicBezTo>
                <a:cubicBezTo>
                  <a:pt x="331" y="88"/>
                  <a:pt x="330" y="87"/>
                  <a:pt x="329" y="88"/>
                </a:cubicBezTo>
                <a:cubicBezTo>
                  <a:pt x="328" y="88"/>
                  <a:pt x="329" y="88"/>
                  <a:pt x="329" y="87"/>
                </a:cubicBezTo>
                <a:cubicBezTo>
                  <a:pt x="328" y="87"/>
                  <a:pt x="328" y="88"/>
                  <a:pt x="328" y="88"/>
                </a:cubicBezTo>
                <a:cubicBezTo>
                  <a:pt x="329" y="89"/>
                  <a:pt x="326" y="87"/>
                  <a:pt x="325" y="88"/>
                </a:cubicBezTo>
                <a:cubicBezTo>
                  <a:pt x="325" y="88"/>
                  <a:pt x="324" y="87"/>
                  <a:pt x="325" y="87"/>
                </a:cubicBezTo>
                <a:cubicBezTo>
                  <a:pt x="324" y="87"/>
                  <a:pt x="323" y="88"/>
                  <a:pt x="324" y="88"/>
                </a:cubicBezTo>
                <a:cubicBezTo>
                  <a:pt x="320" y="87"/>
                  <a:pt x="312" y="87"/>
                  <a:pt x="308" y="88"/>
                </a:cubicBezTo>
                <a:cubicBezTo>
                  <a:pt x="307" y="86"/>
                  <a:pt x="305" y="88"/>
                  <a:pt x="304" y="87"/>
                </a:cubicBezTo>
                <a:cubicBezTo>
                  <a:pt x="304" y="88"/>
                  <a:pt x="303" y="88"/>
                  <a:pt x="303" y="88"/>
                </a:cubicBezTo>
                <a:cubicBezTo>
                  <a:pt x="304" y="89"/>
                  <a:pt x="308" y="87"/>
                  <a:pt x="309" y="89"/>
                </a:cubicBezTo>
                <a:cubicBezTo>
                  <a:pt x="312" y="87"/>
                  <a:pt x="318" y="89"/>
                  <a:pt x="321" y="88"/>
                </a:cubicBezTo>
                <a:cubicBezTo>
                  <a:pt x="323" y="89"/>
                  <a:pt x="319" y="90"/>
                  <a:pt x="319" y="89"/>
                </a:cubicBezTo>
                <a:cubicBezTo>
                  <a:pt x="318" y="89"/>
                  <a:pt x="318" y="89"/>
                  <a:pt x="316" y="89"/>
                </a:cubicBezTo>
                <a:cubicBezTo>
                  <a:pt x="316" y="90"/>
                  <a:pt x="317" y="89"/>
                  <a:pt x="317" y="90"/>
                </a:cubicBezTo>
                <a:cubicBezTo>
                  <a:pt x="317" y="90"/>
                  <a:pt x="316" y="89"/>
                  <a:pt x="314" y="90"/>
                </a:cubicBezTo>
                <a:cubicBezTo>
                  <a:pt x="314" y="90"/>
                  <a:pt x="315" y="90"/>
                  <a:pt x="315" y="90"/>
                </a:cubicBezTo>
                <a:cubicBezTo>
                  <a:pt x="311" y="88"/>
                  <a:pt x="309" y="90"/>
                  <a:pt x="305" y="89"/>
                </a:cubicBezTo>
                <a:cubicBezTo>
                  <a:pt x="305" y="90"/>
                  <a:pt x="305" y="90"/>
                  <a:pt x="305" y="90"/>
                </a:cubicBezTo>
                <a:cubicBezTo>
                  <a:pt x="306" y="90"/>
                  <a:pt x="304" y="90"/>
                  <a:pt x="304" y="90"/>
                </a:cubicBezTo>
                <a:cubicBezTo>
                  <a:pt x="305" y="88"/>
                  <a:pt x="302" y="90"/>
                  <a:pt x="299" y="89"/>
                </a:cubicBezTo>
                <a:cubicBezTo>
                  <a:pt x="300" y="90"/>
                  <a:pt x="300" y="90"/>
                  <a:pt x="298" y="90"/>
                </a:cubicBezTo>
                <a:cubicBezTo>
                  <a:pt x="299" y="90"/>
                  <a:pt x="299" y="90"/>
                  <a:pt x="299" y="89"/>
                </a:cubicBezTo>
                <a:cubicBezTo>
                  <a:pt x="296" y="89"/>
                  <a:pt x="292" y="89"/>
                  <a:pt x="288" y="89"/>
                </a:cubicBezTo>
                <a:cubicBezTo>
                  <a:pt x="289" y="88"/>
                  <a:pt x="288" y="88"/>
                  <a:pt x="290" y="88"/>
                </a:cubicBezTo>
                <a:cubicBezTo>
                  <a:pt x="288" y="87"/>
                  <a:pt x="286" y="90"/>
                  <a:pt x="283" y="89"/>
                </a:cubicBezTo>
                <a:cubicBezTo>
                  <a:pt x="282" y="89"/>
                  <a:pt x="284" y="89"/>
                  <a:pt x="285" y="89"/>
                </a:cubicBezTo>
                <a:cubicBezTo>
                  <a:pt x="285" y="88"/>
                  <a:pt x="285" y="88"/>
                  <a:pt x="284" y="88"/>
                </a:cubicBezTo>
                <a:cubicBezTo>
                  <a:pt x="284" y="88"/>
                  <a:pt x="285" y="89"/>
                  <a:pt x="283" y="89"/>
                </a:cubicBezTo>
                <a:cubicBezTo>
                  <a:pt x="284" y="88"/>
                  <a:pt x="282" y="88"/>
                  <a:pt x="281" y="88"/>
                </a:cubicBezTo>
                <a:cubicBezTo>
                  <a:pt x="281" y="89"/>
                  <a:pt x="282" y="88"/>
                  <a:pt x="283" y="88"/>
                </a:cubicBezTo>
                <a:cubicBezTo>
                  <a:pt x="283" y="89"/>
                  <a:pt x="281" y="89"/>
                  <a:pt x="281" y="89"/>
                </a:cubicBezTo>
                <a:cubicBezTo>
                  <a:pt x="279" y="89"/>
                  <a:pt x="279" y="89"/>
                  <a:pt x="279" y="89"/>
                </a:cubicBezTo>
                <a:cubicBezTo>
                  <a:pt x="279" y="88"/>
                  <a:pt x="280" y="89"/>
                  <a:pt x="280" y="88"/>
                </a:cubicBezTo>
                <a:cubicBezTo>
                  <a:pt x="279" y="87"/>
                  <a:pt x="279" y="88"/>
                  <a:pt x="277" y="88"/>
                </a:cubicBezTo>
                <a:cubicBezTo>
                  <a:pt x="279" y="89"/>
                  <a:pt x="277" y="89"/>
                  <a:pt x="277" y="88"/>
                </a:cubicBezTo>
                <a:cubicBezTo>
                  <a:pt x="277" y="88"/>
                  <a:pt x="276" y="89"/>
                  <a:pt x="275" y="89"/>
                </a:cubicBezTo>
                <a:cubicBezTo>
                  <a:pt x="275" y="88"/>
                  <a:pt x="275" y="89"/>
                  <a:pt x="275" y="88"/>
                </a:cubicBezTo>
                <a:cubicBezTo>
                  <a:pt x="275" y="88"/>
                  <a:pt x="274" y="89"/>
                  <a:pt x="274" y="89"/>
                </a:cubicBezTo>
                <a:cubicBezTo>
                  <a:pt x="273" y="89"/>
                  <a:pt x="274" y="89"/>
                  <a:pt x="274" y="88"/>
                </a:cubicBezTo>
                <a:cubicBezTo>
                  <a:pt x="272" y="88"/>
                  <a:pt x="268" y="88"/>
                  <a:pt x="265" y="88"/>
                </a:cubicBezTo>
                <a:cubicBezTo>
                  <a:pt x="265" y="89"/>
                  <a:pt x="265" y="89"/>
                  <a:pt x="266" y="89"/>
                </a:cubicBezTo>
                <a:cubicBezTo>
                  <a:pt x="265" y="90"/>
                  <a:pt x="265" y="88"/>
                  <a:pt x="264" y="88"/>
                </a:cubicBezTo>
                <a:cubicBezTo>
                  <a:pt x="264" y="88"/>
                  <a:pt x="265" y="89"/>
                  <a:pt x="264" y="89"/>
                </a:cubicBezTo>
                <a:cubicBezTo>
                  <a:pt x="262" y="89"/>
                  <a:pt x="265" y="89"/>
                  <a:pt x="264" y="88"/>
                </a:cubicBezTo>
                <a:cubicBezTo>
                  <a:pt x="263" y="89"/>
                  <a:pt x="261" y="88"/>
                  <a:pt x="261" y="89"/>
                </a:cubicBezTo>
                <a:cubicBezTo>
                  <a:pt x="260" y="89"/>
                  <a:pt x="261" y="89"/>
                  <a:pt x="261" y="88"/>
                </a:cubicBezTo>
                <a:cubicBezTo>
                  <a:pt x="259" y="89"/>
                  <a:pt x="259" y="88"/>
                  <a:pt x="257" y="88"/>
                </a:cubicBezTo>
                <a:cubicBezTo>
                  <a:pt x="257" y="89"/>
                  <a:pt x="257" y="89"/>
                  <a:pt x="256" y="89"/>
                </a:cubicBezTo>
                <a:cubicBezTo>
                  <a:pt x="256" y="89"/>
                  <a:pt x="257" y="88"/>
                  <a:pt x="256" y="88"/>
                </a:cubicBezTo>
                <a:cubicBezTo>
                  <a:pt x="255" y="88"/>
                  <a:pt x="255" y="89"/>
                  <a:pt x="253" y="88"/>
                </a:cubicBezTo>
                <a:cubicBezTo>
                  <a:pt x="253" y="88"/>
                  <a:pt x="253" y="89"/>
                  <a:pt x="254" y="89"/>
                </a:cubicBezTo>
                <a:cubicBezTo>
                  <a:pt x="254" y="89"/>
                  <a:pt x="252" y="89"/>
                  <a:pt x="253" y="88"/>
                </a:cubicBezTo>
                <a:cubicBezTo>
                  <a:pt x="251" y="88"/>
                  <a:pt x="252" y="89"/>
                  <a:pt x="250" y="89"/>
                </a:cubicBezTo>
                <a:cubicBezTo>
                  <a:pt x="249" y="89"/>
                  <a:pt x="251" y="90"/>
                  <a:pt x="250" y="89"/>
                </a:cubicBezTo>
                <a:cubicBezTo>
                  <a:pt x="250" y="88"/>
                  <a:pt x="248" y="88"/>
                  <a:pt x="248" y="89"/>
                </a:cubicBezTo>
                <a:cubicBezTo>
                  <a:pt x="248" y="89"/>
                  <a:pt x="248" y="89"/>
                  <a:pt x="247" y="88"/>
                </a:cubicBezTo>
                <a:cubicBezTo>
                  <a:pt x="246" y="88"/>
                  <a:pt x="247" y="90"/>
                  <a:pt x="246" y="89"/>
                </a:cubicBezTo>
                <a:cubicBezTo>
                  <a:pt x="246" y="89"/>
                  <a:pt x="247" y="89"/>
                  <a:pt x="247" y="89"/>
                </a:cubicBezTo>
                <a:cubicBezTo>
                  <a:pt x="245" y="89"/>
                  <a:pt x="243" y="88"/>
                  <a:pt x="243" y="89"/>
                </a:cubicBezTo>
                <a:cubicBezTo>
                  <a:pt x="242" y="90"/>
                  <a:pt x="242" y="88"/>
                  <a:pt x="241" y="88"/>
                </a:cubicBezTo>
                <a:cubicBezTo>
                  <a:pt x="249" y="88"/>
                  <a:pt x="256" y="87"/>
                  <a:pt x="264" y="87"/>
                </a:cubicBezTo>
                <a:cubicBezTo>
                  <a:pt x="271" y="87"/>
                  <a:pt x="278" y="88"/>
                  <a:pt x="283" y="86"/>
                </a:cubicBezTo>
                <a:cubicBezTo>
                  <a:pt x="283" y="86"/>
                  <a:pt x="281" y="87"/>
                  <a:pt x="281" y="86"/>
                </a:cubicBezTo>
                <a:cubicBezTo>
                  <a:pt x="280" y="86"/>
                  <a:pt x="279" y="87"/>
                  <a:pt x="278" y="85"/>
                </a:cubicBezTo>
                <a:cubicBezTo>
                  <a:pt x="278" y="86"/>
                  <a:pt x="278" y="86"/>
                  <a:pt x="278" y="86"/>
                </a:cubicBezTo>
                <a:cubicBezTo>
                  <a:pt x="277" y="86"/>
                  <a:pt x="274" y="87"/>
                  <a:pt x="275" y="85"/>
                </a:cubicBezTo>
                <a:cubicBezTo>
                  <a:pt x="274" y="86"/>
                  <a:pt x="273" y="86"/>
                  <a:pt x="271" y="86"/>
                </a:cubicBezTo>
                <a:cubicBezTo>
                  <a:pt x="271" y="85"/>
                  <a:pt x="272" y="86"/>
                  <a:pt x="272" y="86"/>
                </a:cubicBezTo>
                <a:cubicBezTo>
                  <a:pt x="272" y="85"/>
                  <a:pt x="270" y="86"/>
                  <a:pt x="270" y="85"/>
                </a:cubicBezTo>
                <a:cubicBezTo>
                  <a:pt x="271" y="86"/>
                  <a:pt x="269" y="86"/>
                  <a:pt x="269" y="86"/>
                </a:cubicBezTo>
                <a:cubicBezTo>
                  <a:pt x="268" y="86"/>
                  <a:pt x="268" y="85"/>
                  <a:pt x="267" y="86"/>
                </a:cubicBezTo>
                <a:cubicBezTo>
                  <a:pt x="268" y="86"/>
                  <a:pt x="264" y="87"/>
                  <a:pt x="263" y="85"/>
                </a:cubicBezTo>
                <a:cubicBezTo>
                  <a:pt x="262" y="85"/>
                  <a:pt x="263" y="86"/>
                  <a:pt x="262" y="86"/>
                </a:cubicBezTo>
                <a:cubicBezTo>
                  <a:pt x="260" y="84"/>
                  <a:pt x="258" y="87"/>
                  <a:pt x="255" y="86"/>
                </a:cubicBezTo>
                <a:cubicBezTo>
                  <a:pt x="255" y="86"/>
                  <a:pt x="255" y="86"/>
                  <a:pt x="256" y="86"/>
                </a:cubicBezTo>
                <a:cubicBezTo>
                  <a:pt x="255" y="87"/>
                  <a:pt x="255" y="86"/>
                  <a:pt x="253" y="86"/>
                </a:cubicBezTo>
                <a:cubicBezTo>
                  <a:pt x="253" y="87"/>
                  <a:pt x="252" y="86"/>
                  <a:pt x="252" y="86"/>
                </a:cubicBezTo>
                <a:cubicBezTo>
                  <a:pt x="251" y="86"/>
                  <a:pt x="252" y="86"/>
                  <a:pt x="252" y="86"/>
                </a:cubicBezTo>
                <a:cubicBezTo>
                  <a:pt x="251" y="86"/>
                  <a:pt x="251" y="86"/>
                  <a:pt x="250" y="86"/>
                </a:cubicBezTo>
                <a:cubicBezTo>
                  <a:pt x="251" y="86"/>
                  <a:pt x="251" y="86"/>
                  <a:pt x="251" y="86"/>
                </a:cubicBezTo>
                <a:cubicBezTo>
                  <a:pt x="248" y="86"/>
                  <a:pt x="246" y="87"/>
                  <a:pt x="242" y="86"/>
                </a:cubicBezTo>
                <a:cubicBezTo>
                  <a:pt x="243" y="86"/>
                  <a:pt x="243" y="86"/>
                  <a:pt x="243" y="86"/>
                </a:cubicBezTo>
                <a:cubicBezTo>
                  <a:pt x="242" y="87"/>
                  <a:pt x="242" y="87"/>
                  <a:pt x="242" y="86"/>
                </a:cubicBezTo>
                <a:cubicBezTo>
                  <a:pt x="241" y="86"/>
                  <a:pt x="240" y="86"/>
                  <a:pt x="240" y="87"/>
                </a:cubicBezTo>
                <a:cubicBezTo>
                  <a:pt x="239" y="87"/>
                  <a:pt x="239" y="85"/>
                  <a:pt x="238" y="86"/>
                </a:cubicBezTo>
                <a:cubicBezTo>
                  <a:pt x="238" y="87"/>
                  <a:pt x="239" y="86"/>
                  <a:pt x="239" y="86"/>
                </a:cubicBezTo>
                <a:cubicBezTo>
                  <a:pt x="239" y="87"/>
                  <a:pt x="236" y="87"/>
                  <a:pt x="238" y="86"/>
                </a:cubicBezTo>
                <a:cubicBezTo>
                  <a:pt x="237" y="86"/>
                  <a:pt x="237" y="86"/>
                  <a:pt x="236" y="86"/>
                </a:cubicBezTo>
                <a:cubicBezTo>
                  <a:pt x="236" y="87"/>
                  <a:pt x="237" y="86"/>
                  <a:pt x="237" y="87"/>
                </a:cubicBezTo>
                <a:cubicBezTo>
                  <a:pt x="236" y="87"/>
                  <a:pt x="236" y="87"/>
                  <a:pt x="235" y="86"/>
                </a:cubicBezTo>
                <a:cubicBezTo>
                  <a:pt x="235" y="87"/>
                  <a:pt x="234" y="86"/>
                  <a:pt x="233" y="87"/>
                </a:cubicBezTo>
                <a:cubicBezTo>
                  <a:pt x="233" y="86"/>
                  <a:pt x="233" y="87"/>
                  <a:pt x="233" y="86"/>
                </a:cubicBezTo>
                <a:cubicBezTo>
                  <a:pt x="232" y="86"/>
                  <a:pt x="231" y="86"/>
                  <a:pt x="229" y="86"/>
                </a:cubicBezTo>
                <a:cubicBezTo>
                  <a:pt x="230" y="87"/>
                  <a:pt x="229" y="88"/>
                  <a:pt x="228" y="86"/>
                </a:cubicBezTo>
                <a:cubicBezTo>
                  <a:pt x="227" y="87"/>
                  <a:pt x="227" y="86"/>
                  <a:pt x="226" y="86"/>
                </a:cubicBezTo>
                <a:cubicBezTo>
                  <a:pt x="226" y="87"/>
                  <a:pt x="226" y="87"/>
                  <a:pt x="226" y="87"/>
                </a:cubicBezTo>
                <a:cubicBezTo>
                  <a:pt x="226" y="87"/>
                  <a:pt x="225" y="87"/>
                  <a:pt x="225" y="86"/>
                </a:cubicBezTo>
                <a:cubicBezTo>
                  <a:pt x="221" y="86"/>
                  <a:pt x="218" y="86"/>
                  <a:pt x="215" y="86"/>
                </a:cubicBezTo>
                <a:cubicBezTo>
                  <a:pt x="214" y="86"/>
                  <a:pt x="216" y="86"/>
                  <a:pt x="215" y="85"/>
                </a:cubicBezTo>
                <a:cubicBezTo>
                  <a:pt x="213" y="88"/>
                  <a:pt x="210" y="86"/>
                  <a:pt x="208" y="87"/>
                </a:cubicBezTo>
                <a:cubicBezTo>
                  <a:pt x="207" y="86"/>
                  <a:pt x="206" y="88"/>
                  <a:pt x="205" y="87"/>
                </a:cubicBezTo>
                <a:cubicBezTo>
                  <a:pt x="204" y="86"/>
                  <a:pt x="206" y="87"/>
                  <a:pt x="206" y="87"/>
                </a:cubicBezTo>
                <a:cubicBezTo>
                  <a:pt x="205" y="86"/>
                  <a:pt x="204" y="87"/>
                  <a:pt x="203" y="86"/>
                </a:cubicBezTo>
                <a:cubicBezTo>
                  <a:pt x="203" y="86"/>
                  <a:pt x="203" y="87"/>
                  <a:pt x="204" y="87"/>
                </a:cubicBezTo>
                <a:cubicBezTo>
                  <a:pt x="203" y="88"/>
                  <a:pt x="202" y="87"/>
                  <a:pt x="202" y="88"/>
                </a:cubicBezTo>
                <a:cubicBezTo>
                  <a:pt x="202" y="87"/>
                  <a:pt x="201" y="87"/>
                  <a:pt x="203" y="87"/>
                </a:cubicBezTo>
                <a:cubicBezTo>
                  <a:pt x="203" y="86"/>
                  <a:pt x="202" y="87"/>
                  <a:pt x="201" y="86"/>
                </a:cubicBezTo>
                <a:cubicBezTo>
                  <a:pt x="201" y="87"/>
                  <a:pt x="202" y="87"/>
                  <a:pt x="201" y="87"/>
                </a:cubicBezTo>
                <a:cubicBezTo>
                  <a:pt x="201" y="87"/>
                  <a:pt x="201" y="87"/>
                  <a:pt x="201" y="86"/>
                </a:cubicBezTo>
                <a:cubicBezTo>
                  <a:pt x="200" y="86"/>
                  <a:pt x="200" y="87"/>
                  <a:pt x="199" y="87"/>
                </a:cubicBezTo>
                <a:cubicBezTo>
                  <a:pt x="199" y="87"/>
                  <a:pt x="201" y="87"/>
                  <a:pt x="200" y="88"/>
                </a:cubicBezTo>
                <a:cubicBezTo>
                  <a:pt x="199" y="88"/>
                  <a:pt x="199" y="87"/>
                  <a:pt x="199" y="86"/>
                </a:cubicBezTo>
                <a:cubicBezTo>
                  <a:pt x="199" y="86"/>
                  <a:pt x="198" y="86"/>
                  <a:pt x="198" y="86"/>
                </a:cubicBezTo>
                <a:cubicBezTo>
                  <a:pt x="198" y="87"/>
                  <a:pt x="199" y="87"/>
                  <a:pt x="199" y="87"/>
                </a:cubicBezTo>
                <a:cubicBezTo>
                  <a:pt x="199" y="88"/>
                  <a:pt x="198" y="88"/>
                  <a:pt x="197" y="88"/>
                </a:cubicBezTo>
                <a:cubicBezTo>
                  <a:pt x="197" y="88"/>
                  <a:pt x="198" y="88"/>
                  <a:pt x="198" y="87"/>
                </a:cubicBezTo>
                <a:cubicBezTo>
                  <a:pt x="197" y="88"/>
                  <a:pt x="195" y="88"/>
                  <a:pt x="195" y="87"/>
                </a:cubicBezTo>
                <a:cubicBezTo>
                  <a:pt x="194" y="87"/>
                  <a:pt x="194" y="87"/>
                  <a:pt x="194" y="87"/>
                </a:cubicBezTo>
                <a:cubicBezTo>
                  <a:pt x="193" y="87"/>
                  <a:pt x="193" y="88"/>
                  <a:pt x="192" y="88"/>
                </a:cubicBezTo>
                <a:cubicBezTo>
                  <a:pt x="193" y="87"/>
                  <a:pt x="193" y="88"/>
                  <a:pt x="193" y="88"/>
                </a:cubicBezTo>
                <a:cubicBezTo>
                  <a:pt x="193" y="86"/>
                  <a:pt x="190" y="88"/>
                  <a:pt x="190" y="86"/>
                </a:cubicBezTo>
                <a:cubicBezTo>
                  <a:pt x="190" y="86"/>
                  <a:pt x="190" y="87"/>
                  <a:pt x="188" y="87"/>
                </a:cubicBezTo>
                <a:cubicBezTo>
                  <a:pt x="189" y="88"/>
                  <a:pt x="188" y="87"/>
                  <a:pt x="188" y="88"/>
                </a:cubicBezTo>
                <a:cubicBezTo>
                  <a:pt x="187" y="88"/>
                  <a:pt x="188" y="87"/>
                  <a:pt x="187" y="86"/>
                </a:cubicBezTo>
                <a:cubicBezTo>
                  <a:pt x="187" y="86"/>
                  <a:pt x="186" y="87"/>
                  <a:pt x="187" y="88"/>
                </a:cubicBezTo>
                <a:cubicBezTo>
                  <a:pt x="184" y="88"/>
                  <a:pt x="181" y="88"/>
                  <a:pt x="179" y="87"/>
                </a:cubicBezTo>
                <a:cubicBezTo>
                  <a:pt x="180" y="88"/>
                  <a:pt x="181" y="87"/>
                  <a:pt x="182" y="87"/>
                </a:cubicBezTo>
                <a:cubicBezTo>
                  <a:pt x="182" y="86"/>
                  <a:pt x="178" y="87"/>
                  <a:pt x="178" y="86"/>
                </a:cubicBezTo>
                <a:cubicBezTo>
                  <a:pt x="176" y="87"/>
                  <a:pt x="174" y="87"/>
                  <a:pt x="173" y="86"/>
                </a:cubicBezTo>
                <a:cubicBezTo>
                  <a:pt x="169" y="88"/>
                  <a:pt x="163" y="86"/>
                  <a:pt x="158" y="87"/>
                </a:cubicBezTo>
                <a:cubicBezTo>
                  <a:pt x="157" y="87"/>
                  <a:pt x="158" y="86"/>
                  <a:pt x="157" y="86"/>
                </a:cubicBezTo>
                <a:cubicBezTo>
                  <a:pt x="156" y="87"/>
                  <a:pt x="152" y="87"/>
                  <a:pt x="149" y="86"/>
                </a:cubicBezTo>
                <a:cubicBezTo>
                  <a:pt x="146" y="87"/>
                  <a:pt x="143" y="86"/>
                  <a:pt x="140" y="86"/>
                </a:cubicBezTo>
                <a:cubicBezTo>
                  <a:pt x="140" y="85"/>
                  <a:pt x="142" y="85"/>
                  <a:pt x="142" y="86"/>
                </a:cubicBezTo>
                <a:cubicBezTo>
                  <a:pt x="142" y="86"/>
                  <a:pt x="142" y="85"/>
                  <a:pt x="142" y="85"/>
                </a:cubicBezTo>
                <a:cubicBezTo>
                  <a:pt x="143" y="85"/>
                  <a:pt x="143" y="86"/>
                  <a:pt x="143" y="86"/>
                </a:cubicBezTo>
                <a:cubicBezTo>
                  <a:pt x="144" y="86"/>
                  <a:pt x="144" y="86"/>
                  <a:pt x="143" y="86"/>
                </a:cubicBezTo>
                <a:cubicBezTo>
                  <a:pt x="147" y="84"/>
                  <a:pt x="154" y="86"/>
                  <a:pt x="157" y="86"/>
                </a:cubicBezTo>
                <a:cubicBezTo>
                  <a:pt x="157" y="86"/>
                  <a:pt x="157" y="85"/>
                  <a:pt x="158" y="85"/>
                </a:cubicBezTo>
                <a:cubicBezTo>
                  <a:pt x="162" y="85"/>
                  <a:pt x="166" y="86"/>
                  <a:pt x="169" y="86"/>
                </a:cubicBezTo>
                <a:cubicBezTo>
                  <a:pt x="169" y="85"/>
                  <a:pt x="168" y="85"/>
                  <a:pt x="168" y="85"/>
                </a:cubicBezTo>
                <a:cubicBezTo>
                  <a:pt x="158" y="84"/>
                  <a:pt x="144" y="85"/>
                  <a:pt x="136" y="85"/>
                </a:cubicBezTo>
                <a:cubicBezTo>
                  <a:pt x="136" y="85"/>
                  <a:pt x="136" y="85"/>
                  <a:pt x="136" y="84"/>
                </a:cubicBezTo>
                <a:cubicBezTo>
                  <a:pt x="133" y="85"/>
                  <a:pt x="130" y="84"/>
                  <a:pt x="130" y="85"/>
                </a:cubicBezTo>
                <a:cubicBezTo>
                  <a:pt x="129" y="85"/>
                  <a:pt x="129" y="85"/>
                  <a:pt x="129" y="84"/>
                </a:cubicBezTo>
                <a:cubicBezTo>
                  <a:pt x="129" y="84"/>
                  <a:pt x="128" y="86"/>
                  <a:pt x="128" y="84"/>
                </a:cubicBezTo>
                <a:cubicBezTo>
                  <a:pt x="127" y="84"/>
                  <a:pt x="127" y="85"/>
                  <a:pt x="128" y="85"/>
                </a:cubicBezTo>
                <a:cubicBezTo>
                  <a:pt x="125" y="85"/>
                  <a:pt x="120" y="86"/>
                  <a:pt x="119" y="84"/>
                </a:cubicBezTo>
                <a:cubicBezTo>
                  <a:pt x="118" y="84"/>
                  <a:pt x="119" y="85"/>
                  <a:pt x="119" y="85"/>
                </a:cubicBezTo>
                <a:cubicBezTo>
                  <a:pt x="118" y="84"/>
                  <a:pt x="117" y="85"/>
                  <a:pt x="117" y="84"/>
                </a:cubicBezTo>
                <a:cubicBezTo>
                  <a:pt x="116" y="85"/>
                  <a:pt x="114" y="85"/>
                  <a:pt x="112" y="84"/>
                </a:cubicBezTo>
                <a:cubicBezTo>
                  <a:pt x="112" y="86"/>
                  <a:pt x="112" y="84"/>
                  <a:pt x="111" y="85"/>
                </a:cubicBezTo>
                <a:cubicBezTo>
                  <a:pt x="111" y="85"/>
                  <a:pt x="110" y="84"/>
                  <a:pt x="110" y="85"/>
                </a:cubicBezTo>
                <a:cubicBezTo>
                  <a:pt x="107" y="83"/>
                  <a:pt x="102" y="85"/>
                  <a:pt x="97" y="85"/>
                </a:cubicBezTo>
                <a:cubicBezTo>
                  <a:pt x="99" y="83"/>
                  <a:pt x="95" y="85"/>
                  <a:pt x="95" y="84"/>
                </a:cubicBezTo>
                <a:cubicBezTo>
                  <a:pt x="95" y="85"/>
                  <a:pt x="90" y="85"/>
                  <a:pt x="90" y="84"/>
                </a:cubicBezTo>
                <a:cubicBezTo>
                  <a:pt x="90" y="84"/>
                  <a:pt x="90" y="85"/>
                  <a:pt x="89" y="85"/>
                </a:cubicBezTo>
                <a:cubicBezTo>
                  <a:pt x="91" y="86"/>
                  <a:pt x="94" y="86"/>
                  <a:pt x="96" y="85"/>
                </a:cubicBezTo>
                <a:cubicBezTo>
                  <a:pt x="96" y="85"/>
                  <a:pt x="96" y="86"/>
                  <a:pt x="96" y="86"/>
                </a:cubicBezTo>
                <a:cubicBezTo>
                  <a:pt x="96" y="86"/>
                  <a:pt x="96" y="86"/>
                  <a:pt x="96" y="86"/>
                </a:cubicBezTo>
                <a:cubicBezTo>
                  <a:pt x="89" y="86"/>
                  <a:pt x="84" y="86"/>
                  <a:pt x="77" y="86"/>
                </a:cubicBezTo>
                <a:cubicBezTo>
                  <a:pt x="77" y="87"/>
                  <a:pt x="77" y="87"/>
                  <a:pt x="77" y="87"/>
                </a:cubicBezTo>
                <a:cubicBezTo>
                  <a:pt x="77" y="87"/>
                  <a:pt x="76" y="87"/>
                  <a:pt x="77" y="86"/>
                </a:cubicBezTo>
                <a:cubicBezTo>
                  <a:pt x="76" y="87"/>
                  <a:pt x="75" y="87"/>
                  <a:pt x="75" y="87"/>
                </a:cubicBezTo>
                <a:cubicBezTo>
                  <a:pt x="74" y="86"/>
                  <a:pt x="73" y="86"/>
                  <a:pt x="73" y="86"/>
                </a:cubicBezTo>
                <a:cubicBezTo>
                  <a:pt x="59" y="86"/>
                  <a:pt x="49" y="88"/>
                  <a:pt x="36" y="86"/>
                </a:cubicBezTo>
                <a:cubicBezTo>
                  <a:pt x="34" y="87"/>
                  <a:pt x="35" y="87"/>
                  <a:pt x="32" y="87"/>
                </a:cubicBezTo>
                <a:cubicBezTo>
                  <a:pt x="32" y="87"/>
                  <a:pt x="32" y="87"/>
                  <a:pt x="32" y="87"/>
                </a:cubicBezTo>
                <a:cubicBezTo>
                  <a:pt x="29" y="87"/>
                  <a:pt x="24" y="87"/>
                  <a:pt x="20" y="87"/>
                </a:cubicBezTo>
                <a:cubicBezTo>
                  <a:pt x="20" y="86"/>
                  <a:pt x="21" y="87"/>
                  <a:pt x="22" y="86"/>
                </a:cubicBezTo>
                <a:cubicBezTo>
                  <a:pt x="20" y="86"/>
                  <a:pt x="20" y="86"/>
                  <a:pt x="17" y="86"/>
                </a:cubicBezTo>
                <a:cubicBezTo>
                  <a:pt x="19" y="85"/>
                  <a:pt x="24" y="86"/>
                  <a:pt x="27" y="85"/>
                </a:cubicBezTo>
                <a:cubicBezTo>
                  <a:pt x="28" y="85"/>
                  <a:pt x="26" y="85"/>
                  <a:pt x="28" y="85"/>
                </a:cubicBezTo>
                <a:cubicBezTo>
                  <a:pt x="27" y="84"/>
                  <a:pt x="26" y="85"/>
                  <a:pt x="25" y="85"/>
                </a:cubicBezTo>
                <a:cubicBezTo>
                  <a:pt x="26" y="84"/>
                  <a:pt x="29" y="83"/>
                  <a:pt x="31" y="84"/>
                </a:cubicBezTo>
                <a:cubicBezTo>
                  <a:pt x="30" y="84"/>
                  <a:pt x="29" y="84"/>
                  <a:pt x="28" y="84"/>
                </a:cubicBezTo>
                <a:cubicBezTo>
                  <a:pt x="28" y="85"/>
                  <a:pt x="29" y="85"/>
                  <a:pt x="29" y="85"/>
                </a:cubicBezTo>
                <a:cubicBezTo>
                  <a:pt x="29" y="85"/>
                  <a:pt x="30" y="84"/>
                  <a:pt x="31" y="85"/>
                </a:cubicBezTo>
                <a:cubicBezTo>
                  <a:pt x="30" y="86"/>
                  <a:pt x="32" y="85"/>
                  <a:pt x="32" y="85"/>
                </a:cubicBezTo>
                <a:cubicBezTo>
                  <a:pt x="32" y="85"/>
                  <a:pt x="32" y="85"/>
                  <a:pt x="32" y="85"/>
                </a:cubicBezTo>
                <a:cubicBezTo>
                  <a:pt x="34" y="86"/>
                  <a:pt x="37" y="84"/>
                  <a:pt x="38" y="85"/>
                </a:cubicBezTo>
                <a:cubicBezTo>
                  <a:pt x="39" y="85"/>
                  <a:pt x="39" y="84"/>
                  <a:pt x="39" y="84"/>
                </a:cubicBezTo>
                <a:cubicBezTo>
                  <a:pt x="39" y="85"/>
                  <a:pt x="41" y="85"/>
                  <a:pt x="42" y="85"/>
                </a:cubicBezTo>
                <a:cubicBezTo>
                  <a:pt x="40" y="84"/>
                  <a:pt x="42" y="84"/>
                  <a:pt x="42" y="84"/>
                </a:cubicBezTo>
                <a:cubicBezTo>
                  <a:pt x="42" y="84"/>
                  <a:pt x="42" y="84"/>
                  <a:pt x="42" y="85"/>
                </a:cubicBezTo>
                <a:cubicBezTo>
                  <a:pt x="43" y="85"/>
                  <a:pt x="43" y="84"/>
                  <a:pt x="44" y="85"/>
                </a:cubicBezTo>
                <a:cubicBezTo>
                  <a:pt x="44" y="85"/>
                  <a:pt x="44" y="84"/>
                  <a:pt x="45" y="84"/>
                </a:cubicBezTo>
                <a:cubicBezTo>
                  <a:pt x="45" y="84"/>
                  <a:pt x="45" y="84"/>
                  <a:pt x="44" y="84"/>
                </a:cubicBezTo>
                <a:cubicBezTo>
                  <a:pt x="48" y="85"/>
                  <a:pt x="55" y="85"/>
                  <a:pt x="59" y="84"/>
                </a:cubicBezTo>
                <a:cubicBezTo>
                  <a:pt x="60" y="84"/>
                  <a:pt x="63" y="83"/>
                  <a:pt x="65" y="84"/>
                </a:cubicBezTo>
                <a:cubicBezTo>
                  <a:pt x="66" y="84"/>
                  <a:pt x="70" y="84"/>
                  <a:pt x="72" y="84"/>
                </a:cubicBezTo>
                <a:cubicBezTo>
                  <a:pt x="72" y="83"/>
                  <a:pt x="73" y="83"/>
                  <a:pt x="74" y="83"/>
                </a:cubicBezTo>
                <a:cubicBezTo>
                  <a:pt x="74" y="84"/>
                  <a:pt x="76" y="83"/>
                  <a:pt x="77" y="84"/>
                </a:cubicBezTo>
                <a:cubicBezTo>
                  <a:pt x="78" y="84"/>
                  <a:pt x="78" y="83"/>
                  <a:pt x="79" y="83"/>
                </a:cubicBezTo>
                <a:cubicBezTo>
                  <a:pt x="80" y="83"/>
                  <a:pt x="79" y="83"/>
                  <a:pt x="78" y="83"/>
                </a:cubicBezTo>
                <a:cubicBezTo>
                  <a:pt x="79" y="84"/>
                  <a:pt x="79" y="83"/>
                  <a:pt x="80" y="84"/>
                </a:cubicBezTo>
                <a:cubicBezTo>
                  <a:pt x="80" y="83"/>
                  <a:pt x="80" y="82"/>
                  <a:pt x="81" y="83"/>
                </a:cubicBezTo>
                <a:cubicBezTo>
                  <a:pt x="81" y="83"/>
                  <a:pt x="81" y="83"/>
                  <a:pt x="80" y="83"/>
                </a:cubicBezTo>
                <a:cubicBezTo>
                  <a:pt x="80" y="84"/>
                  <a:pt x="82" y="83"/>
                  <a:pt x="82" y="84"/>
                </a:cubicBezTo>
                <a:cubicBezTo>
                  <a:pt x="82" y="84"/>
                  <a:pt x="82" y="83"/>
                  <a:pt x="82" y="83"/>
                </a:cubicBezTo>
                <a:cubicBezTo>
                  <a:pt x="83" y="83"/>
                  <a:pt x="82" y="83"/>
                  <a:pt x="83" y="84"/>
                </a:cubicBezTo>
                <a:cubicBezTo>
                  <a:pt x="83" y="83"/>
                  <a:pt x="83" y="82"/>
                  <a:pt x="84" y="84"/>
                </a:cubicBezTo>
                <a:cubicBezTo>
                  <a:pt x="84" y="83"/>
                  <a:pt x="84" y="83"/>
                  <a:pt x="84" y="83"/>
                </a:cubicBezTo>
                <a:cubicBezTo>
                  <a:pt x="86" y="83"/>
                  <a:pt x="87" y="83"/>
                  <a:pt x="90" y="83"/>
                </a:cubicBezTo>
                <a:cubicBezTo>
                  <a:pt x="90" y="83"/>
                  <a:pt x="90" y="83"/>
                  <a:pt x="90" y="82"/>
                </a:cubicBezTo>
                <a:cubicBezTo>
                  <a:pt x="90" y="83"/>
                  <a:pt x="94" y="84"/>
                  <a:pt x="94" y="83"/>
                </a:cubicBezTo>
                <a:cubicBezTo>
                  <a:pt x="94" y="83"/>
                  <a:pt x="94" y="83"/>
                  <a:pt x="95" y="84"/>
                </a:cubicBezTo>
                <a:cubicBezTo>
                  <a:pt x="95" y="84"/>
                  <a:pt x="95" y="83"/>
                  <a:pt x="95" y="83"/>
                </a:cubicBezTo>
                <a:cubicBezTo>
                  <a:pt x="98" y="83"/>
                  <a:pt x="101" y="82"/>
                  <a:pt x="102" y="84"/>
                </a:cubicBezTo>
                <a:cubicBezTo>
                  <a:pt x="102" y="84"/>
                  <a:pt x="102" y="83"/>
                  <a:pt x="102" y="83"/>
                </a:cubicBezTo>
                <a:cubicBezTo>
                  <a:pt x="105" y="84"/>
                  <a:pt x="108" y="83"/>
                  <a:pt x="109" y="84"/>
                </a:cubicBezTo>
                <a:cubicBezTo>
                  <a:pt x="110" y="84"/>
                  <a:pt x="109" y="83"/>
                  <a:pt x="109" y="83"/>
                </a:cubicBezTo>
                <a:cubicBezTo>
                  <a:pt x="110" y="83"/>
                  <a:pt x="110" y="83"/>
                  <a:pt x="110" y="84"/>
                </a:cubicBezTo>
                <a:cubicBezTo>
                  <a:pt x="110" y="84"/>
                  <a:pt x="110" y="83"/>
                  <a:pt x="110" y="83"/>
                </a:cubicBezTo>
                <a:cubicBezTo>
                  <a:pt x="111" y="83"/>
                  <a:pt x="111" y="83"/>
                  <a:pt x="112" y="83"/>
                </a:cubicBezTo>
                <a:cubicBezTo>
                  <a:pt x="112" y="84"/>
                  <a:pt x="112" y="84"/>
                  <a:pt x="112" y="84"/>
                </a:cubicBezTo>
                <a:cubicBezTo>
                  <a:pt x="113" y="84"/>
                  <a:pt x="112" y="84"/>
                  <a:pt x="113" y="84"/>
                </a:cubicBezTo>
                <a:cubicBezTo>
                  <a:pt x="113" y="83"/>
                  <a:pt x="113" y="83"/>
                  <a:pt x="114" y="84"/>
                </a:cubicBezTo>
                <a:cubicBezTo>
                  <a:pt x="114" y="84"/>
                  <a:pt x="114" y="83"/>
                  <a:pt x="114" y="83"/>
                </a:cubicBezTo>
                <a:cubicBezTo>
                  <a:pt x="115" y="84"/>
                  <a:pt x="119" y="83"/>
                  <a:pt x="122" y="83"/>
                </a:cubicBezTo>
                <a:cubicBezTo>
                  <a:pt x="122" y="83"/>
                  <a:pt x="121" y="82"/>
                  <a:pt x="121" y="82"/>
                </a:cubicBezTo>
                <a:cubicBezTo>
                  <a:pt x="121" y="82"/>
                  <a:pt x="123" y="82"/>
                  <a:pt x="124" y="82"/>
                </a:cubicBezTo>
                <a:cubicBezTo>
                  <a:pt x="124" y="83"/>
                  <a:pt x="124" y="83"/>
                  <a:pt x="125" y="83"/>
                </a:cubicBezTo>
                <a:cubicBezTo>
                  <a:pt x="126" y="83"/>
                  <a:pt x="125" y="83"/>
                  <a:pt x="125" y="82"/>
                </a:cubicBezTo>
                <a:cubicBezTo>
                  <a:pt x="125" y="82"/>
                  <a:pt x="126" y="83"/>
                  <a:pt x="126" y="82"/>
                </a:cubicBezTo>
                <a:cubicBezTo>
                  <a:pt x="126" y="82"/>
                  <a:pt x="125" y="83"/>
                  <a:pt x="126" y="84"/>
                </a:cubicBezTo>
                <a:cubicBezTo>
                  <a:pt x="127" y="84"/>
                  <a:pt x="126" y="82"/>
                  <a:pt x="126" y="82"/>
                </a:cubicBezTo>
                <a:cubicBezTo>
                  <a:pt x="128" y="82"/>
                  <a:pt x="129" y="82"/>
                  <a:pt x="130" y="82"/>
                </a:cubicBezTo>
                <a:cubicBezTo>
                  <a:pt x="130" y="83"/>
                  <a:pt x="129" y="82"/>
                  <a:pt x="128" y="82"/>
                </a:cubicBezTo>
                <a:cubicBezTo>
                  <a:pt x="128" y="83"/>
                  <a:pt x="128" y="83"/>
                  <a:pt x="128" y="83"/>
                </a:cubicBezTo>
                <a:cubicBezTo>
                  <a:pt x="129" y="83"/>
                  <a:pt x="129" y="83"/>
                  <a:pt x="130" y="83"/>
                </a:cubicBezTo>
                <a:cubicBezTo>
                  <a:pt x="131" y="83"/>
                  <a:pt x="131" y="82"/>
                  <a:pt x="131" y="82"/>
                </a:cubicBezTo>
                <a:cubicBezTo>
                  <a:pt x="131" y="82"/>
                  <a:pt x="131" y="83"/>
                  <a:pt x="132" y="82"/>
                </a:cubicBezTo>
                <a:cubicBezTo>
                  <a:pt x="132" y="83"/>
                  <a:pt x="132" y="83"/>
                  <a:pt x="131" y="83"/>
                </a:cubicBezTo>
                <a:cubicBezTo>
                  <a:pt x="131" y="83"/>
                  <a:pt x="132" y="84"/>
                  <a:pt x="132" y="84"/>
                </a:cubicBezTo>
                <a:cubicBezTo>
                  <a:pt x="133" y="84"/>
                  <a:pt x="133" y="83"/>
                  <a:pt x="133" y="83"/>
                </a:cubicBezTo>
                <a:cubicBezTo>
                  <a:pt x="133" y="83"/>
                  <a:pt x="133" y="83"/>
                  <a:pt x="132" y="83"/>
                </a:cubicBezTo>
                <a:cubicBezTo>
                  <a:pt x="133" y="82"/>
                  <a:pt x="133" y="83"/>
                  <a:pt x="134" y="83"/>
                </a:cubicBezTo>
                <a:cubicBezTo>
                  <a:pt x="135" y="83"/>
                  <a:pt x="134" y="83"/>
                  <a:pt x="134" y="82"/>
                </a:cubicBezTo>
                <a:cubicBezTo>
                  <a:pt x="135" y="82"/>
                  <a:pt x="136" y="83"/>
                  <a:pt x="137" y="83"/>
                </a:cubicBezTo>
                <a:cubicBezTo>
                  <a:pt x="137" y="83"/>
                  <a:pt x="136" y="82"/>
                  <a:pt x="136" y="82"/>
                </a:cubicBezTo>
                <a:cubicBezTo>
                  <a:pt x="136" y="82"/>
                  <a:pt x="136" y="82"/>
                  <a:pt x="136" y="82"/>
                </a:cubicBezTo>
                <a:cubicBezTo>
                  <a:pt x="139" y="81"/>
                  <a:pt x="147" y="82"/>
                  <a:pt x="153" y="82"/>
                </a:cubicBezTo>
                <a:cubicBezTo>
                  <a:pt x="146" y="81"/>
                  <a:pt x="140" y="81"/>
                  <a:pt x="136" y="81"/>
                </a:cubicBezTo>
                <a:cubicBezTo>
                  <a:pt x="136" y="81"/>
                  <a:pt x="134" y="80"/>
                  <a:pt x="135" y="80"/>
                </a:cubicBezTo>
                <a:cubicBezTo>
                  <a:pt x="135" y="80"/>
                  <a:pt x="135" y="80"/>
                  <a:pt x="134" y="80"/>
                </a:cubicBezTo>
                <a:cubicBezTo>
                  <a:pt x="133" y="80"/>
                  <a:pt x="134" y="81"/>
                  <a:pt x="134" y="81"/>
                </a:cubicBezTo>
                <a:cubicBezTo>
                  <a:pt x="134" y="82"/>
                  <a:pt x="133" y="81"/>
                  <a:pt x="132" y="81"/>
                </a:cubicBezTo>
                <a:cubicBezTo>
                  <a:pt x="133" y="80"/>
                  <a:pt x="127" y="80"/>
                  <a:pt x="128" y="81"/>
                </a:cubicBezTo>
                <a:cubicBezTo>
                  <a:pt x="127" y="81"/>
                  <a:pt x="127" y="81"/>
                  <a:pt x="127" y="80"/>
                </a:cubicBezTo>
                <a:cubicBezTo>
                  <a:pt x="124" y="80"/>
                  <a:pt x="120" y="82"/>
                  <a:pt x="119" y="81"/>
                </a:cubicBezTo>
                <a:cubicBezTo>
                  <a:pt x="110" y="82"/>
                  <a:pt x="99" y="81"/>
                  <a:pt x="91" y="81"/>
                </a:cubicBezTo>
                <a:cubicBezTo>
                  <a:pt x="91" y="80"/>
                  <a:pt x="91" y="80"/>
                  <a:pt x="91" y="80"/>
                </a:cubicBezTo>
                <a:cubicBezTo>
                  <a:pt x="88" y="80"/>
                  <a:pt x="85" y="79"/>
                  <a:pt x="83" y="80"/>
                </a:cubicBezTo>
                <a:cubicBezTo>
                  <a:pt x="86" y="78"/>
                  <a:pt x="93" y="79"/>
                  <a:pt x="95" y="78"/>
                </a:cubicBezTo>
                <a:cubicBezTo>
                  <a:pt x="90" y="77"/>
                  <a:pt x="87" y="79"/>
                  <a:pt x="83" y="78"/>
                </a:cubicBezTo>
                <a:cubicBezTo>
                  <a:pt x="82" y="79"/>
                  <a:pt x="82" y="79"/>
                  <a:pt x="83" y="79"/>
                </a:cubicBezTo>
                <a:cubicBezTo>
                  <a:pt x="82" y="80"/>
                  <a:pt x="81" y="80"/>
                  <a:pt x="79" y="80"/>
                </a:cubicBezTo>
                <a:cubicBezTo>
                  <a:pt x="79" y="79"/>
                  <a:pt x="79" y="79"/>
                  <a:pt x="79" y="79"/>
                </a:cubicBezTo>
                <a:cubicBezTo>
                  <a:pt x="80" y="79"/>
                  <a:pt x="79" y="79"/>
                  <a:pt x="81" y="79"/>
                </a:cubicBezTo>
                <a:cubicBezTo>
                  <a:pt x="81" y="78"/>
                  <a:pt x="81" y="79"/>
                  <a:pt x="80" y="79"/>
                </a:cubicBezTo>
                <a:cubicBezTo>
                  <a:pt x="80" y="78"/>
                  <a:pt x="81" y="79"/>
                  <a:pt x="82" y="79"/>
                </a:cubicBezTo>
                <a:cubicBezTo>
                  <a:pt x="79" y="78"/>
                  <a:pt x="77" y="77"/>
                  <a:pt x="75" y="78"/>
                </a:cubicBezTo>
                <a:cubicBezTo>
                  <a:pt x="75" y="77"/>
                  <a:pt x="74" y="78"/>
                  <a:pt x="74" y="77"/>
                </a:cubicBezTo>
                <a:cubicBezTo>
                  <a:pt x="73" y="77"/>
                  <a:pt x="74" y="77"/>
                  <a:pt x="74" y="78"/>
                </a:cubicBezTo>
                <a:cubicBezTo>
                  <a:pt x="73" y="78"/>
                  <a:pt x="73" y="78"/>
                  <a:pt x="73" y="77"/>
                </a:cubicBezTo>
                <a:cubicBezTo>
                  <a:pt x="70" y="77"/>
                  <a:pt x="67" y="77"/>
                  <a:pt x="64" y="78"/>
                </a:cubicBezTo>
                <a:cubicBezTo>
                  <a:pt x="63" y="79"/>
                  <a:pt x="62" y="79"/>
                  <a:pt x="60" y="79"/>
                </a:cubicBezTo>
                <a:cubicBezTo>
                  <a:pt x="60" y="78"/>
                  <a:pt x="62" y="78"/>
                  <a:pt x="63" y="78"/>
                </a:cubicBezTo>
                <a:cubicBezTo>
                  <a:pt x="63" y="78"/>
                  <a:pt x="63" y="78"/>
                  <a:pt x="63" y="78"/>
                </a:cubicBezTo>
                <a:cubicBezTo>
                  <a:pt x="62" y="77"/>
                  <a:pt x="60" y="78"/>
                  <a:pt x="58" y="78"/>
                </a:cubicBezTo>
                <a:cubicBezTo>
                  <a:pt x="58" y="78"/>
                  <a:pt x="58" y="79"/>
                  <a:pt x="57" y="79"/>
                </a:cubicBezTo>
                <a:cubicBezTo>
                  <a:pt x="57" y="79"/>
                  <a:pt x="57" y="79"/>
                  <a:pt x="57" y="79"/>
                </a:cubicBezTo>
                <a:cubicBezTo>
                  <a:pt x="57" y="78"/>
                  <a:pt x="54" y="78"/>
                  <a:pt x="54" y="78"/>
                </a:cubicBezTo>
                <a:cubicBezTo>
                  <a:pt x="54" y="79"/>
                  <a:pt x="54" y="79"/>
                  <a:pt x="54" y="79"/>
                </a:cubicBezTo>
                <a:cubicBezTo>
                  <a:pt x="55" y="80"/>
                  <a:pt x="53" y="78"/>
                  <a:pt x="53" y="78"/>
                </a:cubicBezTo>
                <a:cubicBezTo>
                  <a:pt x="53" y="78"/>
                  <a:pt x="51" y="79"/>
                  <a:pt x="52" y="79"/>
                </a:cubicBezTo>
                <a:cubicBezTo>
                  <a:pt x="52" y="79"/>
                  <a:pt x="50" y="77"/>
                  <a:pt x="49" y="79"/>
                </a:cubicBezTo>
                <a:cubicBezTo>
                  <a:pt x="38" y="79"/>
                  <a:pt x="24" y="80"/>
                  <a:pt x="13" y="80"/>
                </a:cubicBezTo>
                <a:cubicBezTo>
                  <a:pt x="13" y="80"/>
                  <a:pt x="11" y="80"/>
                  <a:pt x="9" y="80"/>
                </a:cubicBezTo>
                <a:cubicBezTo>
                  <a:pt x="11" y="80"/>
                  <a:pt x="15" y="79"/>
                  <a:pt x="16" y="79"/>
                </a:cubicBezTo>
                <a:cubicBezTo>
                  <a:pt x="19" y="78"/>
                  <a:pt x="22" y="79"/>
                  <a:pt x="23" y="78"/>
                </a:cubicBezTo>
                <a:cubicBezTo>
                  <a:pt x="22" y="79"/>
                  <a:pt x="25" y="79"/>
                  <a:pt x="25" y="78"/>
                </a:cubicBezTo>
                <a:cubicBezTo>
                  <a:pt x="26" y="78"/>
                  <a:pt x="25" y="79"/>
                  <a:pt x="26" y="79"/>
                </a:cubicBezTo>
                <a:cubicBezTo>
                  <a:pt x="27" y="79"/>
                  <a:pt x="27" y="78"/>
                  <a:pt x="27" y="78"/>
                </a:cubicBezTo>
                <a:cubicBezTo>
                  <a:pt x="30" y="79"/>
                  <a:pt x="33" y="77"/>
                  <a:pt x="34" y="78"/>
                </a:cubicBezTo>
                <a:cubicBezTo>
                  <a:pt x="35" y="78"/>
                  <a:pt x="34" y="78"/>
                  <a:pt x="34" y="77"/>
                </a:cubicBezTo>
                <a:cubicBezTo>
                  <a:pt x="35" y="77"/>
                  <a:pt x="39" y="77"/>
                  <a:pt x="41" y="77"/>
                </a:cubicBezTo>
                <a:cubicBezTo>
                  <a:pt x="42" y="78"/>
                  <a:pt x="46" y="77"/>
                  <a:pt x="49" y="77"/>
                </a:cubicBezTo>
                <a:cubicBezTo>
                  <a:pt x="51" y="77"/>
                  <a:pt x="51" y="77"/>
                  <a:pt x="52" y="77"/>
                </a:cubicBezTo>
                <a:cubicBezTo>
                  <a:pt x="54" y="77"/>
                  <a:pt x="61" y="76"/>
                  <a:pt x="64" y="76"/>
                </a:cubicBezTo>
                <a:cubicBezTo>
                  <a:pt x="64" y="76"/>
                  <a:pt x="65" y="77"/>
                  <a:pt x="65" y="77"/>
                </a:cubicBezTo>
                <a:cubicBezTo>
                  <a:pt x="69" y="77"/>
                  <a:pt x="73" y="76"/>
                  <a:pt x="77" y="76"/>
                </a:cubicBezTo>
                <a:cubicBezTo>
                  <a:pt x="82" y="76"/>
                  <a:pt x="88" y="76"/>
                  <a:pt x="92" y="75"/>
                </a:cubicBezTo>
                <a:cubicBezTo>
                  <a:pt x="100" y="76"/>
                  <a:pt x="108" y="75"/>
                  <a:pt x="115" y="76"/>
                </a:cubicBezTo>
                <a:cubicBezTo>
                  <a:pt x="115" y="76"/>
                  <a:pt x="115" y="75"/>
                  <a:pt x="115" y="75"/>
                </a:cubicBezTo>
                <a:cubicBezTo>
                  <a:pt x="117" y="75"/>
                  <a:pt x="119" y="76"/>
                  <a:pt x="121" y="75"/>
                </a:cubicBezTo>
                <a:cubicBezTo>
                  <a:pt x="120" y="76"/>
                  <a:pt x="121" y="76"/>
                  <a:pt x="121" y="76"/>
                </a:cubicBezTo>
                <a:cubicBezTo>
                  <a:pt x="122" y="74"/>
                  <a:pt x="127" y="76"/>
                  <a:pt x="128" y="75"/>
                </a:cubicBezTo>
                <a:cubicBezTo>
                  <a:pt x="129" y="75"/>
                  <a:pt x="138" y="75"/>
                  <a:pt x="141" y="75"/>
                </a:cubicBezTo>
                <a:cubicBezTo>
                  <a:pt x="144" y="75"/>
                  <a:pt x="147" y="75"/>
                  <a:pt x="150" y="75"/>
                </a:cubicBezTo>
                <a:cubicBezTo>
                  <a:pt x="148" y="73"/>
                  <a:pt x="141" y="76"/>
                  <a:pt x="138" y="74"/>
                </a:cubicBezTo>
                <a:cubicBezTo>
                  <a:pt x="140" y="74"/>
                  <a:pt x="142" y="74"/>
                  <a:pt x="143" y="73"/>
                </a:cubicBezTo>
                <a:cubicBezTo>
                  <a:pt x="141" y="72"/>
                  <a:pt x="137" y="73"/>
                  <a:pt x="134" y="73"/>
                </a:cubicBezTo>
                <a:cubicBezTo>
                  <a:pt x="134" y="74"/>
                  <a:pt x="135" y="74"/>
                  <a:pt x="136" y="74"/>
                </a:cubicBezTo>
                <a:cubicBezTo>
                  <a:pt x="134" y="75"/>
                  <a:pt x="133" y="74"/>
                  <a:pt x="132" y="74"/>
                </a:cubicBezTo>
                <a:cubicBezTo>
                  <a:pt x="132" y="73"/>
                  <a:pt x="133" y="74"/>
                  <a:pt x="133" y="73"/>
                </a:cubicBezTo>
                <a:cubicBezTo>
                  <a:pt x="131" y="73"/>
                  <a:pt x="125" y="73"/>
                  <a:pt x="124" y="73"/>
                </a:cubicBezTo>
                <a:cubicBezTo>
                  <a:pt x="124" y="74"/>
                  <a:pt x="125" y="73"/>
                  <a:pt x="126" y="74"/>
                </a:cubicBezTo>
                <a:cubicBezTo>
                  <a:pt x="127" y="74"/>
                  <a:pt x="124" y="74"/>
                  <a:pt x="125" y="74"/>
                </a:cubicBezTo>
                <a:cubicBezTo>
                  <a:pt x="125" y="75"/>
                  <a:pt x="124" y="73"/>
                  <a:pt x="124" y="74"/>
                </a:cubicBezTo>
                <a:cubicBezTo>
                  <a:pt x="123" y="74"/>
                  <a:pt x="124" y="74"/>
                  <a:pt x="123" y="74"/>
                </a:cubicBezTo>
                <a:cubicBezTo>
                  <a:pt x="123" y="74"/>
                  <a:pt x="123" y="74"/>
                  <a:pt x="123" y="74"/>
                </a:cubicBezTo>
                <a:cubicBezTo>
                  <a:pt x="123" y="73"/>
                  <a:pt x="123" y="73"/>
                  <a:pt x="123" y="73"/>
                </a:cubicBezTo>
                <a:cubicBezTo>
                  <a:pt x="122" y="73"/>
                  <a:pt x="122" y="74"/>
                  <a:pt x="122" y="74"/>
                </a:cubicBezTo>
                <a:cubicBezTo>
                  <a:pt x="122" y="74"/>
                  <a:pt x="121" y="74"/>
                  <a:pt x="121" y="73"/>
                </a:cubicBezTo>
                <a:cubicBezTo>
                  <a:pt x="120" y="74"/>
                  <a:pt x="119" y="74"/>
                  <a:pt x="119" y="75"/>
                </a:cubicBezTo>
                <a:cubicBezTo>
                  <a:pt x="119" y="74"/>
                  <a:pt x="120" y="74"/>
                  <a:pt x="119" y="73"/>
                </a:cubicBezTo>
                <a:cubicBezTo>
                  <a:pt x="119" y="73"/>
                  <a:pt x="119" y="74"/>
                  <a:pt x="118" y="74"/>
                </a:cubicBezTo>
                <a:cubicBezTo>
                  <a:pt x="117" y="74"/>
                  <a:pt x="118" y="74"/>
                  <a:pt x="117" y="74"/>
                </a:cubicBezTo>
                <a:cubicBezTo>
                  <a:pt x="117" y="74"/>
                  <a:pt x="117" y="74"/>
                  <a:pt x="117" y="73"/>
                </a:cubicBezTo>
                <a:cubicBezTo>
                  <a:pt x="116" y="73"/>
                  <a:pt x="116" y="74"/>
                  <a:pt x="115" y="74"/>
                </a:cubicBezTo>
                <a:cubicBezTo>
                  <a:pt x="115" y="73"/>
                  <a:pt x="116" y="74"/>
                  <a:pt x="116" y="74"/>
                </a:cubicBezTo>
                <a:cubicBezTo>
                  <a:pt x="116" y="73"/>
                  <a:pt x="114" y="74"/>
                  <a:pt x="114" y="73"/>
                </a:cubicBezTo>
                <a:cubicBezTo>
                  <a:pt x="114" y="75"/>
                  <a:pt x="110" y="74"/>
                  <a:pt x="111" y="75"/>
                </a:cubicBezTo>
                <a:cubicBezTo>
                  <a:pt x="109" y="74"/>
                  <a:pt x="107" y="75"/>
                  <a:pt x="106" y="73"/>
                </a:cubicBezTo>
                <a:cubicBezTo>
                  <a:pt x="106" y="74"/>
                  <a:pt x="103" y="74"/>
                  <a:pt x="104" y="75"/>
                </a:cubicBezTo>
                <a:cubicBezTo>
                  <a:pt x="103" y="75"/>
                  <a:pt x="101" y="74"/>
                  <a:pt x="100" y="75"/>
                </a:cubicBezTo>
                <a:cubicBezTo>
                  <a:pt x="100" y="75"/>
                  <a:pt x="100" y="74"/>
                  <a:pt x="100" y="74"/>
                </a:cubicBezTo>
                <a:cubicBezTo>
                  <a:pt x="99" y="74"/>
                  <a:pt x="100" y="75"/>
                  <a:pt x="98" y="75"/>
                </a:cubicBezTo>
                <a:cubicBezTo>
                  <a:pt x="99" y="75"/>
                  <a:pt x="99" y="75"/>
                  <a:pt x="99" y="74"/>
                </a:cubicBezTo>
                <a:cubicBezTo>
                  <a:pt x="98" y="74"/>
                  <a:pt x="98" y="75"/>
                  <a:pt x="98" y="75"/>
                </a:cubicBezTo>
                <a:cubicBezTo>
                  <a:pt x="98" y="75"/>
                  <a:pt x="98" y="74"/>
                  <a:pt x="98" y="74"/>
                </a:cubicBezTo>
                <a:cubicBezTo>
                  <a:pt x="97" y="74"/>
                  <a:pt x="97" y="75"/>
                  <a:pt x="97" y="75"/>
                </a:cubicBezTo>
                <a:cubicBezTo>
                  <a:pt x="96" y="75"/>
                  <a:pt x="96" y="75"/>
                  <a:pt x="94" y="75"/>
                </a:cubicBezTo>
                <a:cubicBezTo>
                  <a:pt x="94" y="75"/>
                  <a:pt x="95" y="75"/>
                  <a:pt x="95" y="74"/>
                </a:cubicBezTo>
                <a:cubicBezTo>
                  <a:pt x="94" y="74"/>
                  <a:pt x="93" y="74"/>
                  <a:pt x="93" y="75"/>
                </a:cubicBezTo>
                <a:cubicBezTo>
                  <a:pt x="93" y="74"/>
                  <a:pt x="92" y="74"/>
                  <a:pt x="91" y="74"/>
                </a:cubicBezTo>
                <a:cubicBezTo>
                  <a:pt x="91" y="75"/>
                  <a:pt x="93" y="74"/>
                  <a:pt x="92" y="75"/>
                </a:cubicBezTo>
                <a:cubicBezTo>
                  <a:pt x="91" y="75"/>
                  <a:pt x="89" y="75"/>
                  <a:pt x="88" y="75"/>
                </a:cubicBezTo>
                <a:cubicBezTo>
                  <a:pt x="88" y="75"/>
                  <a:pt x="88" y="74"/>
                  <a:pt x="88" y="74"/>
                </a:cubicBezTo>
                <a:cubicBezTo>
                  <a:pt x="87" y="75"/>
                  <a:pt x="85" y="75"/>
                  <a:pt x="84" y="75"/>
                </a:cubicBezTo>
                <a:cubicBezTo>
                  <a:pt x="84" y="75"/>
                  <a:pt x="84" y="75"/>
                  <a:pt x="84" y="74"/>
                </a:cubicBezTo>
                <a:cubicBezTo>
                  <a:pt x="81" y="75"/>
                  <a:pt x="77" y="74"/>
                  <a:pt x="75" y="74"/>
                </a:cubicBezTo>
                <a:cubicBezTo>
                  <a:pt x="76" y="73"/>
                  <a:pt x="82" y="74"/>
                  <a:pt x="84" y="74"/>
                </a:cubicBezTo>
                <a:cubicBezTo>
                  <a:pt x="84" y="73"/>
                  <a:pt x="84" y="73"/>
                  <a:pt x="84" y="73"/>
                </a:cubicBezTo>
                <a:cubicBezTo>
                  <a:pt x="84" y="73"/>
                  <a:pt x="87" y="73"/>
                  <a:pt x="87" y="74"/>
                </a:cubicBezTo>
                <a:cubicBezTo>
                  <a:pt x="88" y="74"/>
                  <a:pt x="87" y="73"/>
                  <a:pt x="88" y="73"/>
                </a:cubicBezTo>
                <a:cubicBezTo>
                  <a:pt x="88" y="73"/>
                  <a:pt x="92" y="73"/>
                  <a:pt x="93" y="73"/>
                </a:cubicBezTo>
                <a:cubicBezTo>
                  <a:pt x="93" y="72"/>
                  <a:pt x="91" y="73"/>
                  <a:pt x="92" y="71"/>
                </a:cubicBezTo>
                <a:cubicBezTo>
                  <a:pt x="93" y="71"/>
                  <a:pt x="95" y="71"/>
                  <a:pt x="97" y="72"/>
                </a:cubicBezTo>
                <a:cubicBezTo>
                  <a:pt x="96" y="73"/>
                  <a:pt x="95" y="72"/>
                  <a:pt x="94" y="72"/>
                </a:cubicBezTo>
                <a:cubicBezTo>
                  <a:pt x="95" y="73"/>
                  <a:pt x="97" y="73"/>
                  <a:pt x="98" y="73"/>
                </a:cubicBezTo>
                <a:cubicBezTo>
                  <a:pt x="98" y="72"/>
                  <a:pt x="97" y="73"/>
                  <a:pt x="97" y="72"/>
                </a:cubicBezTo>
                <a:cubicBezTo>
                  <a:pt x="97" y="72"/>
                  <a:pt x="100" y="71"/>
                  <a:pt x="100" y="72"/>
                </a:cubicBezTo>
                <a:cubicBezTo>
                  <a:pt x="100" y="72"/>
                  <a:pt x="99" y="72"/>
                  <a:pt x="98" y="72"/>
                </a:cubicBezTo>
                <a:cubicBezTo>
                  <a:pt x="99" y="73"/>
                  <a:pt x="104" y="72"/>
                  <a:pt x="104" y="73"/>
                </a:cubicBezTo>
                <a:cubicBezTo>
                  <a:pt x="105" y="73"/>
                  <a:pt x="106" y="72"/>
                  <a:pt x="106" y="72"/>
                </a:cubicBezTo>
                <a:cubicBezTo>
                  <a:pt x="108" y="71"/>
                  <a:pt x="111" y="71"/>
                  <a:pt x="113" y="72"/>
                </a:cubicBezTo>
                <a:cubicBezTo>
                  <a:pt x="114" y="70"/>
                  <a:pt x="116" y="72"/>
                  <a:pt x="118" y="70"/>
                </a:cubicBezTo>
                <a:cubicBezTo>
                  <a:pt x="118" y="71"/>
                  <a:pt x="118" y="71"/>
                  <a:pt x="118" y="71"/>
                </a:cubicBezTo>
                <a:cubicBezTo>
                  <a:pt x="119" y="71"/>
                  <a:pt x="119" y="70"/>
                  <a:pt x="119" y="70"/>
                </a:cubicBezTo>
                <a:cubicBezTo>
                  <a:pt x="120" y="71"/>
                  <a:pt x="122" y="70"/>
                  <a:pt x="124" y="70"/>
                </a:cubicBezTo>
                <a:cubicBezTo>
                  <a:pt x="123" y="71"/>
                  <a:pt x="120" y="70"/>
                  <a:pt x="119" y="71"/>
                </a:cubicBezTo>
                <a:cubicBezTo>
                  <a:pt x="120" y="71"/>
                  <a:pt x="121" y="71"/>
                  <a:pt x="122" y="71"/>
                </a:cubicBezTo>
                <a:cubicBezTo>
                  <a:pt x="122" y="71"/>
                  <a:pt x="122" y="72"/>
                  <a:pt x="121" y="72"/>
                </a:cubicBezTo>
                <a:cubicBezTo>
                  <a:pt x="122" y="72"/>
                  <a:pt x="123" y="72"/>
                  <a:pt x="123" y="71"/>
                </a:cubicBezTo>
                <a:cubicBezTo>
                  <a:pt x="123" y="71"/>
                  <a:pt x="123" y="72"/>
                  <a:pt x="123" y="72"/>
                </a:cubicBezTo>
                <a:cubicBezTo>
                  <a:pt x="124" y="72"/>
                  <a:pt x="124" y="72"/>
                  <a:pt x="124" y="71"/>
                </a:cubicBezTo>
                <a:cubicBezTo>
                  <a:pt x="124" y="72"/>
                  <a:pt x="125" y="72"/>
                  <a:pt x="126" y="72"/>
                </a:cubicBezTo>
                <a:cubicBezTo>
                  <a:pt x="126" y="72"/>
                  <a:pt x="125" y="71"/>
                  <a:pt x="125" y="71"/>
                </a:cubicBezTo>
                <a:cubicBezTo>
                  <a:pt x="126" y="72"/>
                  <a:pt x="126" y="71"/>
                  <a:pt x="127" y="72"/>
                </a:cubicBezTo>
                <a:cubicBezTo>
                  <a:pt x="128" y="71"/>
                  <a:pt x="127" y="71"/>
                  <a:pt x="127" y="71"/>
                </a:cubicBezTo>
                <a:cubicBezTo>
                  <a:pt x="129" y="72"/>
                  <a:pt x="134" y="70"/>
                  <a:pt x="136" y="71"/>
                </a:cubicBezTo>
                <a:cubicBezTo>
                  <a:pt x="139" y="70"/>
                  <a:pt x="145" y="71"/>
                  <a:pt x="150" y="70"/>
                </a:cubicBezTo>
                <a:cubicBezTo>
                  <a:pt x="150" y="69"/>
                  <a:pt x="149" y="70"/>
                  <a:pt x="148" y="70"/>
                </a:cubicBezTo>
                <a:cubicBezTo>
                  <a:pt x="148" y="69"/>
                  <a:pt x="150" y="70"/>
                  <a:pt x="150" y="69"/>
                </a:cubicBezTo>
                <a:cubicBezTo>
                  <a:pt x="148" y="68"/>
                  <a:pt x="146" y="69"/>
                  <a:pt x="143" y="69"/>
                </a:cubicBezTo>
                <a:cubicBezTo>
                  <a:pt x="144" y="70"/>
                  <a:pt x="145" y="70"/>
                  <a:pt x="147" y="69"/>
                </a:cubicBezTo>
                <a:cubicBezTo>
                  <a:pt x="141" y="71"/>
                  <a:pt x="132" y="70"/>
                  <a:pt x="127" y="70"/>
                </a:cubicBezTo>
                <a:cubicBezTo>
                  <a:pt x="127" y="69"/>
                  <a:pt x="127" y="70"/>
                  <a:pt x="127" y="69"/>
                </a:cubicBezTo>
                <a:cubicBezTo>
                  <a:pt x="126" y="69"/>
                  <a:pt x="126" y="69"/>
                  <a:pt x="126" y="70"/>
                </a:cubicBezTo>
                <a:cubicBezTo>
                  <a:pt x="121" y="68"/>
                  <a:pt x="115" y="70"/>
                  <a:pt x="112" y="70"/>
                </a:cubicBezTo>
                <a:cubicBezTo>
                  <a:pt x="112" y="70"/>
                  <a:pt x="111" y="70"/>
                  <a:pt x="111" y="70"/>
                </a:cubicBezTo>
                <a:cubicBezTo>
                  <a:pt x="103" y="69"/>
                  <a:pt x="94" y="71"/>
                  <a:pt x="88" y="70"/>
                </a:cubicBezTo>
                <a:cubicBezTo>
                  <a:pt x="92" y="70"/>
                  <a:pt x="97" y="70"/>
                  <a:pt x="102" y="69"/>
                </a:cubicBezTo>
                <a:cubicBezTo>
                  <a:pt x="104" y="69"/>
                  <a:pt x="109" y="69"/>
                  <a:pt x="108" y="69"/>
                </a:cubicBezTo>
                <a:cubicBezTo>
                  <a:pt x="108" y="68"/>
                  <a:pt x="110" y="68"/>
                  <a:pt x="109" y="69"/>
                </a:cubicBezTo>
                <a:cubicBezTo>
                  <a:pt x="110" y="69"/>
                  <a:pt x="110" y="69"/>
                  <a:pt x="110" y="68"/>
                </a:cubicBezTo>
                <a:cubicBezTo>
                  <a:pt x="111" y="68"/>
                  <a:pt x="111" y="69"/>
                  <a:pt x="111" y="69"/>
                </a:cubicBezTo>
                <a:cubicBezTo>
                  <a:pt x="111" y="69"/>
                  <a:pt x="112" y="69"/>
                  <a:pt x="112" y="68"/>
                </a:cubicBezTo>
                <a:cubicBezTo>
                  <a:pt x="112" y="68"/>
                  <a:pt x="112" y="69"/>
                  <a:pt x="112" y="69"/>
                </a:cubicBezTo>
                <a:cubicBezTo>
                  <a:pt x="113" y="69"/>
                  <a:pt x="114" y="68"/>
                  <a:pt x="114" y="69"/>
                </a:cubicBezTo>
                <a:cubicBezTo>
                  <a:pt x="115" y="69"/>
                  <a:pt x="115" y="67"/>
                  <a:pt x="116" y="69"/>
                </a:cubicBezTo>
                <a:cubicBezTo>
                  <a:pt x="117" y="69"/>
                  <a:pt x="116" y="68"/>
                  <a:pt x="117" y="68"/>
                </a:cubicBezTo>
                <a:cubicBezTo>
                  <a:pt x="117" y="68"/>
                  <a:pt x="117" y="69"/>
                  <a:pt x="117" y="69"/>
                </a:cubicBezTo>
                <a:cubicBezTo>
                  <a:pt x="118" y="68"/>
                  <a:pt x="119" y="68"/>
                  <a:pt x="120" y="68"/>
                </a:cubicBezTo>
                <a:cubicBezTo>
                  <a:pt x="120" y="69"/>
                  <a:pt x="121" y="68"/>
                  <a:pt x="122" y="68"/>
                </a:cubicBezTo>
                <a:cubicBezTo>
                  <a:pt x="123" y="69"/>
                  <a:pt x="125" y="68"/>
                  <a:pt x="125" y="69"/>
                </a:cubicBezTo>
                <a:cubicBezTo>
                  <a:pt x="125" y="68"/>
                  <a:pt x="126" y="69"/>
                  <a:pt x="126" y="68"/>
                </a:cubicBezTo>
                <a:cubicBezTo>
                  <a:pt x="129" y="69"/>
                  <a:pt x="134" y="67"/>
                  <a:pt x="138" y="67"/>
                </a:cubicBezTo>
                <a:cubicBezTo>
                  <a:pt x="136" y="66"/>
                  <a:pt x="134" y="67"/>
                  <a:pt x="132" y="67"/>
                </a:cubicBezTo>
                <a:cubicBezTo>
                  <a:pt x="130" y="67"/>
                  <a:pt x="127" y="67"/>
                  <a:pt x="125" y="67"/>
                </a:cubicBezTo>
                <a:cubicBezTo>
                  <a:pt x="124" y="67"/>
                  <a:pt x="123" y="67"/>
                  <a:pt x="122" y="67"/>
                </a:cubicBezTo>
                <a:cubicBezTo>
                  <a:pt x="117" y="68"/>
                  <a:pt x="112" y="67"/>
                  <a:pt x="108" y="67"/>
                </a:cubicBezTo>
                <a:cubicBezTo>
                  <a:pt x="107" y="67"/>
                  <a:pt x="107" y="68"/>
                  <a:pt x="106" y="67"/>
                </a:cubicBezTo>
                <a:cubicBezTo>
                  <a:pt x="105" y="68"/>
                  <a:pt x="104" y="68"/>
                  <a:pt x="104" y="68"/>
                </a:cubicBezTo>
                <a:cubicBezTo>
                  <a:pt x="103" y="68"/>
                  <a:pt x="105" y="68"/>
                  <a:pt x="104" y="67"/>
                </a:cubicBezTo>
                <a:cubicBezTo>
                  <a:pt x="101" y="67"/>
                  <a:pt x="99" y="68"/>
                  <a:pt x="95" y="67"/>
                </a:cubicBezTo>
                <a:cubicBezTo>
                  <a:pt x="95" y="67"/>
                  <a:pt x="95" y="68"/>
                  <a:pt x="95" y="68"/>
                </a:cubicBezTo>
                <a:cubicBezTo>
                  <a:pt x="92" y="68"/>
                  <a:pt x="89" y="68"/>
                  <a:pt x="85" y="68"/>
                </a:cubicBezTo>
                <a:cubicBezTo>
                  <a:pt x="85" y="68"/>
                  <a:pt x="87" y="68"/>
                  <a:pt x="87" y="67"/>
                </a:cubicBezTo>
                <a:cubicBezTo>
                  <a:pt x="87" y="67"/>
                  <a:pt x="84" y="67"/>
                  <a:pt x="85" y="68"/>
                </a:cubicBezTo>
                <a:cubicBezTo>
                  <a:pt x="84" y="68"/>
                  <a:pt x="85" y="67"/>
                  <a:pt x="85" y="67"/>
                </a:cubicBezTo>
                <a:cubicBezTo>
                  <a:pt x="80" y="68"/>
                  <a:pt x="77" y="67"/>
                  <a:pt x="75" y="68"/>
                </a:cubicBezTo>
                <a:cubicBezTo>
                  <a:pt x="75" y="68"/>
                  <a:pt x="74" y="68"/>
                  <a:pt x="75" y="67"/>
                </a:cubicBezTo>
                <a:cubicBezTo>
                  <a:pt x="74" y="67"/>
                  <a:pt x="74" y="69"/>
                  <a:pt x="73" y="67"/>
                </a:cubicBezTo>
                <a:cubicBezTo>
                  <a:pt x="73" y="67"/>
                  <a:pt x="73" y="68"/>
                  <a:pt x="73" y="68"/>
                </a:cubicBezTo>
                <a:cubicBezTo>
                  <a:pt x="72" y="68"/>
                  <a:pt x="72" y="67"/>
                  <a:pt x="71" y="68"/>
                </a:cubicBezTo>
                <a:cubicBezTo>
                  <a:pt x="71" y="67"/>
                  <a:pt x="72" y="67"/>
                  <a:pt x="73" y="67"/>
                </a:cubicBezTo>
                <a:cubicBezTo>
                  <a:pt x="73" y="67"/>
                  <a:pt x="72" y="67"/>
                  <a:pt x="72" y="67"/>
                </a:cubicBezTo>
                <a:cubicBezTo>
                  <a:pt x="72" y="66"/>
                  <a:pt x="70" y="67"/>
                  <a:pt x="69" y="67"/>
                </a:cubicBezTo>
                <a:cubicBezTo>
                  <a:pt x="69" y="67"/>
                  <a:pt x="69" y="67"/>
                  <a:pt x="69" y="67"/>
                </a:cubicBezTo>
                <a:cubicBezTo>
                  <a:pt x="69" y="68"/>
                  <a:pt x="68" y="68"/>
                  <a:pt x="67" y="68"/>
                </a:cubicBezTo>
                <a:cubicBezTo>
                  <a:pt x="67" y="67"/>
                  <a:pt x="68" y="67"/>
                  <a:pt x="68" y="68"/>
                </a:cubicBezTo>
                <a:cubicBezTo>
                  <a:pt x="68" y="65"/>
                  <a:pt x="64" y="68"/>
                  <a:pt x="63" y="67"/>
                </a:cubicBezTo>
                <a:cubicBezTo>
                  <a:pt x="63" y="67"/>
                  <a:pt x="59" y="68"/>
                  <a:pt x="60" y="67"/>
                </a:cubicBezTo>
                <a:cubicBezTo>
                  <a:pt x="59" y="67"/>
                  <a:pt x="58" y="67"/>
                  <a:pt x="57" y="68"/>
                </a:cubicBezTo>
                <a:cubicBezTo>
                  <a:pt x="58" y="67"/>
                  <a:pt x="57" y="67"/>
                  <a:pt x="57" y="67"/>
                </a:cubicBezTo>
                <a:cubicBezTo>
                  <a:pt x="56" y="68"/>
                  <a:pt x="55" y="68"/>
                  <a:pt x="53" y="68"/>
                </a:cubicBezTo>
                <a:cubicBezTo>
                  <a:pt x="53" y="68"/>
                  <a:pt x="53" y="67"/>
                  <a:pt x="53" y="68"/>
                </a:cubicBezTo>
                <a:cubicBezTo>
                  <a:pt x="52" y="67"/>
                  <a:pt x="51" y="68"/>
                  <a:pt x="50" y="68"/>
                </a:cubicBezTo>
                <a:cubicBezTo>
                  <a:pt x="50" y="68"/>
                  <a:pt x="50" y="68"/>
                  <a:pt x="50" y="68"/>
                </a:cubicBezTo>
                <a:cubicBezTo>
                  <a:pt x="49" y="68"/>
                  <a:pt x="47" y="68"/>
                  <a:pt x="45" y="68"/>
                </a:cubicBezTo>
                <a:cubicBezTo>
                  <a:pt x="45" y="68"/>
                  <a:pt x="45" y="68"/>
                  <a:pt x="45" y="68"/>
                </a:cubicBezTo>
                <a:cubicBezTo>
                  <a:pt x="44" y="68"/>
                  <a:pt x="43" y="68"/>
                  <a:pt x="42" y="68"/>
                </a:cubicBezTo>
                <a:cubicBezTo>
                  <a:pt x="42" y="68"/>
                  <a:pt x="42" y="69"/>
                  <a:pt x="43" y="69"/>
                </a:cubicBezTo>
                <a:cubicBezTo>
                  <a:pt x="43" y="69"/>
                  <a:pt x="42" y="69"/>
                  <a:pt x="42" y="69"/>
                </a:cubicBezTo>
                <a:cubicBezTo>
                  <a:pt x="42" y="69"/>
                  <a:pt x="42" y="69"/>
                  <a:pt x="42" y="68"/>
                </a:cubicBezTo>
                <a:cubicBezTo>
                  <a:pt x="41" y="68"/>
                  <a:pt x="41" y="68"/>
                  <a:pt x="40" y="68"/>
                </a:cubicBezTo>
                <a:cubicBezTo>
                  <a:pt x="40" y="68"/>
                  <a:pt x="41" y="68"/>
                  <a:pt x="41" y="68"/>
                </a:cubicBezTo>
                <a:cubicBezTo>
                  <a:pt x="40" y="69"/>
                  <a:pt x="36" y="68"/>
                  <a:pt x="34" y="69"/>
                </a:cubicBezTo>
                <a:cubicBezTo>
                  <a:pt x="33" y="68"/>
                  <a:pt x="34" y="68"/>
                  <a:pt x="34" y="68"/>
                </a:cubicBezTo>
                <a:cubicBezTo>
                  <a:pt x="36" y="67"/>
                  <a:pt x="40" y="68"/>
                  <a:pt x="44" y="67"/>
                </a:cubicBezTo>
                <a:cubicBezTo>
                  <a:pt x="44" y="67"/>
                  <a:pt x="44" y="67"/>
                  <a:pt x="44" y="66"/>
                </a:cubicBezTo>
                <a:cubicBezTo>
                  <a:pt x="45" y="66"/>
                  <a:pt x="45" y="67"/>
                  <a:pt x="45" y="67"/>
                </a:cubicBezTo>
                <a:cubicBezTo>
                  <a:pt x="50" y="66"/>
                  <a:pt x="58" y="66"/>
                  <a:pt x="63" y="65"/>
                </a:cubicBezTo>
                <a:cubicBezTo>
                  <a:pt x="62" y="65"/>
                  <a:pt x="61" y="65"/>
                  <a:pt x="60" y="65"/>
                </a:cubicBezTo>
                <a:cubicBezTo>
                  <a:pt x="65" y="64"/>
                  <a:pt x="74" y="64"/>
                  <a:pt x="80" y="63"/>
                </a:cubicBezTo>
                <a:cubicBezTo>
                  <a:pt x="77" y="62"/>
                  <a:pt x="74" y="63"/>
                  <a:pt x="72" y="63"/>
                </a:cubicBezTo>
                <a:cubicBezTo>
                  <a:pt x="71" y="64"/>
                  <a:pt x="64" y="64"/>
                  <a:pt x="59" y="64"/>
                </a:cubicBezTo>
                <a:cubicBezTo>
                  <a:pt x="59" y="65"/>
                  <a:pt x="57" y="64"/>
                  <a:pt x="56" y="65"/>
                </a:cubicBezTo>
                <a:cubicBezTo>
                  <a:pt x="59" y="64"/>
                  <a:pt x="56" y="66"/>
                  <a:pt x="56" y="65"/>
                </a:cubicBezTo>
                <a:cubicBezTo>
                  <a:pt x="54" y="65"/>
                  <a:pt x="53" y="65"/>
                  <a:pt x="52" y="66"/>
                </a:cubicBezTo>
                <a:cubicBezTo>
                  <a:pt x="52" y="66"/>
                  <a:pt x="52" y="65"/>
                  <a:pt x="51" y="65"/>
                </a:cubicBezTo>
                <a:cubicBezTo>
                  <a:pt x="43" y="65"/>
                  <a:pt x="35" y="67"/>
                  <a:pt x="28" y="65"/>
                </a:cubicBezTo>
                <a:cubicBezTo>
                  <a:pt x="29" y="65"/>
                  <a:pt x="30" y="65"/>
                  <a:pt x="31" y="65"/>
                </a:cubicBezTo>
                <a:cubicBezTo>
                  <a:pt x="23" y="64"/>
                  <a:pt x="12" y="66"/>
                  <a:pt x="4" y="66"/>
                </a:cubicBezTo>
                <a:cubicBezTo>
                  <a:pt x="5" y="65"/>
                  <a:pt x="4" y="65"/>
                  <a:pt x="4" y="64"/>
                </a:cubicBezTo>
                <a:cubicBezTo>
                  <a:pt x="4" y="64"/>
                  <a:pt x="3" y="64"/>
                  <a:pt x="3" y="64"/>
                </a:cubicBezTo>
                <a:cubicBezTo>
                  <a:pt x="3" y="65"/>
                  <a:pt x="3" y="65"/>
                  <a:pt x="4" y="65"/>
                </a:cubicBezTo>
                <a:cubicBezTo>
                  <a:pt x="4" y="65"/>
                  <a:pt x="3" y="65"/>
                  <a:pt x="3" y="65"/>
                </a:cubicBezTo>
                <a:cubicBezTo>
                  <a:pt x="3" y="65"/>
                  <a:pt x="3" y="65"/>
                  <a:pt x="4" y="65"/>
                </a:cubicBezTo>
                <a:cubicBezTo>
                  <a:pt x="4" y="66"/>
                  <a:pt x="2" y="66"/>
                  <a:pt x="2" y="66"/>
                </a:cubicBezTo>
                <a:cubicBezTo>
                  <a:pt x="2" y="65"/>
                  <a:pt x="2" y="65"/>
                  <a:pt x="2" y="64"/>
                </a:cubicBezTo>
                <a:cubicBezTo>
                  <a:pt x="1" y="64"/>
                  <a:pt x="1" y="65"/>
                  <a:pt x="1" y="65"/>
                </a:cubicBezTo>
                <a:cubicBezTo>
                  <a:pt x="1" y="64"/>
                  <a:pt x="4" y="64"/>
                  <a:pt x="4" y="63"/>
                </a:cubicBezTo>
                <a:cubicBezTo>
                  <a:pt x="10" y="64"/>
                  <a:pt x="15" y="63"/>
                  <a:pt x="20" y="63"/>
                </a:cubicBezTo>
                <a:cubicBezTo>
                  <a:pt x="21" y="62"/>
                  <a:pt x="22" y="63"/>
                  <a:pt x="23" y="63"/>
                </a:cubicBezTo>
                <a:cubicBezTo>
                  <a:pt x="23" y="63"/>
                  <a:pt x="22" y="63"/>
                  <a:pt x="22" y="63"/>
                </a:cubicBezTo>
                <a:cubicBezTo>
                  <a:pt x="27" y="63"/>
                  <a:pt x="31" y="63"/>
                  <a:pt x="34" y="62"/>
                </a:cubicBezTo>
                <a:cubicBezTo>
                  <a:pt x="35" y="61"/>
                  <a:pt x="33" y="62"/>
                  <a:pt x="34" y="61"/>
                </a:cubicBezTo>
                <a:cubicBezTo>
                  <a:pt x="34" y="61"/>
                  <a:pt x="36" y="62"/>
                  <a:pt x="37" y="60"/>
                </a:cubicBezTo>
                <a:cubicBezTo>
                  <a:pt x="37" y="61"/>
                  <a:pt x="39" y="62"/>
                  <a:pt x="39" y="60"/>
                </a:cubicBezTo>
                <a:cubicBezTo>
                  <a:pt x="39" y="61"/>
                  <a:pt x="40" y="60"/>
                  <a:pt x="42" y="60"/>
                </a:cubicBezTo>
                <a:cubicBezTo>
                  <a:pt x="41" y="60"/>
                  <a:pt x="40" y="60"/>
                  <a:pt x="39" y="59"/>
                </a:cubicBezTo>
                <a:cubicBezTo>
                  <a:pt x="39" y="60"/>
                  <a:pt x="40" y="60"/>
                  <a:pt x="39" y="60"/>
                </a:cubicBezTo>
                <a:cubicBezTo>
                  <a:pt x="38" y="59"/>
                  <a:pt x="37" y="61"/>
                  <a:pt x="36" y="59"/>
                </a:cubicBezTo>
                <a:cubicBezTo>
                  <a:pt x="35" y="60"/>
                  <a:pt x="36" y="60"/>
                  <a:pt x="34" y="60"/>
                </a:cubicBezTo>
                <a:cubicBezTo>
                  <a:pt x="35" y="60"/>
                  <a:pt x="35" y="60"/>
                  <a:pt x="35" y="60"/>
                </a:cubicBezTo>
                <a:cubicBezTo>
                  <a:pt x="33" y="60"/>
                  <a:pt x="32" y="60"/>
                  <a:pt x="30" y="60"/>
                </a:cubicBezTo>
                <a:cubicBezTo>
                  <a:pt x="31" y="60"/>
                  <a:pt x="31" y="60"/>
                  <a:pt x="31" y="59"/>
                </a:cubicBezTo>
                <a:cubicBezTo>
                  <a:pt x="32" y="59"/>
                  <a:pt x="31" y="60"/>
                  <a:pt x="32" y="60"/>
                </a:cubicBezTo>
                <a:cubicBezTo>
                  <a:pt x="33" y="59"/>
                  <a:pt x="29" y="59"/>
                  <a:pt x="27" y="59"/>
                </a:cubicBezTo>
                <a:cubicBezTo>
                  <a:pt x="21" y="59"/>
                  <a:pt x="10" y="60"/>
                  <a:pt x="2" y="60"/>
                </a:cubicBezTo>
                <a:cubicBezTo>
                  <a:pt x="2" y="60"/>
                  <a:pt x="2" y="60"/>
                  <a:pt x="2" y="60"/>
                </a:cubicBezTo>
                <a:cubicBezTo>
                  <a:pt x="1" y="60"/>
                  <a:pt x="0" y="60"/>
                  <a:pt x="0" y="60"/>
                </a:cubicBezTo>
                <a:cubicBezTo>
                  <a:pt x="4" y="60"/>
                  <a:pt x="9" y="59"/>
                  <a:pt x="12" y="59"/>
                </a:cubicBezTo>
                <a:cubicBezTo>
                  <a:pt x="19" y="58"/>
                  <a:pt x="23" y="58"/>
                  <a:pt x="32" y="58"/>
                </a:cubicBezTo>
                <a:cubicBezTo>
                  <a:pt x="30" y="57"/>
                  <a:pt x="28" y="57"/>
                  <a:pt x="31" y="57"/>
                </a:cubicBezTo>
                <a:cubicBezTo>
                  <a:pt x="33" y="57"/>
                  <a:pt x="37" y="56"/>
                  <a:pt x="39" y="57"/>
                </a:cubicBezTo>
                <a:cubicBezTo>
                  <a:pt x="39" y="55"/>
                  <a:pt x="42" y="56"/>
                  <a:pt x="44" y="56"/>
                </a:cubicBezTo>
                <a:cubicBezTo>
                  <a:pt x="43" y="55"/>
                  <a:pt x="39" y="56"/>
                  <a:pt x="38" y="55"/>
                </a:cubicBezTo>
                <a:cubicBezTo>
                  <a:pt x="37" y="56"/>
                  <a:pt x="36" y="55"/>
                  <a:pt x="35" y="55"/>
                </a:cubicBezTo>
                <a:cubicBezTo>
                  <a:pt x="33" y="56"/>
                  <a:pt x="29" y="56"/>
                  <a:pt x="32" y="55"/>
                </a:cubicBezTo>
                <a:cubicBezTo>
                  <a:pt x="36" y="55"/>
                  <a:pt x="40" y="55"/>
                  <a:pt x="43" y="54"/>
                </a:cubicBezTo>
                <a:cubicBezTo>
                  <a:pt x="40" y="54"/>
                  <a:pt x="35" y="54"/>
                  <a:pt x="30" y="55"/>
                </a:cubicBezTo>
                <a:cubicBezTo>
                  <a:pt x="31" y="54"/>
                  <a:pt x="30" y="54"/>
                  <a:pt x="29" y="54"/>
                </a:cubicBezTo>
                <a:cubicBezTo>
                  <a:pt x="29" y="55"/>
                  <a:pt x="29" y="54"/>
                  <a:pt x="30" y="54"/>
                </a:cubicBezTo>
                <a:cubicBezTo>
                  <a:pt x="29" y="55"/>
                  <a:pt x="28" y="55"/>
                  <a:pt x="27" y="55"/>
                </a:cubicBezTo>
                <a:cubicBezTo>
                  <a:pt x="29" y="54"/>
                  <a:pt x="30" y="53"/>
                  <a:pt x="32" y="54"/>
                </a:cubicBezTo>
                <a:cubicBezTo>
                  <a:pt x="32" y="54"/>
                  <a:pt x="32" y="53"/>
                  <a:pt x="32" y="53"/>
                </a:cubicBezTo>
                <a:cubicBezTo>
                  <a:pt x="31" y="54"/>
                  <a:pt x="28" y="53"/>
                  <a:pt x="25" y="53"/>
                </a:cubicBezTo>
                <a:cubicBezTo>
                  <a:pt x="26" y="53"/>
                  <a:pt x="28" y="53"/>
                  <a:pt x="28" y="52"/>
                </a:cubicBezTo>
                <a:cubicBezTo>
                  <a:pt x="28" y="52"/>
                  <a:pt x="27" y="52"/>
                  <a:pt x="26" y="52"/>
                </a:cubicBezTo>
                <a:cubicBezTo>
                  <a:pt x="28" y="51"/>
                  <a:pt x="32" y="52"/>
                  <a:pt x="35" y="51"/>
                </a:cubicBezTo>
                <a:cubicBezTo>
                  <a:pt x="34" y="51"/>
                  <a:pt x="31" y="51"/>
                  <a:pt x="30" y="51"/>
                </a:cubicBezTo>
                <a:cubicBezTo>
                  <a:pt x="27" y="51"/>
                  <a:pt x="32" y="50"/>
                  <a:pt x="34" y="50"/>
                </a:cubicBezTo>
                <a:cubicBezTo>
                  <a:pt x="31" y="49"/>
                  <a:pt x="28" y="50"/>
                  <a:pt x="25" y="50"/>
                </a:cubicBezTo>
                <a:cubicBezTo>
                  <a:pt x="30" y="48"/>
                  <a:pt x="39" y="49"/>
                  <a:pt x="44" y="48"/>
                </a:cubicBezTo>
                <a:cubicBezTo>
                  <a:pt x="41" y="46"/>
                  <a:pt x="38" y="48"/>
                  <a:pt x="35" y="47"/>
                </a:cubicBezTo>
                <a:cubicBezTo>
                  <a:pt x="36" y="48"/>
                  <a:pt x="41" y="46"/>
                  <a:pt x="43" y="46"/>
                </a:cubicBezTo>
                <a:cubicBezTo>
                  <a:pt x="43" y="45"/>
                  <a:pt x="38" y="45"/>
                  <a:pt x="41" y="45"/>
                </a:cubicBezTo>
                <a:cubicBezTo>
                  <a:pt x="42" y="45"/>
                  <a:pt x="43" y="45"/>
                  <a:pt x="44" y="45"/>
                </a:cubicBezTo>
                <a:cubicBezTo>
                  <a:pt x="42" y="44"/>
                  <a:pt x="39" y="44"/>
                  <a:pt x="36" y="44"/>
                </a:cubicBezTo>
                <a:cubicBezTo>
                  <a:pt x="32" y="44"/>
                  <a:pt x="31" y="44"/>
                  <a:pt x="35" y="43"/>
                </a:cubicBezTo>
                <a:cubicBezTo>
                  <a:pt x="35" y="43"/>
                  <a:pt x="34" y="44"/>
                  <a:pt x="34" y="43"/>
                </a:cubicBezTo>
                <a:cubicBezTo>
                  <a:pt x="37" y="44"/>
                  <a:pt x="40" y="41"/>
                  <a:pt x="41" y="43"/>
                </a:cubicBezTo>
                <a:cubicBezTo>
                  <a:pt x="48" y="42"/>
                  <a:pt x="51" y="41"/>
                  <a:pt x="59" y="42"/>
                </a:cubicBezTo>
                <a:cubicBezTo>
                  <a:pt x="59" y="42"/>
                  <a:pt x="59" y="42"/>
                  <a:pt x="59" y="42"/>
                </a:cubicBezTo>
                <a:cubicBezTo>
                  <a:pt x="64" y="41"/>
                  <a:pt x="71" y="41"/>
                  <a:pt x="76" y="41"/>
                </a:cubicBezTo>
                <a:cubicBezTo>
                  <a:pt x="73" y="40"/>
                  <a:pt x="67" y="40"/>
                  <a:pt x="66" y="41"/>
                </a:cubicBezTo>
                <a:cubicBezTo>
                  <a:pt x="60" y="40"/>
                  <a:pt x="53" y="41"/>
                  <a:pt x="51" y="41"/>
                </a:cubicBezTo>
                <a:cubicBezTo>
                  <a:pt x="50" y="41"/>
                  <a:pt x="47" y="42"/>
                  <a:pt x="45" y="41"/>
                </a:cubicBezTo>
                <a:cubicBezTo>
                  <a:pt x="43" y="43"/>
                  <a:pt x="37" y="41"/>
                  <a:pt x="35" y="42"/>
                </a:cubicBezTo>
                <a:cubicBezTo>
                  <a:pt x="55" y="39"/>
                  <a:pt x="74" y="40"/>
                  <a:pt x="94" y="37"/>
                </a:cubicBezTo>
                <a:cubicBezTo>
                  <a:pt x="90" y="37"/>
                  <a:pt x="86" y="38"/>
                  <a:pt x="82" y="38"/>
                </a:cubicBezTo>
                <a:cubicBezTo>
                  <a:pt x="81" y="38"/>
                  <a:pt x="81" y="37"/>
                  <a:pt x="81" y="37"/>
                </a:cubicBezTo>
                <a:cubicBezTo>
                  <a:pt x="80" y="37"/>
                  <a:pt x="80" y="37"/>
                  <a:pt x="79" y="37"/>
                </a:cubicBezTo>
                <a:cubicBezTo>
                  <a:pt x="79" y="38"/>
                  <a:pt x="81" y="37"/>
                  <a:pt x="81" y="38"/>
                </a:cubicBezTo>
                <a:cubicBezTo>
                  <a:pt x="80" y="39"/>
                  <a:pt x="74" y="38"/>
                  <a:pt x="73" y="39"/>
                </a:cubicBezTo>
                <a:cubicBezTo>
                  <a:pt x="73" y="37"/>
                  <a:pt x="76" y="38"/>
                  <a:pt x="78" y="37"/>
                </a:cubicBezTo>
                <a:cubicBezTo>
                  <a:pt x="76" y="37"/>
                  <a:pt x="73" y="37"/>
                  <a:pt x="70" y="38"/>
                </a:cubicBezTo>
                <a:cubicBezTo>
                  <a:pt x="70" y="37"/>
                  <a:pt x="70" y="37"/>
                  <a:pt x="70" y="37"/>
                </a:cubicBezTo>
                <a:cubicBezTo>
                  <a:pt x="69" y="37"/>
                  <a:pt x="68" y="37"/>
                  <a:pt x="68" y="38"/>
                </a:cubicBezTo>
                <a:cubicBezTo>
                  <a:pt x="67" y="37"/>
                  <a:pt x="66" y="37"/>
                  <a:pt x="64" y="37"/>
                </a:cubicBezTo>
                <a:cubicBezTo>
                  <a:pt x="63" y="37"/>
                  <a:pt x="64" y="38"/>
                  <a:pt x="63" y="38"/>
                </a:cubicBezTo>
                <a:cubicBezTo>
                  <a:pt x="61" y="38"/>
                  <a:pt x="60" y="39"/>
                  <a:pt x="59" y="38"/>
                </a:cubicBezTo>
                <a:cubicBezTo>
                  <a:pt x="61" y="38"/>
                  <a:pt x="61" y="38"/>
                  <a:pt x="63" y="37"/>
                </a:cubicBezTo>
                <a:cubicBezTo>
                  <a:pt x="55" y="37"/>
                  <a:pt x="48" y="38"/>
                  <a:pt x="41" y="37"/>
                </a:cubicBezTo>
                <a:cubicBezTo>
                  <a:pt x="41" y="38"/>
                  <a:pt x="41" y="38"/>
                  <a:pt x="40" y="38"/>
                </a:cubicBezTo>
                <a:cubicBezTo>
                  <a:pt x="42" y="38"/>
                  <a:pt x="44" y="38"/>
                  <a:pt x="47" y="39"/>
                </a:cubicBezTo>
                <a:cubicBezTo>
                  <a:pt x="48" y="38"/>
                  <a:pt x="46" y="39"/>
                  <a:pt x="45" y="39"/>
                </a:cubicBezTo>
                <a:cubicBezTo>
                  <a:pt x="48" y="40"/>
                  <a:pt x="49" y="39"/>
                  <a:pt x="52" y="39"/>
                </a:cubicBezTo>
                <a:cubicBezTo>
                  <a:pt x="47" y="40"/>
                  <a:pt x="41" y="40"/>
                  <a:pt x="34" y="40"/>
                </a:cubicBezTo>
                <a:cubicBezTo>
                  <a:pt x="35" y="39"/>
                  <a:pt x="37" y="40"/>
                  <a:pt x="39" y="39"/>
                </a:cubicBezTo>
                <a:cubicBezTo>
                  <a:pt x="38" y="39"/>
                  <a:pt x="37" y="40"/>
                  <a:pt x="37" y="39"/>
                </a:cubicBezTo>
                <a:cubicBezTo>
                  <a:pt x="37" y="38"/>
                  <a:pt x="37" y="39"/>
                  <a:pt x="37" y="38"/>
                </a:cubicBezTo>
                <a:cubicBezTo>
                  <a:pt x="38" y="39"/>
                  <a:pt x="39" y="37"/>
                  <a:pt x="40" y="38"/>
                </a:cubicBezTo>
                <a:cubicBezTo>
                  <a:pt x="40" y="39"/>
                  <a:pt x="39" y="38"/>
                  <a:pt x="39" y="39"/>
                </a:cubicBezTo>
                <a:cubicBezTo>
                  <a:pt x="40" y="39"/>
                  <a:pt x="41" y="39"/>
                  <a:pt x="42" y="39"/>
                </a:cubicBezTo>
                <a:cubicBezTo>
                  <a:pt x="41" y="38"/>
                  <a:pt x="41" y="38"/>
                  <a:pt x="41" y="39"/>
                </a:cubicBezTo>
                <a:cubicBezTo>
                  <a:pt x="40" y="39"/>
                  <a:pt x="40" y="38"/>
                  <a:pt x="40" y="38"/>
                </a:cubicBezTo>
                <a:cubicBezTo>
                  <a:pt x="36" y="37"/>
                  <a:pt x="33" y="38"/>
                  <a:pt x="30" y="38"/>
                </a:cubicBezTo>
                <a:cubicBezTo>
                  <a:pt x="30" y="38"/>
                  <a:pt x="31" y="37"/>
                  <a:pt x="29" y="37"/>
                </a:cubicBezTo>
                <a:cubicBezTo>
                  <a:pt x="31" y="37"/>
                  <a:pt x="39" y="36"/>
                  <a:pt x="43" y="36"/>
                </a:cubicBezTo>
                <a:cubicBezTo>
                  <a:pt x="42" y="35"/>
                  <a:pt x="40" y="35"/>
                  <a:pt x="39" y="36"/>
                </a:cubicBezTo>
                <a:cubicBezTo>
                  <a:pt x="38" y="36"/>
                  <a:pt x="38" y="36"/>
                  <a:pt x="38" y="35"/>
                </a:cubicBezTo>
                <a:cubicBezTo>
                  <a:pt x="34" y="36"/>
                  <a:pt x="32" y="35"/>
                  <a:pt x="28" y="36"/>
                </a:cubicBezTo>
                <a:cubicBezTo>
                  <a:pt x="30" y="35"/>
                  <a:pt x="32" y="34"/>
                  <a:pt x="34" y="35"/>
                </a:cubicBezTo>
                <a:cubicBezTo>
                  <a:pt x="34" y="34"/>
                  <a:pt x="38" y="34"/>
                  <a:pt x="37" y="35"/>
                </a:cubicBezTo>
                <a:cubicBezTo>
                  <a:pt x="38" y="34"/>
                  <a:pt x="39" y="36"/>
                  <a:pt x="40" y="34"/>
                </a:cubicBezTo>
                <a:cubicBezTo>
                  <a:pt x="43" y="34"/>
                  <a:pt x="45" y="34"/>
                  <a:pt x="48" y="34"/>
                </a:cubicBezTo>
                <a:cubicBezTo>
                  <a:pt x="48" y="34"/>
                  <a:pt x="48" y="34"/>
                  <a:pt x="49" y="33"/>
                </a:cubicBezTo>
                <a:cubicBezTo>
                  <a:pt x="46" y="33"/>
                  <a:pt x="42" y="33"/>
                  <a:pt x="39" y="33"/>
                </a:cubicBezTo>
                <a:cubicBezTo>
                  <a:pt x="39" y="33"/>
                  <a:pt x="40" y="33"/>
                  <a:pt x="40" y="33"/>
                </a:cubicBezTo>
                <a:cubicBezTo>
                  <a:pt x="39" y="33"/>
                  <a:pt x="36" y="32"/>
                  <a:pt x="34" y="33"/>
                </a:cubicBezTo>
                <a:cubicBezTo>
                  <a:pt x="37" y="32"/>
                  <a:pt x="42" y="32"/>
                  <a:pt x="44" y="32"/>
                </a:cubicBezTo>
                <a:cubicBezTo>
                  <a:pt x="44" y="32"/>
                  <a:pt x="44" y="32"/>
                  <a:pt x="43" y="32"/>
                </a:cubicBezTo>
                <a:cubicBezTo>
                  <a:pt x="63" y="31"/>
                  <a:pt x="84" y="30"/>
                  <a:pt x="104" y="29"/>
                </a:cubicBezTo>
                <a:cubicBezTo>
                  <a:pt x="104" y="28"/>
                  <a:pt x="103" y="29"/>
                  <a:pt x="102" y="28"/>
                </a:cubicBezTo>
                <a:cubicBezTo>
                  <a:pt x="110" y="27"/>
                  <a:pt x="119" y="28"/>
                  <a:pt x="124" y="27"/>
                </a:cubicBezTo>
                <a:cubicBezTo>
                  <a:pt x="124" y="28"/>
                  <a:pt x="125" y="27"/>
                  <a:pt x="125" y="28"/>
                </a:cubicBezTo>
                <a:cubicBezTo>
                  <a:pt x="126" y="28"/>
                  <a:pt x="125" y="27"/>
                  <a:pt x="125" y="27"/>
                </a:cubicBezTo>
                <a:cubicBezTo>
                  <a:pt x="126" y="27"/>
                  <a:pt x="126" y="28"/>
                  <a:pt x="127" y="27"/>
                </a:cubicBezTo>
                <a:cubicBezTo>
                  <a:pt x="127" y="27"/>
                  <a:pt x="127" y="27"/>
                  <a:pt x="126" y="27"/>
                </a:cubicBezTo>
                <a:cubicBezTo>
                  <a:pt x="130" y="26"/>
                  <a:pt x="135" y="26"/>
                  <a:pt x="140" y="26"/>
                </a:cubicBezTo>
                <a:cubicBezTo>
                  <a:pt x="138" y="24"/>
                  <a:pt x="135" y="25"/>
                  <a:pt x="133" y="25"/>
                </a:cubicBezTo>
                <a:cubicBezTo>
                  <a:pt x="131" y="25"/>
                  <a:pt x="129" y="25"/>
                  <a:pt x="127" y="25"/>
                </a:cubicBezTo>
                <a:cubicBezTo>
                  <a:pt x="127" y="24"/>
                  <a:pt x="128" y="25"/>
                  <a:pt x="128" y="25"/>
                </a:cubicBezTo>
                <a:cubicBezTo>
                  <a:pt x="127" y="23"/>
                  <a:pt x="126" y="24"/>
                  <a:pt x="124" y="24"/>
                </a:cubicBezTo>
                <a:cubicBezTo>
                  <a:pt x="124" y="25"/>
                  <a:pt x="126" y="24"/>
                  <a:pt x="126" y="25"/>
                </a:cubicBezTo>
                <a:cubicBezTo>
                  <a:pt x="126" y="26"/>
                  <a:pt x="125" y="24"/>
                  <a:pt x="124" y="25"/>
                </a:cubicBezTo>
                <a:cubicBezTo>
                  <a:pt x="124" y="25"/>
                  <a:pt x="123" y="25"/>
                  <a:pt x="124" y="24"/>
                </a:cubicBezTo>
                <a:cubicBezTo>
                  <a:pt x="122" y="24"/>
                  <a:pt x="121" y="24"/>
                  <a:pt x="119" y="24"/>
                </a:cubicBezTo>
                <a:cubicBezTo>
                  <a:pt x="122" y="23"/>
                  <a:pt x="123" y="24"/>
                  <a:pt x="126" y="23"/>
                </a:cubicBezTo>
                <a:cubicBezTo>
                  <a:pt x="126" y="22"/>
                  <a:pt x="126" y="23"/>
                  <a:pt x="128" y="23"/>
                </a:cubicBezTo>
                <a:cubicBezTo>
                  <a:pt x="124" y="21"/>
                  <a:pt x="120" y="24"/>
                  <a:pt x="116" y="22"/>
                </a:cubicBezTo>
                <a:cubicBezTo>
                  <a:pt x="113" y="23"/>
                  <a:pt x="109" y="23"/>
                  <a:pt x="106" y="24"/>
                </a:cubicBezTo>
                <a:cubicBezTo>
                  <a:pt x="105" y="24"/>
                  <a:pt x="108" y="24"/>
                  <a:pt x="107" y="22"/>
                </a:cubicBezTo>
                <a:cubicBezTo>
                  <a:pt x="111" y="23"/>
                  <a:pt x="114" y="21"/>
                  <a:pt x="117" y="22"/>
                </a:cubicBezTo>
                <a:cubicBezTo>
                  <a:pt x="117" y="21"/>
                  <a:pt x="119" y="23"/>
                  <a:pt x="119" y="22"/>
                </a:cubicBezTo>
                <a:cubicBezTo>
                  <a:pt x="122" y="22"/>
                  <a:pt x="124" y="22"/>
                  <a:pt x="126" y="21"/>
                </a:cubicBezTo>
                <a:cubicBezTo>
                  <a:pt x="124" y="20"/>
                  <a:pt x="120" y="21"/>
                  <a:pt x="118" y="21"/>
                </a:cubicBezTo>
                <a:cubicBezTo>
                  <a:pt x="112" y="22"/>
                  <a:pt x="106" y="21"/>
                  <a:pt x="98" y="22"/>
                </a:cubicBezTo>
                <a:cubicBezTo>
                  <a:pt x="92" y="23"/>
                  <a:pt x="86" y="22"/>
                  <a:pt x="82" y="23"/>
                </a:cubicBezTo>
                <a:cubicBezTo>
                  <a:pt x="82" y="23"/>
                  <a:pt x="82" y="23"/>
                  <a:pt x="82" y="23"/>
                </a:cubicBezTo>
                <a:cubicBezTo>
                  <a:pt x="79" y="23"/>
                  <a:pt x="74" y="23"/>
                  <a:pt x="70" y="24"/>
                </a:cubicBezTo>
                <a:cubicBezTo>
                  <a:pt x="65" y="24"/>
                  <a:pt x="60" y="24"/>
                  <a:pt x="56" y="24"/>
                </a:cubicBezTo>
                <a:cubicBezTo>
                  <a:pt x="55" y="24"/>
                  <a:pt x="53" y="25"/>
                  <a:pt x="53" y="25"/>
                </a:cubicBezTo>
                <a:cubicBezTo>
                  <a:pt x="46" y="26"/>
                  <a:pt x="38" y="25"/>
                  <a:pt x="30" y="26"/>
                </a:cubicBezTo>
                <a:cubicBezTo>
                  <a:pt x="29" y="25"/>
                  <a:pt x="31" y="26"/>
                  <a:pt x="32" y="26"/>
                </a:cubicBezTo>
                <a:cubicBezTo>
                  <a:pt x="40" y="24"/>
                  <a:pt x="49" y="25"/>
                  <a:pt x="58" y="23"/>
                </a:cubicBezTo>
                <a:cubicBezTo>
                  <a:pt x="58" y="24"/>
                  <a:pt x="59" y="23"/>
                  <a:pt x="59" y="24"/>
                </a:cubicBezTo>
                <a:cubicBezTo>
                  <a:pt x="60" y="24"/>
                  <a:pt x="61" y="24"/>
                  <a:pt x="61" y="23"/>
                </a:cubicBezTo>
                <a:cubicBezTo>
                  <a:pt x="61" y="24"/>
                  <a:pt x="62" y="23"/>
                  <a:pt x="62" y="24"/>
                </a:cubicBezTo>
                <a:cubicBezTo>
                  <a:pt x="63" y="24"/>
                  <a:pt x="63" y="23"/>
                  <a:pt x="63" y="23"/>
                </a:cubicBezTo>
                <a:cubicBezTo>
                  <a:pt x="65" y="24"/>
                  <a:pt x="69" y="21"/>
                  <a:pt x="73" y="22"/>
                </a:cubicBezTo>
                <a:cubicBezTo>
                  <a:pt x="74" y="22"/>
                  <a:pt x="82" y="21"/>
                  <a:pt x="85" y="21"/>
                </a:cubicBezTo>
                <a:cubicBezTo>
                  <a:pt x="96" y="20"/>
                  <a:pt x="109" y="20"/>
                  <a:pt x="119" y="19"/>
                </a:cubicBezTo>
                <a:cubicBezTo>
                  <a:pt x="121" y="19"/>
                  <a:pt x="124" y="19"/>
                  <a:pt x="126" y="18"/>
                </a:cubicBezTo>
                <a:cubicBezTo>
                  <a:pt x="126" y="17"/>
                  <a:pt x="124" y="19"/>
                  <a:pt x="124" y="17"/>
                </a:cubicBezTo>
                <a:cubicBezTo>
                  <a:pt x="124" y="18"/>
                  <a:pt x="124" y="18"/>
                  <a:pt x="124" y="18"/>
                </a:cubicBezTo>
                <a:cubicBezTo>
                  <a:pt x="123" y="18"/>
                  <a:pt x="122" y="19"/>
                  <a:pt x="122" y="18"/>
                </a:cubicBezTo>
                <a:cubicBezTo>
                  <a:pt x="108" y="19"/>
                  <a:pt x="92" y="19"/>
                  <a:pt x="76" y="21"/>
                </a:cubicBezTo>
                <a:cubicBezTo>
                  <a:pt x="87" y="19"/>
                  <a:pt x="102" y="19"/>
                  <a:pt x="112" y="17"/>
                </a:cubicBezTo>
                <a:cubicBezTo>
                  <a:pt x="112" y="16"/>
                  <a:pt x="109" y="18"/>
                  <a:pt x="110" y="17"/>
                </a:cubicBezTo>
                <a:cubicBezTo>
                  <a:pt x="107" y="18"/>
                  <a:pt x="105" y="17"/>
                  <a:pt x="101" y="17"/>
                </a:cubicBezTo>
                <a:cubicBezTo>
                  <a:pt x="106" y="16"/>
                  <a:pt x="113" y="16"/>
                  <a:pt x="118" y="15"/>
                </a:cubicBezTo>
                <a:cubicBezTo>
                  <a:pt x="121" y="15"/>
                  <a:pt x="124" y="15"/>
                  <a:pt x="127" y="14"/>
                </a:cubicBezTo>
                <a:cubicBezTo>
                  <a:pt x="127" y="15"/>
                  <a:pt x="129" y="15"/>
                  <a:pt x="130" y="14"/>
                </a:cubicBezTo>
                <a:cubicBezTo>
                  <a:pt x="133" y="15"/>
                  <a:pt x="137" y="13"/>
                  <a:pt x="139" y="14"/>
                </a:cubicBezTo>
                <a:cubicBezTo>
                  <a:pt x="140" y="13"/>
                  <a:pt x="143" y="12"/>
                  <a:pt x="144" y="14"/>
                </a:cubicBezTo>
                <a:cubicBezTo>
                  <a:pt x="145" y="13"/>
                  <a:pt x="147" y="14"/>
                  <a:pt x="148" y="13"/>
                </a:cubicBezTo>
                <a:cubicBezTo>
                  <a:pt x="148" y="13"/>
                  <a:pt x="148" y="13"/>
                  <a:pt x="148" y="13"/>
                </a:cubicBezTo>
                <a:cubicBezTo>
                  <a:pt x="148" y="13"/>
                  <a:pt x="148" y="13"/>
                  <a:pt x="148" y="13"/>
                </a:cubicBezTo>
                <a:cubicBezTo>
                  <a:pt x="149" y="13"/>
                  <a:pt x="150" y="13"/>
                  <a:pt x="151" y="12"/>
                </a:cubicBezTo>
                <a:cubicBezTo>
                  <a:pt x="155" y="12"/>
                  <a:pt x="160" y="12"/>
                  <a:pt x="164" y="12"/>
                </a:cubicBezTo>
                <a:cubicBezTo>
                  <a:pt x="170" y="11"/>
                  <a:pt x="173" y="13"/>
                  <a:pt x="176" y="12"/>
                </a:cubicBezTo>
                <a:cubicBezTo>
                  <a:pt x="176" y="12"/>
                  <a:pt x="175" y="12"/>
                  <a:pt x="174" y="12"/>
                </a:cubicBezTo>
                <a:cubicBezTo>
                  <a:pt x="174" y="12"/>
                  <a:pt x="175" y="11"/>
                  <a:pt x="175" y="11"/>
                </a:cubicBezTo>
                <a:cubicBezTo>
                  <a:pt x="176" y="12"/>
                  <a:pt x="180" y="13"/>
                  <a:pt x="182" y="11"/>
                </a:cubicBezTo>
                <a:cubicBezTo>
                  <a:pt x="185" y="12"/>
                  <a:pt x="190" y="12"/>
                  <a:pt x="192" y="11"/>
                </a:cubicBezTo>
                <a:cubicBezTo>
                  <a:pt x="192" y="12"/>
                  <a:pt x="195" y="11"/>
                  <a:pt x="195" y="12"/>
                </a:cubicBezTo>
                <a:cubicBezTo>
                  <a:pt x="197" y="9"/>
                  <a:pt x="202" y="12"/>
                  <a:pt x="204" y="10"/>
                </a:cubicBezTo>
                <a:cubicBezTo>
                  <a:pt x="204" y="10"/>
                  <a:pt x="205" y="11"/>
                  <a:pt x="206" y="10"/>
                </a:cubicBezTo>
                <a:cubicBezTo>
                  <a:pt x="205" y="9"/>
                  <a:pt x="212" y="10"/>
                  <a:pt x="214" y="10"/>
                </a:cubicBezTo>
                <a:cubicBezTo>
                  <a:pt x="217" y="10"/>
                  <a:pt x="223" y="9"/>
                  <a:pt x="226" y="10"/>
                </a:cubicBezTo>
                <a:cubicBezTo>
                  <a:pt x="227" y="9"/>
                  <a:pt x="225" y="9"/>
                  <a:pt x="225" y="9"/>
                </a:cubicBezTo>
                <a:cubicBezTo>
                  <a:pt x="226" y="7"/>
                  <a:pt x="229" y="9"/>
                  <a:pt x="229" y="9"/>
                </a:cubicBezTo>
                <a:cubicBezTo>
                  <a:pt x="231" y="10"/>
                  <a:pt x="234" y="10"/>
                  <a:pt x="235" y="9"/>
                </a:cubicBezTo>
                <a:cubicBezTo>
                  <a:pt x="236" y="9"/>
                  <a:pt x="235" y="10"/>
                  <a:pt x="236" y="10"/>
                </a:cubicBezTo>
                <a:cubicBezTo>
                  <a:pt x="237" y="10"/>
                  <a:pt x="237" y="9"/>
                  <a:pt x="237" y="8"/>
                </a:cubicBezTo>
                <a:cubicBezTo>
                  <a:pt x="238" y="8"/>
                  <a:pt x="237" y="9"/>
                  <a:pt x="238" y="10"/>
                </a:cubicBezTo>
                <a:cubicBezTo>
                  <a:pt x="240" y="10"/>
                  <a:pt x="243" y="10"/>
                  <a:pt x="244" y="9"/>
                </a:cubicBezTo>
                <a:cubicBezTo>
                  <a:pt x="243" y="10"/>
                  <a:pt x="243" y="10"/>
                  <a:pt x="244" y="10"/>
                </a:cubicBezTo>
                <a:cubicBezTo>
                  <a:pt x="245" y="9"/>
                  <a:pt x="245" y="9"/>
                  <a:pt x="245" y="8"/>
                </a:cubicBezTo>
                <a:cubicBezTo>
                  <a:pt x="246" y="8"/>
                  <a:pt x="246" y="9"/>
                  <a:pt x="248" y="8"/>
                </a:cubicBezTo>
                <a:cubicBezTo>
                  <a:pt x="247" y="9"/>
                  <a:pt x="248" y="10"/>
                  <a:pt x="248" y="9"/>
                </a:cubicBezTo>
                <a:cubicBezTo>
                  <a:pt x="249" y="9"/>
                  <a:pt x="248" y="9"/>
                  <a:pt x="248" y="8"/>
                </a:cubicBezTo>
                <a:cubicBezTo>
                  <a:pt x="249" y="8"/>
                  <a:pt x="249" y="9"/>
                  <a:pt x="249" y="9"/>
                </a:cubicBezTo>
                <a:cubicBezTo>
                  <a:pt x="250" y="9"/>
                  <a:pt x="249" y="8"/>
                  <a:pt x="250" y="8"/>
                </a:cubicBezTo>
                <a:cubicBezTo>
                  <a:pt x="251" y="9"/>
                  <a:pt x="253" y="8"/>
                  <a:pt x="255" y="8"/>
                </a:cubicBezTo>
                <a:cubicBezTo>
                  <a:pt x="255" y="9"/>
                  <a:pt x="255" y="9"/>
                  <a:pt x="255" y="9"/>
                </a:cubicBezTo>
                <a:cubicBezTo>
                  <a:pt x="256" y="9"/>
                  <a:pt x="256" y="9"/>
                  <a:pt x="256" y="8"/>
                </a:cubicBezTo>
                <a:cubicBezTo>
                  <a:pt x="256" y="9"/>
                  <a:pt x="256" y="9"/>
                  <a:pt x="256" y="9"/>
                </a:cubicBezTo>
                <a:cubicBezTo>
                  <a:pt x="257" y="9"/>
                  <a:pt x="257" y="9"/>
                  <a:pt x="257" y="8"/>
                </a:cubicBezTo>
                <a:cubicBezTo>
                  <a:pt x="273" y="9"/>
                  <a:pt x="285" y="8"/>
                  <a:pt x="299" y="10"/>
                </a:cubicBezTo>
                <a:cubicBezTo>
                  <a:pt x="302" y="9"/>
                  <a:pt x="308" y="9"/>
                  <a:pt x="310" y="10"/>
                </a:cubicBezTo>
                <a:cubicBezTo>
                  <a:pt x="311" y="10"/>
                  <a:pt x="310" y="10"/>
                  <a:pt x="310" y="9"/>
                </a:cubicBezTo>
                <a:cubicBezTo>
                  <a:pt x="311" y="10"/>
                  <a:pt x="313" y="9"/>
                  <a:pt x="313" y="10"/>
                </a:cubicBezTo>
                <a:cubicBezTo>
                  <a:pt x="314" y="9"/>
                  <a:pt x="316" y="10"/>
                  <a:pt x="316" y="9"/>
                </a:cubicBezTo>
                <a:cubicBezTo>
                  <a:pt x="313" y="9"/>
                  <a:pt x="312" y="8"/>
                  <a:pt x="310" y="8"/>
                </a:cubicBezTo>
                <a:cubicBezTo>
                  <a:pt x="310" y="8"/>
                  <a:pt x="310" y="8"/>
                  <a:pt x="310" y="7"/>
                </a:cubicBezTo>
                <a:cubicBezTo>
                  <a:pt x="309" y="8"/>
                  <a:pt x="308" y="7"/>
                  <a:pt x="307" y="7"/>
                </a:cubicBezTo>
                <a:cubicBezTo>
                  <a:pt x="306" y="8"/>
                  <a:pt x="308" y="7"/>
                  <a:pt x="308" y="8"/>
                </a:cubicBezTo>
                <a:cubicBezTo>
                  <a:pt x="308" y="8"/>
                  <a:pt x="307" y="8"/>
                  <a:pt x="307" y="8"/>
                </a:cubicBezTo>
                <a:cubicBezTo>
                  <a:pt x="307" y="8"/>
                  <a:pt x="306" y="8"/>
                  <a:pt x="306" y="7"/>
                </a:cubicBezTo>
                <a:cubicBezTo>
                  <a:pt x="306" y="7"/>
                  <a:pt x="306" y="8"/>
                  <a:pt x="305" y="8"/>
                </a:cubicBezTo>
                <a:cubicBezTo>
                  <a:pt x="304" y="8"/>
                  <a:pt x="304" y="8"/>
                  <a:pt x="303" y="8"/>
                </a:cubicBezTo>
                <a:cubicBezTo>
                  <a:pt x="302" y="8"/>
                  <a:pt x="302" y="9"/>
                  <a:pt x="302" y="9"/>
                </a:cubicBezTo>
                <a:cubicBezTo>
                  <a:pt x="300" y="8"/>
                  <a:pt x="299" y="9"/>
                  <a:pt x="298" y="7"/>
                </a:cubicBezTo>
                <a:cubicBezTo>
                  <a:pt x="296" y="8"/>
                  <a:pt x="294" y="8"/>
                  <a:pt x="291" y="8"/>
                </a:cubicBezTo>
                <a:cubicBezTo>
                  <a:pt x="292" y="7"/>
                  <a:pt x="289" y="7"/>
                  <a:pt x="289" y="7"/>
                </a:cubicBezTo>
                <a:cubicBezTo>
                  <a:pt x="289" y="7"/>
                  <a:pt x="289" y="7"/>
                  <a:pt x="289" y="8"/>
                </a:cubicBezTo>
                <a:cubicBezTo>
                  <a:pt x="288" y="8"/>
                  <a:pt x="288" y="6"/>
                  <a:pt x="288" y="8"/>
                </a:cubicBezTo>
                <a:cubicBezTo>
                  <a:pt x="286" y="8"/>
                  <a:pt x="285" y="8"/>
                  <a:pt x="284" y="8"/>
                </a:cubicBezTo>
                <a:cubicBezTo>
                  <a:pt x="284" y="7"/>
                  <a:pt x="284" y="7"/>
                  <a:pt x="284" y="7"/>
                </a:cubicBezTo>
                <a:cubicBezTo>
                  <a:pt x="282" y="6"/>
                  <a:pt x="280" y="6"/>
                  <a:pt x="276" y="6"/>
                </a:cubicBezTo>
                <a:cubicBezTo>
                  <a:pt x="276" y="6"/>
                  <a:pt x="276" y="7"/>
                  <a:pt x="276" y="7"/>
                </a:cubicBezTo>
                <a:cubicBezTo>
                  <a:pt x="277" y="7"/>
                  <a:pt x="278" y="7"/>
                  <a:pt x="278" y="7"/>
                </a:cubicBezTo>
                <a:cubicBezTo>
                  <a:pt x="274" y="8"/>
                  <a:pt x="271" y="7"/>
                  <a:pt x="267" y="8"/>
                </a:cubicBezTo>
                <a:cubicBezTo>
                  <a:pt x="267" y="7"/>
                  <a:pt x="267" y="7"/>
                  <a:pt x="267" y="6"/>
                </a:cubicBezTo>
                <a:cubicBezTo>
                  <a:pt x="269" y="7"/>
                  <a:pt x="273" y="7"/>
                  <a:pt x="275" y="7"/>
                </a:cubicBezTo>
                <a:cubicBezTo>
                  <a:pt x="272" y="5"/>
                  <a:pt x="268" y="6"/>
                  <a:pt x="264" y="6"/>
                </a:cubicBezTo>
                <a:cubicBezTo>
                  <a:pt x="263" y="6"/>
                  <a:pt x="261" y="5"/>
                  <a:pt x="260" y="6"/>
                </a:cubicBezTo>
                <a:cubicBezTo>
                  <a:pt x="259" y="6"/>
                  <a:pt x="261" y="7"/>
                  <a:pt x="259" y="6"/>
                </a:cubicBezTo>
                <a:cubicBezTo>
                  <a:pt x="258" y="5"/>
                  <a:pt x="254" y="7"/>
                  <a:pt x="252" y="5"/>
                </a:cubicBezTo>
                <a:cubicBezTo>
                  <a:pt x="251" y="7"/>
                  <a:pt x="249" y="4"/>
                  <a:pt x="248" y="6"/>
                </a:cubicBezTo>
                <a:cubicBezTo>
                  <a:pt x="248" y="5"/>
                  <a:pt x="248" y="5"/>
                  <a:pt x="247" y="5"/>
                </a:cubicBezTo>
                <a:cubicBezTo>
                  <a:pt x="247" y="5"/>
                  <a:pt x="247" y="5"/>
                  <a:pt x="247" y="5"/>
                </a:cubicBezTo>
                <a:cubicBezTo>
                  <a:pt x="245" y="6"/>
                  <a:pt x="239" y="5"/>
                  <a:pt x="237" y="6"/>
                </a:cubicBezTo>
                <a:cubicBezTo>
                  <a:pt x="236" y="5"/>
                  <a:pt x="233" y="7"/>
                  <a:pt x="230" y="6"/>
                </a:cubicBezTo>
                <a:cubicBezTo>
                  <a:pt x="228" y="3"/>
                  <a:pt x="224" y="5"/>
                  <a:pt x="220" y="4"/>
                </a:cubicBezTo>
                <a:cubicBezTo>
                  <a:pt x="220" y="4"/>
                  <a:pt x="218" y="5"/>
                  <a:pt x="218" y="4"/>
                </a:cubicBezTo>
                <a:cubicBezTo>
                  <a:pt x="224" y="4"/>
                  <a:pt x="230" y="4"/>
                  <a:pt x="234" y="3"/>
                </a:cubicBezTo>
                <a:cubicBezTo>
                  <a:pt x="237" y="5"/>
                  <a:pt x="244" y="3"/>
                  <a:pt x="246" y="4"/>
                </a:cubicBezTo>
                <a:cubicBezTo>
                  <a:pt x="248" y="4"/>
                  <a:pt x="250" y="4"/>
                  <a:pt x="251" y="4"/>
                </a:cubicBezTo>
                <a:cubicBezTo>
                  <a:pt x="251" y="5"/>
                  <a:pt x="250" y="4"/>
                  <a:pt x="250" y="4"/>
                </a:cubicBezTo>
                <a:cubicBezTo>
                  <a:pt x="250" y="5"/>
                  <a:pt x="250" y="5"/>
                  <a:pt x="250" y="5"/>
                </a:cubicBezTo>
                <a:cubicBezTo>
                  <a:pt x="252" y="5"/>
                  <a:pt x="252" y="4"/>
                  <a:pt x="252" y="3"/>
                </a:cubicBezTo>
                <a:cubicBezTo>
                  <a:pt x="249" y="2"/>
                  <a:pt x="247" y="3"/>
                  <a:pt x="244" y="3"/>
                </a:cubicBezTo>
                <a:cubicBezTo>
                  <a:pt x="244" y="2"/>
                  <a:pt x="244" y="2"/>
                  <a:pt x="244" y="1"/>
                </a:cubicBezTo>
                <a:cubicBezTo>
                  <a:pt x="246" y="2"/>
                  <a:pt x="249" y="1"/>
                  <a:pt x="251" y="2"/>
                </a:cubicBezTo>
                <a:cubicBezTo>
                  <a:pt x="251" y="0"/>
                  <a:pt x="248" y="2"/>
                  <a:pt x="248" y="0"/>
                </a:cubicBezTo>
                <a:cubicBezTo>
                  <a:pt x="250" y="1"/>
                  <a:pt x="251" y="0"/>
                  <a:pt x="253" y="1"/>
                </a:cubicBezTo>
                <a:cubicBezTo>
                  <a:pt x="254" y="1"/>
                  <a:pt x="254" y="0"/>
                  <a:pt x="254" y="0"/>
                </a:cubicBezTo>
                <a:cubicBezTo>
                  <a:pt x="255" y="0"/>
                  <a:pt x="254" y="1"/>
                  <a:pt x="254" y="2"/>
                </a:cubicBezTo>
                <a:cubicBezTo>
                  <a:pt x="257" y="1"/>
                  <a:pt x="258" y="2"/>
                  <a:pt x="260" y="1"/>
                </a:cubicBezTo>
                <a:cubicBezTo>
                  <a:pt x="263" y="2"/>
                  <a:pt x="268" y="2"/>
                  <a:pt x="271" y="1"/>
                </a:cubicBezTo>
                <a:cubicBezTo>
                  <a:pt x="273" y="3"/>
                  <a:pt x="274" y="2"/>
                  <a:pt x="276" y="1"/>
                </a:cubicBezTo>
                <a:cubicBezTo>
                  <a:pt x="276" y="2"/>
                  <a:pt x="276" y="2"/>
                  <a:pt x="276" y="2"/>
                </a:cubicBezTo>
                <a:cubicBezTo>
                  <a:pt x="285" y="1"/>
                  <a:pt x="292" y="3"/>
                  <a:pt x="302" y="2"/>
                </a:cubicBezTo>
                <a:cubicBezTo>
                  <a:pt x="302" y="3"/>
                  <a:pt x="305" y="2"/>
                  <a:pt x="306" y="2"/>
                </a:cubicBezTo>
                <a:cubicBezTo>
                  <a:pt x="305" y="2"/>
                  <a:pt x="303" y="2"/>
                  <a:pt x="302" y="2"/>
                </a:cubicBezTo>
                <a:cubicBezTo>
                  <a:pt x="307" y="1"/>
                  <a:pt x="314" y="1"/>
                  <a:pt x="320" y="3"/>
                </a:cubicBezTo>
                <a:cubicBezTo>
                  <a:pt x="321" y="2"/>
                  <a:pt x="328" y="2"/>
                  <a:pt x="330" y="3"/>
                </a:cubicBezTo>
                <a:cubicBezTo>
                  <a:pt x="333" y="3"/>
                  <a:pt x="334" y="3"/>
                  <a:pt x="335" y="3"/>
                </a:cubicBezTo>
                <a:cubicBezTo>
                  <a:pt x="337" y="3"/>
                  <a:pt x="341" y="5"/>
                  <a:pt x="343" y="5"/>
                </a:cubicBezTo>
                <a:cubicBezTo>
                  <a:pt x="345" y="5"/>
                  <a:pt x="347" y="5"/>
                  <a:pt x="348" y="6"/>
                </a:cubicBezTo>
                <a:close/>
                <a:moveTo>
                  <a:pt x="330" y="3"/>
                </a:moveTo>
                <a:cubicBezTo>
                  <a:pt x="329" y="3"/>
                  <a:pt x="329" y="3"/>
                  <a:pt x="329" y="3"/>
                </a:cubicBezTo>
                <a:cubicBezTo>
                  <a:pt x="330" y="4"/>
                  <a:pt x="331" y="5"/>
                  <a:pt x="331" y="3"/>
                </a:cubicBezTo>
                <a:cubicBezTo>
                  <a:pt x="330" y="3"/>
                  <a:pt x="330" y="3"/>
                  <a:pt x="330" y="3"/>
                </a:cubicBezTo>
                <a:close/>
                <a:moveTo>
                  <a:pt x="26" y="87"/>
                </a:moveTo>
                <a:cubicBezTo>
                  <a:pt x="26" y="86"/>
                  <a:pt x="27" y="87"/>
                  <a:pt x="27" y="86"/>
                </a:cubicBezTo>
                <a:cubicBezTo>
                  <a:pt x="26" y="86"/>
                  <a:pt x="26" y="85"/>
                  <a:pt x="25" y="86"/>
                </a:cubicBezTo>
                <a:cubicBezTo>
                  <a:pt x="26" y="87"/>
                  <a:pt x="23" y="85"/>
                  <a:pt x="22" y="86"/>
                </a:cubicBezTo>
                <a:cubicBezTo>
                  <a:pt x="23" y="86"/>
                  <a:pt x="23" y="86"/>
                  <a:pt x="24" y="87"/>
                </a:cubicBezTo>
                <a:cubicBezTo>
                  <a:pt x="25" y="86"/>
                  <a:pt x="26" y="86"/>
                  <a:pt x="26" y="87"/>
                </a:cubicBezTo>
                <a:close/>
                <a:moveTo>
                  <a:pt x="121" y="28"/>
                </a:moveTo>
                <a:cubicBezTo>
                  <a:pt x="122" y="28"/>
                  <a:pt x="124" y="29"/>
                  <a:pt x="124" y="27"/>
                </a:cubicBezTo>
                <a:cubicBezTo>
                  <a:pt x="123" y="27"/>
                  <a:pt x="122" y="27"/>
                  <a:pt x="121" y="28"/>
                </a:cubicBezTo>
                <a:close/>
                <a:moveTo>
                  <a:pt x="259" y="5"/>
                </a:moveTo>
                <a:cubicBezTo>
                  <a:pt x="259" y="5"/>
                  <a:pt x="260" y="5"/>
                  <a:pt x="260" y="4"/>
                </a:cubicBezTo>
                <a:cubicBezTo>
                  <a:pt x="260" y="4"/>
                  <a:pt x="259" y="3"/>
                  <a:pt x="259" y="3"/>
                </a:cubicBezTo>
                <a:cubicBezTo>
                  <a:pt x="259" y="4"/>
                  <a:pt x="260" y="4"/>
                  <a:pt x="259" y="5"/>
                </a:cubicBezTo>
                <a:close/>
                <a:moveTo>
                  <a:pt x="316" y="3"/>
                </a:moveTo>
                <a:cubicBezTo>
                  <a:pt x="316" y="2"/>
                  <a:pt x="315" y="3"/>
                  <a:pt x="314" y="3"/>
                </a:cubicBezTo>
                <a:cubicBezTo>
                  <a:pt x="314" y="4"/>
                  <a:pt x="315" y="3"/>
                  <a:pt x="316" y="3"/>
                </a:cubicBezTo>
                <a:close/>
                <a:moveTo>
                  <a:pt x="324" y="3"/>
                </a:moveTo>
                <a:cubicBezTo>
                  <a:pt x="325" y="3"/>
                  <a:pt x="326" y="4"/>
                  <a:pt x="327" y="4"/>
                </a:cubicBezTo>
                <a:cubicBezTo>
                  <a:pt x="327" y="3"/>
                  <a:pt x="328" y="4"/>
                  <a:pt x="328" y="3"/>
                </a:cubicBezTo>
                <a:cubicBezTo>
                  <a:pt x="327" y="4"/>
                  <a:pt x="326" y="2"/>
                  <a:pt x="324" y="3"/>
                </a:cubicBezTo>
                <a:close/>
                <a:moveTo>
                  <a:pt x="318" y="4"/>
                </a:moveTo>
                <a:cubicBezTo>
                  <a:pt x="319" y="3"/>
                  <a:pt x="318" y="3"/>
                  <a:pt x="317" y="3"/>
                </a:cubicBezTo>
                <a:cubicBezTo>
                  <a:pt x="317" y="4"/>
                  <a:pt x="318" y="3"/>
                  <a:pt x="318" y="4"/>
                </a:cubicBezTo>
                <a:close/>
                <a:moveTo>
                  <a:pt x="323" y="4"/>
                </a:moveTo>
                <a:cubicBezTo>
                  <a:pt x="323" y="3"/>
                  <a:pt x="322" y="3"/>
                  <a:pt x="321" y="3"/>
                </a:cubicBezTo>
                <a:cubicBezTo>
                  <a:pt x="321" y="4"/>
                  <a:pt x="323" y="3"/>
                  <a:pt x="323" y="4"/>
                </a:cubicBezTo>
                <a:close/>
                <a:moveTo>
                  <a:pt x="311" y="5"/>
                </a:moveTo>
                <a:cubicBezTo>
                  <a:pt x="311" y="5"/>
                  <a:pt x="311" y="4"/>
                  <a:pt x="311" y="4"/>
                </a:cubicBezTo>
                <a:cubicBezTo>
                  <a:pt x="311" y="4"/>
                  <a:pt x="310" y="4"/>
                  <a:pt x="310" y="4"/>
                </a:cubicBezTo>
                <a:cubicBezTo>
                  <a:pt x="310" y="5"/>
                  <a:pt x="310" y="5"/>
                  <a:pt x="311" y="5"/>
                </a:cubicBezTo>
                <a:close/>
                <a:moveTo>
                  <a:pt x="322" y="5"/>
                </a:moveTo>
                <a:cubicBezTo>
                  <a:pt x="321" y="5"/>
                  <a:pt x="321" y="4"/>
                  <a:pt x="320" y="5"/>
                </a:cubicBezTo>
                <a:cubicBezTo>
                  <a:pt x="320" y="5"/>
                  <a:pt x="322" y="6"/>
                  <a:pt x="322" y="5"/>
                </a:cubicBezTo>
                <a:close/>
                <a:moveTo>
                  <a:pt x="327" y="6"/>
                </a:moveTo>
                <a:cubicBezTo>
                  <a:pt x="327" y="6"/>
                  <a:pt x="329" y="6"/>
                  <a:pt x="329" y="5"/>
                </a:cubicBezTo>
                <a:cubicBezTo>
                  <a:pt x="329" y="5"/>
                  <a:pt x="327" y="5"/>
                  <a:pt x="327" y="6"/>
                </a:cubicBezTo>
                <a:close/>
                <a:moveTo>
                  <a:pt x="333" y="6"/>
                </a:moveTo>
                <a:cubicBezTo>
                  <a:pt x="334" y="6"/>
                  <a:pt x="334" y="6"/>
                  <a:pt x="334" y="6"/>
                </a:cubicBezTo>
                <a:cubicBezTo>
                  <a:pt x="335" y="5"/>
                  <a:pt x="333" y="5"/>
                  <a:pt x="333" y="6"/>
                </a:cubicBezTo>
                <a:close/>
                <a:moveTo>
                  <a:pt x="276" y="7"/>
                </a:moveTo>
                <a:cubicBezTo>
                  <a:pt x="276" y="6"/>
                  <a:pt x="276" y="6"/>
                  <a:pt x="275" y="6"/>
                </a:cubicBezTo>
                <a:cubicBezTo>
                  <a:pt x="275" y="7"/>
                  <a:pt x="275" y="7"/>
                  <a:pt x="276" y="7"/>
                </a:cubicBezTo>
                <a:close/>
                <a:moveTo>
                  <a:pt x="347" y="7"/>
                </a:moveTo>
                <a:cubicBezTo>
                  <a:pt x="347" y="7"/>
                  <a:pt x="348" y="7"/>
                  <a:pt x="348" y="7"/>
                </a:cubicBezTo>
                <a:cubicBezTo>
                  <a:pt x="348" y="6"/>
                  <a:pt x="347" y="6"/>
                  <a:pt x="347" y="7"/>
                </a:cubicBezTo>
                <a:close/>
                <a:moveTo>
                  <a:pt x="325" y="9"/>
                </a:moveTo>
                <a:cubicBezTo>
                  <a:pt x="326" y="9"/>
                  <a:pt x="327" y="9"/>
                  <a:pt x="326" y="10"/>
                </a:cubicBezTo>
                <a:cubicBezTo>
                  <a:pt x="329" y="10"/>
                  <a:pt x="327" y="8"/>
                  <a:pt x="326" y="8"/>
                </a:cubicBezTo>
                <a:cubicBezTo>
                  <a:pt x="326" y="9"/>
                  <a:pt x="325" y="8"/>
                  <a:pt x="325" y="9"/>
                </a:cubicBezTo>
                <a:close/>
                <a:moveTo>
                  <a:pt x="333" y="10"/>
                </a:moveTo>
                <a:cubicBezTo>
                  <a:pt x="333" y="10"/>
                  <a:pt x="333" y="10"/>
                  <a:pt x="333" y="11"/>
                </a:cubicBezTo>
                <a:cubicBezTo>
                  <a:pt x="334" y="11"/>
                  <a:pt x="335" y="11"/>
                  <a:pt x="335" y="11"/>
                </a:cubicBezTo>
                <a:cubicBezTo>
                  <a:pt x="336" y="10"/>
                  <a:pt x="335" y="10"/>
                  <a:pt x="335" y="9"/>
                </a:cubicBezTo>
                <a:cubicBezTo>
                  <a:pt x="334" y="9"/>
                  <a:pt x="333" y="9"/>
                  <a:pt x="333" y="10"/>
                </a:cubicBezTo>
                <a:close/>
                <a:moveTo>
                  <a:pt x="336" y="11"/>
                </a:moveTo>
                <a:cubicBezTo>
                  <a:pt x="336" y="11"/>
                  <a:pt x="336" y="12"/>
                  <a:pt x="337" y="11"/>
                </a:cubicBezTo>
                <a:cubicBezTo>
                  <a:pt x="337" y="11"/>
                  <a:pt x="337" y="10"/>
                  <a:pt x="336" y="9"/>
                </a:cubicBezTo>
                <a:cubicBezTo>
                  <a:pt x="336" y="10"/>
                  <a:pt x="335" y="10"/>
                  <a:pt x="336" y="11"/>
                </a:cubicBezTo>
                <a:close/>
                <a:moveTo>
                  <a:pt x="343" y="11"/>
                </a:moveTo>
                <a:cubicBezTo>
                  <a:pt x="342" y="11"/>
                  <a:pt x="342" y="10"/>
                  <a:pt x="341" y="10"/>
                </a:cubicBezTo>
                <a:cubicBezTo>
                  <a:pt x="341" y="11"/>
                  <a:pt x="342" y="12"/>
                  <a:pt x="343" y="11"/>
                </a:cubicBezTo>
                <a:close/>
                <a:moveTo>
                  <a:pt x="340" y="11"/>
                </a:moveTo>
                <a:cubicBezTo>
                  <a:pt x="340" y="10"/>
                  <a:pt x="340" y="10"/>
                  <a:pt x="339" y="10"/>
                </a:cubicBezTo>
                <a:cubicBezTo>
                  <a:pt x="339" y="10"/>
                  <a:pt x="339" y="11"/>
                  <a:pt x="340" y="11"/>
                </a:cubicBezTo>
                <a:close/>
                <a:moveTo>
                  <a:pt x="145" y="16"/>
                </a:moveTo>
                <a:cubicBezTo>
                  <a:pt x="144" y="15"/>
                  <a:pt x="146" y="16"/>
                  <a:pt x="146" y="15"/>
                </a:cubicBezTo>
                <a:cubicBezTo>
                  <a:pt x="147" y="16"/>
                  <a:pt x="152" y="16"/>
                  <a:pt x="153" y="15"/>
                </a:cubicBezTo>
                <a:cubicBezTo>
                  <a:pt x="148" y="15"/>
                  <a:pt x="141" y="15"/>
                  <a:pt x="136" y="16"/>
                </a:cubicBezTo>
                <a:cubicBezTo>
                  <a:pt x="136" y="15"/>
                  <a:pt x="135" y="15"/>
                  <a:pt x="135" y="15"/>
                </a:cubicBezTo>
                <a:cubicBezTo>
                  <a:pt x="134" y="15"/>
                  <a:pt x="131" y="16"/>
                  <a:pt x="130" y="15"/>
                </a:cubicBezTo>
                <a:cubicBezTo>
                  <a:pt x="129" y="16"/>
                  <a:pt x="130" y="16"/>
                  <a:pt x="129" y="16"/>
                </a:cubicBezTo>
                <a:cubicBezTo>
                  <a:pt x="129" y="16"/>
                  <a:pt x="129" y="15"/>
                  <a:pt x="129" y="15"/>
                </a:cubicBezTo>
                <a:cubicBezTo>
                  <a:pt x="129" y="16"/>
                  <a:pt x="127" y="15"/>
                  <a:pt x="128" y="16"/>
                </a:cubicBezTo>
                <a:cubicBezTo>
                  <a:pt x="132" y="18"/>
                  <a:pt x="139" y="15"/>
                  <a:pt x="145" y="16"/>
                </a:cubicBezTo>
                <a:close/>
                <a:moveTo>
                  <a:pt x="126" y="18"/>
                </a:moveTo>
                <a:cubicBezTo>
                  <a:pt x="127" y="17"/>
                  <a:pt x="127" y="19"/>
                  <a:pt x="128" y="19"/>
                </a:cubicBezTo>
                <a:cubicBezTo>
                  <a:pt x="127" y="17"/>
                  <a:pt x="131" y="19"/>
                  <a:pt x="131" y="17"/>
                </a:cubicBezTo>
                <a:cubicBezTo>
                  <a:pt x="130" y="18"/>
                  <a:pt x="128" y="17"/>
                  <a:pt x="126" y="18"/>
                </a:cubicBezTo>
                <a:cubicBezTo>
                  <a:pt x="126" y="18"/>
                  <a:pt x="126" y="18"/>
                  <a:pt x="126" y="18"/>
                </a:cubicBezTo>
                <a:cubicBezTo>
                  <a:pt x="126" y="18"/>
                  <a:pt x="126" y="18"/>
                  <a:pt x="126" y="18"/>
                </a:cubicBezTo>
                <a:close/>
                <a:moveTo>
                  <a:pt x="65" y="32"/>
                </a:moveTo>
                <a:cubicBezTo>
                  <a:pt x="65" y="32"/>
                  <a:pt x="63" y="33"/>
                  <a:pt x="64" y="32"/>
                </a:cubicBezTo>
                <a:cubicBezTo>
                  <a:pt x="63" y="32"/>
                  <a:pt x="61" y="32"/>
                  <a:pt x="61" y="33"/>
                </a:cubicBezTo>
                <a:cubicBezTo>
                  <a:pt x="69" y="32"/>
                  <a:pt x="75" y="32"/>
                  <a:pt x="82" y="32"/>
                </a:cubicBezTo>
                <a:cubicBezTo>
                  <a:pt x="84" y="32"/>
                  <a:pt x="87" y="32"/>
                  <a:pt x="89" y="30"/>
                </a:cubicBezTo>
                <a:cubicBezTo>
                  <a:pt x="82" y="31"/>
                  <a:pt x="73" y="31"/>
                  <a:pt x="65" y="32"/>
                </a:cubicBezTo>
                <a:close/>
                <a:moveTo>
                  <a:pt x="91" y="31"/>
                </a:moveTo>
                <a:cubicBezTo>
                  <a:pt x="90" y="31"/>
                  <a:pt x="90" y="30"/>
                  <a:pt x="89" y="30"/>
                </a:cubicBezTo>
                <a:cubicBezTo>
                  <a:pt x="89" y="31"/>
                  <a:pt x="91" y="31"/>
                  <a:pt x="91" y="31"/>
                </a:cubicBezTo>
                <a:close/>
                <a:moveTo>
                  <a:pt x="91" y="31"/>
                </a:moveTo>
                <a:cubicBezTo>
                  <a:pt x="93" y="31"/>
                  <a:pt x="94" y="31"/>
                  <a:pt x="95" y="31"/>
                </a:cubicBezTo>
                <a:cubicBezTo>
                  <a:pt x="94" y="30"/>
                  <a:pt x="92" y="30"/>
                  <a:pt x="91" y="31"/>
                </a:cubicBezTo>
                <a:close/>
                <a:moveTo>
                  <a:pt x="112" y="33"/>
                </a:moveTo>
                <a:cubicBezTo>
                  <a:pt x="112" y="32"/>
                  <a:pt x="117" y="33"/>
                  <a:pt x="118" y="32"/>
                </a:cubicBezTo>
                <a:cubicBezTo>
                  <a:pt x="116" y="32"/>
                  <a:pt x="107" y="31"/>
                  <a:pt x="109" y="32"/>
                </a:cubicBezTo>
                <a:cubicBezTo>
                  <a:pt x="107" y="33"/>
                  <a:pt x="106" y="32"/>
                  <a:pt x="105" y="32"/>
                </a:cubicBezTo>
                <a:cubicBezTo>
                  <a:pt x="102" y="32"/>
                  <a:pt x="98" y="33"/>
                  <a:pt x="95" y="32"/>
                </a:cubicBezTo>
                <a:cubicBezTo>
                  <a:pt x="95" y="33"/>
                  <a:pt x="94" y="33"/>
                  <a:pt x="93" y="33"/>
                </a:cubicBezTo>
                <a:cubicBezTo>
                  <a:pt x="93" y="33"/>
                  <a:pt x="94" y="33"/>
                  <a:pt x="94" y="33"/>
                </a:cubicBezTo>
                <a:cubicBezTo>
                  <a:pt x="92" y="34"/>
                  <a:pt x="89" y="32"/>
                  <a:pt x="86" y="34"/>
                </a:cubicBezTo>
                <a:cubicBezTo>
                  <a:pt x="87" y="34"/>
                  <a:pt x="88" y="34"/>
                  <a:pt x="88" y="34"/>
                </a:cubicBezTo>
                <a:cubicBezTo>
                  <a:pt x="89" y="34"/>
                  <a:pt x="90" y="34"/>
                  <a:pt x="91" y="34"/>
                </a:cubicBezTo>
                <a:cubicBezTo>
                  <a:pt x="91" y="34"/>
                  <a:pt x="91" y="34"/>
                  <a:pt x="91" y="34"/>
                </a:cubicBezTo>
                <a:cubicBezTo>
                  <a:pt x="91" y="34"/>
                  <a:pt x="92" y="34"/>
                  <a:pt x="92" y="34"/>
                </a:cubicBezTo>
                <a:cubicBezTo>
                  <a:pt x="92" y="34"/>
                  <a:pt x="92" y="35"/>
                  <a:pt x="92" y="36"/>
                </a:cubicBezTo>
                <a:cubicBezTo>
                  <a:pt x="92" y="35"/>
                  <a:pt x="93" y="35"/>
                  <a:pt x="93" y="35"/>
                </a:cubicBezTo>
                <a:cubicBezTo>
                  <a:pt x="92" y="35"/>
                  <a:pt x="93" y="34"/>
                  <a:pt x="92" y="34"/>
                </a:cubicBezTo>
                <a:cubicBezTo>
                  <a:pt x="93" y="34"/>
                  <a:pt x="94" y="34"/>
                  <a:pt x="94" y="34"/>
                </a:cubicBezTo>
                <a:cubicBezTo>
                  <a:pt x="94" y="34"/>
                  <a:pt x="95" y="34"/>
                  <a:pt x="95" y="35"/>
                </a:cubicBezTo>
                <a:cubicBezTo>
                  <a:pt x="95" y="34"/>
                  <a:pt x="95" y="34"/>
                  <a:pt x="96" y="34"/>
                </a:cubicBezTo>
                <a:cubicBezTo>
                  <a:pt x="96" y="34"/>
                  <a:pt x="95" y="34"/>
                  <a:pt x="96" y="34"/>
                </a:cubicBezTo>
                <a:cubicBezTo>
                  <a:pt x="96" y="33"/>
                  <a:pt x="96" y="34"/>
                  <a:pt x="97" y="34"/>
                </a:cubicBezTo>
                <a:cubicBezTo>
                  <a:pt x="97" y="33"/>
                  <a:pt x="99" y="34"/>
                  <a:pt x="99" y="34"/>
                </a:cubicBezTo>
                <a:cubicBezTo>
                  <a:pt x="102" y="32"/>
                  <a:pt x="108" y="34"/>
                  <a:pt x="112" y="33"/>
                </a:cubicBezTo>
                <a:close/>
                <a:moveTo>
                  <a:pt x="46" y="32"/>
                </a:moveTo>
                <a:cubicBezTo>
                  <a:pt x="48" y="33"/>
                  <a:pt x="49" y="32"/>
                  <a:pt x="50" y="33"/>
                </a:cubicBezTo>
                <a:cubicBezTo>
                  <a:pt x="50" y="32"/>
                  <a:pt x="51" y="32"/>
                  <a:pt x="51" y="32"/>
                </a:cubicBezTo>
                <a:cubicBezTo>
                  <a:pt x="50" y="31"/>
                  <a:pt x="48" y="32"/>
                  <a:pt x="46" y="32"/>
                </a:cubicBezTo>
                <a:close/>
                <a:moveTo>
                  <a:pt x="86" y="33"/>
                </a:moveTo>
                <a:cubicBezTo>
                  <a:pt x="88" y="33"/>
                  <a:pt x="91" y="33"/>
                  <a:pt x="93" y="32"/>
                </a:cubicBezTo>
                <a:cubicBezTo>
                  <a:pt x="82" y="32"/>
                  <a:pt x="74" y="33"/>
                  <a:pt x="63" y="34"/>
                </a:cubicBezTo>
                <a:cubicBezTo>
                  <a:pt x="63" y="35"/>
                  <a:pt x="63" y="35"/>
                  <a:pt x="63" y="35"/>
                </a:cubicBezTo>
                <a:cubicBezTo>
                  <a:pt x="62" y="36"/>
                  <a:pt x="57" y="35"/>
                  <a:pt x="58" y="36"/>
                </a:cubicBezTo>
                <a:cubicBezTo>
                  <a:pt x="60" y="36"/>
                  <a:pt x="63" y="36"/>
                  <a:pt x="64" y="36"/>
                </a:cubicBezTo>
                <a:cubicBezTo>
                  <a:pt x="63" y="36"/>
                  <a:pt x="63" y="35"/>
                  <a:pt x="63" y="35"/>
                </a:cubicBezTo>
                <a:cubicBezTo>
                  <a:pt x="64" y="34"/>
                  <a:pt x="67" y="34"/>
                  <a:pt x="68" y="35"/>
                </a:cubicBezTo>
                <a:cubicBezTo>
                  <a:pt x="67" y="36"/>
                  <a:pt x="64" y="34"/>
                  <a:pt x="64" y="36"/>
                </a:cubicBezTo>
                <a:cubicBezTo>
                  <a:pt x="66" y="35"/>
                  <a:pt x="68" y="36"/>
                  <a:pt x="71" y="36"/>
                </a:cubicBezTo>
                <a:cubicBezTo>
                  <a:pt x="69" y="36"/>
                  <a:pt x="69" y="36"/>
                  <a:pt x="68" y="37"/>
                </a:cubicBezTo>
                <a:cubicBezTo>
                  <a:pt x="68" y="37"/>
                  <a:pt x="70" y="37"/>
                  <a:pt x="71" y="36"/>
                </a:cubicBezTo>
                <a:cubicBezTo>
                  <a:pt x="71" y="37"/>
                  <a:pt x="71" y="36"/>
                  <a:pt x="72" y="36"/>
                </a:cubicBezTo>
                <a:cubicBezTo>
                  <a:pt x="71" y="35"/>
                  <a:pt x="73" y="36"/>
                  <a:pt x="73" y="35"/>
                </a:cubicBezTo>
                <a:cubicBezTo>
                  <a:pt x="71" y="35"/>
                  <a:pt x="70" y="35"/>
                  <a:pt x="69" y="34"/>
                </a:cubicBezTo>
                <a:cubicBezTo>
                  <a:pt x="74" y="34"/>
                  <a:pt x="78" y="33"/>
                  <a:pt x="82" y="35"/>
                </a:cubicBezTo>
                <a:cubicBezTo>
                  <a:pt x="82" y="35"/>
                  <a:pt x="82" y="35"/>
                  <a:pt x="83" y="34"/>
                </a:cubicBezTo>
                <a:cubicBezTo>
                  <a:pt x="82" y="34"/>
                  <a:pt x="82" y="34"/>
                  <a:pt x="82" y="34"/>
                </a:cubicBezTo>
                <a:cubicBezTo>
                  <a:pt x="83" y="35"/>
                  <a:pt x="82" y="33"/>
                  <a:pt x="83" y="33"/>
                </a:cubicBezTo>
                <a:cubicBezTo>
                  <a:pt x="84" y="34"/>
                  <a:pt x="83" y="34"/>
                  <a:pt x="83" y="34"/>
                </a:cubicBezTo>
                <a:cubicBezTo>
                  <a:pt x="85" y="33"/>
                  <a:pt x="88" y="36"/>
                  <a:pt x="86" y="33"/>
                </a:cubicBezTo>
                <a:close/>
                <a:moveTo>
                  <a:pt x="57" y="33"/>
                </a:moveTo>
                <a:cubicBezTo>
                  <a:pt x="58" y="33"/>
                  <a:pt x="60" y="33"/>
                  <a:pt x="61" y="33"/>
                </a:cubicBezTo>
                <a:cubicBezTo>
                  <a:pt x="60" y="32"/>
                  <a:pt x="58" y="32"/>
                  <a:pt x="57" y="33"/>
                </a:cubicBezTo>
                <a:close/>
                <a:moveTo>
                  <a:pt x="49" y="33"/>
                </a:moveTo>
                <a:cubicBezTo>
                  <a:pt x="50" y="34"/>
                  <a:pt x="51" y="33"/>
                  <a:pt x="52" y="33"/>
                </a:cubicBezTo>
                <a:cubicBezTo>
                  <a:pt x="52" y="32"/>
                  <a:pt x="50" y="33"/>
                  <a:pt x="49" y="33"/>
                </a:cubicBezTo>
                <a:close/>
                <a:moveTo>
                  <a:pt x="114" y="35"/>
                </a:moveTo>
                <a:cubicBezTo>
                  <a:pt x="114" y="35"/>
                  <a:pt x="115" y="36"/>
                  <a:pt x="115" y="35"/>
                </a:cubicBezTo>
                <a:cubicBezTo>
                  <a:pt x="115" y="35"/>
                  <a:pt x="114" y="34"/>
                  <a:pt x="114" y="35"/>
                </a:cubicBezTo>
                <a:close/>
                <a:moveTo>
                  <a:pt x="119" y="36"/>
                </a:moveTo>
                <a:cubicBezTo>
                  <a:pt x="120" y="37"/>
                  <a:pt x="122" y="36"/>
                  <a:pt x="123" y="36"/>
                </a:cubicBezTo>
                <a:cubicBezTo>
                  <a:pt x="127" y="35"/>
                  <a:pt x="134" y="36"/>
                  <a:pt x="138" y="35"/>
                </a:cubicBezTo>
                <a:cubicBezTo>
                  <a:pt x="132" y="35"/>
                  <a:pt x="126" y="35"/>
                  <a:pt x="119" y="36"/>
                </a:cubicBezTo>
                <a:close/>
                <a:moveTo>
                  <a:pt x="48" y="36"/>
                </a:moveTo>
                <a:cubicBezTo>
                  <a:pt x="48" y="35"/>
                  <a:pt x="50" y="36"/>
                  <a:pt x="49" y="35"/>
                </a:cubicBezTo>
                <a:cubicBezTo>
                  <a:pt x="49" y="35"/>
                  <a:pt x="47" y="34"/>
                  <a:pt x="48" y="36"/>
                </a:cubicBezTo>
                <a:close/>
                <a:moveTo>
                  <a:pt x="107" y="35"/>
                </a:moveTo>
                <a:cubicBezTo>
                  <a:pt x="109" y="36"/>
                  <a:pt x="111" y="36"/>
                  <a:pt x="113" y="35"/>
                </a:cubicBezTo>
                <a:cubicBezTo>
                  <a:pt x="110" y="34"/>
                  <a:pt x="109" y="35"/>
                  <a:pt x="107" y="35"/>
                </a:cubicBezTo>
                <a:close/>
                <a:moveTo>
                  <a:pt x="44" y="35"/>
                </a:moveTo>
                <a:cubicBezTo>
                  <a:pt x="44" y="35"/>
                  <a:pt x="43" y="35"/>
                  <a:pt x="42" y="36"/>
                </a:cubicBezTo>
                <a:cubicBezTo>
                  <a:pt x="43" y="36"/>
                  <a:pt x="43" y="35"/>
                  <a:pt x="43" y="36"/>
                </a:cubicBezTo>
                <a:cubicBezTo>
                  <a:pt x="45" y="36"/>
                  <a:pt x="47" y="37"/>
                  <a:pt x="49" y="36"/>
                </a:cubicBezTo>
                <a:cubicBezTo>
                  <a:pt x="47" y="36"/>
                  <a:pt x="47" y="35"/>
                  <a:pt x="46" y="35"/>
                </a:cubicBezTo>
                <a:cubicBezTo>
                  <a:pt x="47" y="35"/>
                  <a:pt x="46" y="36"/>
                  <a:pt x="46" y="36"/>
                </a:cubicBezTo>
                <a:cubicBezTo>
                  <a:pt x="45" y="35"/>
                  <a:pt x="45" y="36"/>
                  <a:pt x="44" y="35"/>
                </a:cubicBezTo>
                <a:close/>
                <a:moveTo>
                  <a:pt x="51" y="36"/>
                </a:moveTo>
                <a:cubicBezTo>
                  <a:pt x="48" y="36"/>
                  <a:pt x="51" y="37"/>
                  <a:pt x="54" y="36"/>
                </a:cubicBezTo>
                <a:cubicBezTo>
                  <a:pt x="53" y="35"/>
                  <a:pt x="52" y="36"/>
                  <a:pt x="51" y="36"/>
                </a:cubicBezTo>
                <a:close/>
                <a:moveTo>
                  <a:pt x="56" y="36"/>
                </a:moveTo>
                <a:cubicBezTo>
                  <a:pt x="56" y="35"/>
                  <a:pt x="55" y="36"/>
                  <a:pt x="54" y="36"/>
                </a:cubicBezTo>
                <a:cubicBezTo>
                  <a:pt x="54" y="36"/>
                  <a:pt x="56" y="36"/>
                  <a:pt x="56" y="36"/>
                </a:cubicBezTo>
                <a:close/>
                <a:moveTo>
                  <a:pt x="96" y="37"/>
                </a:moveTo>
                <a:cubicBezTo>
                  <a:pt x="96" y="35"/>
                  <a:pt x="100" y="37"/>
                  <a:pt x="101" y="36"/>
                </a:cubicBezTo>
                <a:cubicBezTo>
                  <a:pt x="100" y="36"/>
                  <a:pt x="96" y="35"/>
                  <a:pt x="96" y="37"/>
                </a:cubicBezTo>
                <a:close/>
                <a:moveTo>
                  <a:pt x="118" y="36"/>
                </a:moveTo>
                <a:cubicBezTo>
                  <a:pt x="117" y="36"/>
                  <a:pt x="115" y="36"/>
                  <a:pt x="114" y="36"/>
                </a:cubicBezTo>
                <a:cubicBezTo>
                  <a:pt x="115" y="36"/>
                  <a:pt x="117" y="37"/>
                  <a:pt x="118" y="36"/>
                </a:cubicBezTo>
                <a:close/>
                <a:moveTo>
                  <a:pt x="85" y="37"/>
                </a:moveTo>
                <a:cubicBezTo>
                  <a:pt x="86" y="37"/>
                  <a:pt x="88" y="37"/>
                  <a:pt x="88" y="36"/>
                </a:cubicBezTo>
                <a:cubicBezTo>
                  <a:pt x="87" y="36"/>
                  <a:pt x="85" y="36"/>
                  <a:pt x="85" y="37"/>
                </a:cubicBezTo>
                <a:close/>
                <a:moveTo>
                  <a:pt x="98" y="37"/>
                </a:moveTo>
                <a:cubicBezTo>
                  <a:pt x="98" y="37"/>
                  <a:pt x="102" y="37"/>
                  <a:pt x="102" y="37"/>
                </a:cubicBezTo>
                <a:cubicBezTo>
                  <a:pt x="101" y="37"/>
                  <a:pt x="98" y="36"/>
                  <a:pt x="98" y="37"/>
                </a:cubicBezTo>
                <a:close/>
                <a:moveTo>
                  <a:pt x="104" y="37"/>
                </a:moveTo>
                <a:cubicBezTo>
                  <a:pt x="106" y="37"/>
                  <a:pt x="107" y="37"/>
                  <a:pt x="107" y="37"/>
                </a:cubicBezTo>
                <a:cubicBezTo>
                  <a:pt x="106" y="37"/>
                  <a:pt x="105" y="36"/>
                  <a:pt x="104" y="37"/>
                </a:cubicBezTo>
                <a:close/>
                <a:moveTo>
                  <a:pt x="128" y="38"/>
                </a:moveTo>
                <a:cubicBezTo>
                  <a:pt x="129" y="37"/>
                  <a:pt x="130" y="37"/>
                  <a:pt x="130" y="37"/>
                </a:cubicBezTo>
                <a:cubicBezTo>
                  <a:pt x="130" y="37"/>
                  <a:pt x="130" y="37"/>
                  <a:pt x="130" y="37"/>
                </a:cubicBezTo>
                <a:cubicBezTo>
                  <a:pt x="130" y="37"/>
                  <a:pt x="128" y="37"/>
                  <a:pt x="128" y="38"/>
                </a:cubicBezTo>
                <a:close/>
                <a:moveTo>
                  <a:pt x="39" y="37"/>
                </a:moveTo>
                <a:cubicBezTo>
                  <a:pt x="39" y="36"/>
                  <a:pt x="38" y="37"/>
                  <a:pt x="37" y="37"/>
                </a:cubicBezTo>
                <a:cubicBezTo>
                  <a:pt x="37" y="38"/>
                  <a:pt x="39" y="37"/>
                  <a:pt x="39" y="37"/>
                </a:cubicBezTo>
                <a:close/>
                <a:moveTo>
                  <a:pt x="94" y="38"/>
                </a:moveTo>
                <a:cubicBezTo>
                  <a:pt x="95" y="37"/>
                  <a:pt x="97" y="38"/>
                  <a:pt x="97" y="37"/>
                </a:cubicBezTo>
                <a:cubicBezTo>
                  <a:pt x="96" y="38"/>
                  <a:pt x="95" y="36"/>
                  <a:pt x="94" y="38"/>
                </a:cubicBezTo>
                <a:close/>
                <a:moveTo>
                  <a:pt x="99" y="39"/>
                </a:moveTo>
                <a:cubicBezTo>
                  <a:pt x="107" y="38"/>
                  <a:pt x="115" y="39"/>
                  <a:pt x="123" y="37"/>
                </a:cubicBezTo>
                <a:cubicBezTo>
                  <a:pt x="115" y="38"/>
                  <a:pt x="105" y="37"/>
                  <a:pt x="99" y="39"/>
                </a:cubicBezTo>
                <a:close/>
                <a:moveTo>
                  <a:pt x="138" y="38"/>
                </a:moveTo>
                <a:cubicBezTo>
                  <a:pt x="142" y="38"/>
                  <a:pt x="145" y="38"/>
                  <a:pt x="149" y="38"/>
                </a:cubicBezTo>
                <a:cubicBezTo>
                  <a:pt x="145" y="37"/>
                  <a:pt x="142" y="37"/>
                  <a:pt x="138" y="38"/>
                </a:cubicBezTo>
                <a:close/>
                <a:moveTo>
                  <a:pt x="124" y="39"/>
                </a:moveTo>
                <a:cubicBezTo>
                  <a:pt x="124" y="39"/>
                  <a:pt x="125" y="40"/>
                  <a:pt x="126" y="39"/>
                </a:cubicBezTo>
                <a:cubicBezTo>
                  <a:pt x="125" y="38"/>
                  <a:pt x="123" y="39"/>
                  <a:pt x="124" y="39"/>
                </a:cubicBezTo>
                <a:close/>
                <a:moveTo>
                  <a:pt x="132" y="38"/>
                </a:moveTo>
                <a:cubicBezTo>
                  <a:pt x="131" y="39"/>
                  <a:pt x="128" y="38"/>
                  <a:pt x="126" y="39"/>
                </a:cubicBezTo>
                <a:cubicBezTo>
                  <a:pt x="128" y="38"/>
                  <a:pt x="131" y="40"/>
                  <a:pt x="132" y="38"/>
                </a:cubicBezTo>
                <a:close/>
                <a:moveTo>
                  <a:pt x="92" y="39"/>
                </a:moveTo>
                <a:cubicBezTo>
                  <a:pt x="93" y="40"/>
                  <a:pt x="95" y="40"/>
                  <a:pt x="96" y="39"/>
                </a:cubicBezTo>
                <a:cubicBezTo>
                  <a:pt x="94" y="39"/>
                  <a:pt x="93" y="39"/>
                  <a:pt x="92" y="39"/>
                </a:cubicBezTo>
                <a:cubicBezTo>
                  <a:pt x="93" y="39"/>
                  <a:pt x="92" y="39"/>
                  <a:pt x="92" y="39"/>
                </a:cubicBezTo>
                <a:close/>
                <a:moveTo>
                  <a:pt x="118" y="39"/>
                </a:moveTo>
                <a:cubicBezTo>
                  <a:pt x="119" y="39"/>
                  <a:pt x="120" y="40"/>
                  <a:pt x="120" y="39"/>
                </a:cubicBezTo>
                <a:cubicBezTo>
                  <a:pt x="119" y="38"/>
                  <a:pt x="118" y="39"/>
                  <a:pt x="118" y="39"/>
                </a:cubicBezTo>
                <a:close/>
                <a:moveTo>
                  <a:pt x="39" y="39"/>
                </a:moveTo>
                <a:cubicBezTo>
                  <a:pt x="39" y="39"/>
                  <a:pt x="42" y="40"/>
                  <a:pt x="43" y="39"/>
                </a:cubicBezTo>
                <a:cubicBezTo>
                  <a:pt x="42" y="40"/>
                  <a:pt x="40" y="39"/>
                  <a:pt x="39" y="39"/>
                </a:cubicBezTo>
                <a:close/>
                <a:moveTo>
                  <a:pt x="94" y="40"/>
                </a:moveTo>
                <a:cubicBezTo>
                  <a:pt x="94" y="40"/>
                  <a:pt x="95" y="40"/>
                  <a:pt x="95" y="41"/>
                </a:cubicBezTo>
                <a:cubicBezTo>
                  <a:pt x="91" y="40"/>
                  <a:pt x="87" y="41"/>
                  <a:pt x="85" y="42"/>
                </a:cubicBezTo>
                <a:cubicBezTo>
                  <a:pt x="85" y="42"/>
                  <a:pt x="85" y="43"/>
                  <a:pt x="86" y="43"/>
                </a:cubicBezTo>
                <a:cubicBezTo>
                  <a:pt x="85" y="42"/>
                  <a:pt x="87" y="42"/>
                  <a:pt x="87" y="42"/>
                </a:cubicBezTo>
                <a:cubicBezTo>
                  <a:pt x="93" y="43"/>
                  <a:pt x="97" y="41"/>
                  <a:pt x="102" y="42"/>
                </a:cubicBezTo>
                <a:cubicBezTo>
                  <a:pt x="102" y="42"/>
                  <a:pt x="104" y="42"/>
                  <a:pt x="104" y="42"/>
                </a:cubicBezTo>
                <a:cubicBezTo>
                  <a:pt x="104" y="42"/>
                  <a:pt x="104" y="42"/>
                  <a:pt x="104" y="43"/>
                </a:cubicBezTo>
                <a:cubicBezTo>
                  <a:pt x="107" y="40"/>
                  <a:pt x="112" y="41"/>
                  <a:pt x="117" y="41"/>
                </a:cubicBezTo>
                <a:cubicBezTo>
                  <a:pt x="114" y="40"/>
                  <a:pt x="112" y="41"/>
                  <a:pt x="108" y="40"/>
                </a:cubicBezTo>
                <a:cubicBezTo>
                  <a:pt x="110" y="40"/>
                  <a:pt x="114" y="40"/>
                  <a:pt x="115" y="39"/>
                </a:cubicBezTo>
                <a:cubicBezTo>
                  <a:pt x="108" y="40"/>
                  <a:pt x="101" y="39"/>
                  <a:pt x="94" y="40"/>
                </a:cubicBezTo>
                <a:close/>
                <a:moveTo>
                  <a:pt x="118" y="41"/>
                </a:moveTo>
                <a:cubicBezTo>
                  <a:pt x="119" y="41"/>
                  <a:pt x="122" y="41"/>
                  <a:pt x="121" y="41"/>
                </a:cubicBezTo>
                <a:cubicBezTo>
                  <a:pt x="120" y="41"/>
                  <a:pt x="120" y="40"/>
                  <a:pt x="119" y="40"/>
                </a:cubicBezTo>
                <a:cubicBezTo>
                  <a:pt x="120" y="41"/>
                  <a:pt x="118" y="40"/>
                  <a:pt x="118" y="41"/>
                </a:cubicBezTo>
                <a:close/>
                <a:moveTo>
                  <a:pt x="79" y="42"/>
                </a:moveTo>
                <a:cubicBezTo>
                  <a:pt x="80" y="42"/>
                  <a:pt x="82" y="43"/>
                  <a:pt x="82" y="42"/>
                </a:cubicBezTo>
                <a:cubicBezTo>
                  <a:pt x="81" y="42"/>
                  <a:pt x="80" y="41"/>
                  <a:pt x="79" y="42"/>
                </a:cubicBezTo>
                <a:close/>
                <a:moveTo>
                  <a:pt x="66" y="44"/>
                </a:moveTo>
                <a:cubicBezTo>
                  <a:pt x="66" y="44"/>
                  <a:pt x="66" y="43"/>
                  <a:pt x="66" y="43"/>
                </a:cubicBezTo>
                <a:cubicBezTo>
                  <a:pt x="61" y="44"/>
                  <a:pt x="58" y="43"/>
                  <a:pt x="54" y="44"/>
                </a:cubicBezTo>
                <a:cubicBezTo>
                  <a:pt x="54" y="45"/>
                  <a:pt x="55" y="44"/>
                  <a:pt x="55" y="45"/>
                </a:cubicBezTo>
                <a:cubicBezTo>
                  <a:pt x="52" y="45"/>
                  <a:pt x="49" y="45"/>
                  <a:pt x="45" y="46"/>
                </a:cubicBezTo>
                <a:cubicBezTo>
                  <a:pt x="47" y="46"/>
                  <a:pt x="48" y="45"/>
                  <a:pt x="50" y="46"/>
                </a:cubicBezTo>
                <a:cubicBezTo>
                  <a:pt x="50" y="46"/>
                  <a:pt x="52" y="45"/>
                  <a:pt x="52" y="46"/>
                </a:cubicBezTo>
                <a:cubicBezTo>
                  <a:pt x="52" y="46"/>
                  <a:pt x="51" y="45"/>
                  <a:pt x="51" y="46"/>
                </a:cubicBezTo>
                <a:cubicBezTo>
                  <a:pt x="52" y="46"/>
                  <a:pt x="55" y="46"/>
                  <a:pt x="56" y="47"/>
                </a:cubicBezTo>
                <a:cubicBezTo>
                  <a:pt x="52" y="47"/>
                  <a:pt x="47" y="46"/>
                  <a:pt x="44" y="48"/>
                </a:cubicBezTo>
                <a:cubicBezTo>
                  <a:pt x="50" y="49"/>
                  <a:pt x="55" y="48"/>
                  <a:pt x="61" y="48"/>
                </a:cubicBezTo>
                <a:cubicBezTo>
                  <a:pt x="60" y="48"/>
                  <a:pt x="61" y="49"/>
                  <a:pt x="60" y="49"/>
                </a:cubicBezTo>
                <a:cubicBezTo>
                  <a:pt x="60" y="49"/>
                  <a:pt x="60" y="49"/>
                  <a:pt x="60" y="48"/>
                </a:cubicBezTo>
                <a:cubicBezTo>
                  <a:pt x="58" y="49"/>
                  <a:pt x="56" y="48"/>
                  <a:pt x="54" y="49"/>
                </a:cubicBezTo>
                <a:cubicBezTo>
                  <a:pt x="55" y="49"/>
                  <a:pt x="56" y="49"/>
                  <a:pt x="56" y="50"/>
                </a:cubicBezTo>
                <a:cubicBezTo>
                  <a:pt x="56" y="49"/>
                  <a:pt x="57" y="49"/>
                  <a:pt x="58" y="49"/>
                </a:cubicBezTo>
                <a:cubicBezTo>
                  <a:pt x="57" y="50"/>
                  <a:pt x="59" y="49"/>
                  <a:pt x="59" y="50"/>
                </a:cubicBezTo>
                <a:cubicBezTo>
                  <a:pt x="58" y="50"/>
                  <a:pt x="56" y="50"/>
                  <a:pt x="56" y="51"/>
                </a:cubicBezTo>
                <a:cubicBezTo>
                  <a:pt x="57" y="50"/>
                  <a:pt x="58" y="51"/>
                  <a:pt x="59" y="50"/>
                </a:cubicBezTo>
                <a:cubicBezTo>
                  <a:pt x="59" y="51"/>
                  <a:pt x="62" y="51"/>
                  <a:pt x="62" y="50"/>
                </a:cubicBezTo>
                <a:cubicBezTo>
                  <a:pt x="62" y="51"/>
                  <a:pt x="62" y="51"/>
                  <a:pt x="62" y="51"/>
                </a:cubicBezTo>
                <a:cubicBezTo>
                  <a:pt x="67" y="50"/>
                  <a:pt x="71" y="51"/>
                  <a:pt x="76" y="50"/>
                </a:cubicBezTo>
                <a:cubicBezTo>
                  <a:pt x="76" y="49"/>
                  <a:pt x="73" y="51"/>
                  <a:pt x="74" y="50"/>
                </a:cubicBezTo>
                <a:cubicBezTo>
                  <a:pt x="72" y="50"/>
                  <a:pt x="70" y="50"/>
                  <a:pt x="67" y="50"/>
                </a:cubicBezTo>
                <a:cubicBezTo>
                  <a:pt x="70" y="49"/>
                  <a:pt x="70" y="50"/>
                  <a:pt x="71" y="49"/>
                </a:cubicBezTo>
                <a:cubicBezTo>
                  <a:pt x="69" y="48"/>
                  <a:pt x="65" y="49"/>
                  <a:pt x="63" y="49"/>
                </a:cubicBezTo>
                <a:cubicBezTo>
                  <a:pt x="64" y="49"/>
                  <a:pt x="65" y="49"/>
                  <a:pt x="65" y="48"/>
                </a:cubicBezTo>
                <a:cubicBezTo>
                  <a:pt x="64" y="48"/>
                  <a:pt x="62" y="48"/>
                  <a:pt x="61" y="49"/>
                </a:cubicBezTo>
                <a:cubicBezTo>
                  <a:pt x="61" y="48"/>
                  <a:pt x="61" y="48"/>
                  <a:pt x="61" y="48"/>
                </a:cubicBezTo>
                <a:cubicBezTo>
                  <a:pt x="72" y="47"/>
                  <a:pt x="84" y="46"/>
                  <a:pt x="96" y="46"/>
                </a:cubicBezTo>
                <a:cubicBezTo>
                  <a:pt x="99" y="46"/>
                  <a:pt x="103" y="45"/>
                  <a:pt x="105" y="45"/>
                </a:cubicBezTo>
                <a:cubicBezTo>
                  <a:pt x="106" y="45"/>
                  <a:pt x="108" y="45"/>
                  <a:pt x="107" y="44"/>
                </a:cubicBezTo>
                <a:cubicBezTo>
                  <a:pt x="103" y="44"/>
                  <a:pt x="99" y="45"/>
                  <a:pt x="97" y="44"/>
                </a:cubicBezTo>
                <a:cubicBezTo>
                  <a:pt x="98" y="44"/>
                  <a:pt x="98" y="43"/>
                  <a:pt x="98" y="42"/>
                </a:cubicBezTo>
                <a:cubicBezTo>
                  <a:pt x="98" y="43"/>
                  <a:pt x="96" y="44"/>
                  <a:pt x="95" y="43"/>
                </a:cubicBezTo>
                <a:cubicBezTo>
                  <a:pt x="95" y="43"/>
                  <a:pt x="94" y="44"/>
                  <a:pt x="94" y="44"/>
                </a:cubicBezTo>
                <a:cubicBezTo>
                  <a:pt x="84" y="46"/>
                  <a:pt x="69" y="46"/>
                  <a:pt x="59" y="46"/>
                </a:cubicBezTo>
                <a:cubicBezTo>
                  <a:pt x="59" y="46"/>
                  <a:pt x="58" y="47"/>
                  <a:pt x="57" y="46"/>
                </a:cubicBezTo>
                <a:cubicBezTo>
                  <a:pt x="60" y="45"/>
                  <a:pt x="62" y="46"/>
                  <a:pt x="64" y="44"/>
                </a:cubicBezTo>
                <a:cubicBezTo>
                  <a:pt x="65" y="46"/>
                  <a:pt x="68" y="44"/>
                  <a:pt x="69" y="44"/>
                </a:cubicBezTo>
                <a:cubicBezTo>
                  <a:pt x="67" y="44"/>
                  <a:pt x="68" y="43"/>
                  <a:pt x="68" y="43"/>
                </a:cubicBezTo>
                <a:cubicBezTo>
                  <a:pt x="68" y="43"/>
                  <a:pt x="67" y="43"/>
                  <a:pt x="66" y="44"/>
                </a:cubicBezTo>
                <a:close/>
                <a:moveTo>
                  <a:pt x="76" y="44"/>
                </a:moveTo>
                <a:cubicBezTo>
                  <a:pt x="78" y="44"/>
                  <a:pt x="78" y="43"/>
                  <a:pt x="77" y="43"/>
                </a:cubicBezTo>
                <a:cubicBezTo>
                  <a:pt x="77" y="43"/>
                  <a:pt x="77" y="44"/>
                  <a:pt x="76" y="44"/>
                </a:cubicBezTo>
                <a:close/>
                <a:moveTo>
                  <a:pt x="80" y="44"/>
                </a:moveTo>
                <a:cubicBezTo>
                  <a:pt x="79" y="44"/>
                  <a:pt x="78" y="43"/>
                  <a:pt x="77" y="44"/>
                </a:cubicBezTo>
                <a:cubicBezTo>
                  <a:pt x="80" y="45"/>
                  <a:pt x="83" y="45"/>
                  <a:pt x="84" y="44"/>
                </a:cubicBezTo>
                <a:cubicBezTo>
                  <a:pt x="82" y="44"/>
                  <a:pt x="84" y="43"/>
                  <a:pt x="85" y="43"/>
                </a:cubicBezTo>
                <a:cubicBezTo>
                  <a:pt x="83" y="43"/>
                  <a:pt x="81" y="43"/>
                  <a:pt x="80" y="44"/>
                </a:cubicBezTo>
                <a:close/>
                <a:moveTo>
                  <a:pt x="117" y="44"/>
                </a:moveTo>
                <a:cubicBezTo>
                  <a:pt x="119" y="46"/>
                  <a:pt x="122" y="43"/>
                  <a:pt x="124" y="44"/>
                </a:cubicBezTo>
                <a:cubicBezTo>
                  <a:pt x="123" y="42"/>
                  <a:pt x="119" y="44"/>
                  <a:pt x="117" y="44"/>
                </a:cubicBezTo>
                <a:close/>
                <a:moveTo>
                  <a:pt x="86" y="45"/>
                </a:moveTo>
                <a:cubicBezTo>
                  <a:pt x="86" y="44"/>
                  <a:pt x="89" y="45"/>
                  <a:pt x="89" y="44"/>
                </a:cubicBezTo>
                <a:cubicBezTo>
                  <a:pt x="88" y="43"/>
                  <a:pt x="85" y="44"/>
                  <a:pt x="86" y="45"/>
                </a:cubicBezTo>
                <a:close/>
                <a:moveTo>
                  <a:pt x="48" y="44"/>
                </a:moveTo>
                <a:cubicBezTo>
                  <a:pt x="49" y="45"/>
                  <a:pt x="50" y="45"/>
                  <a:pt x="51" y="44"/>
                </a:cubicBezTo>
                <a:cubicBezTo>
                  <a:pt x="51" y="44"/>
                  <a:pt x="49" y="44"/>
                  <a:pt x="48" y="44"/>
                </a:cubicBezTo>
                <a:close/>
                <a:moveTo>
                  <a:pt x="431" y="46"/>
                </a:moveTo>
                <a:cubicBezTo>
                  <a:pt x="430" y="47"/>
                  <a:pt x="429" y="49"/>
                  <a:pt x="431" y="49"/>
                </a:cubicBezTo>
                <a:cubicBezTo>
                  <a:pt x="432" y="49"/>
                  <a:pt x="432" y="48"/>
                  <a:pt x="433" y="48"/>
                </a:cubicBezTo>
                <a:cubicBezTo>
                  <a:pt x="432" y="46"/>
                  <a:pt x="432" y="45"/>
                  <a:pt x="431" y="46"/>
                </a:cubicBezTo>
                <a:close/>
                <a:moveTo>
                  <a:pt x="94" y="48"/>
                </a:moveTo>
                <a:cubicBezTo>
                  <a:pt x="95" y="49"/>
                  <a:pt x="97" y="48"/>
                  <a:pt x="99" y="48"/>
                </a:cubicBezTo>
                <a:cubicBezTo>
                  <a:pt x="97" y="47"/>
                  <a:pt x="95" y="47"/>
                  <a:pt x="94" y="48"/>
                </a:cubicBezTo>
                <a:close/>
                <a:moveTo>
                  <a:pt x="54" y="50"/>
                </a:moveTo>
                <a:cubicBezTo>
                  <a:pt x="54" y="50"/>
                  <a:pt x="53" y="49"/>
                  <a:pt x="53" y="48"/>
                </a:cubicBezTo>
                <a:cubicBezTo>
                  <a:pt x="51" y="49"/>
                  <a:pt x="50" y="49"/>
                  <a:pt x="48" y="50"/>
                </a:cubicBezTo>
                <a:cubicBezTo>
                  <a:pt x="49" y="50"/>
                  <a:pt x="48" y="50"/>
                  <a:pt x="49" y="50"/>
                </a:cubicBezTo>
                <a:cubicBezTo>
                  <a:pt x="50" y="49"/>
                  <a:pt x="50" y="51"/>
                  <a:pt x="51" y="50"/>
                </a:cubicBezTo>
                <a:cubicBezTo>
                  <a:pt x="51" y="50"/>
                  <a:pt x="51" y="50"/>
                  <a:pt x="51" y="50"/>
                </a:cubicBezTo>
                <a:cubicBezTo>
                  <a:pt x="52" y="51"/>
                  <a:pt x="52" y="49"/>
                  <a:pt x="53" y="49"/>
                </a:cubicBezTo>
                <a:cubicBezTo>
                  <a:pt x="53" y="49"/>
                  <a:pt x="53" y="50"/>
                  <a:pt x="54" y="50"/>
                </a:cubicBezTo>
                <a:close/>
                <a:moveTo>
                  <a:pt x="71" y="49"/>
                </a:moveTo>
                <a:cubicBezTo>
                  <a:pt x="76" y="49"/>
                  <a:pt x="80" y="50"/>
                  <a:pt x="81" y="48"/>
                </a:cubicBezTo>
                <a:cubicBezTo>
                  <a:pt x="77" y="49"/>
                  <a:pt x="74" y="48"/>
                  <a:pt x="71" y="49"/>
                </a:cubicBezTo>
                <a:close/>
                <a:moveTo>
                  <a:pt x="123" y="51"/>
                </a:moveTo>
                <a:cubicBezTo>
                  <a:pt x="124" y="51"/>
                  <a:pt x="124" y="51"/>
                  <a:pt x="124" y="51"/>
                </a:cubicBezTo>
                <a:cubicBezTo>
                  <a:pt x="124" y="51"/>
                  <a:pt x="125" y="50"/>
                  <a:pt x="124" y="50"/>
                </a:cubicBezTo>
                <a:cubicBezTo>
                  <a:pt x="124" y="50"/>
                  <a:pt x="124" y="51"/>
                  <a:pt x="124" y="51"/>
                </a:cubicBezTo>
                <a:cubicBezTo>
                  <a:pt x="124" y="50"/>
                  <a:pt x="123" y="51"/>
                  <a:pt x="123" y="51"/>
                </a:cubicBezTo>
                <a:close/>
                <a:moveTo>
                  <a:pt x="124" y="50"/>
                </a:moveTo>
                <a:cubicBezTo>
                  <a:pt x="122" y="50"/>
                  <a:pt x="120" y="49"/>
                  <a:pt x="119" y="50"/>
                </a:cubicBezTo>
                <a:cubicBezTo>
                  <a:pt x="121" y="50"/>
                  <a:pt x="122" y="52"/>
                  <a:pt x="124" y="50"/>
                </a:cubicBezTo>
                <a:close/>
                <a:moveTo>
                  <a:pt x="109" y="51"/>
                </a:moveTo>
                <a:cubicBezTo>
                  <a:pt x="109" y="51"/>
                  <a:pt x="108" y="51"/>
                  <a:pt x="108" y="52"/>
                </a:cubicBezTo>
                <a:cubicBezTo>
                  <a:pt x="109" y="52"/>
                  <a:pt x="110" y="51"/>
                  <a:pt x="110" y="52"/>
                </a:cubicBezTo>
                <a:cubicBezTo>
                  <a:pt x="109" y="53"/>
                  <a:pt x="106" y="51"/>
                  <a:pt x="105" y="53"/>
                </a:cubicBezTo>
                <a:cubicBezTo>
                  <a:pt x="105" y="53"/>
                  <a:pt x="106" y="53"/>
                  <a:pt x="107" y="53"/>
                </a:cubicBezTo>
                <a:cubicBezTo>
                  <a:pt x="106" y="53"/>
                  <a:pt x="109" y="52"/>
                  <a:pt x="108" y="53"/>
                </a:cubicBezTo>
                <a:cubicBezTo>
                  <a:pt x="110" y="52"/>
                  <a:pt x="113" y="53"/>
                  <a:pt x="114" y="53"/>
                </a:cubicBezTo>
                <a:cubicBezTo>
                  <a:pt x="113" y="53"/>
                  <a:pt x="115" y="52"/>
                  <a:pt x="115" y="53"/>
                </a:cubicBezTo>
                <a:cubicBezTo>
                  <a:pt x="116" y="53"/>
                  <a:pt x="116" y="52"/>
                  <a:pt x="116" y="52"/>
                </a:cubicBezTo>
                <a:cubicBezTo>
                  <a:pt x="115" y="51"/>
                  <a:pt x="114" y="52"/>
                  <a:pt x="114" y="52"/>
                </a:cubicBezTo>
                <a:cubicBezTo>
                  <a:pt x="113" y="53"/>
                  <a:pt x="112" y="51"/>
                  <a:pt x="111" y="52"/>
                </a:cubicBezTo>
                <a:cubicBezTo>
                  <a:pt x="111" y="52"/>
                  <a:pt x="110" y="52"/>
                  <a:pt x="110" y="51"/>
                </a:cubicBezTo>
                <a:cubicBezTo>
                  <a:pt x="111" y="51"/>
                  <a:pt x="111" y="51"/>
                  <a:pt x="112" y="51"/>
                </a:cubicBezTo>
                <a:cubicBezTo>
                  <a:pt x="112" y="51"/>
                  <a:pt x="112" y="50"/>
                  <a:pt x="111" y="50"/>
                </a:cubicBezTo>
                <a:cubicBezTo>
                  <a:pt x="106" y="50"/>
                  <a:pt x="98" y="50"/>
                  <a:pt x="95" y="50"/>
                </a:cubicBezTo>
                <a:cubicBezTo>
                  <a:pt x="96" y="51"/>
                  <a:pt x="91" y="50"/>
                  <a:pt x="90" y="51"/>
                </a:cubicBezTo>
                <a:cubicBezTo>
                  <a:pt x="91" y="51"/>
                  <a:pt x="91" y="51"/>
                  <a:pt x="90" y="52"/>
                </a:cubicBezTo>
                <a:cubicBezTo>
                  <a:pt x="92" y="52"/>
                  <a:pt x="93" y="52"/>
                  <a:pt x="93" y="51"/>
                </a:cubicBezTo>
                <a:cubicBezTo>
                  <a:pt x="93" y="52"/>
                  <a:pt x="94" y="52"/>
                  <a:pt x="95" y="52"/>
                </a:cubicBezTo>
                <a:cubicBezTo>
                  <a:pt x="92" y="52"/>
                  <a:pt x="91" y="52"/>
                  <a:pt x="90" y="54"/>
                </a:cubicBezTo>
                <a:cubicBezTo>
                  <a:pt x="90" y="54"/>
                  <a:pt x="91" y="54"/>
                  <a:pt x="91" y="54"/>
                </a:cubicBezTo>
                <a:cubicBezTo>
                  <a:pt x="91" y="54"/>
                  <a:pt x="91" y="53"/>
                  <a:pt x="91" y="53"/>
                </a:cubicBezTo>
                <a:cubicBezTo>
                  <a:pt x="92" y="54"/>
                  <a:pt x="97" y="53"/>
                  <a:pt x="98" y="53"/>
                </a:cubicBezTo>
                <a:cubicBezTo>
                  <a:pt x="98" y="54"/>
                  <a:pt x="99" y="53"/>
                  <a:pt x="98" y="54"/>
                </a:cubicBezTo>
                <a:cubicBezTo>
                  <a:pt x="97" y="54"/>
                  <a:pt x="96" y="54"/>
                  <a:pt x="95" y="54"/>
                </a:cubicBezTo>
                <a:cubicBezTo>
                  <a:pt x="96" y="54"/>
                  <a:pt x="95" y="55"/>
                  <a:pt x="96" y="55"/>
                </a:cubicBezTo>
                <a:cubicBezTo>
                  <a:pt x="96" y="54"/>
                  <a:pt x="97" y="54"/>
                  <a:pt x="98" y="54"/>
                </a:cubicBezTo>
                <a:cubicBezTo>
                  <a:pt x="98" y="55"/>
                  <a:pt x="99" y="55"/>
                  <a:pt x="99" y="55"/>
                </a:cubicBezTo>
                <a:cubicBezTo>
                  <a:pt x="98" y="55"/>
                  <a:pt x="98" y="55"/>
                  <a:pt x="99" y="56"/>
                </a:cubicBezTo>
                <a:cubicBezTo>
                  <a:pt x="97" y="56"/>
                  <a:pt x="91" y="56"/>
                  <a:pt x="89" y="56"/>
                </a:cubicBezTo>
                <a:cubicBezTo>
                  <a:pt x="87" y="57"/>
                  <a:pt x="84" y="57"/>
                  <a:pt x="82" y="57"/>
                </a:cubicBezTo>
                <a:cubicBezTo>
                  <a:pt x="82" y="57"/>
                  <a:pt x="83" y="57"/>
                  <a:pt x="83" y="56"/>
                </a:cubicBezTo>
                <a:cubicBezTo>
                  <a:pt x="78" y="55"/>
                  <a:pt x="75" y="57"/>
                  <a:pt x="71" y="56"/>
                </a:cubicBezTo>
                <a:cubicBezTo>
                  <a:pt x="71" y="57"/>
                  <a:pt x="71" y="57"/>
                  <a:pt x="71" y="57"/>
                </a:cubicBezTo>
                <a:cubicBezTo>
                  <a:pt x="73" y="57"/>
                  <a:pt x="76" y="57"/>
                  <a:pt x="77" y="57"/>
                </a:cubicBezTo>
                <a:cubicBezTo>
                  <a:pt x="75" y="57"/>
                  <a:pt x="71" y="58"/>
                  <a:pt x="70" y="58"/>
                </a:cubicBezTo>
                <a:cubicBezTo>
                  <a:pt x="70" y="57"/>
                  <a:pt x="71" y="57"/>
                  <a:pt x="71" y="57"/>
                </a:cubicBezTo>
                <a:cubicBezTo>
                  <a:pt x="71" y="56"/>
                  <a:pt x="70" y="57"/>
                  <a:pt x="70" y="56"/>
                </a:cubicBezTo>
                <a:cubicBezTo>
                  <a:pt x="70" y="57"/>
                  <a:pt x="69" y="58"/>
                  <a:pt x="69" y="57"/>
                </a:cubicBezTo>
                <a:cubicBezTo>
                  <a:pt x="69" y="58"/>
                  <a:pt x="69" y="58"/>
                  <a:pt x="69" y="58"/>
                </a:cubicBezTo>
                <a:cubicBezTo>
                  <a:pt x="68" y="58"/>
                  <a:pt x="68" y="57"/>
                  <a:pt x="68" y="57"/>
                </a:cubicBezTo>
                <a:cubicBezTo>
                  <a:pt x="67" y="57"/>
                  <a:pt x="68" y="57"/>
                  <a:pt x="66" y="57"/>
                </a:cubicBezTo>
                <a:cubicBezTo>
                  <a:pt x="66" y="58"/>
                  <a:pt x="68" y="58"/>
                  <a:pt x="67" y="58"/>
                </a:cubicBezTo>
                <a:cubicBezTo>
                  <a:pt x="66" y="58"/>
                  <a:pt x="66" y="57"/>
                  <a:pt x="66" y="57"/>
                </a:cubicBezTo>
                <a:cubicBezTo>
                  <a:pt x="65" y="58"/>
                  <a:pt x="65" y="58"/>
                  <a:pt x="64" y="57"/>
                </a:cubicBezTo>
                <a:cubicBezTo>
                  <a:pt x="64" y="58"/>
                  <a:pt x="64" y="58"/>
                  <a:pt x="64" y="58"/>
                </a:cubicBezTo>
                <a:cubicBezTo>
                  <a:pt x="64" y="58"/>
                  <a:pt x="63" y="58"/>
                  <a:pt x="64" y="58"/>
                </a:cubicBezTo>
                <a:cubicBezTo>
                  <a:pt x="62" y="58"/>
                  <a:pt x="59" y="58"/>
                  <a:pt x="57" y="58"/>
                </a:cubicBezTo>
                <a:cubicBezTo>
                  <a:pt x="58" y="58"/>
                  <a:pt x="59" y="59"/>
                  <a:pt x="58" y="59"/>
                </a:cubicBezTo>
                <a:cubicBezTo>
                  <a:pt x="57" y="58"/>
                  <a:pt x="56" y="58"/>
                  <a:pt x="56" y="59"/>
                </a:cubicBezTo>
                <a:cubicBezTo>
                  <a:pt x="56" y="58"/>
                  <a:pt x="55" y="58"/>
                  <a:pt x="55" y="58"/>
                </a:cubicBezTo>
                <a:cubicBezTo>
                  <a:pt x="55" y="59"/>
                  <a:pt x="53" y="58"/>
                  <a:pt x="53" y="59"/>
                </a:cubicBezTo>
                <a:cubicBezTo>
                  <a:pt x="53" y="59"/>
                  <a:pt x="53" y="58"/>
                  <a:pt x="53" y="58"/>
                </a:cubicBezTo>
                <a:cubicBezTo>
                  <a:pt x="52" y="60"/>
                  <a:pt x="49" y="58"/>
                  <a:pt x="47" y="60"/>
                </a:cubicBezTo>
                <a:cubicBezTo>
                  <a:pt x="47" y="59"/>
                  <a:pt x="45" y="59"/>
                  <a:pt x="45" y="60"/>
                </a:cubicBezTo>
                <a:cubicBezTo>
                  <a:pt x="47" y="60"/>
                  <a:pt x="50" y="61"/>
                  <a:pt x="51" y="60"/>
                </a:cubicBezTo>
                <a:cubicBezTo>
                  <a:pt x="51" y="61"/>
                  <a:pt x="50" y="60"/>
                  <a:pt x="50" y="61"/>
                </a:cubicBezTo>
                <a:cubicBezTo>
                  <a:pt x="51" y="61"/>
                  <a:pt x="53" y="61"/>
                  <a:pt x="52" y="62"/>
                </a:cubicBezTo>
                <a:cubicBezTo>
                  <a:pt x="53" y="62"/>
                  <a:pt x="53" y="61"/>
                  <a:pt x="54" y="61"/>
                </a:cubicBezTo>
                <a:cubicBezTo>
                  <a:pt x="54" y="61"/>
                  <a:pt x="55" y="61"/>
                  <a:pt x="54" y="62"/>
                </a:cubicBezTo>
                <a:cubicBezTo>
                  <a:pt x="55" y="62"/>
                  <a:pt x="55" y="62"/>
                  <a:pt x="56" y="62"/>
                </a:cubicBezTo>
                <a:cubicBezTo>
                  <a:pt x="56" y="61"/>
                  <a:pt x="55" y="61"/>
                  <a:pt x="55" y="61"/>
                </a:cubicBezTo>
                <a:cubicBezTo>
                  <a:pt x="56" y="60"/>
                  <a:pt x="57" y="61"/>
                  <a:pt x="59" y="61"/>
                </a:cubicBezTo>
                <a:cubicBezTo>
                  <a:pt x="58" y="61"/>
                  <a:pt x="58" y="61"/>
                  <a:pt x="58" y="62"/>
                </a:cubicBezTo>
                <a:cubicBezTo>
                  <a:pt x="63" y="61"/>
                  <a:pt x="66" y="61"/>
                  <a:pt x="70" y="61"/>
                </a:cubicBezTo>
                <a:cubicBezTo>
                  <a:pt x="70" y="60"/>
                  <a:pt x="68" y="61"/>
                  <a:pt x="68" y="60"/>
                </a:cubicBezTo>
                <a:cubicBezTo>
                  <a:pt x="69" y="60"/>
                  <a:pt x="72" y="60"/>
                  <a:pt x="73" y="60"/>
                </a:cubicBezTo>
                <a:cubicBezTo>
                  <a:pt x="72" y="61"/>
                  <a:pt x="71" y="60"/>
                  <a:pt x="71" y="60"/>
                </a:cubicBezTo>
                <a:cubicBezTo>
                  <a:pt x="72" y="60"/>
                  <a:pt x="72" y="61"/>
                  <a:pt x="72" y="61"/>
                </a:cubicBezTo>
                <a:cubicBezTo>
                  <a:pt x="76" y="61"/>
                  <a:pt x="77" y="61"/>
                  <a:pt x="80" y="60"/>
                </a:cubicBezTo>
                <a:cubicBezTo>
                  <a:pt x="80" y="61"/>
                  <a:pt x="80" y="61"/>
                  <a:pt x="80" y="61"/>
                </a:cubicBezTo>
                <a:cubicBezTo>
                  <a:pt x="81" y="60"/>
                  <a:pt x="83" y="60"/>
                  <a:pt x="85" y="60"/>
                </a:cubicBezTo>
                <a:cubicBezTo>
                  <a:pt x="85" y="60"/>
                  <a:pt x="86" y="60"/>
                  <a:pt x="86" y="59"/>
                </a:cubicBezTo>
                <a:cubicBezTo>
                  <a:pt x="84" y="59"/>
                  <a:pt x="84" y="60"/>
                  <a:pt x="83" y="59"/>
                </a:cubicBezTo>
                <a:cubicBezTo>
                  <a:pt x="83" y="59"/>
                  <a:pt x="83" y="60"/>
                  <a:pt x="83" y="60"/>
                </a:cubicBezTo>
                <a:cubicBezTo>
                  <a:pt x="82" y="60"/>
                  <a:pt x="81" y="60"/>
                  <a:pt x="82" y="59"/>
                </a:cubicBezTo>
                <a:cubicBezTo>
                  <a:pt x="84" y="60"/>
                  <a:pt x="88" y="57"/>
                  <a:pt x="90" y="59"/>
                </a:cubicBezTo>
                <a:cubicBezTo>
                  <a:pt x="91" y="58"/>
                  <a:pt x="92" y="58"/>
                  <a:pt x="93" y="59"/>
                </a:cubicBezTo>
                <a:cubicBezTo>
                  <a:pt x="93" y="58"/>
                  <a:pt x="94" y="58"/>
                  <a:pt x="95" y="58"/>
                </a:cubicBezTo>
                <a:cubicBezTo>
                  <a:pt x="96" y="59"/>
                  <a:pt x="96" y="59"/>
                  <a:pt x="96" y="60"/>
                </a:cubicBezTo>
                <a:cubicBezTo>
                  <a:pt x="99" y="60"/>
                  <a:pt x="100" y="59"/>
                  <a:pt x="102" y="59"/>
                </a:cubicBezTo>
                <a:cubicBezTo>
                  <a:pt x="102" y="59"/>
                  <a:pt x="102" y="59"/>
                  <a:pt x="103" y="59"/>
                </a:cubicBezTo>
                <a:cubicBezTo>
                  <a:pt x="103" y="59"/>
                  <a:pt x="105" y="58"/>
                  <a:pt x="105" y="59"/>
                </a:cubicBezTo>
                <a:cubicBezTo>
                  <a:pt x="104" y="59"/>
                  <a:pt x="104" y="60"/>
                  <a:pt x="106" y="60"/>
                </a:cubicBezTo>
                <a:cubicBezTo>
                  <a:pt x="105" y="59"/>
                  <a:pt x="105" y="59"/>
                  <a:pt x="106" y="58"/>
                </a:cubicBezTo>
                <a:cubicBezTo>
                  <a:pt x="104" y="58"/>
                  <a:pt x="103" y="59"/>
                  <a:pt x="102" y="58"/>
                </a:cubicBezTo>
                <a:cubicBezTo>
                  <a:pt x="104" y="58"/>
                  <a:pt x="106" y="58"/>
                  <a:pt x="108" y="57"/>
                </a:cubicBezTo>
                <a:cubicBezTo>
                  <a:pt x="107" y="59"/>
                  <a:pt x="108" y="59"/>
                  <a:pt x="106" y="59"/>
                </a:cubicBezTo>
                <a:cubicBezTo>
                  <a:pt x="106" y="60"/>
                  <a:pt x="108" y="59"/>
                  <a:pt x="109" y="58"/>
                </a:cubicBezTo>
                <a:cubicBezTo>
                  <a:pt x="109" y="58"/>
                  <a:pt x="108" y="58"/>
                  <a:pt x="109" y="59"/>
                </a:cubicBezTo>
                <a:cubicBezTo>
                  <a:pt x="111" y="58"/>
                  <a:pt x="110" y="59"/>
                  <a:pt x="112" y="59"/>
                </a:cubicBezTo>
                <a:cubicBezTo>
                  <a:pt x="112" y="58"/>
                  <a:pt x="111" y="59"/>
                  <a:pt x="111" y="58"/>
                </a:cubicBezTo>
                <a:cubicBezTo>
                  <a:pt x="112" y="58"/>
                  <a:pt x="113" y="58"/>
                  <a:pt x="114" y="58"/>
                </a:cubicBezTo>
                <a:cubicBezTo>
                  <a:pt x="113" y="58"/>
                  <a:pt x="113" y="60"/>
                  <a:pt x="113" y="59"/>
                </a:cubicBezTo>
                <a:cubicBezTo>
                  <a:pt x="113" y="59"/>
                  <a:pt x="114" y="59"/>
                  <a:pt x="114" y="59"/>
                </a:cubicBezTo>
                <a:cubicBezTo>
                  <a:pt x="114" y="59"/>
                  <a:pt x="115" y="59"/>
                  <a:pt x="115" y="58"/>
                </a:cubicBezTo>
                <a:cubicBezTo>
                  <a:pt x="116" y="60"/>
                  <a:pt x="120" y="59"/>
                  <a:pt x="121" y="58"/>
                </a:cubicBezTo>
                <a:cubicBezTo>
                  <a:pt x="120" y="58"/>
                  <a:pt x="120" y="57"/>
                  <a:pt x="119" y="57"/>
                </a:cubicBezTo>
                <a:cubicBezTo>
                  <a:pt x="120" y="57"/>
                  <a:pt x="120" y="57"/>
                  <a:pt x="121" y="57"/>
                </a:cubicBezTo>
                <a:cubicBezTo>
                  <a:pt x="121" y="58"/>
                  <a:pt x="120" y="57"/>
                  <a:pt x="121" y="58"/>
                </a:cubicBezTo>
                <a:cubicBezTo>
                  <a:pt x="123" y="58"/>
                  <a:pt x="125" y="57"/>
                  <a:pt x="127" y="58"/>
                </a:cubicBezTo>
                <a:cubicBezTo>
                  <a:pt x="127" y="58"/>
                  <a:pt x="128" y="59"/>
                  <a:pt x="128" y="58"/>
                </a:cubicBezTo>
                <a:cubicBezTo>
                  <a:pt x="128" y="58"/>
                  <a:pt x="128" y="57"/>
                  <a:pt x="129" y="58"/>
                </a:cubicBezTo>
                <a:cubicBezTo>
                  <a:pt x="129" y="58"/>
                  <a:pt x="129" y="58"/>
                  <a:pt x="129" y="59"/>
                </a:cubicBezTo>
                <a:cubicBezTo>
                  <a:pt x="130" y="58"/>
                  <a:pt x="131" y="59"/>
                  <a:pt x="132" y="59"/>
                </a:cubicBezTo>
                <a:cubicBezTo>
                  <a:pt x="131" y="58"/>
                  <a:pt x="133" y="58"/>
                  <a:pt x="133" y="57"/>
                </a:cubicBezTo>
                <a:cubicBezTo>
                  <a:pt x="130" y="56"/>
                  <a:pt x="127" y="58"/>
                  <a:pt x="126" y="57"/>
                </a:cubicBezTo>
                <a:cubicBezTo>
                  <a:pt x="128" y="57"/>
                  <a:pt x="129" y="55"/>
                  <a:pt x="131" y="57"/>
                </a:cubicBezTo>
                <a:cubicBezTo>
                  <a:pt x="131" y="56"/>
                  <a:pt x="131" y="56"/>
                  <a:pt x="131" y="56"/>
                </a:cubicBezTo>
                <a:cubicBezTo>
                  <a:pt x="135" y="55"/>
                  <a:pt x="140" y="56"/>
                  <a:pt x="145" y="56"/>
                </a:cubicBezTo>
                <a:cubicBezTo>
                  <a:pt x="150" y="56"/>
                  <a:pt x="155" y="55"/>
                  <a:pt x="158" y="56"/>
                </a:cubicBezTo>
                <a:cubicBezTo>
                  <a:pt x="156" y="56"/>
                  <a:pt x="154" y="56"/>
                  <a:pt x="153" y="56"/>
                </a:cubicBezTo>
                <a:cubicBezTo>
                  <a:pt x="154" y="58"/>
                  <a:pt x="157" y="57"/>
                  <a:pt x="156" y="59"/>
                </a:cubicBezTo>
                <a:cubicBezTo>
                  <a:pt x="156" y="58"/>
                  <a:pt x="156" y="58"/>
                  <a:pt x="156" y="58"/>
                </a:cubicBezTo>
                <a:cubicBezTo>
                  <a:pt x="155" y="58"/>
                  <a:pt x="153" y="58"/>
                  <a:pt x="152" y="59"/>
                </a:cubicBezTo>
                <a:cubicBezTo>
                  <a:pt x="154" y="59"/>
                  <a:pt x="155" y="59"/>
                  <a:pt x="157" y="59"/>
                </a:cubicBezTo>
                <a:cubicBezTo>
                  <a:pt x="157" y="58"/>
                  <a:pt x="161" y="58"/>
                  <a:pt x="163" y="59"/>
                </a:cubicBezTo>
                <a:cubicBezTo>
                  <a:pt x="163" y="58"/>
                  <a:pt x="165" y="59"/>
                  <a:pt x="165" y="59"/>
                </a:cubicBezTo>
                <a:cubicBezTo>
                  <a:pt x="166" y="59"/>
                  <a:pt x="166" y="58"/>
                  <a:pt x="166" y="58"/>
                </a:cubicBezTo>
                <a:cubicBezTo>
                  <a:pt x="166" y="58"/>
                  <a:pt x="167" y="58"/>
                  <a:pt x="167" y="58"/>
                </a:cubicBezTo>
                <a:cubicBezTo>
                  <a:pt x="168" y="58"/>
                  <a:pt x="167" y="57"/>
                  <a:pt x="167" y="57"/>
                </a:cubicBezTo>
                <a:cubicBezTo>
                  <a:pt x="168" y="57"/>
                  <a:pt x="167" y="59"/>
                  <a:pt x="168" y="58"/>
                </a:cubicBezTo>
                <a:cubicBezTo>
                  <a:pt x="168" y="58"/>
                  <a:pt x="169" y="58"/>
                  <a:pt x="170" y="58"/>
                </a:cubicBezTo>
                <a:cubicBezTo>
                  <a:pt x="170" y="59"/>
                  <a:pt x="169" y="58"/>
                  <a:pt x="169" y="59"/>
                </a:cubicBezTo>
                <a:cubicBezTo>
                  <a:pt x="170" y="59"/>
                  <a:pt x="170" y="59"/>
                  <a:pt x="169" y="59"/>
                </a:cubicBezTo>
                <a:cubicBezTo>
                  <a:pt x="170" y="59"/>
                  <a:pt x="170" y="58"/>
                  <a:pt x="170" y="58"/>
                </a:cubicBezTo>
                <a:cubicBezTo>
                  <a:pt x="170" y="57"/>
                  <a:pt x="169" y="58"/>
                  <a:pt x="169" y="57"/>
                </a:cubicBezTo>
                <a:cubicBezTo>
                  <a:pt x="169" y="57"/>
                  <a:pt x="169" y="57"/>
                  <a:pt x="169" y="57"/>
                </a:cubicBezTo>
                <a:cubicBezTo>
                  <a:pt x="169" y="57"/>
                  <a:pt x="168" y="57"/>
                  <a:pt x="168" y="57"/>
                </a:cubicBezTo>
                <a:cubicBezTo>
                  <a:pt x="169" y="57"/>
                  <a:pt x="169" y="56"/>
                  <a:pt x="169" y="56"/>
                </a:cubicBezTo>
                <a:cubicBezTo>
                  <a:pt x="170" y="56"/>
                  <a:pt x="169" y="57"/>
                  <a:pt x="171" y="57"/>
                </a:cubicBezTo>
                <a:cubicBezTo>
                  <a:pt x="171" y="57"/>
                  <a:pt x="170" y="56"/>
                  <a:pt x="171" y="56"/>
                </a:cubicBezTo>
                <a:cubicBezTo>
                  <a:pt x="171" y="56"/>
                  <a:pt x="171" y="57"/>
                  <a:pt x="171" y="57"/>
                </a:cubicBezTo>
                <a:cubicBezTo>
                  <a:pt x="170" y="55"/>
                  <a:pt x="166" y="56"/>
                  <a:pt x="164" y="56"/>
                </a:cubicBezTo>
                <a:cubicBezTo>
                  <a:pt x="164" y="57"/>
                  <a:pt x="165" y="57"/>
                  <a:pt x="165" y="57"/>
                </a:cubicBezTo>
                <a:cubicBezTo>
                  <a:pt x="164" y="57"/>
                  <a:pt x="165" y="57"/>
                  <a:pt x="163" y="58"/>
                </a:cubicBezTo>
                <a:cubicBezTo>
                  <a:pt x="164" y="57"/>
                  <a:pt x="163" y="57"/>
                  <a:pt x="162" y="57"/>
                </a:cubicBezTo>
                <a:cubicBezTo>
                  <a:pt x="162" y="58"/>
                  <a:pt x="163" y="57"/>
                  <a:pt x="163" y="58"/>
                </a:cubicBezTo>
                <a:cubicBezTo>
                  <a:pt x="162" y="58"/>
                  <a:pt x="162" y="58"/>
                  <a:pt x="161" y="58"/>
                </a:cubicBezTo>
                <a:cubicBezTo>
                  <a:pt x="161" y="57"/>
                  <a:pt x="162" y="57"/>
                  <a:pt x="162" y="57"/>
                </a:cubicBezTo>
                <a:cubicBezTo>
                  <a:pt x="160" y="57"/>
                  <a:pt x="160" y="57"/>
                  <a:pt x="159" y="57"/>
                </a:cubicBezTo>
                <a:cubicBezTo>
                  <a:pt x="158" y="57"/>
                  <a:pt x="159" y="58"/>
                  <a:pt x="158" y="58"/>
                </a:cubicBezTo>
                <a:cubicBezTo>
                  <a:pt x="156" y="58"/>
                  <a:pt x="157" y="58"/>
                  <a:pt x="156" y="57"/>
                </a:cubicBezTo>
                <a:cubicBezTo>
                  <a:pt x="156" y="56"/>
                  <a:pt x="157" y="57"/>
                  <a:pt x="158" y="57"/>
                </a:cubicBezTo>
                <a:cubicBezTo>
                  <a:pt x="158" y="57"/>
                  <a:pt x="158" y="57"/>
                  <a:pt x="158" y="57"/>
                </a:cubicBezTo>
                <a:cubicBezTo>
                  <a:pt x="158" y="56"/>
                  <a:pt x="159" y="57"/>
                  <a:pt x="159" y="57"/>
                </a:cubicBezTo>
                <a:cubicBezTo>
                  <a:pt x="159" y="56"/>
                  <a:pt x="158" y="56"/>
                  <a:pt x="158" y="55"/>
                </a:cubicBezTo>
                <a:cubicBezTo>
                  <a:pt x="159" y="55"/>
                  <a:pt x="161" y="55"/>
                  <a:pt x="160" y="56"/>
                </a:cubicBezTo>
                <a:cubicBezTo>
                  <a:pt x="161" y="56"/>
                  <a:pt x="162" y="56"/>
                  <a:pt x="162" y="56"/>
                </a:cubicBezTo>
                <a:cubicBezTo>
                  <a:pt x="163" y="54"/>
                  <a:pt x="168" y="56"/>
                  <a:pt x="170" y="54"/>
                </a:cubicBezTo>
                <a:cubicBezTo>
                  <a:pt x="165" y="54"/>
                  <a:pt x="161" y="54"/>
                  <a:pt x="157" y="54"/>
                </a:cubicBezTo>
                <a:cubicBezTo>
                  <a:pt x="157" y="54"/>
                  <a:pt x="158" y="54"/>
                  <a:pt x="158" y="54"/>
                </a:cubicBezTo>
                <a:cubicBezTo>
                  <a:pt x="156" y="54"/>
                  <a:pt x="154" y="54"/>
                  <a:pt x="153" y="54"/>
                </a:cubicBezTo>
                <a:cubicBezTo>
                  <a:pt x="153" y="55"/>
                  <a:pt x="152" y="54"/>
                  <a:pt x="152" y="54"/>
                </a:cubicBezTo>
                <a:cubicBezTo>
                  <a:pt x="151" y="55"/>
                  <a:pt x="152" y="55"/>
                  <a:pt x="151" y="55"/>
                </a:cubicBezTo>
                <a:cubicBezTo>
                  <a:pt x="151" y="54"/>
                  <a:pt x="150" y="55"/>
                  <a:pt x="149" y="54"/>
                </a:cubicBezTo>
                <a:cubicBezTo>
                  <a:pt x="149" y="55"/>
                  <a:pt x="150" y="55"/>
                  <a:pt x="149" y="55"/>
                </a:cubicBezTo>
                <a:cubicBezTo>
                  <a:pt x="146" y="55"/>
                  <a:pt x="139" y="53"/>
                  <a:pt x="135" y="55"/>
                </a:cubicBezTo>
                <a:cubicBezTo>
                  <a:pt x="135" y="55"/>
                  <a:pt x="136" y="55"/>
                  <a:pt x="136" y="55"/>
                </a:cubicBezTo>
                <a:cubicBezTo>
                  <a:pt x="133" y="54"/>
                  <a:pt x="125" y="55"/>
                  <a:pt x="121" y="55"/>
                </a:cubicBezTo>
                <a:cubicBezTo>
                  <a:pt x="118" y="55"/>
                  <a:pt x="113" y="55"/>
                  <a:pt x="111" y="55"/>
                </a:cubicBezTo>
                <a:cubicBezTo>
                  <a:pt x="111" y="55"/>
                  <a:pt x="111" y="55"/>
                  <a:pt x="110" y="55"/>
                </a:cubicBezTo>
                <a:cubicBezTo>
                  <a:pt x="110" y="55"/>
                  <a:pt x="110" y="55"/>
                  <a:pt x="110" y="55"/>
                </a:cubicBezTo>
                <a:cubicBezTo>
                  <a:pt x="107" y="54"/>
                  <a:pt x="101" y="57"/>
                  <a:pt x="99" y="54"/>
                </a:cubicBezTo>
                <a:cubicBezTo>
                  <a:pt x="100" y="54"/>
                  <a:pt x="101" y="55"/>
                  <a:pt x="101" y="54"/>
                </a:cubicBezTo>
                <a:cubicBezTo>
                  <a:pt x="100" y="54"/>
                  <a:pt x="99" y="54"/>
                  <a:pt x="99" y="54"/>
                </a:cubicBezTo>
                <a:cubicBezTo>
                  <a:pt x="100" y="54"/>
                  <a:pt x="99" y="53"/>
                  <a:pt x="100" y="53"/>
                </a:cubicBezTo>
                <a:cubicBezTo>
                  <a:pt x="101" y="54"/>
                  <a:pt x="103" y="53"/>
                  <a:pt x="105" y="53"/>
                </a:cubicBezTo>
                <a:cubicBezTo>
                  <a:pt x="105" y="52"/>
                  <a:pt x="103" y="52"/>
                  <a:pt x="102" y="52"/>
                </a:cubicBezTo>
                <a:cubicBezTo>
                  <a:pt x="102" y="52"/>
                  <a:pt x="102" y="52"/>
                  <a:pt x="102" y="52"/>
                </a:cubicBezTo>
                <a:cubicBezTo>
                  <a:pt x="104" y="52"/>
                  <a:pt x="107" y="52"/>
                  <a:pt x="108" y="51"/>
                </a:cubicBezTo>
                <a:cubicBezTo>
                  <a:pt x="108" y="51"/>
                  <a:pt x="108" y="51"/>
                  <a:pt x="108" y="51"/>
                </a:cubicBezTo>
                <a:cubicBezTo>
                  <a:pt x="108" y="51"/>
                  <a:pt x="108" y="50"/>
                  <a:pt x="109" y="50"/>
                </a:cubicBezTo>
                <a:cubicBezTo>
                  <a:pt x="109" y="51"/>
                  <a:pt x="109" y="51"/>
                  <a:pt x="109" y="51"/>
                </a:cubicBezTo>
                <a:close/>
                <a:moveTo>
                  <a:pt x="112" y="51"/>
                </a:moveTo>
                <a:cubicBezTo>
                  <a:pt x="112" y="51"/>
                  <a:pt x="113" y="51"/>
                  <a:pt x="113" y="51"/>
                </a:cubicBezTo>
                <a:cubicBezTo>
                  <a:pt x="112" y="51"/>
                  <a:pt x="113" y="49"/>
                  <a:pt x="112" y="50"/>
                </a:cubicBezTo>
                <a:cubicBezTo>
                  <a:pt x="112" y="51"/>
                  <a:pt x="112" y="50"/>
                  <a:pt x="112" y="51"/>
                </a:cubicBezTo>
                <a:close/>
                <a:moveTo>
                  <a:pt x="49" y="52"/>
                </a:moveTo>
                <a:cubicBezTo>
                  <a:pt x="50" y="51"/>
                  <a:pt x="53" y="52"/>
                  <a:pt x="54" y="51"/>
                </a:cubicBezTo>
                <a:cubicBezTo>
                  <a:pt x="52" y="52"/>
                  <a:pt x="50" y="50"/>
                  <a:pt x="49" y="52"/>
                </a:cubicBezTo>
                <a:close/>
                <a:moveTo>
                  <a:pt x="127" y="51"/>
                </a:moveTo>
                <a:cubicBezTo>
                  <a:pt x="127" y="51"/>
                  <a:pt x="125" y="52"/>
                  <a:pt x="124" y="52"/>
                </a:cubicBezTo>
                <a:cubicBezTo>
                  <a:pt x="125" y="52"/>
                  <a:pt x="127" y="53"/>
                  <a:pt x="127" y="51"/>
                </a:cubicBezTo>
                <a:close/>
                <a:moveTo>
                  <a:pt x="62" y="53"/>
                </a:moveTo>
                <a:cubicBezTo>
                  <a:pt x="61" y="53"/>
                  <a:pt x="59" y="53"/>
                  <a:pt x="59" y="54"/>
                </a:cubicBezTo>
                <a:cubicBezTo>
                  <a:pt x="60" y="54"/>
                  <a:pt x="61" y="54"/>
                  <a:pt x="62" y="53"/>
                </a:cubicBezTo>
                <a:close/>
                <a:moveTo>
                  <a:pt x="85" y="51"/>
                </a:moveTo>
                <a:cubicBezTo>
                  <a:pt x="84" y="52"/>
                  <a:pt x="74" y="51"/>
                  <a:pt x="70" y="53"/>
                </a:cubicBezTo>
                <a:cubicBezTo>
                  <a:pt x="68" y="52"/>
                  <a:pt x="64" y="52"/>
                  <a:pt x="63" y="53"/>
                </a:cubicBezTo>
                <a:cubicBezTo>
                  <a:pt x="65" y="54"/>
                  <a:pt x="67" y="53"/>
                  <a:pt x="68" y="54"/>
                </a:cubicBezTo>
                <a:cubicBezTo>
                  <a:pt x="65" y="53"/>
                  <a:pt x="63" y="54"/>
                  <a:pt x="62" y="53"/>
                </a:cubicBezTo>
                <a:cubicBezTo>
                  <a:pt x="59" y="55"/>
                  <a:pt x="56" y="54"/>
                  <a:pt x="53" y="54"/>
                </a:cubicBezTo>
                <a:cubicBezTo>
                  <a:pt x="53" y="54"/>
                  <a:pt x="52" y="53"/>
                  <a:pt x="51" y="54"/>
                </a:cubicBezTo>
                <a:cubicBezTo>
                  <a:pt x="52" y="54"/>
                  <a:pt x="52" y="54"/>
                  <a:pt x="52" y="54"/>
                </a:cubicBezTo>
                <a:cubicBezTo>
                  <a:pt x="52" y="54"/>
                  <a:pt x="51" y="54"/>
                  <a:pt x="51" y="54"/>
                </a:cubicBezTo>
                <a:cubicBezTo>
                  <a:pt x="52" y="54"/>
                  <a:pt x="52" y="54"/>
                  <a:pt x="52" y="54"/>
                </a:cubicBezTo>
                <a:cubicBezTo>
                  <a:pt x="52" y="54"/>
                  <a:pt x="52" y="55"/>
                  <a:pt x="52" y="55"/>
                </a:cubicBezTo>
                <a:cubicBezTo>
                  <a:pt x="52" y="54"/>
                  <a:pt x="50" y="55"/>
                  <a:pt x="51" y="55"/>
                </a:cubicBezTo>
                <a:cubicBezTo>
                  <a:pt x="51" y="54"/>
                  <a:pt x="52" y="54"/>
                  <a:pt x="51" y="54"/>
                </a:cubicBezTo>
                <a:cubicBezTo>
                  <a:pt x="50" y="53"/>
                  <a:pt x="47" y="54"/>
                  <a:pt x="47" y="53"/>
                </a:cubicBezTo>
                <a:cubicBezTo>
                  <a:pt x="47" y="54"/>
                  <a:pt x="46" y="54"/>
                  <a:pt x="45" y="54"/>
                </a:cubicBezTo>
                <a:cubicBezTo>
                  <a:pt x="46" y="56"/>
                  <a:pt x="48" y="54"/>
                  <a:pt x="50" y="54"/>
                </a:cubicBezTo>
                <a:cubicBezTo>
                  <a:pt x="50" y="55"/>
                  <a:pt x="50" y="55"/>
                  <a:pt x="50" y="55"/>
                </a:cubicBezTo>
                <a:cubicBezTo>
                  <a:pt x="50" y="56"/>
                  <a:pt x="51" y="55"/>
                  <a:pt x="51" y="55"/>
                </a:cubicBezTo>
                <a:cubicBezTo>
                  <a:pt x="50" y="55"/>
                  <a:pt x="50" y="56"/>
                  <a:pt x="50" y="56"/>
                </a:cubicBezTo>
                <a:cubicBezTo>
                  <a:pt x="49" y="56"/>
                  <a:pt x="50" y="55"/>
                  <a:pt x="49" y="55"/>
                </a:cubicBezTo>
                <a:cubicBezTo>
                  <a:pt x="49" y="55"/>
                  <a:pt x="48" y="55"/>
                  <a:pt x="48" y="55"/>
                </a:cubicBezTo>
                <a:cubicBezTo>
                  <a:pt x="48" y="56"/>
                  <a:pt x="48" y="56"/>
                  <a:pt x="48" y="56"/>
                </a:cubicBezTo>
                <a:cubicBezTo>
                  <a:pt x="47" y="57"/>
                  <a:pt x="46" y="56"/>
                  <a:pt x="45" y="57"/>
                </a:cubicBezTo>
                <a:cubicBezTo>
                  <a:pt x="46" y="57"/>
                  <a:pt x="49" y="57"/>
                  <a:pt x="49" y="56"/>
                </a:cubicBezTo>
                <a:cubicBezTo>
                  <a:pt x="49" y="56"/>
                  <a:pt x="50" y="56"/>
                  <a:pt x="50" y="56"/>
                </a:cubicBezTo>
                <a:cubicBezTo>
                  <a:pt x="50" y="56"/>
                  <a:pt x="49" y="56"/>
                  <a:pt x="49" y="57"/>
                </a:cubicBezTo>
                <a:cubicBezTo>
                  <a:pt x="50" y="58"/>
                  <a:pt x="52" y="56"/>
                  <a:pt x="54" y="57"/>
                </a:cubicBezTo>
                <a:cubicBezTo>
                  <a:pt x="54" y="57"/>
                  <a:pt x="54" y="56"/>
                  <a:pt x="54" y="56"/>
                </a:cubicBezTo>
                <a:cubicBezTo>
                  <a:pt x="54" y="57"/>
                  <a:pt x="55" y="57"/>
                  <a:pt x="55" y="57"/>
                </a:cubicBezTo>
                <a:cubicBezTo>
                  <a:pt x="55" y="57"/>
                  <a:pt x="55" y="56"/>
                  <a:pt x="56" y="56"/>
                </a:cubicBezTo>
                <a:cubicBezTo>
                  <a:pt x="56" y="57"/>
                  <a:pt x="58" y="56"/>
                  <a:pt x="60" y="57"/>
                </a:cubicBezTo>
                <a:cubicBezTo>
                  <a:pt x="60" y="55"/>
                  <a:pt x="65" y="56"/>
                  <a:pt x="65" y="55"/>
                </a:cubicBezTo>
                <a:cubicBezTo>
                  <a:pt x="67" y="54"/>
                  <a:pt x="67" y="55"/>
                  <a:pt x="69" y="55"/>
                </a:cubicBezTo>
                <a:cubicBezTo>
                  <a:pt x="69" y="55"/>
                  <a:pt x="69" y="54"/>
                  <a:pt x="70" y="54"/>
                </a:cubicBezTo>
                <a:cubicBezTo>
                  <a:pt x="70" y="55"/>
                  <a:pt x="76" y="54"/>
                  <a:pt x="75" y="53"/>
                </a:cubicBezTo>
                <a:cubicBezTo>
                  <a:pt x="78" y="53"/>
                  <a:pt x="81" y="53"/>
                  <a:pt x="83" y="53"/>
                </a:cubicBezTo>
                <a:cubicBezTo>
                  <a:pt x="83" y="52"/>
                  <a:pt x="82" y="53"/>
                  <a:pt x="82" y="52"/>
                </a:cubicBezTo>
                <a:cubicBezTo>
                  <a:pt x="85" y="53"/>
                  <a:pt x="87" y="52"/>
                  <a:pt x="89" y="52"/>
                </a:cubicBezTo>
                <a:cubicBezTo>
                  <a:pt x="88" y="50"/>
                  <a:pt x="85" y="53"/>
                  <a:pt x="85" y="51"/>
                </a:cubicBezTo>
                <a:close/>
                <a:moveTo>
                  <a:pt x="56" y="52"/>
                </a:moveTo>
                <a:cubicBezTo>
                  <a:pt x="58" y="53"/>
                  <a:pt x="60" y="51"/>
                  <a:pt x="59" y="52"/>
                </a:cubicBezTo>
                <a:cubicBezTo>
                  <a:pt x="58" y="52"/>
                  <a:pt x="56" y="51"/>
                  <a:pt x="56" y="52"/>
                </a:cubicBezTo>
                <a:close/>
                <a:moveTo>
                  <a:pt x="195" y="54"/>
                </a:moveTo>
                <a:cubicBezTo>
                  <a:pt x="195" y="54"/>
                  <a:pt x="195" y="54"/>
                  <a:pt x="195" y="55"/>
                </a:cubicBezTo>
                <a:cubicBezTo>
                  <a:pt x="196" y="55"/>
                  <a:pt x="196" y="54"/>
                  <a:pt x="197" y="54"/>
                </a:cubicBezTo>
                <a:cubicBezTo>
                  <a:pt x="196" y="53"/>
                  <a:pt x="196" y="55"/>
                  <a:pt x="195" y="54"/>
                </a:cubicBezTo>
                <a:close/>
                <a:moveTo>
                  <a:pt x="200" y="55"/>
                </a:moveTo>
                <a:cubicBezTo>
                  <a:pt x="201" y="55"/>
                  <a:pt x="200" y="54"/>
                  <a:pt x="201" y="54"/>
                </a:cubicBezTo>
                <a:cubicBezTo>
                  <a:pt x="201" y="55"/>
                  <a:pt x="202" y="54"/>
                  <a:pt x="202" y="54"/>
                </a:cubicBezTo>
                <a:cubicBezTo>
                  <a:pt x="201" y="54"/>
                  <a:pt x="200" y="54"/>
                  <a:pt x="200" y="54"/>
                </a:cubicBezTo>
                <a:cubicBezTo>
                  <a:pt x="200" y="54"/>
                  <a:pt x="200" y="54"/>
                  <a:pt x="200" y="55"/>
                </a:cubicBezTo>
                <a:close/>
                <a:moveTo>
                  <a:pt x="187" y="54"/>
                </a:moveTo>
                <a:cubicBezTo>
                  <a:pt x="188" y="54"/>
                  <a:pt x="189" y="55"/>
                  <a:pt x="189" y="55"/>
                </a:cubicBezTo>
                <a:cubicBezTo>
                  <a:pt x="190" y="54"/>
                  <a:pt x="188" y="54"/>
                  <a:pt x="187" y="54"/>
                </a:cubicBezTo>
                <a:close/>
                <a:moveTo>
                  <a:pt x="71" y="54"/>
                </a:moveTo>
                <a:cubicBezTo>
                  <a:pt x="69" y="55"/>
                  <a:pt x="76" y="55"/>
                  <a:pt x="73" y="54"/>
                </a:cubicBezTo>
                <a:cubicBezTo>
                  <a:pt x="72" y="54"/>
                  <a:pt x="72" y="54"/>
                  <a:pt x="71" y="54"/>
                </a:cubicBezTo>
                <a:close/>
                <a:moveTo>
                  <a:pt x="48" y="55"/>
                </a:moveTo>
                <a:cubicBezTo>
                  <a:pt x="47" y="55"/>
                  <a:pt x="47" y="56"/>
                  <a:pt x="46" y="55"/>
                </a:cubicBezTo>
                <a:cubicBezTo>
                  <a:pt x="46" y="56"/>
                  <a:pt x="48" y="56"/>
                  <a:pt x="48" y="55"/>
                </a:cubicBezTo>
                <a:close/>
                <a:moveTo>
                  <a:pt x="173" y="55"/>
                </a:moveTo>
                <a:cubicBezTo>
                  <a:pt x="173" y="56"/>
                  <a:pt x="175" y="56"/>
                  <a:pt x="174" y="57"/>
                </a:cubicBezTo>
                <a:cubicBezTo>
                  <a:pt x="175" y="57"/>
                  <a:pt x="175" y="57"/>
                  <a:pt x="176" y="57"/>
                </a:cubicBezTo>
                <a:cubicBezTo>
                  <a:pt x="176" y="56"/>
                  <a:pt x="175" y="56"/>
                  <a:pt x="176" y="56"/>
                </a:cubicBezTo>
                <a:cubicBezTo>
                  <a:pt x="177" y="56"/>
                  <a:pt x="178" y="56"/>
                  <a:pt x="179" y="55"/>
                </a:cubicBezTo>
                <a:cubicBezTo>
                  <a:pt x="176" y="55"/>
                  <a:pt x="175" y="55"/>
                  <a:pt x="173" y="55"/>
                </a:cubicBezTo>
                <a:close/>
                <a:moveTo>
                  <a:pt x="141" y="56"/>
                </a:moveTo>
                <a:cubicBezTo>
                  <a:pt x="141" y="57"/>
                  <a:pt x="141" y="57"/>
                  <a:pt x="141" y="57"/>
                </a:cubicBezTo>
                <a:cubicBezTo>
                  <a:pt x="141" y="57"/>
                  <a:pt x="140" y="58"/>
                  <a:pt x="140" y="57"/>
                </a:cubicBezTo>
                <a:cubicBezTo>
                  <a:pt x="140" y="57"/>
                  <a:pt x="141" y="57"/>
                  <a:pt x="141" y="57"/>
                </a:cubicBezTo>
                <a:cubicBezTo>
                  <a:pt x="140" y="56"/>
                  <a:pt x="140" y="57"/>
                  <a:pt x="139" y="58"/>
                </a:cubicBezTo>
                <a:cubicBezTo>
                  <a:pt x="141" y="58"/>
                  <a:pt x="141" y="58"/>
                  <a:pt x="144" y="58"/>
                </a:cubicBezTo>
                <a:cubicBezTo>
                  <a:pt x="144" y="58"/>
                  <a:pt x="144" y="58"/>
                  <a:pt x="144" y="58"/>
                </a:cubicBezTo>
                <a:cubicBezTo>
                  <a:pt x="144" y="58"/>
                  <a:pt x="143" y="59"/>
                  <a:pt x="143" y="59"/>
                </a:cubicBezTo>
                <a:cubicBezTo>
                  <a:pt x="144" y="59"/>
                  <a:pt x="144" y="59"/>
                  <a:pt x="144" y="59"/>
                </a:cubicBezTo>
                <a:cubicBezTo>
                  <a:pt x="143" y="60"/>
                  <a:pt x="145" y="60"/>
                  <a:pt x="145" y="60"/>
                </a:cubicBezTo>
                <a:cubicBezTo>
                  <a:pt x="144" y="60"/>
                  <a:pt x="144" y="60"/>
                  <a:pt x="143" y="60"/>
                </a:cubicBezTo>
                <a:cubicBezTo>
                  <a:pt x="143" y="60"/>
                  <a:pt x="142" y="60"/>
                  <a:pt x="143" y="59"/>
                </a:cubicBezTo>
                <a:cubicBezTo>
                  <a:pt x="141" y="60"/>
                  <a:pt x="141" y="59"/>
                  <a:pt x="141" y="60"/>
                </a:cubicBezTo>
                <a:cubicBezTo>
                  <a:pt x="139" y="59"/>
                  <a:pt x="139" y="60"/>
                  <a:pt x="138" y="60"/>
                </a:cubicBezTo>
                <a:cubicBezTo>
                  <a:pt x="138" y="60"/>
                  <a:pt x="138" y="60"/>
                  <a:pt x="138" y="59"/>
                </a:cubicBezTo>
                <a:cubicBezTo>
                  <a:pt x="138" y="59"/>
                  <a:pt x="137" y="59"/>
                  <a:pt x="137" y="59"/>
                </a:cubicBezTo>
                <a:cubicBezTo>
                  <a:pt x="137" y="61"/>
                  <a:pt x="138" y="59"/>
                  <a:pt x="138" y="60"/>
                </a:cubicBezTo>
                <a:cubicBezTo>
                  <a:pt x="135" y="60"/>
                  <a:pt x="132" y="59"/>
                  <a:pt x="131" y="61"/>
                </a:cubicBezTo>
                <a:cubicBezTo>
                  <a:pt x="130" y="61"/>
                  <a:pt x="130" y="60"/>
                  <a:pt x="130" y="60"/>
                </a:cubicBezTo>
                <a:cubicBezTo>
                  <a:pt x="128" y="61"/>
                  <a:pt x="125" y="60"/>
                  <a:pt x="123" y="60"/>
                </a:cubicBezTo>
                <a:cubicBezTo>
                  <a:pt x="124" y="61"/>
                  <a:pt x="123" y="61"/>
                  <a:pt x="123" y="61"/>
                </a:cubicBezTo>
                <a:cubicBezTo>
                  <a:pt x="129" y="62"/>
                  <a:pt x="136" y="61"/>
                  <a:pt x="142" y="60"/>
                </a:cubicBezTo>
                <a:cubicBezTo>
                  <a:pt x="144" y="60"/>
                  <a:pt x="146" y="61"/>
                  <a:pt x="147" y="60"/>
                </a:cubicBezTo>
                <a:cubicBezTo>
                  <a:pt x="146" y="60"/>
                  <a:pt x="146" y="60"/>
                  <a:pt x="147" y="59"/>
                </a:cubicBezTo>
                <a:cubicBezTo>
                  <a:pt x="146" y="59"/>
                  <a:pt x="146" y="60"/>
                  <a:pt x="146" y="60"/>
                </a:cubicBezTo>
                <a:cubicBezTo>
                  <a:pt x="146" y="59"/>
                  <a:pt x="147" y="59"/>
                  <a:pt x="147" y="58"/>
                </a:cubicBezTo>
                <a:cubicBezTo>
                  <a:pt x="146" y="58"/>
                  <a:pt x="146" y="59"/>
                  <a:pt x="145" y="59"/>
                </a:cubicBezTo>
                <a:cubicBezTo>
                  <a:pt x="145" y="58"/>
                  <a:pt x="146" y="58"/>
                  <a:pt x="146" y="58"/>
                </a:cubicBezTo>
                <a:cubicBezTo>
                  <a:pt x="146" y="58"/>
                  <a:pt x="146" y="57"/>
                  <a:pt x="147" y="57"/>
                </a:cubicBezTo>
                <a:cubicBezTo>
                  <a:pt x="147" y="56"/>
                  <a:pt x="145" y="57"/>
                  <a:pt x="144" y="56"/>
                </a:cubicBezTo>
                <a:cubicBezTo>
                  <a:pt x="144" y="57"/>
                  <a:pt x="144" y="57"/>
                  <a:pt x="144" y="57"/>
                </a:cubicBezTo>
                <a:cubicBezTo>
                  <a:pt x="143" y="56"/>
                  <a:pt x="143" y="57"/>
                  <a:pt x="141" y="56"/>
                </a:cubicBezTo>
                <a:close/>
                <a:moveTo>
                  <a:pt x="153" y="58"/>
                </a:moveTo>
                <a:cubicBezTo>
                  <a:pt x="153" y="58"/>
                  <a:pt x="153" y="58"/>
                  <a:pt x="153" y="58"/>
                </a:cubicBezTo>
                <a:cubicBezTo>
                  <a:pt x="154" y="57"/>
                  <a:pt x="153" y="57"/>
                  <a:pt x="153" y="56"/>
                </a:cubicBezTo>
                <a:cubicBezTo>
                  <a:pt x="151" y="57"/>
                  <a:pt x="149" y="56"/>
                  <a:pt x="148" y="57"/>
                </a:cubicBezTo>
                <a:cubicBezTo>
                  <a:pt x="149" y="57"/>
                  <a:pt x="152" y="58"/>
                  <a:pt x="152" y="57"/>
                </a:cubicBezTo>
                <a:cubicBezTo>
                  <a:pt x="152" y="57"/>
                  <a:pt x="152" y="58"/>
                  <a:pt x="153" y="58"/>
                </a:cubicBezTo>
                <a:close/>
                <a:moveTo>
                  <a:pt x="136" y="57"/>
                </a:moveTo>
                <a:cubicBezTo>
                  <a:pt x="137" y="57"/>
                  <a:pt x="137" y="57"/>
                  <a:pt x="137" y="57"/>
                </a:cubicBezTo>
                <a:cubicBezTo>
                  <a:pt x="136" y="57"/>
                  <a:pt x="134" y="56"/>
                  <a:pt x="133" y="57"/>
                </a:cubicBezTo>
                <a:cubicBezTo>
                  <a:pt x="134" y="57"/>
                  <a:pt x="133" y="58"/>
                  <a:pt x="133" y="58"/>
                </a:cubicBezTo>
                <a:cubicBezTo>
                  <a:pt x="135" y="59"/>
                  <a:pt x="135" y="57"/>
                  <a:pt x="135" y="57"/>
                </a:cubicBezTo>
                <a:cubicBezTo>
                  <a:pt x="136" y="57"/>
                  <a:pt x="136" y="59"/>
                  <a:pt x="136" y="59"/>
                </a:cubicBezTo>
                <a:cubicBezTo>
                  <a:pt x="136" y="58"/>
                  <a:pt x="137" y="59"/>
                  <a:pt x="138" y="59"/>
                </a:cubicBezTo>
                <a:cubicBezTo>
                  <a:pt x="138" y="59"/>
                  <a:pt x="138" y="58"/>
                  <a:pt x="138" y="58"/>
                </a:cubicBezTo>
                <a:cubicBezTo>
                  <a:pt x="136" y="59"/>
                  <a:pt x="137" y="58"/>
                  <a:pt x="136" y="57"/>
                </a:cubicBezTo>
                <a:close/>
                <a:moveTo>
                  <a:pt x="174" y="59"/>
                </a:moveTo>
                <a:cubicBezTo>
                  <a:pt x="175" y="59"/>
                  <a:pt x="175" y="59"/>
                  <a:pt x="176" y="59"/>
                </a:cubicBezTo>
                <a:cubicBezTo>
                  <a:pt x="176" y="57"/>
                  <a:pt x="174" y="59"/>
                  <a:pt x="174" y="58"/>
                </a:cubicBezTo>
                <a:cubicBezTo>
                  <a:pt x="174" y="58"/>
                  <a:pt x="174" y="58"/>
                  <a:pt x="174" y="59"/>
                </a:cubicBezTo>
                <a:close/>
                <a:moveTo>
                  <a:pt x="171" y="59"/>
                </a:moveTo>
                <a:cubicBezTo>
                  <a:pt x="171" y="58"/>
                  <a:pt x="172" y="59"/>
                  <a:pt x="172" y="59"/>
                </a:cubicBezTo>
                <a:cubicBezTo>
                  <a:pt x="172" y="58"/>
                  <a:pt x="172" y="58"/>
                  <a:pt x="174" y="59"/>
                </a:cubicBezTo>
                <a:cubicBezTo>
                  <a:pt x="174" y="58"/>
                  <a:pt x="174" y="58"/>
                  <a:pt x="174" y="58"/>
                </a:cubicBezTo>
                <a:cubicBezTo>
                  <a:pt x="173" y="58"/>
                  <a:pt x="172" y="58"/>
                  <a:pt x="171" y="58"/>
                </a:cubicBezTo>
                <a:cubicBezTo>
                  <a:pt x="171" y="59"/>
                  <a:pt x="170" y="58"/>
                  <a:pt x="171" y="59"/>
                </a:cubicBezTo>
                <a:close/>
                <a:moveTo>
                  <a:pt x="94" y="59"/>
                </a:moveTo>
                <a:cubicBezTo>
                  <a:pt x="94" y="59"/>
                  <a:pt x="95" y="59"/>
                  <a:pt x="95" y="59"/>
                </a:cubicBezTo>
                <a:cubicBezTo>
                  <a:pt x="95" y="59"/>
                  <a:pt x="94" y="58"/>
                  <a:pt x="94" y="59"/>
                </a:cubicBezTo>
                <a:cubicBezTo>
                  <a:pt x="94" y="59"/>
                  <a:pt x="94" y="59"/>
                  <a:pt x="94" y="59"/>
                </a:cubicBezTo>
                <a:cubicBezTo>
                  <a:pt x="94" y="59"/>
                  <a:pt x="94" y="60"/>
                  <a:pt x="94" y="59"/>
                </a:cubicBezTo>
                <a:close/>
                <a:moveTo>
                  <a:pt x="158" y="59"/>
                </a:moveTo>
                <a:cubicBezTo>
                  <a:pt x="159" y="60"/>
                  <a:pt x="159" y="60"/>
                  <a:pt x="159" y="60"/>
                </a:cubicBezTo>
                <a:cubicBezTo>
                  <a:pt x="160" y="59"/>
                  <a:pt x="158" y="59"/>
                  <a:pt x="158" y="59"/>
                </a:cubicBezTo>
                <a:close/>
                <a:moveTo>
                  <a:pt x="92" y="60"/>
                </a:moveTo>
                <a:cubicBezTo>
                  <a:pt x="92" y="61"/>
                  <a:pt x="93" y="59"/>
                  <a:pt x="92" y="59"/>
                </a:cubicBezTo>
                <a:cubicBezTo>
                  <a:pt x="92" y="60"/>
                  <a:pt x="92" y="59"/>
                  <a:pt x="91" y="59"/>
                </a:cubicBezTo>
                <a:cubicBezTo>
                  <a:pt x="91" y="60"/>
                  <a:pt x="91" y="60"/>
                  <a:pt x="91" y="60"/>
                </a:cubicBezTo>
                <a:cubicBezTo>
                  <a:pt x="92" y="60"/>
                  <a:pt x="92" y="61"/>
                  <a:pt x="92" y="60"/>
                </a:cubicBezTo>
                <a:close/>
                <a:moveTo>
                  <a:pt x="114" y="62"/>
                </a:moveTo>
                <a:cubicBezTo>
                  <a:pt x="115" y="62"/>
                  <a:pt x="116" y="62"/>
                  <a:pt x="117" y="61"/>
                </a:cubicBezTo>
                <a:cubicBezTo>
                  <a:pt x="115" y="62"/>
                  <a:pt x="114" y="61"/>
                  <a:pt x="114" y="62"/>
                </a:cubicBezTo>
                <a:close/>
                <a:moveTo>
                  <a:pt x="40" y="62"/>
                </a:moveTo>
                <a:cubicBezTo>
                  <a:pt x="40" y="62"/>
                  <a:pt x="38" y="61"/>
                  <a:pt x="37" y="62"/>
                </a:cubicBezTo>
                <a:cubicBezTo>
                  <a:pt x="38" y="61"/>
                  <a:pt x="41" y="63"/>
                  <a:pt x="40" y="62"/>
                </a:cubicBezTo>
                <a:close/>
                <a:moveTo>
                  <a:pt x="35" y="63"/>
                </a:moveTo>
                <a:cubicBezTo>
                  <a:pt x="35" y="62"/>
                  <a:pt x="36" y="63"/>
                  <a:pt x="37" y="62"/>
                </a:cubicBezTo>
                <a:cubicBezTo>
                  <a:pt x="37" y="61"/>
                  <a:pt x="34" y="62"/>
                  <a:pt x="35" y="63"/>
                </a:cubicBezTo>
                <a:close/>
                <a:moveTo>
                  <a:pt x="97" y="63"/>
                </a:moveTo>
                <a:cubicBezTo>
                  <a:pt x="100" y="63"/>
                  <a:pt x="102" y="63"/>
                  <a:pt x="104" y="63"/>
                </a:cubicBezTo>
                <a:cubicBezTo>
                  <a:pt x="102" y="62"/>
                  <a:pt x="99" y="62"/>
                  <a:pt x="97" y="63"/>
                </a:cubicBezTo>
                <a:close/>
                <a:moveTo>
                  <a:pt x="4" y="65"/>
                </a:moveTo>
                <a:cubicBezTo>
                  <a:pt x="5" y="65"/>
                  <a:pt x="6" y="64"/>
                  <a:pt x="6" y="65"/>
                </a:cubicBezTo>
                <a:cubicBezTo>
                  <a:pt x="6" y="64"/>
                  <a:pt x="5" y="64"/>
                  <a:pt x="4" y="65"/>
                </a:cubicBezTo>
                <a:close/>
                <a:moveTo>
                  <a:pt x="10" y="65"/>
                </a:moveTo>
                <a:cubicBezTo>
                  <a:pt x="11" y="65"/>
                  <a:pt x="11" y="65"/>
                  <a:pt x="11" y="65"/>
                </a:cubicBezTo>
                <a:cubicBezTo>
                  <a:pt x="10" y="65"/>
                  <a:pt x="10" y="65"/>
                  <a:pt x="10" y="65"/>
                </a:cubicBezTo>
                <a:cubicBezTo>
                  <a:pt x="10" y="65"/>
                  <a:pt x="10" y="65"/>
                  <a:pt x="10" y="65"/>
                </a:cubicBezTo>
                <a:close/>
                <a:moveTo>
                  <a:pt x="114" y="66"/>
                </a:moveTo>
                <a:cubicBezTo>
                  <a:pt x="114" y="67"/>
                  <a:pt x="116" y="67"/>
                  <a:pt x="115" y="66"/>
                </a:cubicBezTo>
                <a:cubicBezTo>
                  <a:pt x="115" y="66"/>
                  <a:pt x="114" y="66"/>
                  <a:pt x="114" y="66"/>
                </a:cubicBezTo>
                <a:close/>
                <a:moveTo>
                  <a:pt x="163" y="70"/>
                </a:moveTo>
                <a:cubicBezTo>
                  <a:pt x="165" y="69"/>
                  <a:pt x="167" y="71"/>
                  <a:pt x="169" y="69"/>
                </a:cubicBezTo>
                <a:cubicBezTo>
                  <a:pt x="166" y="70"/>
                  <a:pt x="162" y="69"/>
                  <a:pt x="163" y="70"/>
                </a:cubicBezTo>
                <a:close/>
                <a:moveTo>
                  <a:pt x="155" y="70"/>
                </a:moveTo>
                <a:cubicBezTo>
                  <a:pt x="156" y="71"/>
                  <a:pt x="157" y="71"/>
                  <a:pt x="158" y="70"/>
                </a:cubicBezTo>
                <a:cubicBezTo>
                  <a:pt x="157" y="70"/>
                  <a:pt x="155" y="70"/>
                  <a:pt x="155" y="70"/>
                </a:cubicBezTo>
                <a:close/>
                <a:moveTo>
                  <a:pt x="117" y="72"/>
                </a:moveTo>
                <a:cubicBezTo>
                  <a:pt x="118" y="72"/>
                  <a:pt x="120" y="72"/>
                  <a:pt x="121" y="72"/>
                </a:cubicBezTo>
                <a:cubicBezTo>
                  <a:pt x="120" y="71"/>
                  <a:pt x="119" y="72"/>
                  <a:pt x="119" y="71"/>
                </a:cubicBezTo>
                <a:cubicBezTo>
                  <a:pt x="119" y="72"/>
                  <a:pt x="117" y="71"/>
                  <a:pt x="117" y="72"/>
                </a:cubicBezTo>
                <a:close/>
                <a:moveTo>
                  <a:pt x="107" y="73"/>
                </a:moveTo>
                <a:cubicBezTo>
                  <a:pt x="108" y="73"/>
                  <a:pt x="108" y="72"/>
                  <a:pt x="108" y="72"/>
                </a:cubicBezTo>
                <a:cubicBezTo>
                  <a:pt x="107" y="72"/>
                  <a:pt x="108" y="71"/>
                  <a:pt x="107" y="72"/>
                </a:cubicBezTo>
                <a:cubicBezTo>
                  <a:pt x="107" y="72"/>
                  <a:pt x="107" y="72"/>
                  <a:pt x="107" y="73"/>
                </a:cubicBezTo>
                <a:close/>
                <a:moveTo>
                  <a:pt x="108" y="72"/>
                </a:moveTo>
                <a:cubicBezTo>
                  <a:pt x="109" y="72"/>
                  <a:pt x="111" y="73"/>
                  <a:pt x="111" y="72"/>
                </a:cubicBezTo>
                <a:cubicBezTo>
                  <a:pt x="110" y="72"/>
                  <a:pt x="109" y="71"/>
                  <a:pt x="108" y="72"/>
                </a:cubicBezTo>
                <a:close/>
                <a:moveTo>
                  <a:pt x="111" y="72"/>
                </a:moveTo>
                <a:cubicBezTo>
                  <a:pt x="112" y="72"/>
                  <a:pt x="112" y="73"/>
                  <a:pt x="113" y="72"/>
                </a:cubicBezTo>
                <a:cubicBezTo>
                  <a:pt x="112" y="72"/>
                  <a:pt x="112" y="72"/>
                  <a:pt x="111" y="72"/>
                </a:cubicBezTo>
                <a:cubicBezTo>
                  <a:pt x="111" y="72"/>
                  <a:pt x="111" y="72"/>
                  <a:pt x="111" y="72"/>
                </a:cubicBezTo>
                <a:close/>
                <a:moveTo>
                  <a:pt x="147" y="74"/>
                </a:moveTo>
                <a:cubicBezTo>
                  <a:pt x="147" y="74"/>
                  <a:pt x="147" y="74"/>
                  <a:pt x="148" y="73"/>
                </a:cubicBezTo>
                <a:cubicBezTo>
                  <a:pt x="148" y="74"/>
                  <a:pt x="148" y="74"/>
                  <a:pt x="148" y="74"/>
                </a:cubicBezTo>
                <a:cubicBezTo>
                  <a:pt x="148" y="73"/>
                  <a:pt x="148" y="73"/>
                  <a:pt x="146" y="73"/>
                </a:cubicBezTo>
                <a:cubicBezTo>
                  <a:pt x="147" y="74"/>
                  <a:pt x="146" y="74"/>
                  <a:pt x="147" y="74"/>
                </a:cubicBezTo>
                <a:close/>
                <a:moveTo>
                  <a:pt x="146" y="73"/>
                </a:moveTo>
                <a:cubicBezTo>
                  <a:pt x="145" y="73"/>
                  <a:pt x="144" y="73"/>
                  <a:pt x="144" y="73"/>
                </a:cubicBezTo>
                <a:cubicBezTo>
                  <a:pt x="144" y="73"/>
                  <a:pt x="143" y="73"/>
                  <a:pt x="143" y="74"/>
                </a:cubicBezTo>
                <a:cubicBezTo>
                  <a:pt x="145" y="73"/>
                  <a:pt x="145" y="74"/>
                  <a:pt x="146" y="73"/>
                </a:cubicBezTo>
                <a:cubicBezTo>
                  <a:pt x="146" y="73"/>
                  <a:pt x="146" y="73"/>
                  <a:pt x="146" y="73"/>
                </a:cubicBezTo>
                <a:close/>
                <a:moveTo>
                  <a:pt x="149" y="74"/>
                </a:moveTo>
                <a:cubicBezTo>
                  <a:pt x="149" y="74"/>
                  <a:pt x="151" y="73"/>
                  <a:pt x="150" y="73"/>
                </a:cubicBezTo>
                <a:cubicBezTo>
                  <a:pt x="150" y="73"/>
                  <a:pt x="150" y="73"/>
                  <a:pt x="149" y="73"/>
                </a:cubicBezTo>
                <a:cubicBezTo>
                  <a:pt x="149" y="73"/>
                  <a:pt x="148" y="74"/>
                  <a:pt x="149" y="74"/>
                </a:cubicBezTo>
                <a:close/>
                <a:moveTo>
                  <a:pt x="154" y="73"/>
                </a:moveTo>
                <a:cubicBezTo>
                  <a:pt x="153" y="74"/>
                  <a:pt x="153" y="73"/>
                  <a:pt x="153" y="73"/>
                </a:cubicBezTo>
                <a:cubicBezTo>
                  <a:pt x="153" y="74"/>
                  <a:pt x="152" y="74"/>
                  <a:pt x="151" y="75"/>
                </a:cubicBezTo>
                <a:cubicBezTo>
                  <a:pt x="153" y="75"/>
                  <a:pt x="154" y="75"/>
                  <a:pt x="156" y="75"/>
                </a:cubicBezTo>
                <a:cubicBezTo>
                  <a:pt x="156" y="74"/>
                  <a:pt x="156" y="74"/>
                  <a:pt x="155" y="74"/>
                </a:cubicBezTo>
                <a:cubicBezTo>
                  <a:pt x="156" y="75"/>
                  <a:pt x="157" y="73"/>
                  <a:pt x="157" y="74"/>
                </a:cubicBezTo>
                <a:cubicBezTo>
                  <a:pt x="157" y="74"/>
                  <a:pt x="156" y="74"/>
                  <a:pt x="156" y="74"/>
                </a:cubicBezTo>
                <a:cubicBezTo>
                  <a:pt x="158" y="75"/>
                  <a:pt x="161" y="75"/>
                  <a:pt x="162" y="74"/>
                </a:cubicBezTo>
                <a:cubicBezTo>
                  <a:pt x="161" y="74"/>
                  <a:pt x="161" y="74"/>
                  <a:pt x="161" y="73"/>
                </a:cubicBezTo>
                <a:cubicBezTo>
                  <a:pt x="159" y="75"/>
                  <a:pt x="156" y="73"/>
                  <a:pt x="154" y="73"/>
                </a:cubicBezTo>
                <a:close/>
                <a:moveTo>
                  <a:pt x="107" y="78"/>
                </a:moveTo>
                <a:cubicBezTo>
                  <a:pt x="106" y="77"/>
                  <a:pt x="105" y="77"/>
                  <a:pt x="104" y="77"/>
                </a:cubicBezTo>
                <a:cubicBezTo>
                  <a:pt x="103" y="79"/>
                  <a:pt x="97" y="77"/>
                  <a:pt x="96" y="78"/>
                </a:cubicBezTo>
                <a:cubicBezTo>
                  <a:pt x="96" y="79"/>
                  <a:pt x="99" y="78"/>
                  <a:pt x="101" y="78"/>
                </a:cubicBezTo>
                <a:cubicBezTo>
                  <a:pt x="102" y="78"/>
                  <a:pt x="106" y="79"/>
                  <a:pt x="107" y="78"/>
                </a:cubicBezTo>
                <a:cubicBezTo>
                  <a:pt x="107" y="77"/>
                  <a:pt x="106" y="77"/>
                  <a:pt x="106" y="76"/>
                </a:cubicBezTo>
                <a:cubicBezTo>
                  <a:pt x="105" y="77"/>
                  <a:pt x="107" y="77"/>
                  <a:pt x="107" y="78"/>
                </a:cubicBezTo>
                <a:close/>
                <a:moveTo>
                  <a:pt x="109" y="77"/>
                </a:moveTo>
                <a:cubicBezTo>
                  <a:pt x="109" y="77"/>
                  <a:pt x="108" y="77"/>
                  <a:pt x="108" y="78"/>
                </a:cubicBezTo>
                <a:cubicBezTo>
                  <a:pt x="111" y="78"/>
                  <a:pt x="113" y="78"/>
                  <a:pt x="115" y="78"/>
                </a:cubicBezTo>
                <a:cubicBezTo>
                  <a:pt x="115" y="78"/>
                  <a:pt x="115" y="78"/>
                  <a:pt x="115" y="78"/>
                </a:cubicBezTo>
                <a:cubicBezTo>
                  <a:pt x="116" y="78"/>
                  <a:pt x="119" y="78"/>
                  <a:pt x="120" y="77"/>
                </a:cubicBezTo>
                <a:cubicBezTo>
                  <a:pt x="116" y="76"/>
                  <a:pt x="112" y="78"/>
                  <a:pt x="110" y="77"/>
                </a:cubicBezTo>
                <a:cubicBezTo>
                  <a:pt x="110" y="77"/>
                  <a:pt x="110" y="75"/>
                  <a:pt x="109" y="77"/>
                </a:cubicBezTo>
                <a:cubicBezTo>
                  <a:pt x="110" y="77"/>
                  <a:pt x="109" y="77"/>
                  <a:pt x="109" y="77"/>
                </a:cubicBezTo>
                <a:close/>
                <a:moveTo>
                  <a:pt x="79" y="77"/>
                </a:moveTo>
                <a:cubicBezTo>
                  <a:pt x="80" y="77"/>
                  <a:pt x="81" y="78"/>
                  <a:pt x="82" y="77"/>
                </a:cubicBezTo>
                <a:cubicBezTo>
                  <a:pt x="81" y="77"/>
                  <a:pt x="80" y="77"/>
                  <a:pt x="79" y="77"/>
                </a:cubicBezTo>
                <a:close/>
                <a:moveTo>
                  <a:pt x="239" y="80"/>
                </a:moveTo>
                <a:cubicBezTo>
                  <a:pt x="243" y="82"/>
                  <a:pt x="247" y="81"/>
                  <a:pt x="253" y="80"/>
                </a:cubicBezTo>
                <a:cubicBezTo>
                  <a:pt x="248" y="80"/>
                  <a:pt x="244" y="81"/>
                  <a:pt x="239" y="80"/>
                </a:cubicBezTo>
                <a:close/>
                <a:moveTo>
                  <a:pt x="226" y="81"/>
                </a:moveTo>
                <a:cubicBezTo>
                  <a:pt x="225" y="80"/>
                  <a:pt x="217" y="80"/>
                  <a:pt x="217" y="82"/>
                </a:cubicBezTo>
                <a:cubicBezTo>
                  <a:pt x="219" y="81"/>
                  <a:pt x="223" y="82"/>
                  <a:pt x="225" y="81"/>
                </a:cubicBezTo>
                <a:cubicBezTo>
                  <a:pt x="226" y="82"/>
                  <a:pt x="232" y="82"/>
                  <a:pt x="234" y="81"/>
                </a:cubicBezTo>
                <a:cubicBezTo>
                  <a:pt x="232" y="80"/>
                  <a:pt x="229" y="80"/>
                  <a:pt x="226" y="81"/>
                </a:cubicBezTo>
                <a:close/>
                <a:moveTo>
                  <a:pt x="212" y="82"/>
                </a:moveTo>
                <a:cubicBezTo>
                  <a:pt x="213" y="82"/>
                  <a:pt x="216" y="82"/>
                  <a:pt x="216" y="81"/>
                </a:cubicBezTo>
                <a:cubicBezTo>
                  <a:pt x="215" y="82"/>
                  <a:pt x="213" y="80"/>
                  <a:pt x="212" y="82"/>
                </a:cubicBezTo>
                <a:close/>
                <a:moveTo>
                  <a:pt x="153" y="82"/>
                </a:moveTo>
                <a:cubicBezTo>
                  <a:pt x="154" y="81"/>
                  <a:pt x="155" y="82"/>
                  <a:pt x="155" y="81"/>
                </a:cubicBezTo>
                <a:cubicBezTo>
                  <a:pt x="154" y="81"/>
                  <a:pt x="154" y="81"/>
                  <a:pt x="153" y="82"/>
                </a:cubicBezTo>
                <a:close/>
                <a:moveTo>
                  <a:pt x="157" y="82"/>
                </a:moveTo>
                <a:cubicBezTo>
                  <a:pt x="161" y="82"/>
                  <a:pt x="158" y="80"/>
                  <a:pt x="157" y="82"/>
                </a:cubicBezTo>
                <a:close/>
                <a:moveTo>
                  <a:pt x="155" y="82"/>
                </a:moveTo>
                <a:cubicBezTo>
                  <a:pt x="151" y="82"/>
                  <a:pt x="145" y="82"/>
                  <a:pt x="140" y="82"/>
                </a:cubicBezTo>
                <a:cubicBezTo>
                  <a:pt x="141" y="83"/>
                  <a:pt x="140" y="82"/>
                  <a:pt x="141" y="82"/>
                </a:cubicBezTo>
                <a:cubicBezTo>
                  <a:pt x="151" y="82"/>
                  <a:pt x="159" y="83"/>
                  <a:pt x="167" y="82"/>
                </a:cubicBezTo>
                <a:cubicBezTo>
                  <a:pt x="170" y="82"/>
                  <a:pt x="174" y="83"/>
                  <a:pt x="175" y="82"/>
                </a:cubicBezTo>
                <a:cubicBezTo>
                  <a:pt x="170" y="82"/>
                  <a:pt x="164" y="82"/>
                  <a:pt x="161" y="82"/>
                </a:cubicBezTo>
                <a:cubicBezTo>
                  <a:pt x="161" y="82"/>
                  <a:pt x="162" y="81"/>
                  <a:pt x="162" y="81"/>
                </a:cubicBezTo>
                <a:cubicBezTo>
                  <a:pt x="160" y="82"/>
                  <a:pt x="159" y="82"/>
                  <a:pt x="155" y="82"/>
                </a:cubicBezTo>
                <a:close/>
                <a:moveTo>
                  <a:pt x="202" y="82"/>
                </a:moveTo>
                <a:cubicBezTo>
                  <a:pt x="203" y="82"/>
                  <a:pt x="205" y="81"/>
                  <a:pt x="206" y="82"/>
                </a:cubicBezTo>
                <a:cubicBezTo>
                  <a:pt x="206" y="81"/>
                  <a:pt x="210" y="83"/>
                  <a:pt x="211" y="81"/>
                </a:cubicBezTo>
                <a:cubicBezTo>
                  <a:pt x="206" y="81"/>
                  <a:pt x="204" y="81"/>
                  <a:pt x="202" y="82"/>
                </a:cubicBezTo>
                <a:close/>
                <a:moveTo>
                  <a:pt x="176" y="82"/>
                </a:moveTo>
                <a:cubicBezTo>
                  <a:pt x="176" y="83"/>
                  <a:pt x="178" y="82"/>
                  <a:pt x="178" y="82"/>
                </a:cubicBezTo>
                <a:cubicBezTo>
                  <a:pt x="182" y="82"/>
                  <a:pt x="185" y="82"/>
                  <a:pt x="189" y="82"/>
                </a:cubicBezTo>
                <a:cubicBezTo>
                  <a:pt x="187" y="81"/>
                  <a:pt x="180" y="82"/>
                  <a:pt x="176" y="82"/>
                </a:cubicBezTo>
                <a:close/>
                <a:moveTo>
                  <a:pt x="139" y="83"/>
                </a:moveTo>
                <a:cubicBezTo>
                  <a:pt x="139" y="82"/>
                  <a:pt x="140" y="83"/>
                  <a:pt x="140" y="82"/>
                </a:cubicBezTo>
                <a:cubicBezTo>
                  <a:pt x="139" y="82"/>
                  <a:pt x="138" y="82"/>
                  <a:pt x="138" y="82"/>
                </a:cubicBezTo>
                <a:cubicBezTo>
                  <a:pt x="138" y="83"/>
                  <a:pt x="139" y="83"/>
                  <a:pt x="139" y="83"/>
                </a:cubicBezTo>
                <a:close/>
                <a:moveTo>
                  <a:pt x="206" y="83"/>
                </a:moveTo>
                <a:cubicBezTo>
                  <a:pt x="207" y="83"/>
                  <a:pt x="211" y="83"/>
                  <a:pt x="212" y="83"/>
                </a:cubicBezTo>
                <a:cubicBezTo>
                  <a:pt x="210" y="82"/>
                  <a:pt x="207" y="82"/>
                  <a:pt x="206" y="83"/>
                </a:cubicBezTo>
                <a:close/>
                <a:moveTo>
                  <a:pt x="186" y="83"/>
                </a:moveTo>
                <a:cubicBezTo>
                  <a:pt x="186" y="83"/>
                  <a:pt x="186" y="83"/>
                  <a:pt x="186" y="83"/>
                </a:cubicBezTo>
                <a:cubicBezTo>
                  <a:pt x="186" y="83"/>
                  <a:pt x="187" y="83"/>
                  <a:pt x="187" y="83"/>
                </a:cubicBezTo>
                <a:cubicBezTo>
                  <a:pt x="186" y="83"/>
                  <a:pt x="185" y="83"/>
                  <a:pt x="184" y="83"/>
                </a:cubicBezTo>
                <a:cubicBezTo>
                  <a:pt x="186" y="83"/>
                  <a:pt x="186" y="84"/>
                  <a:pt x="186" y="83"/>
                </a:cubicBezTo>
                <a:close/>
                <a:moveTo>
                  <a:pt x="188" y="83"/>
                </a:moveTo>
                <a:cubicBezTo>
                  <a:pt x="189" y="84"/>
                  <a:pt x="189" y="83"/>
                  <a:pt x="190" y="83"/>
                </a:cubicBezTo>
                <a:cubicBezTo>
                  <a:pt x="190" y="83"/>
                  <a:pt x="190" y="83"/>
                  <a:pt x="190" y="83"/>
                </a:cubicBezTo>
                <a:cubicBezTo>
                  <a:pt x="189" y="83"/>
                  <a:pt x="188" y="82"/>
                  <a:pt x="188" y="83"/>
                </a:cubicBezTo>
                <a:close/>
                <a:moveTo>
                  <a:pt x="202" y="84"/>
                </a:moveTo>
                <a:cubicBezTo>
                  <a:pt x="202" y="83"/>
                  <a:pt x="201" y="83"/>
                  <a:pt x="201" y="83"/>
                </a:cubicBezTo>
                <a:cubicBezTo>
                  <a:pt x="201" y="83"/>
                  <a:pt x="201" y="83"/>
                  <a:pt x="202" y="84"/>
                </a:cubicBezTo>
                <a:close/>
                <a:moveTo>
                  <a:pt x="170" y="83"/>
                </a:moveTo>
                <a:cubicBezTo>
                  <a:pt x="167" y="83"/>
                  <a:pt x="165" y="83"/>
                  <a:pt x="163" y="84"/>
                </a:cubicBezTo>
                <a:cubicBezTo>
                  <a:pt x="164" y="84"/>
                  <a:pt x="168" y="84"/>
                  <a:pt x="169" y="83"/>
                </a:cubicBezTo>
                <a:cubicBezTo>
                  <a:pt x="169" y="83"/>
                  <a:pt x="169" y="84"/>
                  <a:pt x="170" y="83"/>
                </a:cubicBezTo>
                <a:close/>
                <a:moveTo>
                  <a:pt x="160" y="84"/>
                </a:moveTo>
                <a:cubicBezTo>
                  <a:pt x="161" y="83"/>
                  <a:pt x="161" y="84"/>
                  <a:pt x="162" y="84"/>
                </a:cubicBezTo>
                <a:cubicBezTo>
                  <a:pt x="163" y="83"/>
                  <a:pt x="159" y="83"/>
                  <a:pt x="160" y="84"/>
                </a:cubicBezTo>
                <a:close/>
                <a:moveTo>
                  <a:pt x="79" y="85"/>
                </a:moveTo>
                <a:cubicBezTo>
                  <a:pt x="80" y="84"/>
                  <a:pt x="83" y="86"/>
                  <a:pt x="83" y="84"/>
                </a:cubicBezTo>
                <a:cubicBezTo>
                  <a:pt x="82" y="85"/>
                  <a:pt x="80" y="84"/>
                  <a:pt x="79" y="84"/>
                </a:cubicBezTo>
                <a:cubicBezTo>
                  <a:pt x="80" y="84"/>
                  <a:pt x="78" y="85"/>
                  <a:pt x="79" y="85"/>
                </a:cubicBezTo>
                <a:close/>
                <a:moveTo>
                  <a:pt x="83" y="85"/>
                </a:moveTo>
                <a:cubicBezTo>
                  <a:pt x="84" y="85"/>
                  <a:pt x="84" y="85"/>
                  <a:pt x="85" y="85"/>
                </a:cubicBezTo>
                <a:cubicBezTo>
                  <a:pt x="85" y="84"/>
                  <a:pt x="83" y="84"/>
                  <a:pt x="83" y="84"/>
                </a:cubicBezTo>
                <a:cubicBezTo>
                  <a:pt x="83" y="84"/>
                  <a:pt x="83" y="85"/>
                  <a:pt x="83" y="85"/>
                </a:cubicBezTo>
                <a:close/>
                <a:moveTo>
                  <a:pt x="124" y="85"/>
                </a:moveTo>
                <a:cubicBezTo>
                  <a:pt x="125" y="84"/>
                  <a:pt x="126" y="85"/>
                  <a:pt x="126" y="84"/>
                </a:cubicBezTo>
                <a:cubicBezTo>
                  <a:pt x="125" y="85"/>
                  <a:pt x="124" y="84"/>
                  <a:pt x="124" y="85"/>
                </a:cubicBezTo>
                <a:close/>
                <a:moveTo>
                  <a:pt x="276" y="85"/>
                </a:moveTo>
                <a:cubicBezTo>
                  <a:pt x="276" y="85"/>
                  <a:pt x="277" y="85"/>
                  <a:pt x="277" y="84"/>
                </a:cubicBezTo>
                <a:cubicBezTo>
                  <a:pt x="277" y="84"/>
                  <a:pt x="277" y="84"/>
                  <a:pt x="276" y="84"/>
                </a:cubicBezTo>
                <a:cubicBezTo>
                  <a:pt x="277" y="85"/>
                  <a:pt x="276" y="84"/>
                  <a:pt x="276" y="85"/>
                </a:cubicBezTo>
                <a:close/>
                <a:moveTo>
                  <a:pt x="85" y="84"/>
                </a:moveTo>
                <a:cubicBezTo>
                  <a:pt x="85" y="85"/>
                  <a:pt x="88" y="85"/>
                  <a:pt x="88" y="84"/>
                </a:cubicBezTo>
                <a:cubicBezTo>
                  <a:pt x="87" y="84"/>
                  <a:pt x="85" y="85"/>
                  <a:pt x="85" y="84"/>
                </a:cubicBezTo>
                <a:close/>
                <a:moveTo>
                  <a:pt x="120" y="85"/>
                </a:moveTo>
                <a:cubicBezTo>
                  <a:pt x="122" y="85"/>
                  <a:pt x="122" y="85"/>
                  <a:pt x="123" y="85"/>
                </a:cubicBezTo>
                <a:cubicBezTo>
                  <a:pt x="123" y="84"/>
                  <a:pt x="120" y="84"/>
                  <a:pt x="120" y="85"/>
                </a:cubicBezTo>
                <a:close/>
                <a:moveTo>
                  <a:pt x="226" y="85"/>
                </a:moveTo>
                <a:cubicBezTo>
                  <a:pt x="228" y="85"/>
                  <a:pt x="228" y="86"/>
                  <a:pt x="230" y="85"/>
                </a:cubicBezTo>
                <a:cubicBezTo>
                  <a:pt x="230" y="84"/>
                  <a:pt x="227" y="84"/>
                  <a:pt x="226" y="85"/>
                </a:cubicBezTo>
                <a:close/>
                <a:moveTo>
                  <a:pt x="223" y="85"/>
                </a:moveTo>
                <a:cubicBezTo>
                  <a:pt x="223" y="84"/>
                  <a:pt x="220" y="85"/>
                  <a:pt x="220" y="85"/>
                </a:cubicBezTo>
                <a:cubicBezTo>
                  <a:pt x="221" y="85"/>
                  <a:pt x="221" y="85"/>
                  <a:pt x="223" y="85"/>
                </a:cubicBezTo>
                <a:close/>
                <a:moveTo>
                  <a:pt x="172" y="85"/>
                </a:moveTo>
                <a:cubicBezTo>
                  <a:pt x="173" y="86"/>
                  <a:pt x="174" y="86"/>
                  <a:pt x="175" y="85"/>
                </a:cubicBezTo>
                <a:cubicBezTo>
                  <a:pt x="174" y="85"/>
                  <a:pt x="173" y="84"/>
                  <a:pt x="172" y="85"/>
                </a:cubicBezTo>
                <a:close/>
                <a:moveTo>
                  <a:pt x="177" y="85"/>
                </a:moveTo>
                <a:cubicBezTo>
                  <a:pt x="178" y="85"/>
                  <a:pt x="176" y="85"/>
                  <a:pt x="176" y="85"/>
                </a:cubicBezTo>
                <a:cubicBezTo>
                  <a:pt x="176" y="85"/>
                  <a:pt x="177" y="85"/>
                  <a:pt x="177" y="85"/>
                </a:cubicBezTo>
                <a:close/>
                <a:moveTo>
                  <a:pt x="201" y="85"/>
                </a:moveTo>
                <a:cubicBezTo>
                  <a:pt x="201" y="85"/>
                  <a:pt x="205" y="86"/>
                  <a:pt x="204" y="85"/>
                </a:cubicBezTo>
                <a:cubicBezTo>
                  <a:pt x="203" y="86"/>
                  <a:pt x="201" y="84"/>
                  <a:pt x="201" y="85"/>
                </a:cubicBezTo>
                <a:close/>
                <a:moveTo>
                  <a:pt x="208" y="85"/>
                </a:moveTo>
                <a:cubicBezTo>
                  <a:pt x="208" y="84"/>
                  <a:pt x="205" y="85"/>
                  <a:pt x="204" y="85"/>
                </a:cubicBezTo>
                <a:cubicBezTo>
                  <a:pt x="204" y="86"/>
                  <a:pt x="207" y="85"/>
                  <a:pt x="208" y="85"/>
                </a:cubicBezTo>
                <a:close/>
                <a:moveTo>
                  <a:pt x="209" y="85"/>
                </a:moveTo>
                <a:cubicBezTo>
                  <a:pt x="209" y="85"/>
                  <a:pt x="209" y="86"/>
                  <a:pt x="209" y="86"/>
                </a:cubicBezTo>
                <a:cubicBezTo>
                  <a:pt x="210" y="86"/>
                  <a:pt x="210" y="85"/>
                  <a:pt x="211" y="85"/>
                </a:cubicBezTo>
                <a:cubicBezTo>
                  <a:pt x="211" y="85"/>
                  <a:pt x="211" y="85"/>
                  <a:pt x="211" y="85"/>
                </a:cubicBezTo>
                <a:cubicBezTo>
                  <a:pt x="210" y="85"/>
                  <a:pt x="210" y="85"/>
                  <a:pt x="209" y="85"/>
                </a:cubicBezTo>
                <a:close/>
                <a:moveTo>
                  <a:pt x="289" y="87"/>
                </a:moveTo>
                <a:cubicBezTo>
                  <a:pt x="290" y="87"/>
                  <a:pt x="290" y="86"/>
                  <a:pt x="290" y="86"/>
                </a:cubicBezTo>
                <a:cubicBezTo>
                  <a:pt x="290" y="86"/>
                  <a:pt x="290" y="85"/>
                  <a:pt x="289" y="86"/>
                </a:cubicBezTo>
                <a:cubicBezTo>
                  <a:pt x="291" y="86"/>
                  <a:pt x="288" y="86"/>
                  <a:pt x="289" y="87"/>
                </a:cubicBezTo>
                <a:close/>
                <a:moveTo>
                  <a:pt x="184" y="87"/>
                </a:moveTo>
                <a:cubicBezTo>
                  <a:pt x="183" y="87"/>
                  <a:pt x="183" y="87"/>
                  <a:pt x="182" y="87"/>
                </a:cubicBezTo>
                <a:cubicBezTo>
                  <a:pt x="181" y="88"/>
                  <a:pt x="184" y="88"/>
                  <a:pt x="184" y="87"/>
                </a:cubicBezTo>
                <a:close/>
                <a:moveTo>
                  <a:pt x="293" y="87"/>
                </a:moveTo>
                <a:cubicBezTo>
                  <a:pt x="293" y="87"/>
                  <a:pt x="293" y="87"/>
                  <a:pt x="292" y="87"/>
                </a:cubicBezTo>
                <a:cubicBezTo>
                  <a:pt x="292" y="88"/>
                  <a:pt x="293" y="88"/>
                  <a:pt x="293" y="88"/>
                </a:cubicBezTo>
                <a:cubicBezTo>
                  <a:pt x="293" y="88"/>
                  <a:pt x="294" y="88"/>
                  <a:pt x="293" y="87"/>
                </a:cubicBezTo>
                <a:close/>
                <a:moveTo>
                  <a:pt x="301" y="89"/>
                </a:moveTo>
                <a:cubicBezTo>
                  <a:pt x="301" y="88"/>
                  <a:pt x="302" y="88"/>
                  <a:pt x="302" y="87"/>
                </a:cubicBezTo>
                <a:cubicBezTo>
                  <a:pt x="300" y="88"/>
                  <a:pt x="299" y="88"/>
                  <a:pt x="297" y="87"/>
                </a:cubicBezTo>
                <a:cubicBezTo>
                  <a:pt x="297" y="89"/>
                  <a:pt x="295" y="88"/>
                  <a:pt x="294" y="87"/>
                </a:cubicBezTo>
                <a:cubicBezTo>
                  <a:pt x="295" y="90"/>
                  <a:pt x="300" y="87"/>
                  <a:pt x="301" y="89"/>
                </a:cubicBezTo>
                <a:close/>
                <a:moveTo>
                  <a:pt x="421" y="90"/>
                </a:moveTo>
                <a:cubicBezTo>
                  <a:pt x="422" y="90"/>
                  <a:pt x="426" y="91"/>
                  <a:pt x="426" y="89"/>
                </a:cubicBezTo>
                <a:cubicBezTo>
                  <a:pt x="425" y="90"/>
                  <a:pt x="423" y="89"/>
                  <a:pt x="421" y="90"/>
                </a:cubicBezTo>
                <a:close/>
                <a:moveTo>
                  <a:pt x="409" y="92"/>
                </a:moveTo>
                <a:cubicBezTo>
                  <a:pt x="411" y="90"/>
                  <a:pt x="418" y="92"/>
                  <a:pt x="419" y="90"/>
                </a:cubicBezTo>
                <a:cubicBezTo>
                  <a:pt x="420" y="90"/>
                  <a:pt x="420" y="90"/>
                  <a:pt x="419" y="90"/>
                </a:cubicBezTo>
                <a:cubicBezTo>
                  <a:pt x="411" y="91"/>
                  <a:pt x="406" y="90"/>
                  <a:pt x="399" y="92"/>
                </a:cubicBezTo>
                <a:cubicBezTo>
                  <a:pt x="401" y="92"/>
                  <a:pt x="406" y="92"/>
                  <a:pt x="409" y="92"/>
                </a:cubicBezTo>
                <a:close/>
              </a:path>
            </a:pathLst>
          </a:custGeom>
          <a:solidFill>
            <a:schemeClr val="tx1">
              <a:lumMod val="95000"/>
              <a:lumOff val="5000"/>
            </a:schemeClr>
          </a:solidFill>
          <a:ln>
            <a:noFill/>
          </a:ln>
        </p:spPr>
        <p:txBody>
          <a:bodyPr lIns="68580" tIns="34290" rIns="68580" bIns="34290" anchor="ctr" anchorCtr="1"/>
          <a:lstStyle/>
          <a:p>
            <a:endParaRPr lang="zh-CN" altLang="en-US"/>
          </a:p>
        </p:txBody>
      </p:sp>
      <p:sp>
        <p:nvSpPr>
          <p:cNvPr id="11" name="文本框 10"/>
          <p:cNvSpPr txBox="1"/>
          <p:nvPr/>
        </p:nvSpPr>
        <p:spPr>
          <a:xfrm>
            <a:off x="953861" y="1477598"/>
            <a:ext cx="924827" cy="1915909"/>
          </a:xfrm>
          <a:prstGeom prst="rect">
            <a:avLst/>
          </a:prstGeom>
          <a:noFill/>
        </p:spPr>
        <p:txBody>
          <a:bodyPr wrap="square" lIns="68580" tIns="34290" rIns="68580" bIns="34290" rtlCol="0">
            <a:spAutoFit/>
          </a:bodyPr>
          <a:lstStyle/>
          <a:p>
            <a:r>
              <a:rPr lang="en-US" altLang="zh-CN" sz="6000" dirty="0">
                <a:solidFill>
                  <a:schemeClr val="bg1"/>
                </a:solidFill>
                <a:latin typeface="李旭科书法" panose="02000603000000000000" pitchFamily="2" charset="-122"/>
                <a:ea typeface="李旭科书法" panose="02000603000000000000" pitchFamily="2" charset="-122"/>
              </a:rPr>
              <a:t>01</a:t>
            </a:r>
            <a:endParaRPr lang="zh-CN" altLang="en-US" sz="6000" dirty="0">
              <a:solidFill>
                <a:schemeClr val="bg1"/>
              </a:solidFill>
              <a:latin typeface="李旭科书法" panose="02000603000000000000" pitchFamily="2" charset="-122"/>
              <a:ea typeface="李旭科书法" panose="02000603000000000000" pitchFamily="2" charset="-122"/>
            </a:endParaRPr>
          </a:p>
        </p:txBody>
      </p:sp>
      <p:sp>
        <p:nvSpPr>
          <p:cNvPr id="14" name="文本框 13"/>
          <p:cNvSpPr txBox="1"/>
          <p:nvPr/>
        </p:nvSpPr>
        <p:spPr>
          <a:xfrm>
            <a:off x="3482975" y="1667510"/>
            <a:ext cx="3092450" cy="499110"/>
          </a:xfrm>
          <a:prstGeom prst="rect">
            <a:avLst/>
          </a:prstGeom>
          <a:noFill/>
        </p:spPr>
        <p:txBody>
          <a:bodyPr wrap="square" lIns="68580" tIns="34290" rIns="68580" bIns="34290" rtlCol="0">
            <a:spAutoFit/>
          </a:bodyPr>
          <a:lstStyle/>
          <a:p>
            <a:pPr algn="ctr"/>
            <a:r>
              <a:rPr lang="zh-CN" altLang="en-US" sz="2800" spc="-113" dirty="0">
                <a:solidFill>
                  <a:schemeClr val="bg1"/>
                </a:solidFill>
                <a:latin typeface="李旭科书法" panose="02000603000000000000" pitchFamily="2" charset="-122"/>
                <a:ea typeface="李旭科书法" panose="02000603000000000000" pitchFamily="2" charset="-122"/>
              </a:rPr>
              <a:t>Personal Profile</a:t>
            </a:r>
            <a:endParaRPr lang="zh-CN" altLang="en-US" sz="2800" spc="-113" dirty="0">
              <a:solidFill>
                <a:schemeClr val="bg1"/>
              </a:solidFill>
              <a:latin typeface="李旭科书法" panose="02000603000000000000" pitchFamily="2" charset="-122"/>
              <a:ea typeface="李旭科书法" panose="02000603000000000000" pitchFamily="2" charset="-122"/>
            </a:endParaRPr>
          </a:p>
        </p:txBody>
      </p:sp>
      <p:pic>
        <p:nvPicPr>
          <p:cNvPr id="7" name="图片 6"/>
          <p:cNvPicPr>
            <a:picLocks noChangeAspect="1"/>
          </p:cNvPicPr>
          <p:nvPr/>
        </p:nvPicPr>
        <p:blipFill rotWithShape="1">
          <a:blip r:embed="rId2" cstate="email"/>
          <a:srcRect/>
          <a:stretch>
            <a:fillRect/>
          </a:stretch>
        </p:blipFill>
        <p:spPr>
          <a:xfrm>
            <a:off x="0" y="4245428"/>
            <a:ext cx="9339943" cy="847245"/>
          </a:xfrm>
          <a:prstGeom prst="rect">
            <a:avLst/>
          </a:prstGeom>
        </p:spPr>
      </p:pic>
      <p:pic>
        <p:nvPicPr>
          <p:cNvPr id="12" name="图片 11"/>
          <p:cNvPicPr>
            <a:picLocks noChangeAspect="1"/>
          </p:cNvPicPr>
          <p:nvPr/>
        </p:nvPicPr>
        <p:blipFill rotWithShape="1">
          <a:blip r:embed="rId3" cstate="email"/>
          <a:srcRect/>
          <a:stretch>
            <a:fillRect/>
          </a:stretch>
        </p:blipFill>
        <p:spPr>
          <a:xfrm>
            <a:off x="5984778" y="783621"/>
            <a:ext cx="3579653" cy="37141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strVal val="4/3*#ppt_w"/>
                                          </p:val>
                                        </p:tav>
                                        <p:tav tm="100000">
                                          <p:val>
                                            <p:strVal val="#ppt_w"/>
                                          </p:val>
                                        </p:tav>
                                      </p:tavLst>
                                    </p:anim>
                                    <p:anim calcmode="lin" valueType="num">
                                      <p:cBhvr>
                                        <p:cTn id="8" dur="5000" fill="hold"/>
                                        <p:tgtEl>
                                          <p:spTgt spid="4"/>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1+#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1+#ppt_w/2"/>
                                          </p:val>
                                        </p:tav>
                                        <p:tav tm="100000">
                                          <p:val>
                                            <p:strVal val="#ppt_x"/>
                                          </p:val>
                                        </p:tav>
                                      </p:tavLst>
                                    </p:anim>
                                    <p:anim calcmode="lin" valueType="num">
                                      <p:cBhvr additive="base">
                                        <p:cTn id="26" dur="1000" fill="hold"/>
                                        <p:tgtEl>
                                          <p:spTgt spid="10"/>
                                        </p:tgtEl>
                                        <p:attrNameLst>
                                          <p:attrName>ppt_y</p:attrName>
                                        </p:attrNameLst>
                                      </p:cBhvr>
                                      <p:tavLst>
                                        <p:tav tm="0">
                                          <p:val>
                                            <p:strVal val="#ppt_y"/>
                                          </p:val>
                                        </p:tav>
                                        <p:tav tm="100000">
                                          <p:val>
                                            <p:strVal val="#ppt_y"/>
                                          </p:val>
                                        </p:tav>
                                      </p:tavLst>
                                    </p:anim>
                                  </p:childTnLst>
                                </p:cTn>
                              </p:par>
                              <p:par>
                                <p:cTn id="27" presetID="23" presetClass="entr" presetSubtype="288"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0" fill="hold"/>
                                        <p:tgtEl>
                                          <p:spTgt spid="7"/>
                                        </p:tgtEl>
                                        <p:attrNameLst>
                                          <p:attrName>ppt_w</p:attrName>
                                        </p:attrNameLst>
                                      </p:cBhvr>
                                      <p:tavLst>
                                        <p:tav tm="0">
                                          <p:val>
                                            <p:strVal val="4/3*#ppt_w"/>
                                          </p:val>
                                        </p:tav>
                                        <p:tav tm="100000">
                                          <p:val>
                                            <p:strVal val="#ppt_w"/>
                                          </p:val>
                                        </p:tav>
                                      </p:tavLst>
                                    </p:anim>
                                    <p:anim calcmode="lin" valueType="num">
                                      <p:cBhvr>
                                        <p:cTn id="30" dur="5000" fill="hold"/>
                                        <p:tgtEl>
                                          <p:spTgt spid="7"/>
                                        </p:tgtEl>
                                        <p:attrNameLst>
                                          <p:attrName>ppt_h</p:attrName>
                                        </p:attrNameLst>
                                      </p:cBhvr>
                                      <p:tavLst>
                                        <p:tav tm="0">
                                          <p:val>
                                            <p:strVal val="4/3*#ppt_h"/>
                                          </p:val>
                                        </p:tav>
                                        <p:tav tm="100000">
                                          <p:val>
                                            <p:strVal val="#ppt_h"/>
                                          </p:val>
                                        </p:tav>
                                      </p:tavLst>
                                    </p:anim>
                                  </p:childTnLst>
                                </p:cTn>
                              </p:par>
                              <p:par>
                                <p:cTn id="31" presetID="2" presetClass="entr" presetSubtype="8" fill="hold" nodeType="withEffect">
                                  <p:stCondLst>
                                    <p:cond delay="100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48380" y="1440180"/>
            <a:ext cx="5398135" cy="2530475"/>
          </a:xfrm>
          <a:prstGeom prst="rect">
            <a:avLst/>
          </a:prstGeom>
          <a:noFill/>
        </p:spPr>
        <p:txBody>
          <a:bodyPr wrap="square" lIns="68580" tIns="34290" rIns="68580" bIns="34290" rtlCol="0">
            <a:spAutoFit/>
          </a:bodyPr>
          <a:lstStyle/>
          <a:p>
            <a:pPr algn="just"/>
            <a:r>
              <a:rPr lang="en-US" sz="2000" dirty="0">
                <a:latin typeface="Times New Roman" panose="02020603050405020304" charset="0"/>
                <a:ea typeface="李旭科书法" panose="02000603000000000000" pitchFamily="2" charset="-122"/>
                <a:cs typeface="Times New Roman" panose="02020603050405020304" charset="0"/>
                <a:sym typeface="+mn-ea"/>
              </a:rPr>
              <a:t>    </a:t>
            </a:r>
            <a:r>
              <a:rPr sz="2000" dirty="0">
                <a:latin typeface="Times New Roman" panose="02020603050405020304" charset="0"/>
                <a:ea typeface="李旭科书法" panose="02000603000000000000" pitchFamily="2" charset="-122"/>
                <a:cs typeface="Times New Roman" panose="02020603050405020304" charset="0"/>
                <a:sym typeface="+mn-ea"/>
              </a:rPr>
              <a:t>Mei Lanfang (1894-1961), a great master of Peking Opera, was born into a family of Peking Opera performers</a:t>
            </a:r>
            <a:r>
              <a:rPr lang="en-US" sz="2000" dirty="0">
                <a:latin typeface="Times New Roman" panose="02020603050405020304" charset="0"/>
                <a:ea typeface="李旭科书法" panose="02000603000000000000" pitchFamily="2" charset="-122"/>
                <a:cs typeface="Times New Roman" panose="02020603050405020304" charset="0"/>
                <a:sym typeface="+mn-ea"/>
              </a:rPr>
              <a:t> </a:t>
            </a:r>
            <a:r>
              <a:rPr sz="2000" dirty="0">
                <a:latin typeface="Times New Roman" panose="02020603050405020304" charset="0"/>
                <a:ea typeface="李旭科书法" panose="02000603000000000000" pitchFamily="2" charset="-122"/>
                <a:cs typeface="Times New Roman" panose="02020603050405020304" charset="0"/>
                <a:sym typeface="+mn-ea"/>
              </a:rPr>
              <a:t>in Peking. He started to learn the art of opera when he was a little boy. He made his debut at the age of 11 and became well-known before he reached 20.</a:t>
            </a:r>
            <a:r>
              <a:rPr lang="en-US" sz="2000" dirty="0">
                <a:latin typeface="Times New Roman" panose="02020603050405020304" charset="0"/>
                <a:ea typeface="李旭科书法" panose="02000603000000000000" pitchFamily="2" charset="-122"/>
                <a:cs typeface="Times New Roman" panose="02020603050405020304" charset="0"/>
                <a:sym typeface="+mn-ea"/>
              </a:rPr>
              <a:t> </a:t>
            </a:r>
            <a:r>
              <a:rPr sz="2000" dirty="0">
                <a:solidFill>
                  <a:srgbClr val="C00000"/>
                </a:solidFill>
                <a:latin typeface="Times New Roman" panose="02020603050405020304" charset="0"/>
                <a:ea typeface="李旭科书法" panose="02000603000000000000" pitchFamily="2" charset="-122"/>
                <a:cs typeface="Times New Roman" panose="02020603050405020304" charset="0"/>
                <a:sym typeface="+mn-ea"/>
              </a:rPr>
              <a:t>Mei Lanfang</a:t>
            </a:r>
            <a:r>
              <a:rPr sz="2000" dirty="0">
                <a:latin typeface="Times New Roman" panose="02020603050405020304" charset="0"/>
                <a:ea typeface="李旭科书法" panose="02000603000000000000" pitchFamily="2" charset="-122"/>
                <a:cs typeface="Times New Roman" panose="02020603050405020304" charset="0"/>
                <a:sym typeface="+mn-ea"/>
              </a:rPr>
              <a:t>, </a:t>
            </a:r>
            <a:r>
              <a:rPr sz="2000" dirty="0">
                <a:solidFill>
                  <a:srgbClr val="C00000"/>
                </a:solidFill>
                <a:latin typeface="Times New Roman" panose="02020603050405020304" charset="0"/>
                <a:ea typeface="李旭科书法" panose="02000603000000000000" pitchFamily="2" charset="-122"/>
                <a:cs typeface="Times New Roman" panose="02020603050405020304" charset="0"/>
                <a:sym typeface="+mn-ea"/>
              </a:rPr>
              <a:t>Cheng Yanqiu</a:t>
            </a:r>
            <a:r>
              <a:rPr sz="2000" dirty="0">
                <a:latin typeface="Times New Roman" panose="02020603050405020304" charset="0"/>
                <a:ea typeface="李旭科书法" panose="02000603000000000000" pitchFamily="2" charset="-122"/>
                <a:cs typeface="Times New Roman" panose="02020603050405020304" charset="0"/>
                <a:sym typeface="+mn-ea"/>
              </a:rPr>
              <a:t>, </a:t>
            </a:r>
            <a:r>
              <a:rPr sz="2000" dirty="0">
                <a:solidFill>
                  <a:srgbClr val="C00000"/>
                </a:solidFill>
                <a:latin typeface="Times New Roman" panose="02020603050405020304" charset="0"/>
                <a:ea typeface="李旭科书法" panose="02000603000000000000" pitchFamily="2" charset="-122"/>
                <a:cs typeface="Times New Roman" panose="02020603050405020304" charset="0"/>
                <a:sym typeface="+mn-ea"/>
              </a:rPr>
              <a:t>Shang Xiaoyun</a:t>
            </a:r>
            <a:r>
              <a:rPr lang="en-US" sz="2000" dirty="0">
                <a:latin typeface="Times New Roman" panose="02020603050405020304" charset="0"/>
                <a:ea typeface="李旭科书法" panose="02000603000000000000" pitchFamily="2" charset="-122"/>
                <a:cs typeface="Times New Roman" panose="02020603050405020304" charset="0"/>
                <a:sym typeface="+mn-ea"/>
              </a:rPr>
              <a:t> </a:t>
            </a:r>
            <a:r>
              <a:rPr sz="2000" dirty="0">
                <a:latin typeface="Times New Roman" panose="02020603050405020304" charset="0"/>
                <a:ea typeface="李旭科书法" panose="02000603000000000000" pitchFamily="2" charset="-122"/>
                <a:cs typeface="Times New Roman" panose="02020603050405020304" charset="0"/>
                <a:sym typeface="+mn-ea"/>
              </a:rPr>
              <a:t>and </a:t>
            </a:r>
            <a:r>
              <a:rPr sz="2000" dirty="0">
                <a:solidFill>
                  <a:srgbClr val="C00000"/>
                </a:solidFill>
                <a:latin typeface="Times New Roman" panose="02020603050405020304" charset="0"/>
                <a:ea typeface="李旭科书法" panose="02000603000000000000" pitchFamily="2" charset="-122"/>
                <a:cs typeface="Times New Roman" panose="02020603050405020304" charset="0"/>
                <a:sym typeface="+mn-ea"/>
              </a:rPr>
              <a:t>Xun Huisheng</a:t>
            </a:r>
            <a:r>
              <a:rPr sz="2000" dirty="0">
                <a:latin typeface="Times New Roman" panose="02020603050405020304" charset="0"/>
                <a:ea typeface="李旭科书法" panose="02000603000000000000" pitchFamily="2" charset="-122"/>
                <a:cs typeface="Times New Roman" panose="02020603050405020304" charset="0"/>
                <a:sym typeface="+mn-ea"/>
              </a:rPr>
              <a:t> are recognized as the </a:t>
            </a:r>
            <a:r>
              <a:rPr lang="en-US" sz="2000" dirty="0">
                <a:latin typeface="Times New Roman" panose="02020603050405020304" charset="0"/>
                <a:ea typeface="李旭科书法" panose="02000603000000000000" pitchFamily="2" charset="-122"/>
                <a:cs typeface="Times New Roman" panose="02020603050405020304" charset="0"/>
                <a:sym typeface="+mn-ea"/>
              </a:rPr>
              <a:t>F</a:t>
            </a:r>
            <a:r>
              <a:rPr sz="2000" dirty="0">
                <a:latin typeface="Times New Roman" panose="02020603050405020304" charset="0"/>
                <a:ea typeface="李旭科书法" panose="02000603000000000000" pitchFamily="2" charset="-122"/>
                <a:cs typeface="Times New Roman" panose="02020603050405020304" charset="0"/>
                <a:sym typeface="+mn-ea"/>
              </a:rPr>
              <a:t>our </a:t>
            </a:r>
            <a:r>
              <a:rPr lang="en-US" sz="2000" dirty="0">
                <a:latin typeface="Times New Roman" panose="02020603050405020304" charset="0"/>
                <a:ea typeface="李旭科书法" panose="02000603000000000000" pitchFamily="2" charset="-122"/>
                <a:cs typeface="Times New Roman" panose="02020603050405020304" charset="0"/>
                <a:sym typeface="+mn-ea"/>
              </a:rPr>
              <a:t>G</a:t>
            </a:r>
            <a:r>
              <a:rPr sz="2000" dirty="0">
                <a:latin typeface="Times New Roman" panose="02020603050405020304" charset="0"/>
                <a:ea typeface="李旭科书法" panose="02000603000000000000" pitchFamily="2" charset="-122"/>
                <a:cs typeface="Times New Roman" panose="02020603050405020304" charset="0"/>
                <a:sym typeface="+mn-ea"/>
              </a:rPr>
              <a:t>reatest </a:t>
            </a:r>
            <a:r>
              <a:rPr lang="en-US" sz="2000" dirty="0">
                <a:latin typeface="Times New Roman" panose="02020603050405020304" charset="0"/>
                <a:ea typeface="李旭科书法" panose="02000603000000000000" pitchFamily="2" charset="-122"/>
                <a:cs typeface="Times New Roman" panose="02020603050405020304" charset="0"/>
                <a:sym typeface="+mn-ea"/>
              </a:rPr>
              <a:t>A</a:t>
            </a:r>
            <a:r>
              <a:rPr sz="2000" dirty="0">
                <a:latin typeface="Times New Roman" panose="02020603050405020304" charset="0"/>
                <a:ea typeface="李旭科书法" panose="02000603000000000000" pitchFamily="2" charset="-122"/>
                <a:cs typeface="Times New Roman" panose="02020603050405020304" charset="0"/>
                <a:sym typeface="+mn-ea"/>
              </a:rPr>
              <a:t>rtists of </a:t>
            </a:r>
            <a:r>
              <a:rPr lang="en-US" sz="2000" dirty="0">
                <a:latin typeface="Times New Roman" panose="02020603050405020304" charset="0"/>
                <a:ea typeface="李旭科书法" panose="02000603000000000000" pitchFamily="2" charset="-122"/>
                <a:cs typeface="Times New Roman" panose="02020603050405020304" charset="0"/>
                <a:sym typeface="+mn-ea"/>
              </a:rPr>
              <a:t>Pek</a:t>
            </a:r>
            <a:r>
              <a:rPr sz="2000" dirty="0">
                <a:latin typeface="Times New Roman" panose="02020603050405020304" charset="0"/>
                <a:ea typeface="李旭科书法" panose="02000603000000000000" pitchFamily="2" charset="-122"/>
                <a:cs typeface="Times New Roman" panose="02020603050405020304" charset="0"/>
                <a:sym typeface="+mn-ea"/>
              </a:rPr>
              <a:t>ing Opera.</a:t>
            </a:r>
            <a:endParaRPr sz="2000" dirty="0">
              <a:latin typeface="Times New Roman" panose="02020603050405020304" charset="0"/>
              <a:ea typeface="李旭科书法" panose="02000603000000000000" pitchFamily="2" charset="-122"/>
              <a:cs typeface="Times New Roman" panose="02020603050405020304" charset="0"/>
              <a:sym typeface="+mn-ea"/>
            </a:endParaRPr>
          </a:p>
        </p:txBody>
      </p:sp>
      <p:pic>
        <p:nvPicPr>
          <p:cNvPr id="6" name="图片 5"/>
          <p:cNvPicPr>
            <a:picLocks noChangeAspect="1"/>
          </p:cNvPicPr>
          <p:nvPr/>
        </p:nvPicPr>
        <p:blipFill rotWithShape="1">
          <a:blip r:embed="rId1" cstate="email"/>
          <a:srcRect/>
          <a:stretch>
            <a:fillRect/>
          </a:stretch>
        </p:blipFill>
        <p:spPr>
          <a:xfrm>
            <a:off x="0" y="152400"/>
            <a:ext cx="3333751" cy="4991100"/>
          </a:xfrm>
          <a:prstGeom prst="rect">
            <a:avLst/>
          </a:prstGeom>
        </p:spPr>
      </p:pic>
      <p:sp>
        <p:nvSpPr>
          <p:cNvPr id="7" name="KSO_Shape"/>
          <p:cNvSpPr/>
          <p:nvPr/>
        </p:nvSpPr>
        <p:spPr bwMode="auto">
          <a:xfrm>
            <a:off x="3914775" y="270967"/>
            <a:ext cx="4457700" cy="841121"/>
          </a:xfrm>
          <a:custGeom>
            <a:avLst/>
            <a:gdLst>
              <a:gd name="T0" fmla="*/ 1630715 w 442"/>
              <a:gd name="T1" fmla="*/ 239911 h 96"/>
              <a:gd name="T2" fmla="*/ 1517471 w 442"/>
              <a:gd name="T3" fmla="*/ 367605 h 96"/>
              <a:gd name="T4" fmla="*/ 1166414 w 442"/>
              <a:gd name="T5" fmla="*/ 344388 h 96"/>
              <a:gd name="T6" fmla="*/ 1038071 w 442"/>
              <a:gd name="T7" fmla="*/ 344388 h 96"/>
              <a:gd name="T8" fmla="*/ 1068269 w 442"/>
              <a:gd name="T9" fmla="*/ 332780 h 96"/>
              <a:gd name="T10" fmla="*/ 890854 w 442"/>
              <a:gd name="T11" fmla="*/ 332780 h 96"/>
              <a:gd name="T12" fmla="*/ 751186 w 442"/>
              <a:gd name="T13" fmla="*/ 336649 h 96"/>
              <a:gd name="T14" fmla="*/ 637942 w 442"/>
              <a:gd name="T15" fmla="*/ 332780 h 96"/>
              <a:gd name="T16" fmla="*/ 135893 w 442"/>
              <a:gd name="T17" fmla="*/ 332780 h 96"/>
              <a:gd name="T18" fmla="*/ 279335 w 442"/>
              <a:gd name="T19" fmla="*/ 321171 h 96"/>
              <a:gd name="T20" fmla="*/ 430328 w 442"/>
              <a:gd name="T21" fmla="*/ 325041 h 96"/>
              <a:gd name="T22" fmla="*/ 513373 w 442"/>
              <a:gd name="T23" fmla="*/ 313432 h 96"/>
              <a:gd name="T24" fmla="*/ 237813 w 442"/>
              <a:gd name="T25" fmla="*/ 301823 h 96"/>
              <a:gd name="T26" fmla="*/ 434102 w 442"/>
              <a:gd name="T27" fmla="*/ 290215 h 96"/>
              <a:gd name="T28" fmla="*/ 434102 w 442"/>
              <a:gd name="T29" fmla="*/ 286345 h 96"/>
              <a:gd name="T30" fmla="*/ 332183 w 442"/>
              <a:gd name="T31" fmla="*/ 282476 h 96"/>
              <a:gd name="T32" fmla="*/ 513373 w 442"/>
              <a:gd name="T33" fmla="*/ 274737 h 96"/>
              <a:gd name="T34" fmla="*/ 475625 w 442"/>
              <a:gd name="T35" fmla="*/ 263128 h 96"/>
              <a:gd name="T36" fmla="*/ 237813 w 442"/>
              <a:gd name="T37" fmla="*/ 259259 h 96"/>
              <a:gd name="T38" fmla="*/ 211389 w 442"/>
              <a:gd name="T39" fmla="*/ 251520 h 96"/>
              <a:gd name="T40" fmla="*/ 135893 w 442"/>
              <a:gd name="T41" fmla="*/ 228302 h 96"/>
              <a:gd name="T42" fmla="*/ 105694 w 442"/>
              <a:gd name="T43" fmla="*/ 201216 h 96"/>
              <a:gd name="T44" fmla="*/ 305759 w 442"/>
              <a:gd name="T45" fmla="*/ 147042 h 96"/>
              <a:gd name="T46" fmla="*/ 162317 w 442"/>
              <a:gd name="T47" fmla="*/ 139303 h 96"/>
              <a:gd name="T48" fmla="*/ 475625 w 442"/>
              <a:gd name="T49" fmla="*/ 96738 h 96"/>
              <a:gd name="T50" fmla="*/ 275561 w 442"/>
              <a:gd name="T51" fmla="*/ 85130 h 96"/>
              <a:gd name="T52" fmla="*/ 736087 w 442"/>
              <a:gd name="T53" fmla="*/ 46434 h 96"/>
              <a:gd name="T54" fmla="*/ 1170189 w 442"/>
              <a:gd name="T55" fmla="*/ 34826 h 96"/>
              <a:gd name="T56" fmla="*/ 981449 w 442"/>
              <a:gd name="T57" fmla="*/ 23217 h 96"/>
              <a:gd name="T58" fmla="*/ 1041846 w 442"/>
              <a:gd name="T59" fmla="*/ 7739 h 96"/>
              <a:gd name="T60" fmla="*/ 1192838 w 442"/>
              <a:gd name="T61" fmla="*/ 11609 h 96"/>
              <a:gd name="T62" fmla="*/ 1041846 w 442"/>
              <a:gd name="T63" fmla="*/ 27087 h 96"/>
              <a:gd name="T64" fmla="*/ 551121 w 442"/>
              <a:gd name="T65" fmla="*/ 58043 h 96"/>
              <a:gd name="T66" fmla="*/ 343507 w 442"/>
              <a:gd name="T67" fmla="*/ 119955 h 96"/>
              <a:gd name="T68" fmla="*/ 173641 w 442"/>
              <a:gd name="T69" fmla="*/ 123825 h 96"/>
              <a:gd name="T70" fmla="*/ 196290 w 442"/>
              <a:gd name="T71" fmla="*/ 127695 h 96"/>
              <a:gd name="T72" fmla="*/ 203839 w 442"/>
              <a:gd name="T73" fmla="*/ 139303 h 96"/>
              <a:gd name="T74" fmla="*/ 354831 w 442"/>
              <a:gd name="T75" fmla="*/ 147042 h 96"/>
              <a:gd name="T76" fmla="*/ 324633 w 442"/>
              <a:gd name="T77" fmla="*/ 166390 h 96"/>
              <a:gd name="T78" fmla="*/ 230263 w 442"/>
              <a:gd name="T79" fmla="*/ 185738 h 96"/>
              <a:gd name="T80" fmla="*/ 222713 w 442"/>
              <a:gd name="T81" fmla="*/ 177998 h 96"/>
              <a:gd name="T82" fmla="*/ 1626940 w 442"/>
              <a:gd name="T83" fmla="*/ 177998 h 96"/>
              <a:gd name="T84" fmla="*/ 396354 w 442"/>
              <a:gd name="T85" fmla="*/ 205085 h 96"/>
              <a:gd name="T86" fmla="*/ 335957 w 442"/>
              <a:gd name="T87" fmla="*/ 216694 h 96"/>
              <a:gd name="T88" fmla="*/ 192515 w 442"/>
              <a:gd name="T89" fmla="*/ 232172 h 96"/>
              <a:gd name="T90" fmla="*/ 388805 w 442"/>
              <a:gd name="T91" fmla="*/ 228302 h 96"/>
              <a:gd name="T92" fmla="*/ 494499 w 442"/>
              <a:gd name="T93" fmla="*/ 220563 h 96"/>
              <a:gd name="T94" fmla="*/ 619068 w 442"/>
              <a:gd name="T95" fmla="*/ 216694 h 96"/>
              <a:gd name="T96" fmla="*/ 456751 w 442"/>
              <a:gd name="T97" fmla="*/ 212824 h 96"/>
              <a:gd name="T98" fmla="*/ 222713 w 442"/>
              <a:gd name="T99" fmla="*/ 208955 h 96"/>
              <a:gd name="T100" fmla="*/ 188740 w 442"/>
              <a:gd name="T101" fmla="*/ 216694 h 96"/>
              <a:gd name="T102" fmla="*/ 754961 w 442"/>
              <a:gd name="T103" fmla="*/ 212824 h 96"/>
              <a:gd name="T104" fmla="*/ 539797 w 442"/>
              <a:gd name="T105" fmla="*/ 232172 h 96"/>
              <a:gd name="T106" fmla="*/ 573770 w 442"/>
              <a:gd name="T107" fmla="*/ 220563 h 96"/>
              <a:gd name="T108" fmla="*/ 596419 w 442"/>
              <a:gd name="T109" fmla="*/ 228302 h 96"/>
              <a:gd name="T110" fmla="*/ 37748 w 442"/>
              <a:gd name="T111" fmla="*/ 251520 h 96"/>
              <a:gd name="T112" fmla="*/ 558671 w 442"/>
              <a:gd name="T113" fmla="*/ 282476 h 96"/>
              <a:gd name="T114" fmla="*/ 381255 w 442"/>
              <a:gd name="T115" fmla="*/ 301823 h 96"/>
              <a:gd name="T116" fmla="*/ 577545 w 442"/>
              <a:gd name="T117" fmla="*/ 317302 h 96"/>
              <a:gd name="T118" fmla="*/ 800258 w 442"/>
              <a:gd name="T119" fmla="*/ 321171 h 96"/>
              <a:gd name="T120" fmla="*/ 320858 w 442"/>
              <a:gd name="T121" fmla="*/ 328910 h 96"/>
              <a:gd name="T122" fmla="*/ 664365 w 442"/>
              <a:gd name="T123" fmla="*/ 328910 h 96"/>
              <a:gd name="T124" fmla="*/ 1121117 w 442"/>
              <a:gd name="T125" fmla="*/ 336649 h 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2" h="96">
                <a:moveTo>
                  <a:pt x="348" y="6"/>
                </a:moveTo>
                <a:cubicBezTo>
                  <a:pt x="349" y="5"/>
                  <a:pt x="348" y="5"/>
                  <a:pt x="348" y="5"/>
                </a:cubicBezTo>
                <a:cubicBezTo>
                  <a:pt x="354" y="5"/>
                  <a:pt x="362" y="5"/>
                  <a:pt x="366" y="7"/>
                </a:cubicBezTo>
                <a:cubicBezTo>
                  <a:pt x="367" y="8"/>
                  <a:pt x="367" y="7"/>
                  <a:pt x="367" y="7"/>
                </a:cubicBezTo>
                <a:cubicBezTo>
                  <a:pt x="368" y="7"/>
                  <a:pt x="370" y="7"/>
                  <a:pt x="370" y="8"/>
                </a:cubicBezTo>
                <a:cubicBezTo>
                  <a:pt x="371" y="8"/>
                  <a:pt x="371" y="7"/>
                  <a:pt x="372" y="7"/>
                </a:cubicBezTo>
                <a:cubicBezTo>
                  <a:pt x="373" y="8"/>
                  <a:pt x="373" y="8"/>
                  <a:pt x="374" y="7"/>
                </a:cubicBezTo>
                <a:cubicBezTo>
                  <a:pt x="378" y="7"/>
                  <a:pt x="384" y="9"/>
                  <a:pt x="388" y="9"/>
                </a:cubicBezTo>
                <a:cubicBezTo>
                  <a:pt x="400" y="10"/>
                  <a:pt x="412" y="10"/>
                  <a:pt x="422" y="13"/>
                </a:cubicBezTo>
                <a:cubicBezTo>
                  <a:pt x="422" y="14"/>
                  <a:pt x="421" y="15"/>
                  <a:pt x="421" y="16"/>
                </a:cubicBezTo>
                <a:cubicBezTo>
                  <a:pt x="421" y="17"/>
                  <a:pt x="422" y="17"/>
                  <a:pt x="423" y="16"/>
                </a:cubicBezTo>
                <a:cubicBezTo>
                  <a:pt x="422" y="18"/>
                  <a:pt x="424" y="19"/>
                  <a:pt x="422" y="21"/>
                </a:cubicBezTo>
                <a:cubicBezTo>
                  <a:pt x="423" y="22"/>
                  <a:pt x="426" y="22"/>
                  <a:pt x="428" y="22"/>
                </a:cubicBezTo>
                <a:cubicBezTo>
                  <a:pt x="428" y="23"/>
                  <a:pt x="428" y="23"/>
                  <a:pt x="427" y="23"/>
                </a:cubicBezTo>
                <a:cubicBezTo>
                  <a:pt x="428" y="24"/>
                  <a:pt x="429" y="24"/>
                  <a:pt x="430" y="24"/>
                </a:cubicBezTo>
                <a:cubicBezTo>
                  <a:pt x="429" y="26"/>
                  <a:pt x="430" y="26"/>
                  <a:pt x="431" y="26"/>
                </a:cubicBezTo>
                <a:cubicBezTo>
                  <a:pt x="431" y="27"/>
                  <a:pt x="431" y="27"/>
                  <a:pt x="432" y="27"/>
                </a:cubicBezTo>
                <a:cubicBezTo>
                  <a:pt x="432" y="28"/>
                  <a:pt x="431" y="28"/>
                  <a:pt x="431" y="29"/>
                </a:cubicBezTo>
                <a:cubicBezTo>
                  <a:pt x="431" y="30"/>
                  <a:pt x="432" y="30"/>
                  <a:pt x="433" y="31"/>
                </a:cubicBezTo>
                <a:cubicBezTo>
                  <a:pt x="432" y="32"/>
                  <a:pt x="433" y="32"/>
                  <a:pt x="434" y="33"/>
                </a:cubicBezTo>
                <a:cubicBezTo>
                  <a:pt x="431" y="35"/>
                  <a:pt x="435" y="37"/>
                  <a:pt x="436" y="38"/>
                </a:cubicBezTo>
                <a:cubicBezTo>
                  <a:pt x="437" y="40"/>
                  <a:pt x="435" y="41"/>
                  <a:pt x="435" y="43"/>
                </a:cubicBezTo>
                <a:cubicBezTo>
                  <a:pt x="435" y="46"/>
                  <a:pt x="438" y="46"/>
                  <a:pt x="439" y="49"/>
                </a:cubicBezTo>
                <a:cubicBezTo>
                  <a:pt x="437" y="49"/>
                  <a:pt x="439" y="52"/>
                  <a:pt x="436" y="52"/>
                </a:cubicBezTo>
                <a:cubicBezTo>
                  <a:pt x="436" y="54"/>
                  <a:pt x="437" y="54"/>
                  <a:pt x="436" y="56"/>
                </a:cubicBezTo>
                <a:cubicBezTo>
                  <a:pt x="433" y="55"/>
                  <a:pt x="433" y="60"/>
                  <a:pt x="432" y="62"/>
                </a:cubicBezTo>
                <a:cubicBezTo>
                  <a:pt x="430" y="61"/>
                  <a:pt x="429" y="62"/>
                  <a:pt x="428" y="62"/>
                </a:cubicBezTo>
                <a:cubicBezTo>
                  <a:pt x="428" y="67"/>
                  <a:pt x="433" y="68"/>
                  <a:pt x="437" y="66"/>
                </a:cubicBezTo>
                <a:cubicBezTo>
                  <a:pt x="437" y="65"/>
                  <a:pt x="437" y="64"/>
                  <a:pt x="437" y="64"/>
                </a:cubicBezTo>
                <a:cubicBezTo>
                  <a:pt x="437" y="63"/>
                  <a:pt x="438" y="65"/>
                  <a:pt x="438" y="65"/>
                </a:cubicBezTo>
                <a:cubicBezTo>
                  <a:pt x="438" y="67"/>
                  <a:pt x="441" y="68"/>
                  <a:pt x="441" y="70"/>
                </a:cubicBezTo>
                <a:cubicBezTo>
                  <a:pt x="441" y="70"/>
                  <a:pt x="440" y="71"/>
                  <a:pt x="441" y="71"/>
                </a:cubicBezTo>
                <a:cubicBezTo>
                  <a:pt x="441" y="72"/>
                  <a:pt x="441" y="73"/>
                  <a:pt x="439" y="74"/>
                </a:cubicBezTo>
                <a:cubicBezTo>
                  <a:pt x="440" y="74"/>
                  <a:pt x="441" y="75"/>
                  <a:pt x="441" y="76"/>
                </a:cubicBezTo>
                <a:cubicBezTo>
                  <a:pt x="440" y="76"/>
                  <a:pt x="441" y="78"/>
                  <a:pt x="442" y="78"/>
                </a:cubicBezTo>
                <a:cubicBezTo>
                  <a:pt x="440" y="78"/>
                  <a:pt x="441" y="79"/>
                  <a:pt x="439" y="79"/>
                </a:cubicBezTo>
                <a:cubicBezTo>
                  <a:pt x="439" y="80"/>
                  <a:pt x="440" y="80"/>
                  <a:pt x="440" y="81"/>
                </a:cubicBezTo>
                <a:cubicBezTo>
                  <a:pt x="439" y="81"/>
                  <a:pt x="439" y="81"/>
                  <a:pt x="439" y="82"/>
                </a:cubicBezTo>
                <a:cubicBezTo>
                  <a:pt x="439" y="82"/>
                  <a:pt x="440" y="82"/>
                  <a:pt x="441" y="83"/>
                </a:cubicBezTo>
                <a:cubicBezTo>
                  <a:pt x="440" y="84"/>
                  <a:pt x="437" y="82"/>
                  <a:pt x="437" y="85"/>
                </a:cubicBezTo>
                <a:cubicBezTo>
                  <a:pt x="437" y="85"/>
                  <a:pt x="439" y="85"/>
                  <a:pt x="439" y="85"/>
                </a:cubicBezTo>
                <a:cubicBezTo>
                  <a:pt x="439" y="86"/>
                  <a:pt x="438" y="87"/>
                  <a:pt x="438" y="87"/>
                </a:cubicBezTo>
                <a:cubicBezTo>
                  <a:pt x="438" y="88"/>
                  <a:pt x="437" y="87"/>
                  <a:pt x="437" y="88"/>
                </a:cubicBezTo>
                <a:cubicBezTo>
                  <a:pt x="437" y="88"/>
                  <a:pt x="437" y="88"/>
                  <a:pt x="438" y="88"/>
                </a:cubicBezTo>
                <a:cubicBezTo>
                  <a:pt x="437" y="89"/>
                  <a:pt x="435" y="89"/>
                  <a:pt x="434" y="89"/>
                </a:cubicBezTo>
                <a:cubicBezTo>
                  <a:pt x="434" y="90"/>
                  <a:pt x="435" y="90"/>
                  <a:pt x="435" y="90"/>
                </a:cubicBezTo>
                <a:cubicBezTo>
                  <a:pt x="434" y="92"/>
                  <a:pt x="433" y="93"/>
                  <a:pt x="432" y="94"/>
                </a:cubicBezTo>
                <a:cubicBezTo>
                  <a:pt x="431" y="95"/>
                  <a:pt x="433" y="94"/>
                  <a:pt x="433" y="95"/>
                </a:cubicBezTo>
                <a:cubicBezTo>
                  <a:pt x="424" y="95"/>
                  <a:pt x="416" y="96"/>
                  <a:pt x="409" y="94"/>
                </a:cubicBezTo>
                <a:cubicBezTo>
                  <a:pt x="408" y="95"/>
                  <a:pt x="407" y="95"/>
                  <a:pt x="405" y="95"/>
                </a:cubicBezTo>
                <a:cubicBezTo>
                  <a:pt x="405" y="95"/>
                  <a:pt x="406" y="95"/>
                  <a:pt x="406" y="94"/>
                </a:cubicBezTo>
                <a:cubicBezTo>
                  <a:pt x="405" y="95"/>
                  <a:pt x="404" y="95"/>
                  <a:pt x="402" y="95"/>
                </a:cubicBezTo>
                <a:cubicBezTo>
                  <a:pt x="402" y="93"/>
                  <a:pt x="397" y="94"/>
                  <a:pt x="395" y="93"/>
                </a:cubicBezTo>
                <a:cubicBezTo>
                  <a:pt x="396" y="93"/>
                  <a:pt x="397" y="93"/>
                  <a:pt x="397" y="93"/>
                </a:cubicBezTo>
                <a:cubicBezTo>
                  <a:pt x="398" y="92"/>
                  <a:pt x="395" y="93"/>
                  <a:pt x="396" y="92"/>
                </a:cubicBezTo>
                <a:cubicBezTo>
                  <a:pt x="397" y="92"/>
                  <a:pt x="397" y="92"/>
                  <a:pt x="398" y="92"/>
                </a:cubicBezTo>
                <a:cubicBezTo>
                  <a:pt x="382" y="91"/>
                  <a:pt x="366" y="90"/>
                  <a:pt x="351" y="89"/>
                </a:cubicBezTo>
                <a:cubicBezTo>
                  <a:pt x="354" y="91"/>
                  <a:pt x="355" y="89"/>
                  <a:pt x="357" y="91"/>
                </a:cubicBezTo>
                <a:cubicBezTo>
                  <a:pt x="358" y="90"/>
                  <a:pt x="359" y="90"/>
                  <a:pt x="361" y="91"/>
                </a:cubicBezTo>
                <a:cubicBezTo>
                  <a:pt x="355" y="91"/>
                  <a:pt x="350" y="90"/>
                  <a:pt x="346" y="90"/>
                </a:cubicBezTo>
                <a:cubicBezTo>
                  <a:pt x="347" y="90"/>
                  <a:pt x="347" y="90"/>
                  <a:pt x="347" y="90"/>
                </a:cubicBezTo>
                <a:cubicBezTo>
                  <a:pt x="346" y="89"/>
                  <a:pt x="346" y="90"/>
                  <a:pt x="345" y="90"/>
                </a:cubicBezTo>
                <a:cubicBezTo>
                  <a:pt x="345" y="90"/>
                  <a:pt x="346" y="90"/>
                  <a:pt x="345" y="89"/>
                </a:cubicBezTo>
                <a:cubicBezTo>
                  <a:pt x="342" y="89"/>
                  <a:pt x="341" y="88"/>
                  <a:pt x="338" y="88"/>
                </a:cubicBezTo>
                <a:cubicBezTo>
                  <a:pt x="338" y="88"/>
                  <a:pt x="338" y="88"/>
                  <a:pt x="338" y="88"/>
                </a:cubicBezTo>
                <a:cubicBezTo>
                  <a:pt x="337" y="88"/>
                  <a:pt x="335" y="87"/>
                  <a:pt x="336" y="88"/>
                </a:cubicBezTo>
                <a:cubicBezTo>
                  <a:pt x="335" y="87"/>
                  <a:pt x="334" y="87"/>
                  <a:pt x="333" y="88"/>
                </a:cubicBezTo>
                <a:cubicBezTo>
                  <a:pt x="333" y="88"/>
                  <a:pt x="332" y="88"/>
                  <a:pt x="332" y="87"/>
                </a:cubicBezTo>
                <a:cubicBezTo>
                  <a:pt x="331" y="88"/>
                  <a:pt x="330" y="87"/>
                  <a:pt x="329" y="88"/>
                </a:cubicBezTo>
                <a:cubicBezTo>
                  <a:pt x="328" y="88"/>
                  <a:pt x="329" y="88"/>
                  <a:pt x="329" y="87"/>
                </a:cubicBezTo>
                <a:cubicBezTo>
                  <a:pt x="328" y="87"/>
                  <a:pt x="328" y="88"/>
                  <a:pt x="328" y="88"/>
                </a:cubicBezTo>
                <a:cubicBezTo>
                  <a:pt x="329" y="89"/>
                  <a:pt x="326" y="87"/>
                  <a:pt x="325" y="88"/>
                </a:cubicBezTo>
                <a:cubicBezTo>
                  <a:pt x="325" y="88"/>
                  <a:pt x="324" y="87"/>
                  <a:pt x="325" y="87"/>
                </a:cubicBezTo>
                <a:cubicBezTo>
                  <a:pt x="324" y="87"/>
                  <a:pt x="323" y="88"/>
                  <a:pt x="324" y="88"/>
                </a:cubicBezTo>
                <a:cubicBezTo>
                  <a:pt x="320" y="87"/>
                  <a:pt x="312" y="87"/>
                  <a:pt x="308" y="88"/>
                </a:cubicBezTo>
                <a:cubicBezTo>
                  <a:pt x="307" y="86"/>
                  <a:pt x="305" y="88"/>
                  <a:pt x="304" y="87"/>
                </a:cubicBezTo>
                <a:cubicBezTo>
                  <a:pt x="304" y="88"/>
                  <a:pt x="303" y="88"/>
                  <a:pt x="303" y="88"/>
                </a:cubicBezTo>
                <a:cubicBezTo>
                  <a:pt x="304" y="89"/>
                  <a:pt x="308" y="87"/>
                  <a:pt x="309" y="89"/>
                </a:cubicBezTo>
                <a:cubicBezTo>
                  <a:pt x="312" y="87"/>
                  <a:pt x="318" y="89"/>
                  <a:pt x="321" y="88"/>
                </a:cubicBezTo>
                <a:cubicBezTo>
                  <a:pt x="323" y="89"/>
                  <a:pt x="319" y="90"/>
                  <a:pt x="319" y="89"/>
                </a:cubicBezTo>
                <a:cubicBezTo>
                  <a:pt x="318" y="89"/>
                  <a:pt x="318" y="89"/>
                  <a:pt x="316" y="89"/>
                </a:cubicBezTo>
                <a:cubicBezTo>
                  <a:pt x="316" y="90"/>
                  <a:pt x="317" y="89"/>
                  <a:pt x="317" y="90"/>
                </a:cubicBezTo>
                <a:cubicBezTo>
                  <a:pt x="317" y="90"/>
                  <a:pt x="316" y="89"/>
                  <a:pt x="314" y="90"/>
                </a:cubicBezTo>
                <a:cubicBezTo>
                  <a:pt x="314" y="90"/>
                  <a:pt x="315" y="90"/>
                  <a:pt x="315" y="90"/>
                </a:cubicBezTo>
                <a:cubicBezTo>
                  <a:pt x="311" y="88"/>
                  <a:pt x="309" y="90"/>
                  <a:pt x="305" y="89"/>
                </a:cubicBezTo>
                <a:cubicBezTo>
                  <a:pt x="305" y="90"/>
                  <a:pt x="305" y="90"/>
                  <a:pt x="305" y="90"/>
                </a:cubicBezTo>
                <a:cubicBezTo>
                  <a:pt x="306" y="90"/>
                  <a:pt x="304" y="90"/>
                  <a:pt x="304" y="90"/>
                </a:cubicBezTo>
                <a:cubicBezTo>
                  <a:pt x="305" y="88"/>
                  <a:pt x="302" y="90"/>
                  <a:pt x="299" y="89"/>
                </a:cubicBezTo>
                <a:cubicBezTo>
                  <a:pt x="300" y="90"/>
                  <a:pt x="300" y="90"/>
                  <a:pt x="298" y="90"/>
                </a:cubicBezTo>
                <a:cubicBezTo>
                  <a:pt x="299" y="90"/>
                  <a:pt x="299" y="90"/>
                  <a:pt x="299" y="89"/>
                </a:cubicBezTo>
                <a:cubicBezTo>
                  <a:pt x="296" y="89"/>
                  <a:pt x="292" y="89"/>
                  <a:pt x="288" y="89"/>
                </a:cubicBezTo>
                <a:cubicBezTo>
                  <a:pt x="289" y="88"/>
                  <a:pt x="288" y="88"/>
                  <a:pt x="290" y="88"/>
                </a:cubicBezTo>
                <a:cubicBezTo>
                  <a:pt x="288" y="87"/>
                  <a:pt x="286" y="90"/>
                  <a:pt x="283" y="89"/>
                </a:cubicBezTo>
                <a:cubicBezTo>
                  <a:pt x="282" y="89"/>
                  <a:pt x="284" y="89"/>
                  <a:pt x="285" y="89"/>
                </a:cubicBezTo>
                <a:cubicBezTo>
                  <a:pt x="285" y="88"/>
                  <a:pt x="285" y="88"/>
                  <a:pt x="284" y="88"/>
                </a:cubicBezTo>
                <a:cubicBezTo>
                  <a:pt x="284" y="88"/>
                  <a:pt x="285" y="89"/>
                  <a:pt x="283" y="89"/>
                </a:cubicBezTo>
                <a:cubicBezTo>
                  <a:pt x="284" y="88"/>
                  <a:pt x="282" y="88"/>
                  <a:pt x="281" y="88"/>
                </a:cubicBezTo>
                <a:cubicBezTo>
                  <a:pt x="281" y="89"/>
                  <a:pt x="282" y="88"/>
                  <a:pt x="283" y="88"/>
                </a:cubicBezTo>
                <a:cubicBezTo>
                  <a:pt x="283" y="89"/>
                  <a:pt x="281" y="89"/>
                  <a:pt x="281" y="89"/>
                </a:cubicBezTo>
                <a:cubicBezTo>
                  <a:pt x="279" y="89"/>
                  <a:pt x="279" y="89"/>
                  <a:pt x="279" y="89"/>
                </a:cubicBezTo>
                <a:cubicBezTo>
                  <a:pt x="279" y="88"/>
                  <a:pt x="280" y="89"/>
                  <a:pt x="280" y="88"/>
                </a:cubicBezTo>
                <a:cubicBezTo>
                  <a:pt x="279" y="87"/>
                  <a:pt x="279" y="88"/>
                  <a:pt x="277" y="88"/>
                </a:cubicBezTo>
                <a:cubicBezTo>
                  <a:pt x="279" y="89"/>
                  <a:pt x="277" y="89"/>
                  <a:pt x="277" y="88"/>
                </a:cubicBezTo>
                <a:cubicBezTo>
                  <a:pt x="277" y="88"/>
                  <a:pt x="276" y="89"/>
                  <a:pt x="275" y="89"/>
                </a:cubicBezTo>
                <a:cubicBezTo>
                  <a:pt x="275" y="88"/>
                  <a:pt x="275" y="89"/>
                  <a:pt x="275" y="88"/>
                </a:cubicBezTo>
                <a:cubicBezTo>
                  <a:pt x="275" y="88"/>
                  <a:pt x="274" y="89"/>
                  <a:pt x="274" y="89"/>
                </a:cubicBezTo>
                <a:cubicBezTo>
                  <a:pt x="273" y="89"/>
                  <a:pt x="274" y="89"/>
                  <a:pt x="274" y="88"/>
                </a:cubicBezTo>
                <a:cubicBezTo>
                  <a:pt x="272" y="88"/>
                  <a:pt x="268" y="88"/>
                  <a:pt x="265" y="88"/>
                </a:cubicBezTo>
                <a:cubicBezTo>
                  <a:pt x="265" y="89"/>
                  <a:pt x="265" y="89"/>
                  <a:pt x="266" y="89"/>
                </a:cubicBezTo>
                <a:cubicBezTo>
                  <a:pt x="265" y="90"/>
                  <a:pt x="265" y="88"/>
                  <a:pt x="264" y="88"/>
                </a:cubicBezTo>
                <a:cubicBezTo>
                  <a:pt x="264" y="88"/>
                  <a:pt x="265" y="89"/>
                  <a:pt x="264" y="89"/>
                </a:cubicBezTo>
                <a:cubicBezTo>
                  <a:pt x="262" y="89"/>
                  <a:pt x="265" y="89"/>
                  <a:pt x="264" y="88"/>
                </a:cubicBezTo>
                <a:cubicBezTo>
                  <a:pt x="263" y="89"/>
                  <a:pt x="261" y="88"/>
                  <a:pt x="261" y="89"/>
                </a:cubicBezTo>
                <a:cubicBezTo>
                  <a:pt x="260" y="89"/>
                  <a:pt x="261" y="89"/>
                  <a:pt x="261" y="88"/>
                </a:cubicBezTo>
                <a:cubicBezTo>
                  <a:pt x="259" y="89"/>
                  <a:pt x="259" y="88"/>
                  <a:pt x="257" y="88"/>
                </a:cubicBezTo>
                <a:cubicBezTo>
                  <a:pt x="257" y="89"/>
                  <a:pt x="257" y="89"/>
                  <a:pt x="256" y="89"/>
                </a:cubicBezTo>
                <a:cubicBezTo>
                  <a:pt x="256" y="89"/>
                  <a:pt x="257" y="88"/>
                  <a:pt x="256" y="88"/>
                </a:cubicBezTo>
                <a:cubicBezTo>
                  <a:pt x="255" y="88"/>
                  <a:pt x="255" y="89"/>
                  <a:pt x="253" y="88"/>
                </a:cubicBezTo>
                <a:cubicBezTo>
                  <a:pt x="253" y="88"/>
                  <a:pt x="253" y="89"/>
                  <a:pt x="254" y="89"/>
                </a:cubicBezTo>
                <a:cubicBezTo>
                  <a:pt x="254" y="89"/>
                  <a:pt x="252" y="89"/>
                  <a:pt x="253" y="88"/>
                </a:cubicBezTo>
                <a:cubicBezTo>
                  <a:pt x="251" y="88"/>
                  <a:pt x="252" y="89"/>
                  <a:pt x="250" y="89"/>
                </a:cubicBezTo>
                <a:cubicBezTo>
                  <a:pt x="249" y="89"/>
                  <a:pt x="251" y="90"/>
                  <a:pt x="250" y="89"/>
                </a:cubicBezTo>
                <a:cubicBezTo>
                  <a:pt x="250" y="88"/>
                  <a:pt x="248" y="88"/>
                  <a:pt x="248" y="89"/>
                </a:cubicBezTo>
                <a:cubicBezTo>
                  <a:pt x="248" y="89"/>
                  <a:pt x="248" y="89"/>
                  <a:pt x="247" y="88"/>
                </a:cubicBezTo>
                <a:cubicBezTo>
                  <a:pt x="246" y="88"/>
                  <a:pt x="247" y="90"/>
                  <a:pt x="246" y="89"/>
                </a:cubicBezTo>
                <a:cubicBezTo>
                  <a:pt x="246" y="89"/>
                  <a:pt x="247" y="89"/>
                  <a:pt x="247" y="89"/>
                </a:cubicBezTo>
                <a:cubicBezTo>
                  <a:pt x="245" y="89"/>
                  <a:pt x="243" y="88"/>
                  <a:pt x="243" y="89"/>
                </a:cubicBezTo>
                <a:cubicBezTo>
                  <a:pt x="242" y="90"/>
                  <a:pt x="242" y="88"/>
                  <a:pt x="241" y="88"/>
                </a:cubicBezTo>
                <a:cubicBezTo>
                  <a:pt x="249" y="88"/>
                  <a:pt x="256" y="87"/>
                  <a:pt x="264" y="87"/>
                </a:cubicBezTo>
                <a:cubicBezTo>
                  <a:pt x="271" y="87"/>
                  <a:pt x="278" y="88"/>
                  <a:pt x="283" y="86"/>
                </a:cubicBezTo>
                <a:cubicBezTo>
                  <a:pt x="283" y="86"/>
                  <a:pt x="281" y="87"/>
                  <a:pt x="281" y="86"/>
                </a:cubicBezTo>
                <a:cubicBezTo>
                  <a:pt x="280" y="86"/>
                  <a:pt x="279" y="87"/>
                  <a:pt x="278" y="85"/>
                </a:cubicBezTo>
                <a:cubicBezTo>
                  <a:pt x="278" y="86"/>
                  <a:pt x="278" y="86"/>
                  <a:pt x="278" y="86"/>
                </a:cubicBezTo>
                <a:cubicBezTo>
                  <a:pt x="277" y="86"/>
                  <a:pt x="274" y="87"/>
                  <a:pt x="275" y="85"/>
                </a:cubicBezTo>
                <a:cubicBezTo>
                  <a:pt x="274" y="86"/>
                  <a:pt x="273" y="86"/>
                  <a:pt x="271" y="86"/>
                </a:cubicBezTo>
                <a:cubicBezTo>
                  <a:pt x="271" y="85"/>
                  <a:pt x="272" y="86"/>
                  <a:pt x="272" y="86"/>
                </a:cubicBezTo>
                <a:cubicBezTo>
                  <a:pt x="272" y="85"/>
                  <a:pt x="270" y="86"/>
                  <a:pt x="270" y="85"/>
                </a:cubicBezTo>
                <a:cubicBezTo>
                  <a:pt x="271" y="86"/>
                  <a:pt x="269" y="86"/>
                  <a:pt x="269" y="86"/>
                </a:cubicBezTo>
                <a:cubicBezTo>
                  <a:pt x="268" y="86"/>
                  <a:pt x="268" y="85"/>
                  <a:pt x="267" y="86"/>
                </a:cubicBezTo>
                <a:cubicBezTo>
                  <a:pt x="268" y="86"/>
                  <a:pt x="264" y="87"/>
                  <a:pt x="263" y="85"/>
                </a:cubicBezTo>
                <a:cubicBezTo>
                  <a:pt x="262" y="85"/>
                  <a:pt x="263" y="86"/>
                  <a:pt x="262" y="86"/>
                </a:cubicBezTo>
                <a:cubicBezTo>
                  <a:pt x="260" y="84"/>
                  <a:pt x="258" y="87"/>
                  <a:pt x="255" y="86"/>
                </a:cubicBezTo>
                <a:cubicBezTo>
                  <a:pt x="255" y="86"/>
                  <a:pt x="255" y="86"/>
                  <a:pt x="256" y="86"/>
                </a:cubicBezTo>
                <a:cubicBezTo>
                  <a:pt x="255" y="87"/>
                  <a:pt x="255" y="86"/>
                  <a:pt x="253" y="86"/>
                </a:cubicBezTo>
                <a:cubicBezTo>
                  <a:pt x="253" y="87"/>
                  <a:pt x="252" y="86"/>
                  <a:pt x="252" y="86"/>
                </a:cubicBezTo>
                <a:cubicBezTo>
                  <a:pt x="251" y="86"/>
                  <a:pt x="252" y="86"/>
                  <a:pt x="252" y="86"/>
                </a:cubicBezTo>
                <a:cubicBezTo>
                  <a:pt x="251" y="86"/>
                  <a:pt x="251" y="86"/>
                  <a:pt x="250" y="86"/>
                </a:cubicBezTo>
                <a:cubicBezTo>
                  <a:pt x="251" y="86"/>
                  <a:pt x="251" y="86"/>
                  <a:pt x="251" y="86"/>
                </a:cubicBezTo>
                <a:cubicBezTo>
                  <a:pt x="248" y="86"/>
                  <a:pt x="246" y="87"/>
                  <a:pt x="242" y="86"/>
                </a:cubicBezTo>
                <a:cubicBezTo>
                  <a:pt x="243" y="86"/>
                  <a:pt x="243" y="86"/>
                  <a:pt x="243" y="86"/>
                </a:cubicBezTo>
                <a:cubicBezTo>
                  <a:pt x="242" y="87"/>
                  <a:pt x="242" y="87"/>
                  <a:pt x="242" y="86"/>
                </a:cubicBezTo>
                <a:cubicBezTo>
                  <a:pt x="241" y="86"/>
                  <a:pt x="240" y="86"/>
                  <a:pt x="240" y="87"/>
                </a:cubicBezTo>
                <a:cubicBezTo>
                  <a:pt x="239" y="87"/>
                  <a:pt x="239" y="85"/>
                  <a:pt x="238" y="86"/>
                </a:cubicBezTo>
                <a:cubicBezTo>
                  <a:pt x="238" y="87"/>
                  <a:pt x="239" y="86"/>
                  <a:pt x="239" y="86"/>
                </a:cubicBezTo>
                <a:cubicBezTo>
                  <a:pt x="239" y="87"/>
                  <a:pt x="236" y="87"/>
                  <a:pt x="238" y="86"/>
                </a:cubicBezTo>
                <a:cubicBezTo>
                  <a:pt x="237" y="86"/>
                  <a:pt x="237" y="86"/>
                  <a:pt x="236" y="86"/>
                </a:cubicBezTo>
                <a:cubicBezTo>
                  <a:pt x="236" y="87"/>
                  <a:pt x="237" y="86"/>
                  <a:pt x="237" y="87"/>
                </a:cubicBezTo>
                <a:cubicBezTo>
                  <a:pt x="236" y="87"/>
                  <a:pt x="236" y="87"/>
                  <a:pt x="235" y="86"/>
                </a:cubicBezTo>
                <a:cubicBezTo>
                  <a:pt x="235" y="87"/>
                  <a:pt x="234" y="86"/>
                  <a:pt x="233" y="87"/>
                </a:cubicBezTo>
                <a:cubicBezTo>
                  <a:pt x="233" y="86"/>
                  <a:pt x="233" y="87"/>
                  <a:pt x="233" y="86"/>
                </a:cubicBezTo>
                <a:cubicBezTo>
                  <a:pt x="232" y="86"/>
                  <a:pt x="231" y="86"/>
                  <a:pt x="229" y="86"/>
                </a:cubicBezTo>
                <a:cubicBezTo>
                  <a:pt x="230" y="87"/>
                  <a:pt x="229" y="88"/>
                  <a:pt x="228" y="86"/>
                </a:cubicBezTo>
                <a:cubicBezTo>
                  <a:pt x="227" y="87"/>
                  <a:pt x="227" y="86"/>
                  <a:pt x="226" y="86"/>
                </a:cubicBezTo>
                <a:cubicBezTo>
                  <a:pt x="226" y="87"/>
                  <a:pt x="226" y="87"/>
                  <a:pt x="226" y="87"/>
                </a:cubicBezTo>
                <a:cubicBezTo>
                  <a:pt x="226" y="87"/>
                  <a:pt x="225" y="87"/>
                  <a:pt x="225" y="86"/>
                </a:cubicBezTo>
                <a:cubicBezTo>
                  <a:pt x="221" y="86"/>
                  <a:pt x="218" y="86"/>
                  <a:pt x="215" y="86"/>
                </a:cubicBezTo>
                <a:cubicBezTo>
                  <a:pt x="214" y="86"/>
                  <a:pt x="216" y="86"/>
                  <a:pt x="215" y="85"/>
                </a:cubicBezTo>
                <a:cubicBezTo>
                  <a:pt x="213" y="88"/>
                  <a:pt x="210" y="86"/>
                  <a:pt x="208" y="87"/>
                </a:cubicBezTo>
                <a:cubicBezTo>
                  <a:pt x="207" y="86"/>
                  <a:pt x="206" y="88"/>
                  <a:pt x="205" y="87"/>
                </a:cubicBezTo>
                <a:cubicBezTo>
                  <a:pt x="204" y="86"/>
                  <a:pt x="206" y="87"/>
                  <a:pt x="206" y="87"/>
                </a:cubicBezTo>
                <a:cubicBezTo>
                  <a:pt x="205" y="86"/>
                  <a:pt x="204" y="87"/>
                  <a:pt x="203" y="86"/>
                </a:cubicBezTo>
                <a:cubicBezTo>
                  <a:pt x="203" y="86"/>
                  <a:pt x="203" y="87"/>
                  <a:pt x="204" y="87"/>
                </a:cubicBezTo>
                <a:cubicBezTo>
                  <a:pt x="203" y="88"/>
                  <a:pt x="202" y="87"/>
                  <a:pt x="202" y="88"/>
                </a:cubicBezTo>
                <a:cubicBezTo>
                  <a:pt x="202" y="87"/>
                  <a:pt x="201" y="87"/>
                  <a:pt x="203" y="87"/>
                </a:cubicBezTo>
                <a:cubicBezTo>
                  <a:pt x="203" y="86"/>
                  <a:pt x="202" y="87"/>
                  <a:pt x="201" y="86"/>
                </a:cubicBezTo>
                <a:cubicBezTo>
                  <a:pt x="201" y="87"/>
                  <a:pt x="202" y="87"/>
                  <a:pt x="201" y="87"/>
                </a:cubicBezTo>
                <a:cubicBezTo>
                  <a:pt x="201" y="87"/>
                  <a:pt x="201" y="87"/>
                  <a:pt x="201" y="86"/>
                </a:cubicBezTo>
                <a:cubicBezTo>
                  <a:pt x="200" y="86"/>
                  <a:pt x="200" y="87"/>
                  <a:pt x="199" y="87"/>
                </a:cubicBezTo>
                <a:cubicBezTo>
                  <a:pt x="199" y="87"/>
                  <a:pt x="201" y="87"/>
                  <a:pt x="200" y="88"/>
                </a:cubicBezTo>
                <a:cubicBezTo>
                  <a:pt x="199" y="88"/>
                  <a:pt x="199" y="87"/>
                  <a:pt x="199" y="86"/>
                </a:cubicBezTo>
                <a:cubicBezTo>
                  <a:pt x="199" y="86"/>
                  <a:pt x="198" y="86"/>
                  <a:pt x="198" y="86"/>
                </a:cubicBezTo>
                <a:cubicBezTo>
                  <a:pt x="198" y="87"/>
                  <a:pt x="199" y="87"/>
                  <a:pt x="199" y="87"/>
                </a:cubicBezTo>
                <a:cubicBezTo>
                  <a:pt x="199" y="88"/>
                  <a:pt x="198" y="88"/>
                  <a:pt x="197" y="88"/>
                </a:cubicBezTo>
                <a:cubicBezTo>
                  <a:pt x="197" y="88"/>
                  <a:pt x="198" y="88"/>
                  <a:pt x="198" y="87"/>
                </a:cubicBezTo>
                <a:cubicBezTo>
                  <a:pt x="197" y="88"/>
                  <a:pt x="195" y="88"/>
                  <a:pt x="195" y="87"/>
                </a:cubicBezTo>
                <a:cubicBezTo>
                  <a:pt x="194" y="87"/>
                  <a:pt x="194" y="87"/>
                  <a:pt x="194" y="87"/>
                </a:cubicBezTo>
                <a:cubicBezTo>
                  <a:pt x="193" y="87"/>
                  <a:pt x="193" y="88"/>
                  <a:pt x="192" y="88"/>
                </a:cubicBezTo>
                <a:cubicBezTo>
                  <a:pt x="193" y="87"/>
                  <a:pt x="193" y="88"/>
                  <a:pt x="193" y="88"/>
                </a:cubicBezTo>
                <a:cubicBezTo>
                  <a:pt x="193" y="86"/>
                  <a:pt x="190" y="88"/>
                  <a:pt x="190" y="86"/>
                </a:cubicBezTo>
                <a:cubicBezTo>
                  <a:pt x="190" y="86"/>
                  <a:pt x="190" y="87"/>
                  <a:pt x="188" y="87"/>
                </a:cubicBezTo>
                <a:cubicBezTo>
                  <a:pt x="189" y="88"/>
                  <a:pt x="188" y="87"/>
                  <a:pt x="188" y="88"/>
                </a:cubicBezTo>
                <a:cubicBezTo>
                  <a:pt x="187" y="88"/>
                  <a:pt x="188" y="87"/>
                  <a:pt x="187" y="86"/>
                </a:cubicBezTo>
                <a:cubicBezTo>
                  <a:pt x="187" y="86"/>
                  <a:pt x="186" y="87"/>
                  <a:pt x="187" y="88"/>
                </a:cubicBezTo>
                <a:cubicBezTo>
                  <a:pt x="184" y="88"/>
                  <a:pt x="181" y="88"/>
                  <a:pt x="179" y="87"/>
                </a:cubicBezTo>
                <a:cubicBezTo>
                  <a:pt x="180" y="88"/>
                  <a:pt x="181" y="87"/>
                  <a:pt x="182" y="87"/>
                </a:cubicBezTo>
                <a:cubicBezTo>
                  <a:pt x="182" y="86"/>
                  <a:pt x="178" y="87"/>
                  <a:pt x="178" y="86"/>
                </a:cubicBezTo>
                <a:cubicBezTo>
                  <a:pt x="176" y="87"/>
                  <a:pt x="174" y="87"/>
                  <a:pt x="173" y="86"/>
                </a:cubicBezTo>
                <a:cubicBezTo>
                  <a:pt x="169" y="88"/>
                  <a:pt x="163" y="86"/>
                  <a:pt x="158" y="87"/>
                </a:cubicBezTo>
                <a:cubicBezTo>
                  <a:pt x="157" y="87"/>
                  <a:pt x="158" y="86"/>
                  <a:pt x="157" y="86"/>
                </a:cubicBezTo>
                <a:cubicBezTo>
                  <a:pt x="156" y="87"/>
                  <a:pt x="152" y="87"/>
                  <a:pt x="149" y="86"/>
                </a:cubicBezTo>
                <a:cubicBezTo>
                  <a:pt x="146" y="87"/>
                  <a:pt x="143" y="86"/>
                  <a:pt x="140" y="86"/>
                </a:cubicBezTo>
                <a:cubicBezTo>
                  <a:pt x="140" y="85"/>
                  <a:pt x="142" y="85"/>
                  <a:pt x="142" y="86"/>
                </a:cubicBezTo>
                <a:cubicBezTo>
                  <a:pt x="142" y="86"/>
                  <a:pt x="142" y="85"/>
                  <a:pt x="142" y="85"/>
                </a:cubicBezTo>
                <a:cubicBezTo>
                  <a:pt x="143" y="85"/>
                  <a:pt x="143" y="86"/>
                  <a:pt x="143" y="86"/>
                </a:cubicBezTo>
                <a:cubicBezTo>
                  <a:pt x="144" y="86"/>
                  <a:pt x="144" y="86"/>
                  <a:pt x="143" y="86"/>
                </a:cubicBezTo>
                <a:cubicBezTo>
                  <a:pt x="147" y="84"/>
                  <a:pt x="154" y="86"/>
                  <a:pt x="157" y="86"/>
                </a:cubicBezTo>
                <a:cubicBezTo>
                  <a:pt x="157" y="86"/>
                  <a:pt x="157" y="85"/>
                  <a:pt x="158" y="85"/>
                </a:cubicBezTo>
                <a:cubicBezTo>
                  <a:pt x="162" y="85"/>
                  <a:pt x="166" y="86"/>
                  <a:pt x="169" y="86"/>
                </a:cubicBezTo>
                <a:cubicBezTo>
                  <a:pt x="169" y="85"/>
                  <a:pt x="168" y="85"/>
                  <a:pt x="168" y="85"/>
                </a:cubicBezTo>
                <a:cubicBezTo>
                  <a:pt x="158" y="84"/>
                  <a:pt x="144" y="85"/>
                  <a:pt x="136" y="85"/>
                </a:cubicBezTo>
                <a:cubicBezTo>
                  <a:pt x="136" y="85"/>
                  <a:pt x="136" y="85"/>
                  <a:pt x="136" y="84"/>
                </a:cubicBezTo>
                <a:cubicBezTo>
                  <a:pt x="133" y="85"/>
                  <a:pt x="130" y="84"/>
                  <a:pt x="130" y="85"/>
                </a:cubicBezTo>
                <a:cubicBezTo>
                  <a:pt x="129" y="85"/>
                  <a:pt x="129" y="85"/>
                  <a:pt x="129" y="84"/>
                </a:cubicBezTo>
                <a:cubicBezTo>
                  <a:pt x="129" y="84"/>
                  <a:pt x="128" y="86"/>
                  <a:pt x="128" y="84"/>
                </a:cubicBezTo>
                <a:cubicBezTo>
                  <a:pt x="127" y="84"/>
                  <a:pt x="127" y="85"/>
                  <a:pt x="128" y="85"/>
                </a:cubicBezTo>
                <a:cubicBezTo>
                  <a:pt x="125" y="85"/>
                  <a:pt x="120" y="86"/>
                  <a:pt x="119" y="84"/>
                </a:cubicBezTo>
                <a:cubicBezTo>
                  <a:pt x="118" y="84"/>
                  <a:pt x="119" y="85"/>
                  <a:pt x="119" y="85"/>
                </a:cubicBezTo>
                <a:cubicBezTo>
                  <a:pt x="118" y="84"/>
                  <a:pt x="117" y="85"/>
                  <a:pt x="117" y="84"/>
                </a:cubicBezTo>
                <a:cubicBezTo>
                  <a:pt x="116" y="85"/>
                  <a:pt x="114" y="85"/>
                  <a:pt x="112" y="84"/>
                </a:cubicBezTo>
                <a:cubicBezTo>
                  <a:pt x="112" y="86"/>
                  <a:pt x="112" y="84"/>
                  <a:pt x="111" y="85"/>
                </a:cubicBezTo>
                <a:cubicBezTo>
                  <a:pt x="111" y="85"/>
                  <a:pt x="110" y="84"/>
                  <a:pt x="110" y="85"/>
                </a:cubicBezTo>
                <a:cubicBezTo>
                  <a:pt x="107" y="83"/>
                  <a:pt x="102" y="85"/>
                  <a:pt x="97" y="85"/>
                </a:cubicBezTo>
                <a:cubicBezTo>
                  <a:pt x="99" y="83"/>
                  <a:pt x="95" y="85"/>
                  <a:pt x="95" y="84"/>
                </a:cubicBezTo>
                <a:cubicBezTo>
                  <a:pt x="95" y="85"/>
                  <a:pt x="90" y="85"/>
                  <a:pt x="90" y="84"/>
                </a:cubicBezTo>
                <a:cubicBezTo>
                  <a:pt x="90" y="84"/>
                  <a:pt x="90" y="85"/>
                  <a:pt x="89" y="85"/>
                </a:cubicBezTo>
                <a:cubicBezTo>
                  <a:pt x="91" y="86"/>
                  <a:pt x="94" y="86"/>
                  <a:pt x="96" y="85"/>
                </a:cubicBezTo>
                <a:cubicBezTo>
                  <a:pt x="96" y="85"/>
                  <a:pt x="96" y="86"/>
                  <a:pt x="96" y="86"/>
                </a:cubicBezTo>
                <a:cubicBezTo>
                  <a:pt x="96" y="86"/>
                  <a:pt x="96" y="86"/>
                  <a:pt x="96" y="86"/>
                </a:cubicBezTo>
                <a:cubicBezTo>
                  <a:pt x="89" y="86"/>
                  <a:pt x="84" y="86"/>
                  <a:pt x="77" y="86"/>
                </a:cubicBezTo>
                <a:cubicBezTo>
                  <a:pt x="77" y="87"/>
                  <a:pt x="77" y="87"/>
                  <a:pt x="77" y="87"/>
                </a:cubicBezTo>
                <a:cubicBezTo>
                  <a:pt x="77" y="87"/>
                  <a:pt x="76" y="87"/>
                  <a:pt x="77" y="86"/>
                </a:cubicBezTo>
                <a:cubicBezTo>
                  <a:pt x="76" y="87"/>
                  <a:pt x="75" y="87"/>
                  <a:pt x="75" y="87"/>
                </a:cubicBezTo>
                <a:cubicBezTo>
                  <a:pt x="74" y="86"/>
                  <a:pt x="73" y="86"/>
                  <a:pt x="73" y="86"/>
                </a:cubicBezTo>
                <a:cubicBezTo>
                  <a:pt x="59" y="86"/>
                  <a:pt x="49" y="88"/>
                  <a:pt x="36" y="86"/>
                </a:cubicBezTo>
                <a:cubicBezTo>
                  <a:pt x="34" y="87"/>
                  <a:pt x="35" y="87"/>
                  <a:pt x="32" y="87"/>
                </a:cubicBezTo>
                <a:cubicBezTo>
                  <a:pt x="32" y="87"/>
                  <a:pt x="32" y="87"/>
                  <a:pt x="32" y="87"/>
                </a:cubicBezTo>
                <a:cubicBezTo>
                  <a:pt x="29" y="87"/>
                  <a:pt x="24" y="87"/>
                  <a:pt x="20" y="87"/>
                </a:cubicBezTo>
                <a:cubicBezTo>
                  <a:pt x="20" y="86"/>
                  <a:pt x="21" y="87"/>
                  <a:pt x="22" y="86"/>
                </a:cubicBezTo>
                <a:cubicBezTo>
                  <a:pt x="20" y="86"/>
                  <a:pt x="20" y="86"/>
                  <a:pt x="17" y="86"/>
                </a:cubicBezTo>
                <a:cubicBezTo>
                  <a:pt x="19" y="85"/>
                  <a:pt x="24" y="86"/>
                  <a:pt x="27" y="85"/>
                </a:cubicBezTo>
                <a:cubicBezTo>
                  <a:pt x="28" y="85"/>
                  <a:pt x="26" y="85"/>
                  <a:pt x="28" y="85"/>
                </a:cubicBezTo>
                <a:cubicBezTo>
                  <a:pt x="27" y="84"/>
                  <a:pt x="26" y="85"/>
                  <a:pt x="25" y="85"/>
                </a:cubicBezTo>
                <a:cubicBezTo>
                  <a:pt x="26" y="84"/>
                  <a:pt x="29" y="83"/>
                  <a:pt x="31" y="84"/>
                </a:cubicBezTo>
                <a:cubicBezTo>
                  <a:pt x="30" y="84"/>
                  <a:pt x="29" y="84"/>
                  <a:pt x="28" y="84"/>
                </a:cubicBezTo>
                <a:cubicBezTo>
                  <a:pt x="28" y="85"/>
                  <a:pt x="29" y="85"/>
                  <a:pt x="29" y="85"/>
                </a:cubicBezTo>
                <a:cubicBezTo>
                  <a:pt x="29" y="85"/>
                  <a:pt x="30" y="84"/>
                  <a:pt x="31" y="85"/>
                </a:cubicBezTo>
                <a:cubicBezTo>
                  <a:pt x="30" y="86"/>
                  <a:pt x="32" y="85"/>
                  <a:pt x="32" y="85"/>
                </a:cubicBezTo>
                <a:cubicBezTo>
                  <a:pt x="32" y="85"/>
                  <a:pt x="32" y="85"/>
                  <a:pt x="32" y="85"/>
                </a:cubicBezTo>
                <a:cubicBezTo>
                  <a:pt x="34" y="86"/>
                  <a:pt x="37" y="84"/>
                  <a:pt x="38" y="85"/>
                </a:cubicBezTo>
                <a:cubicBezTo>
                  <a:pt x="39" y="85"/>
                  <a:pt x="39" y="84"/>
                  <a:pt x="39" y="84"/>
                </a:cubicBezTo>
                <a:cubicBezTo>
                  <a:pt x="39" y="85"/>
                  <a:pt x="41" y="85"/>
                  <a:pt x="42" y="85"/>
                </a:cubicBezTo>
                <a:cubicBezTo>
                  <a:pt x="40" y="84"/>
                  <a:pt x="42" y="84"/>
                  <a:pt x="42" y="84"/>
                </a:cubicBezTo>
                <a:cubicBezTo>
                  <a:pt x="42" y="84"/>
                  <a:pt x="42" y="84"/>
                  <a:pt x="42" y="85"/>
                </a:cubicBezTo>
                <a:cubicBezTo>
                  <a:pt x="43" y="85"/>
                  <a:pt x="43" y="84"/>
                  <a:pt x="44" y="85"/>
                </a:cubicBezTo>
                <a:cubicBezTo>
                  <a:pt x="44" y="85"/>
                  <a:pt x="44" y="84"/>
                  <a:pt x="45" y="84"/>
                </a:cubicBezTo>
                <a:cubicBezTo>
                  <a:pt x="45" y="84"/>
                  <a:pt x="45" y="84"/>
                  <a:pt x="44" y="84"/>
                </a:cubicBezTo>
                <a:cubicBezTo>
                  <a:pt x="48" y="85"/>
                  <a:pt x="55" y="85"/>
                  <a:pt x="59" y="84"/>
                </a:cubicBezTo>
                <a:cubicBezTo>
                  <a:pt x="60" y="84"/>
                  <a:pt x="63" y="83"/>
                  <a:pt x="65" y="84"/>
                </a:cubicBezTo>
                <a:cubicBezTo>
                  <a:pt x="66" y="84"/>
                  <a:pt x="70" y="84"/>
                  <a:pt x="72" y="84"/>
                </a:cubicBezTo>
                <a:cubicBezTo>
                  <a:pt x="72" y="83"/>
                  <a:pt x="73" y="83"/>
                  <a:pt x="74" y="83"/>
                </a:cubicBezTo>
                <a:cubicBezTo>
                  <a:pt x="74" y="84"/>
                  <a:pt x="76" y="83"/>
                  <a:pt x="77" y="84"/>
                </a:cubicBezTo>
                <a:cubicBezTo>
                  <a:pt x="78" y="84"/>
                  <a:pt x="78" y="83"/>
                  <a:pt x="79" y="83"/>
                </a:cubicBezTo>
                <a:cubicBezTo>
                  <a:pt x="80" y="83"/>
                  <a:pt x="79" y="83"/>
                  <a:pt x="78" y="83"/>
                </a:cubicBezTo>
                <a:cubicBezTo>
                  <a:pt x="79" y="84"/>
                  <a:pt x="79" y="83"/>
                  <a:pt x="80" y="84"/>
                </a:cubicBezTo>
                <a:cubicBezTo>
                  <a:pt x="80" y="83"/>
                  <a:pt x="80" y="82"/>
                  <a:pt x="81" y="83"/>
                </a:cubicBezTo>
                <a:cubicBezTo>
                  <a:pt x="81" y="83"/>
                  <a:pt x="81" y="83"/>
                  <a:pt x="80" y="83"/>
                </a:cubicBezTo>
                <a:cubicBezTo>
                  <a:pt x="80" y="84"/>
                  <a:pt x="82" y="83"/>
                  <a:pt x="82" y="84"/>
                </a:cubicBezTo>
                <a:cubicBezTo>
                  <a:pt x="82" y="84"/>
                  <a:pt x="82" y="83"/>
                  <a:pt x="82" y="83"/>
                </a:cubicBezTo>
                <a:cubicBezTo>
                  <a:pt x="83" y="83"/>
                  <a:pt x="82" y="83"/>
                  <a:pt x="83" y="84"/>
                </a:cubicBezTo>
                <a:cubicBezTo>
                  <a:pt x="83" y="83"/>
                  <a:pt x="83" y="82"/>
                  <a:pt x="84" y="84"/>
                </a:cubicBezTo>
                <a:cubicBezTo>
                  <a:pt x="84" y="83"/>
                  <a:pt x="84" y="83"/>
                  <a:pt x="84" y="83"/>
                </a:cubicBezTo>
                <a:cubicBezTo>
                  <a:pt x="86" y="83"/>
                  <a:pt x="87" y="83"/>
                  <a:pt x="90" y="83"/>
                </a:cubicBezTo>
                <a:cubicBezTo>
                  <a:pt x="90" y="83"/>
                  <a:pt x="90" y="83"/>
                  <a:pt x="90" y="82"/>
                </a:cubicBezTo>
                <a:cubicBezTo>
                  <a:pt x="90" y="83"/>
                  <a:pt x="94" y="84"/>
                  <a:pt x="94" y="83"/>
                </a:cubicBezTo>
                <a:cubicBezTo>
                  <a:pt x="94" y="83"/>
                  <a:pt x="94" y="83"/>
                  <a:pt x="95" y="84"/>
                </a:cubicBezTo>
                <a:cubicBezTo>
                  <a:pt x="95" y="84"/>
                  <a:pt x="95" y="83"/>
                  <a:pt x="95" y="83"/>
                </a:cubicBezTo>
                <a:cubicBezTo>
                  <a:pt x="98" y="83"/>
                  <a:pt x="101" y="82"/>
                  <a:pt x="102" y="84"/>
                </a:cubicBezTo>
                <a:cubicBezTo>
                  <a:pt x="102" y="84"/>
                  <a:pt x="102" y="83"/>
                  <a:pt x="102" y="83"/>
                </a:cubicBezTo>
                <a:cubicBezTo>
                  <a:pt x="105" y="84"/>
                  <a:pt x="108" y="83"/>
                  <a:pt x="109" y="84"/>
                </a:cubicBezTo>
                <a:cubicBezTo>
                  <a:pt x="110" y="84"/>
                  <a:pt x="109" y="83"/>
                  <a:pt x="109" y="83"/>
                </a:cubicBezTo>
                <a:cubicBezTo>
                  <a:pt x="110" y="83"/>
                  <a:pt x="110" y="83"/>
                  <a:pt x="110" y="84"/>
                </a:cubicBezTo>
                <a:cubicBezTo>
                  <a:pt x="110" y="84"/>
                  <a:pt x="110" y="83"/>
                  <a:pt x="110" y="83"/>
                </a:cubicBezTo>
                <a:cubicBezTo>
                  <a:pt x="111" y="83"/>
                  <a:pt x="111" y="83"/>
                  <a:pt x="112" y="83"/>
                </a:cubicBezTo>
                <a:cubicBezTo>
                  <a:pt x="112" y="84"/>
                  <a:pt x="112" y="84"/>
                  <a:pt x="112" y="84"/>
                </a:cubicBezTo>
                <a:cubicBezTo>
                  <a:pt x="113" y="84"/>
                  <a:pt x="112" y="84"/>
                  <a:pt x="113" y="84"/>
                </a:cubicBezTo>
                <a:cubicBezTo>
                  <a:pt x="113" y="83"/>
                  <a:pt x="113" y="83"/>
                  <a:pt x="114" y="84"/>
                </a:cubicBezTo>
                <a:cubicBezTo>
                  <a:pt x="114" y="84"/>
                  <a:pt x="114" y="83"/>
                  <a:pt x="114" y="83"/>
                </a:cubicBezTo>
                <a:cubicBezTo>
                  <a:pt x="115" y="84"/>
                  <a:pt x="119" y="83"/>
                  <a:pt x="122" y="83"/>
                </a:cubicBezTo>
                <a:cubicBezTo>
                  <a:pt x="122" y="83"/>
                  <a:pt x="121" y="82"/>
                  <a:pt x="121" y="82"/>
                </a:cubicBezTo>
                <a:cubicBezTo>
                  <a:pt x="121" y="82"/>
                  <a:pt x="123" y="82"/>
                  <a:pt x="124" y="82"/>
                </a:cubicBezTo>
                <a:cubicBezTo>
                  <a:pt x="124" y="83"/>
                  <a:pt x="124" y="83"/>
                  <a:pt x="125" y="83"/>
                </a:cubicBezTo>
                <a:cubicBezTo>
                  <a:pt x="126" y="83"/>
                  <a:pt x="125" y="83"/>
                  <a:pt x="125" y="82"/>
                </a:cubicBezTo>
                <a:cubicBezTo>
                  <a:pt x="125" y="82"/>
                  <a:pt x="126" y="83"/>
                  <a:pt x="126" y="82"/>
                </a:cubicBezTo>
                <a:cubicBezTo>
                  <a:pt x="126" y="82"/>
                  <a:pt x="125" y="83"/>
                  <a:pt x="126" y="84"/>
                </a:cubicBezTo>
                <a:cubicBezTo>
                  <a:pt x="127" y="84"/>
                  <a:pt x="126" y="82"/>
                  <a:pt x="126" y="82"/>
                </a:cubicBezTo>
                <a:cubicBezTo>
                  <a:pt x="128" y="82"/>
                  <a:pt x="129" y="82"/>
                  <a:pt x="130" y="82"/>
                </a:cubicBezTo>
                <a:cubicBezTo>
                  <a:pt x="130" y="83"/>
                  <a:pt x="129" y="82"/>
                  <a:pt x="128" y="82"/>
                </a:cubicBezTo>
                <a:cubicBezTo>
                  <a:pt x="128" y="83"/>
                  <a:pt x="128" y="83"/>
                  <a:pt x="128" y="83"/>
                </a:cubicBezTo>
                <a:cubicBezTo>
                  <a:pt x="129" y="83"/>
                  <a:pt x="129" y="83"/>
                  <a:pt x="130" y="83"/>
                </a:cubicBezTo>
                <a:cubicBezTo>
                  <a:pt x="131" y="83"/>
                  <a:pt x="131" y="82"/>
                  <a:pt x="131" y="82"/>
                </a:cubicBezTo>
                <a:cubicBezTo>
                  <a:pt x="131" y="82"/>
                  <a:pt x="131" y="83"/>
                  <a:pt x="132" y="82"/>
                </a:cubicBezTo>
                <a:cubicBezTo>
                  <a:pt x="132" y="83"/>
                  <a:pt x="132" y="83"/>
                  <a:pt x="131" y="83"/>
                </a:cubicBezTo>
                <a:cubicBezTo>
                  <a:pt x="131" y="83"/>
                  <a:pt x="132" y="84"/>
                  <a:pt x="132" y="84"/>
                </a:cubicBezTo>
                <a:cubicBezTo>
                  <a:pt x="133" y="84"/>
                  <a:pt x="133" y="83"/>
                  <a:pt x="133" y="83"/>
                </a:cubicBezTo>
                <a:cubicBezTo>
                  <a:pt x="133" y="83"/>
                  <a:pt x="133" y="83"/>
                  <a:pt x="132" y="83"/>
                </a:cubicBezTo>
                <a:cubicBezTo>
                  <a:pt x="133" y="82"/>
                  <a:pt x="133" y="83"/>
                  <a:pt x="134" y="83"/>
                </a:cubicBezTo>
                <a:cubicBezTo>
                  <a:pt x="135" y="83"/>
                  <a:pt x="134" y="83"/>
                  <a:pt x="134" y="82"/>
                </a:cubicBezTo>
                <a:cubicBezTo>
                  <a:pt x="135" y="82"/>
                  <a:pt x="136" y="83"/>
                  <a:pt x="137" y="83"/>
                </a:cubicBezTo>
                <a:cubicBezTo>
                  <a:pt x="137" y="83"/>
                  <a:pt x="136" y="82"/>
                  <a:pt x="136" y="82"/>
                </a:cubicBezTo>
                <a:cubicBezTo>
                  <a:pt x="136" y="82"/>
                  <a:pt x="136" y="82"/>
                  <a:pt x="136" y="82"/>
                </a:cubicBezTo>
                <a:cubicBezTo>
                  <a:pt x="139" y="81"/>
                  <a:pt x="147" y="82"/>
                  <a:pt x="153" y="82"/>
                </a:cubicBezTo>
                <a:cubicBezTo>
                  <a:pt x="146" y="81"/>
                  <a:pt x="140" y="81"/>
                  <a:pt x="136" y="81"/>
                </a:cubicBezTo>
                <a:cubicBezTo>
                  <a:pt x="136" y="81"/>
                  <a:pt x="134" y="80"/>
                  <a:pt x="135" y="80"/>
                </a:cubicBezTo>
                <a:cubicBezTo>
                  <a:pt x="135" y="80"/>
                  <a:pt x="135" y="80"/>
                  <a:pt x="134" y="80"/>
                </a:cubicBezTo>
                <a:cubicBezTo>
                  <a:pt x="133" y="80"/>
                  <a:pt x="134" y="81"/>
                  <a:pt x="134" y="81"/>
                </a:cubicBezTo>
                <a:cubicBezTo>
                  <a:pt x="134" y="82"/>
                  <a:pt x="133" y="81"/>
                  <a:pt x="132" y="81"/>
                </a:cubicBezTo>
                <a:cubicBezTo>
                  <a:pt x="133" y="80"/>
                  <a:pt x="127" y="80"/>
                  <a:pt x="128" y="81"/>
                </a:cubicBezTo>
                <a:cubicBezTo>
                  <a:pt x="127" y="81"/>
                  <a:pt x="127" y="81"/>
                  <a:pt x="127" y="80"/>
                </a:cubicBezTo>
                <a:cubicBezTo>
                  <a:pt x="124" y="80"/>
                  <a:pt x="120" y="82"/>
                  <a:pt x="119" y="81"/>
                </a:cubicBezTo>
                <a:cubicBezTo>
                  <a:pt x="110" y="82"/>
                  <a:pt x="99" y="81"/>
                  <a:pt x="91" y="81"/>
                </a:cubicBezTo>
                <a:cubicBezTo>
                  <a:pt x="91" y="80"/>
                  <a:pt x="91" y="80"/>
                  <a:pt x="91" y="80"/>
                </a:cubicBezTo>
                <a:cubicBezTo>
                  <a:pt x="88" y="80"/>
                  <a:pt x="85" y="79"/>
                  <a:pt x="83" y="80"/>
                </a:cubicBezTo>
                <a:cubicBezTo>
                  <a:pt x="86" y="78"/>
                  <a:pt x="93" y="79"/>
                  <a:pt x="95" y="78"/>
                </a:cubicBezTo>
                <a:cubicBezTo>
                  <a:pt x="90" y="77"/>
                  <a:pt x="87" y="79"/>
                  <a:pt x="83" y="78"/>
                </a:cubicBezTo>
                <a:cubicBezTo>
                  <a:pt x="82" y="79"/>
                  <a:pt x="82" y="79"/>
                  <a:pt x="83" y="79"/>
                </a:cubicBezTo>
                <a:cubicBezTo>
                  <a:pt x="82" y="80"/>
                  <a:pt x="81" y="80"/>
                  <a:pt x="79" y="80"/>
                </a:cubicBezTo>
                <a:cubicBezTo>
                  <a:pt x="79" y="79"/>
                  <a:pt x="79" y="79"/>
                  <a:pt x="79" y="79"/>
                </a:cubicBezTo>
                <a:cubicBezTo>
                  <a:pt x="80" y="79"/>
                  <a:pt x="79" y="79"/>
                  <a:pt x="81" y="79"/>
                </a:cubicBezTo>
                <a:cubicBezTo>
                  <a:pt x="81" y="78"/>
                  <a:pt x="81" y="79"/>
                  <a:pt x="80" y="79"/>
                </a:cubicBezTo>
                <a:cubicBezTo>
                  <a:pt x="80" y="78"/>
                  <a:pt x="81" y="79"/>
                  <a:pt x="82" y="79"/>
                </a:cubicBezTo>
                <a:cubicBezTo>
                  <a:pt x="79" y="78"/>
                  <a:pt x="77" y="77"/>
                  <a:pt x="75" y="78"/>
                </a:cubicBezTo>
                <a:cubicBezTo>
                  <a:pt x="75" y="77"/>
                  <a:pt x="74" y="78"/>
                  <a:pt x="74" y="77"/>
                </a:cubicBezTo>
                <a:cubicBezTo>
                  <a:pt x="73" y="77"/>
                  <a:pt x="74" y="77"/>
                  <a:pt x="74" y="78"/>
                </a:cubicBezTo>
                <a:cubicBezTo>
                  <a:pt x="73" y="78"/>
                  <a:pt x="73" y="78"/>
                  <a:pt x="73" y="77"/>
                </a:cubicBezTo>
                <a:cubicBezTo>
                  <a:pt x="70" y="77"/>
                  <a:pt x="67" y="77"/>
                  <a:pt x="64" y="78"/>
                </a:cubicBezTo>
                <a:cubicBezTo>
                  <a:pt x="63" y="79"/>
                  <a:pt x="62" y="79"/>
                  <a:pt x="60" y="79"/>
                </a:cubicBezTo>
                <a:cubicBezTo>
                  <a:pt x="60" y="78"/>
                  <a:pt x="62" y="78"/>
                  <a:pt x="63" y="78"/>
                </a:cubicBezTo>
                <a:cubicBezTo>
                  <a:pt x="63" y="78"/>
                  <a:pt x="63" y="78"/>
                  <a:pt x="63" y="78"/>
                </a:cubicBezTo>
                <a:cubicBezTo>
                  <a:pt x="62" y="77"/>
                  <a:pt x="60" y="78"/>
                  <a:pt x="58" y="78"/>
                </a:cubicBezTo>
                <a:cubicBezTo>
                  <a:pt x="58" y="78"/>
                  <a:pt x="58" y="79"/>
                  <a:pt x="57" y="79"/>
                </a:cubicBezTo>
                <a:cubicBezTo>
                  <a:pt x="57" y="79"/>
                  <a:pt x="57" y="79"/>
                  <a:pt x="57" y="79"/>
                </a:cubicBezTo>
                <a:cubicBezTo>
                  <a:pt x="57" y="78"/>
                  <a:pt x="54" y="78"/>
                  <a:pt x="54" y="78"/>
                </a:cubicBezTo>
                <a:cubicBezTo>
                  <a:pt x="54" y="79"/>
                  <a:pt x="54" y="79"/>
                  <a:pt x="54" y="79"/>
                </a:cubicBezTo>
                <a:cubicBezTo>
                  <a:pt x="55" y="80"/>
                  <a:pt x="53" y="78"/>
                  <a:pt x="53" y="78"/>
                </a:cubicBezTo>
                <a:cubicBezTo>
                  <a:pt x="53" y="78"/>
                  <a:pt x="51" y="79"/>
                  <a:pt x="52" y="79"/>
                </a:cubicBezTo>
                <a:cubicBezTo>
                  <a:pt x="52" y="79"/>
                  <a:pt x="50" y="77"/>
                  <a:pt x="49" y="79"/>
                </a:cubicBezTo>
                <a:cubicBezTo>
                  <a:pt x="38" y="79"/>
                  <a:pt x="24" y="80"/>
                  <a:pt x="13" y="80"/>
                </a:cubicBezTo>
                <a:cubicBezTo>
                  <a:pt x="13" y="80"/>
                  <a:pt x="11" y="80"/>
                  <a:pt x="9" y="80"/>
                </a:cubicBezTo>
                <a:cubicBezTo>
                  <a:pt x="11" y="80"/>
                  <a:pt x="15" y="79"/>
                  <a:pt x="16" y="79"/>
                </a:cubicBezTo>
                <a:cubicBezTo>
                  <a:pt x="19" y="78"/>
                  <a:pt x="22" y="79"/>
                  <a:pt x="23" y="78"/>
                </a:cubicBezTo>
                <a:cubicBezTo>
                  <a:pt x="22" y="79"/>
                  <a:pt x="25" y="79"/>
                  <a:pt x="25" y="78"/>
                </a:cubicBezTo>
                <a:cubicBezTo>
                  <a:pt x="26" y="78"/>
                  <a:pt x="25" y="79"/>
                  <a:pt x="26" y="79"/>
                </a:cubicBezTo>
                <a:cubicBezTo>
                  <a:pt x="27" y="79"/>
                  <a:pt x="27" y="78"/>
                  <a:pt x="27" y="78"/>
                </a:cubicBezTo>
                <a:cubicBezTo>
                  <a:pt x="30" y="79"/>
                  <a:pt x="33" y="77"/>
                  <a:pt x="34" y="78"/>
                </a:cubicBezTo>
                <a:cubicBezTo>
                  <a:pt x="35" y="78"/>
                  <a:pt x="34" y="78"/>
                  <a:pt x="34" y="77"/>
                </a:cubicBezTo>
                <a:cubicBezTo>
                  <a:pt x="35" y="77"/>
                  <a:pt x="39" y="77"/>
                  <a:pt x="41" y="77"/>
                </a:cubicBezTo>
                <a:cubicBezTo>
                  <a:pt x="42" y="78"/>
                  <a:pt x="46" y="77"/>
                  <a:pt x="49" y="77"/>
                </a:cubicBezTo>
                <a:cubicBezTo>
                  <a:pt x="51" y="77"/>
                  <a:pt x="51" y="77"/>
                  <a:pt x="52" y="77"/>
                </a:cubicBezTo>
                <a:cubicBezTo>
                  <a:pt x="54" y="77"/>
                  <a:pt x="61" y="76"/>
                  <a:pt x="64" y="76"/>
                </a:cubicBezTo>
                <a:cubicBezTo>
                  <a:pt x="64" y="76"/>
                  <a:pt x="65" y="77"/>
                  <a:pt x="65" y="77"/>
                </a:cubicBezTo>
                <a:cubicBezTo>
                  <a:pt x="69" y="77"/>
                  <a:pt x="73" y="76"/>
                  <a:pt x="77" y="76"/>
                </a:cubicBezTo>
                <a:cubicBezTo>
                  <a:pt x="82" y="76"/>
                  <a:pt x="88" y="76"/>
                  <a:pt x="92" y="75"/>
                </a:cubicBezTo>
                <a:cubicBezTo>
                  <a:pt x="100" y="76"/>
                  <a:pt x="108" y="75"/>
                  <a:pt x="115" y="76"/>
                </a:cubicBezTo>
                <a:cubicBezTo>
                  <a:pt x="115" y="76"/>
                  <a:pt x="115" y="75"/>
                  <a:pt x="115" y="75"/>
                </a:cubicBezTo>
                <a:cubicBezTo>
                  <a:pt x="117" y="75"/>
                  <a:pt x="119" y="76"/>
                  <a:pt x="121" y="75"/>
                </a:cubicBezTo>
                <a:cubicBezTo>
                  <a:pt x="120" y="76"/>
                  <a:pt x="121" y="76"/>
                  <a:pt x="121" y="76"/>
                </a:cubicBezTo>
                <a:cubicBezTo>
                  <a:pt x="122" y="74"/>
                  <a:pt x="127" y="76"/>
                  <a:pt x="128" y="75"/>
                </a:cubicBezTo>
                <a:cubicBezTo>
                  <a:pt x="129" y="75"/>
                  <a:pt x="138" y="75"/>
                  <a:pt x="141" y="75"/>
                </a:cubicBezTo>
                <a:cubicBezTo>
                  <a:pt x="144" y="75"/>
                  <a:pt x="147" y="75"/>
                  <a:pt x="150" y="75"/>
                </a:cubicBezTo>
                <a:cubicBezTo>
                  <a:pt x="148" y="73"/>
                  <a:pt x="141" y="76"/>
                  <a:pt x="138" y="74"/>
                </a:cubicBezTo>
                <a:cubicBezTo>
                  <a:pt x="140" y="74"/>
                  <a:pt x="142" y="74"/>
                  <a:pt x="143" y="73"/>
                </a:cubicBezTo>
                <a:cubicBezTo>
                  <a:pt x="141" y="72"/>
                  <a:pt x="137" y="73"/>
                  <a:pt x="134" y="73"/>
                </a:cubicBezTo>
                <a:cubicBezTo>
                  <a:pt x="134" y="74"/>
                  <a:pt x="135" y="74"/>
                  <a:pt x="136" y="74"/>
                </a:cubicBezTo>
                <a:cubicBezTo>
                  <a:pt x="134" y="75"/>
                  <a:pt x="133" y="74"/>
                  <a:pt x="132" y="74"/>
                </a:cubicBezTo>
                <a:cubicBezTo>
                  <a:pt x="132" y="73"/>
                  <a:pt x="133" y="74"/>
                  <a:pt x="133" y="73"/>
                </a:cubicBezTo>
                <a:cubicBezTo>
                  <a:pt x="131" y="73"/>
                  <a:pt x="125" y="73"/>
                  <a:pt x="124" y="73"/>
                </a:cubicBezTo>
                <a:cubicBezTo>
                  <a:pt x="124" y="74"/>
                  <a:pt x="125" y="73"/>
                  <a:pt x="126" y="74"/>
                </a:cubicBezTo>
                <a:cubicBezTo>
                  <a:pt x="127" y="74"/>
                  <a:pt x="124" y="74"/>
                  <a:pt x="125" y="74"/>
                </a:cubicBezTo>
                <a:cubicBezTo>
                  <a:pt x="125" y="75"/>
                  <a:pt x="124" y="73"/>
                  <a:pt x="124" y="74"/>
                </a:cubicBezTo>
                <a:cubicBezTo>
                  <a:pt x="123" y="74"/>
                  <a:pt x="124" y="74"/>
                  <a:pt x="123" y="74"/>
                </a:cubicBezTo>
                <a:cubicBezTo>
                  <a:pt x="123" y="74"/>
                  <a:pt x="123" y="74"/>
                  <a:pt x="123" y="74"/>
                </a:cubicBezTo>
                <a:cubicBezTo>
                  <a:pt x="123" y="73"/>
                  <a:pt x="123" y="73"/>
                  <a:pt x="123" y="73"/>
                </a:cubicBezTo>
                <a:cubicBezTo>
                  <a:pt x="122" y="73"/>
                  <a:pt x="122" y="74"/>
                  <a:pt x="122" y="74"/>
                </a:cubicBezTo>
                <a:cubicBezTo>
                  <a:pt x="122" y="74"/>
                  <a:pt x="121" y="74"/>
                  <a:pt x="121" y="73"/>
                </a:cubicBezTo>
                <a:cubicBezTo>
                  <a:pt x="120" y="74"/>
                  <a:pt x="119" y="74"/>
                  <a:pt x="119" y="75"/>
                </a:cubicBezTo>
                <a:cubicBezTo>
                  <a:pt x="119" y="74"/>
                  <a:pt x="120" y="74"/>
                  <a:pt x="119" y="73"/>
                </a:cubicBezTo>
                <a:cubicBezTo>
                  <a:pt x="119" y="73"/>
                  <a:pt x="119" y="74"/>
                  <a:pt x="118" y="74"/>
                </a:cubicBezTo>
                <a:cubicBezTo>
                  <a:pt x="117" y="74"/>
                  <a:pt x="118" y="74"/>
                  <a:pt x="117" y="74"/>
                </a:cubicBezTo>
                <a:cubicBezTo>
                  <a:pt x="117" y="74"/>
                  <a:pt x="117" y="74"/>
                  <a:pt x="117" y="73"/>
                </a:cubicBezTo>
                <a:cubicBezTo>
                  <a:pt x="116" y="73"/>
                  <a:pt x="116" y="74"/>
                  <a:pt x="115" y="74"/>
                </a:cubicBezTo>
                <a:cubicBezTo>
                  <a:pt x="115" y="73"/>
                  <a:pt x="116" y="74"/>
                  <a:pt x="116" y="74"/>
                </a:cubicBezTo>
                <a:cubicBezTo>
                  <a:pt x="116" y="73"/>
                  <a:pt x="114" y="74"/>
                  <a:pt x="114" y="73"/>
                </a:cubicBezTo>
                <a:cubicBezTo>
                  <a:pt x="114" y="75"/>
                  <a:pt x="110" y="74"/>
                  <a:pt x="111" y="75"/>
                </a:cubicBezTo>
                <a:cubicBezTo>
                  <a:pt x="109" y="74"/>
                  <a:pt x="107" y="75"/>
                  <a:pt x="106" y="73"/>
                </a:cubicBezTo>
                <a:cubicBezTo>
                  <a:pt x="106" y="74"/>
                  <a:pt x="103" y="74"/>
                  <a:pt x="104" y="75"/>
                </a:cubicBezTo>
                <a:cubicBezTo>
                  <a:pt x="103" y="75"/>
                  <a:pt x="101" y="74"/>
                  <a:pt x="100" y="75"/>
                </a:cubicBezTo>
                <a:cubicBezTo>
                  <a:pt x="100" y="75"/>
                  <a:pt x="100" y="74"/>
                  <a:pt x="100" y="74"/>
                </a:cubicBezTo>
                <a:cubicBezTo>
                  <a:pt x="99" y="74"/>
                  <a:pt x="100" y="75"/>
                  <a:pt x="98" y="75"/>
                </a:cubicBezTo>
                <a:cubicBezTo>
                  <a:pt x="99" y="75"/>
                  <a:pt x="99" y="75"/>
                  <a:pt x="99" y="74"/>
                </a:cubicBezTo>
                <a:cubicBezTo>
                  <a:pt x="98" y="74"/>
                  <a:pt x="98" y="75"/>
                  <a:pt x="98" y="75"/>
                </a:cubicBezTo>
                <a:cubicBezTo>
                  <a:pt x="98" y="75"/>
                  <a:pt x="98" y="74"/>
                  <a:pt x="98" y="74"/>
                </a:cubicBezTo>
                <a:cubicBezTo>
                  <a:pt x="97" y="74"/>
                  <a:pt x="97" y="75"/>
                  <a:pt x="97" y="75"/>
                </a:cubicBezTo>
                <a:cubicBezTo>
                  <a:pt x="96" y="75"/>
                  <a:pt x="96" y="75"/>
                  <a:pt x="94" y="75"/>
                </a:cubicBezTo>
                <a:cubicBezTo>
                  <a:pt x="94" y="75"/>
                  <a:pt x="95" y="75"/>
                  <a:pt x="95" y="74"/>
                </a:cubicBezTo>
                <a:cubicBezTo>
                  <a:pt x="94" y="74"/>
                  <a:pt x="93" y="74"/>
                  <a:pt x="93" y="75"/>
                </a:cubicBezTo>
                <a:cubicBezTo>
                  <a:pt x="93" y="74"/>
                  <a:pt x="92" y="74"/>
                  <a:pt x="91" y="74"/>
                </a:cubicBezTo>
                <a:cubicBezTo>
                  <a:pt x="91" y="75"/>
                  <a:pt x="93" y="74"/>
                  <a:pt x="92" y="75"/>
                </a:cubicBezTo>
                <a:cubicBezTo>
                  <a:pt x="91" y="75"/>
                  <a:pt x="89" y="75"/>
                  <a:pt x="88" y="75"/>
                </a:cubicBezTo>
                <a:cubicBezTo>
                  <a:pt x="88" y="75"/>
                  <a:pt x="88" y="74"/>
                  <a:pt x="88" y="74"/>
                </a:cubicBezTo>
                <a:cubicBezTo>
                  <a:pt x="87" y="75"/>
                  <a:pt x="85" y="75"/>
                  <a:pt x="84" y="75"/>
                </a:cubicBezTo>
                <a:cubicBezTo>
                  <a:pt x="84" y="75"/>
                  <a:pt x="84" y="75"/>
                  <a:pt x="84" y="74"/>
                </a:cubicBezTo>
                <a:cubicBezTo>
                  <a:pt x="81" y="75"/>
                  <a:pt x="77" y="74"/>
                  <a:pt x="75" y="74"/>
                </a:cubicBezTo>
                <a:cubicBezTo>
                  <a:pt x="76" y="73"/>
                  <a:pt x="82" y="74"/>
                  <a:pt x="84" y="74"/>
                </a:cubicBezTo>
                <a:cubicBezTo>
                  <a:pt x="84" y="73"/>
                  <a:pt x="84" y="73"/>
                  <a:pt x="84" y="73"/>
                </a:cubicBezTo>
                <a:cubicBezTo>
                  <a:pt x="84" y="73"/>
                  <a:pt x="87" y="73"/>
                  <a:pt x="87" y="74"/>
                </a:cubicBezTo>
                <a:cubicBezTo>
                  <a:pt x="88" y="74"/>
                  <a:pt x="87" y="73"/>
                  <a:pt x="88" y="73"/>
                </a:cubicBezTo>
                <a:cubicBezTo>
                  <a:pt x="88" y="73"/>
                  <a:pt x="92" y="73"/>
                  <a:pt x="93" y="73"/>
                </a:cubicBezTo>
                <a:cubicBezTo>
                  <a:pt x="93" y="72"/>
                  <a:pt x="91" y="73"/>
                  <a:pt x="92" y="71"/>
                </a:cubicBezTo>
                <a:cubicBezTo>
                  <a:pt x="93" y="71"/>
                  <a:pt x="95" y="71"/>
                  <a:pt x="97" y="72"/>
                </a:cubicBezTo>
                <a:cubicBezTo>
                  <a:pt x="96" y="73"/>
                  <a:pt x="95" y="72"/>
                  <a:pt x="94" y="72"/>
                </a:cubicBezTo>
                <a:cubicBezTo>
                  <a:pt x="95" y="73"/>
                  <a:pt x="97" y="73"/>
                  <a:pt x="98" y="73"/>
                </a:cubicBezTo>
                <a:cubicBezTo>
                  <a:pt x="98" y="72"/>
                  <a:pt x="97" y="73"/>
                  <a:pt x="97" y="72"/>
                </a:cubicBezTo>
                <a:cubicBezTo>
                  <a:pt x="97" y="72"/>
                  <a:pt x="100" y="71"/>
                  <a:pt x="100" y="72"/>
                </a:cubicBezTo>
                <a:cubicBezTo>
                  <a:pt x="100" y="72"/>
                  <a:pt x="99" y="72"/>
                  <a:pt x="98" y="72"/>
                </a:cubicBezTo>
                <a:cubicBezTo>
                  <a:pt x="99" y="73"/>
                  <a:pt x="104" y="72"/>
                  <a:pt x="104" y="73"/>
                </a:cubicBezTo>
                <a:cubicBezTo>
                  <a:pt x="105" y="73"/>
                  <a:pt x="106" y="72"/>
                  <a:pt x="106" y="72"/>
                </a:cubicBezTo>
                <a:cubicBezTo>
                  <a:pt x="108" y="71"/>
                  <a:pt x="111" y="71"/>
                  <a:pt x="113" y="72"/>
                </a:cubicBezTo>
                <a:cubicBezTo>
                  <a:pt x="114" y="70"/>
                  <a:pt x="116" y="72"/>
                  <a:pt x="118" y="70"/>
                </a:cubicBezTo>
                <a:cubicBezTo>
                  <a:pt x="118" y="71"/>
                  <a:pt x="118" y="71"/>
                  <a:pt x="118" y="71"/>
                </a:cubicBezTo>
                <a:cubicBezTo>
                  <a:pt x="119" y="71"/>
                  <a:pt x="119" y="70"/>
                  <a:pt x="119" y="70"/>
                </a:cubicBezTo>
                <a:cubicBezTo>
                  <a:pt x="120" y="71"/>
                  <a:pt x="122" y="70"/>
                  <a:pt x="124" y="70"/>
                </a:cubicBezTo>
                <a:cubicBezTo>
                  <a:pt x="123" y="71"/>
                  <a:pt x="120" y="70"/>
                  <a:pt x="119" y="71"/>
                </a:cubicBezTo>
                <a:cubicBezTo>
                  <a:pt x="120" y="71"/>
                  <a:pt x="121" y="71"/>
                  <a:pt x="122" y="71"/>
                </a:cubicBezTo>
                <a:cubicBezTo>
                  <a:pt x="122" y="71"/>
                  <a:pt x="122" y="72"/>
                  <a:pt x="121" y="72"/>
                </a:cubicBezTo>
                <a:cubicBezTo>
                  <a:pt x="122" y="72"/>
                  <a:pt x="123" y="72"/>
                  <a:pt x="123" y="71"/>
                </a:cubicBezTo>
                <a:cubicBezTo>
                  <a:pt x="123" y="71"/>
                  <a:pt x="123" y="72"/>
                  <a:pt x="123" y="72"/>
                </a:cubicBezTo>
                <a:cubicBezTo>
                  <a:pt x="124" y="72"/>
                  <a:pt x="124" y="72"/>
                  <a:pt x="124" y="71"/>
                </a:cubicBezTo>
                <a:cubicBezTo>
                  <a:pt x="124" y="72"/>
                  <a:pt x="125" y="72"/>
                  <a:pt x="126" y="72"/>
                </a:cubicBezTo>
                <a:cubicBezTo>
                  <a:pt x="126" y="72"/>
                  <a:pt x="125" y="71"/>
                  <a:pt x="125" y="71"/>
                </a:cubicBezTo>
                <a:cubicBezTo>
                  <a:pt x="126" y="72"/>
                  <a:pt x="126" y="71"/>
                  <a:pt x="127" y="72"/>
                </a:cubicBezTo>
                <a:cubicBezTo>
                  <a:pt x="128" y="71"/>
                  <a:pt x="127" y="71"/>
                  <a:pt x="127" y="71"/>
                </a:cubicBezTo>
                <a:cubicBezTo>
                  <a:pt x="129" y="72"/>
                  <a:pt x="134" y="70"/>
                  <a:pt x="136" y="71"/>
                </a:cubicBezTo>
                <a:cubicBezTo>
                  <a:pt x="139" y="70"/>
                  <a:pt x="145" y="71"/>
                  <a:pt x="150" y="70"/>
                </a:cubicBezTo>
                <a:cubicBezTo>
                  <a:pt x="150" y="69"/>
                  <a:pt x="149" y="70"/>
                  <a:pt x="148" y="70"/>
                </a:cubicBezTo>
                <a:cubicBezTo>
                  <a:pt x="148" y="69"/>
                  <a:pt x="150" y="70"/>
                  <a:pt x="150" y="69"/>
                </a:cubicBezTo>
                <a:cubicBezTo>
                  <a:pt x="148" y="68"/>
                  <a:pt x="146" y="69"/>
                  <a:pt x="143" y="69"/>
                </a:cubicBezTo>
                <a:cubicBezTo>
                  <a:pt x="144" y="70"/>
                  <a:pt x="145" y="70"/>
                  <a:pt x="147" y="69"/>
                </a:cubicBezTo>
                <a:cubicBezTo>
                  <a:pt x="141" y="71"/>
                  <a:pt x="132" y="70"/>
                  <a:pt x="127" y="70"/>
                </a:cubicBezTo>
                <a:cubicBezTo>
                  <a:pt x="127" y="69"/>
                  <a:pt x="127" y="70"/>
                  <a:pt x="127" y="69"/>
                </a:cubicBezTo>
                <a:cubicBezTo>
                  <a:pt x="126" y="69"/>
                  <a:pt x="126" y="69"/>
                  <a:pt x="126" y="70"/>
                </a:cubicBezTo>
                <a:cubicBezTo>
                  <a:pt x="121" y="68"/>
                  <a:pt x="115" y="70"/>
                  <a:pt x="112" y="70"/>
                </a:cubicBezTo>
                <a:cubicBezTo>
                  <a:pt x="112" y="70"/>
                  <a:pt x="111" y="70"/>
                  <a:pt x="111" y="70"/>
                </a:cubicBezTo>
                <a:cubicBezTo>
                  <a:pt x="103" y="69"/>
                  <a:pt x="94" y="71"/>
                  <a:pt x="88" y="70"/>
                </a:cubicBezTo>
                <a:cubicBezTo>
                  <a:pt x="92" y="70"/>
                  <a:pt x="97" y="70"/>
                  <a:pt x="102" y="69"/>
                </a:cubicBezTo>
                <a:cubicBezTo>
                  <a:pt x="104" y="69"/>
                  <a:pt x="109" y="69"/>
                  <a:pt x="108" y="69"/>
                </a:cubicBezTo>
                <a:cubicBezTo>
                  <a:pt x="108" y="68"/>
                  <a:pt x="110" y="68"/>
                  <a:pt x="109" y="69"/>
                </a:cubicBezTo>
                <a:cubicBezTo>
                  <a:pt x="110" y="69"/>
                  <a:pt x="110" y="69"/>
                  <a:pt x="110" y="68"/>
                </a:cubicBezTo>
                <a:cubicBezTo>
                  <a:pt x="111" y="68"/>
                  <a:pt x="111" y="69"/>
                  <a:pt x="111" y="69"/>
                </a:cubicBezTo>
                <a:cubicBezTo>
                  <a:pt x="111" y="69"/>
                  <a:pt x="112" y="69"/>
                  <a:pt x="112" y="68"/>
                </a:cubicBezTo>
                <a:cubicBezTo>
                  <a:pt x="112" y="68"/>
                  <a:pt x="112" y="69"/>
                  <a:pt x="112" y="69"/>
                </a:cubicBezTo>
                <a:cubicBezTo>
                  <a:pt x="113" y="69"/>
                  <a:pt x="114" y="68"/>
                  <a:pt x="114" y="69"/>
                </a:cubicBezTo>
                <a:cubicBezTo>
                  <a:pt x="115" y="69"/>
                  <a:pt x="115" y="67"/>
                  <a:pt x="116" y="69"/>
                </a:cubicBezTo>
                <a:cubicBezTo>
                  <a:pt x="117" y="69"/>
                  <a:pt x="116" y="68"/>
                  <a:pt x="117" y="68"/>
                </a:cubicBezTo>
                <a:cubicBezTo>
                  <a:pt x="117" y="68"/>
                  <a:pt x="117" y="69"/>
                  <a:pt x="117" y="69"/>
                </a:cubicBezTo>
                <a:cubicBezTo>
                  <a:pt x="118" y="68"/>
                  <a:pt x="119" y="68"/>
                  <a:pt x="120" y="68"/>
                </a:cubicBezTo>
                <a:cubicBezTo>
                  <a:pt x="120" y="69"/>
                  <a:pt x="121" y="68"/>
                  <a:pt x="122" y="68"/>
                </a:cubicBezTo>
                <a:cubicBezTo>
                  <a:pt x="123" y="69"/>
                  <a:pt x="125" y="68"/>
                  <a:pt x="125" y="69"/>
                </a:cubicBezTo>
                <a:cubicBezTo>
                  <a:pt x="125" y="68"/>
                  <a:pt x="126" y="69"/>
                  <a:pt x="126" y="68"/>
                </a:cubicBezTo>
                <a:cubicBezTo>
                  <a:pt x="129" y="69"/>
                  <a:pt x="134" y="67"/>
                  <a:pt x="138" y="67"/>
                </a:cubicBezTo>
                <a:cubicBezTo>
                  <a:pt x="136" y="66"/>
                  <a:pt x="134" y="67"/>
                  <a:pt x="132" y="67"/>
                </a:cubicBezTo>
                <a:cubicBezTo>
                  <a:pt x="130" y="67"/>
                  <a:pt x="127" y="67"/>
                  <a:pt x="125" y="67"/>
                </a:cubicBezTo>
                <a:cubicBezTo>
                  <a:pt x="124" y="67"/>
                  <a:pt x="123" y="67"/>
                  <a:pt x="122" y="67"/>
                </a:cubicBezTo>
                <a:cubicBezTo>
                  <a:pt x="117" y="68"/>
                  <a:pt x="112" y="67"/>
                  <a:pt x="108" y="67"/>
                </a:cubicBezTo>
                <a:cubicBezTo>
                  <a:pt x="107" y="67"/>
                  <a:pt x="107" y="68"/>
                  <a:pt x="106" y="67"/>
                </a:cubicBezTo>
                <a:cubicBezTo>
                  <a:pt x="105" y="68"/>
                  <a:pt x="104" y="68"/>
                  <a:pt x="104" y="68"/>
                </a:cubicBezTo>
                <a:cubicBezTo>
                  <a:pt x="103" y="68"/>
                  <a:pt x="105" y="68"/>
                  <a:pt x="104" y="67"/>
                </a:cubicBezTo>
                <a:cubicBezTo>
                  <a:pt x="101" y="67"/>
                  <a:pt x="99" y="68"/>
                  <a:pt x="95" y="67"/>
                </a:cubicBezTo>
                <a:cubicBezTo>
                  <a:pt x="95" y="67"/>
                  <a:pt x="95" y="68"/>
                  <a:pt x="95" y="68"/>
                </a:cubicBezTo>
                <a:cubicBezTo>
                  <a:pt x="92" y="68"/>
                  <a:pt x="89" y="68"/>
                  <a:pt x="85" y="68"/>
                </a:cubicBezTo>
                <a:cubicBezTo>
                  <a:pt x="85" y="68"/>
                  <a:pt x="87" y="68"/>
                  <a:pt x="87" y="67"/>
                </a:cubicBezTo>
                <a:cubicBezTo>
                  <a:pt x="87" y="67"/>
                  <a:pt x="84" y="67"/>
                  <a:pt x="85" y="68"/>
                </a:cubicBezTo>
                <a:cubicBezTo>
                  <a:pt x="84" y="68"/>
                  <a:pt x="85" y="67"/>
                  <a:pt x="85" y="67"/>
                </a:cubicBezTo>
                <a:cubicBezTo>
                  <a:pt x="80" y="68"/>
                  <a:pt x="77" y="67"/>
                  <a:pt x="75" y="68"/>
                </a:cubicBezTo>
                <a:cubicBezTo>
                  <a:pt x="75" y="68"/>
                  <a:pt x="74" y="68"/>
                  <a:pt x="75" y="67"/>
                </a:cubicBezTo>
                <a:cubicBezTo>
                  <a:pt x="74" y="67"/>
                  <a:pt x="74" y="69"/>
                  <a:pt x="73" y="67"/>
                </a:cubicBezTo>
                <a:cubicBezTo>
                  <a:pt x="73" y="67"/>
                  <a:pt x="73" y="68"/>
                  <a:pt x="73" y="68"/>
                </a:cubicBezTo>
                <a:cubicBezTo>
                  <a:pt x="72" y="68"/>
                  <a:pt x="72" y="67"/>
                  <a:pt x="71" y="68"/>
                </a:cubicBezTo>
                <a:cubicBezTo>
                  <a:pt x="71" y="67"/>
                  <a:pt x="72" y="67"/>
                  <a:pt x="73" y="67"/>
                </a:cubicBezTo>
                <a:cubicBezTo>
                  <a:pt x="73" y="67"/>
                  <a:pt x="72" y="67"/>
                  <a:pt x="72" y="67"/>
                </a:cubicBezTo>
                <a:cubicBezTo>
                  <a:pt x="72" y="66"/>
                  <a:pt x="70" y="67"/>
                  <a:pt x="69" y="67"/>
                </a:cubicBezTo>
                <a:cubicBezTo>
                  <a:pt x="69" y="67"/>
                  <a:pt x="69" y="67"/>
                  <a:pt x="69" y="67"/>
                </a:cubicBezTo>
                <a:cubicBezTo>
                  <a:pt x="69" y="68"/>
                  <a:pt x="68" y="68"/>
                  <a:pt x="67" y="68"/>
                </a:cubicBezTo>
                <a:cubicBezTo>
                  <a:pt x="67" y="67"/>
                  <a:pt x="68" y="67"/>
                  <a:pt x="68" y="68"/>
                </a:cubicBezTo>
                <a:cubicBezTo>
                  <a:pt x="68" y="65"/>
                  <a:pt x="64" y="68"/>
                  <a:pt x="63" y="67"/>
                </a:cubicBezTo>
                <a:cubicBezTo>
                  <a:pt x="63" y="67"/>
                  <a:pt x="59" y="68"/>
                  <a:pt x="60" y="67"/>
                </a:cubicBezTo>
                <a:cubicBezTo>
                  <a:pt x="59" y="67"/>
                  <a:pt x="58" y="67"/>
                  <a:pt x="57" y="68"/>
                </a:cubicBezTo>
                <a:cubicBezTo>
                  <a:pt x="58" y="67"/>
                  <a:pt x="57" y="67"/>
                  <a:pt x="57" y="67"/>
                </a:cubicBezTo>
                <a:cubicBezTo>
                  <a:pt x="56" y="68"/>
                  <a:pt x="55" y="68"/>
                  <a:pt x="53" y="68"/>
                </a:cubicBezTo>
                <a:cubicBezTo>
                  <a:pt x="53" y="68"/>
                  <a:pt x="53" y="67"/>
                  <a:pt x="53" y="68"/>
                </a:cubicBezTo>
                <a:cubicBezTo>
                  <a:pt x="52" y="67"/>
                  <a:pt x="51" y="68"/>
                  <a:pt x="50" y="68"/>
                </a:cubicBezTo>
                <a:cubicBezTo>
                  <a:pt x="50" y="68"/>
                  <a:pt x="50" y="68"/>
                  <a:pt x="50" y="68"/>
                </a:cubicBezTo>
                <a:cubicBezTo>
                  <a:pt x="49" y="68"/>
                  <a:pt x="47" y="68"/>
                  <a:pt x="45" y="68"/>
                </a:cubicBezTo>
                <a:cubicBezTo>
                  <a:pt x="45" y="68"/>
                  <a:pt x="45" y="68"/>
                  <a:pt x="45" y="68"/>
                </a:cubicBezTo>
                <a:cubicBezTo>
                  <a:pt x="44" y="68"/>
                  <a:pt x="43" y="68"/>
                  <a:pt x="42" y="68"/>
                </a:cubicBezTo>
                <a:cubicBezTo>
                  <a:pt x="42" y="68"/>
                  <a:pt x="42" y="69"/>
                  <a:pt x="43" y="69"/>
                </a:cubicBezTo>
                <a:cubicBezTo>
                  <a:pt x="43" y="69"/>
                  <a:pt x="42" y="69"/>
                  <a:pt x="42" y="69"/>
                </a:cubicBezTo>
                <a:cubicBezTo>
                  <a:pt x="42" y="69"/>
                  <a:pt x="42" y="69"/>
                  <a:pt x="42" y="68"/>
                </a:cubicBezTo>
                <a:cubicBezTo>
                  <a:pt x="41" y="68"/>
                  <a:pt x="41" y="68"/>
                  <a:pt x="40" y="68"/>
                </a:cubicBezTo>
                <a:cubicBezTo>
                  <a:pt x="40" y="68"/>
                  <a:pt x="41" y="68"/>
                  <a:pt x="41" y="68"/>
                </a:cubicBezTo>
                <a:cubicBezTo>
                  <a:pt x="40" y="69"/>
                  <a:pt x="36" y="68"/>
                  <a:pt x="34" y="69"/>
                </a:cubicBezTo>
                <a:cubicBezTo>
                  <a:pt x="33" y="68"/>
                  <a:pt x="34" y="68"/>
                  <a:pt x="34" y="68"/>
                </a:cubicBezTo>
                <a:cubicBezTo>
                  <a:pt x="36" y="67"/>
                  <a:pt x="40" y="68"/>
                  <a:pt x="44" y="67"/>
                </a:cubicBezTo>
                <a:cubicBezTo>
                  <a:pt x="44" y="67"/>
                  <a:pt x="44" y="67"/>
                  <a:pt x="44" y="66"/>
                </a:cubicBezTo>
                <a:cubicBezTo>
                  <a:pt x="45" y="66"/>
                  <a:pt x="45" y="67"/>
                  <a:pt x="45" y="67"/>
                </a:cubicBezTo>
                <a:cubicBezTo>
                  <a:pt x="50" y="66"/>
                  <a:pt x="58" y="66"/>
                  <a:pt x="63" y="65"/>
                </a:cubicBezTo>
                <a:cubicBezTo>
                  <a:pt x="62" y="65"/>
                  <a:pt x="61" y="65"/>
                  <a:pt x="60" y="65"/>
                </a:cubicBezTo>
                <a:cubicBezTo>
                  <a:pt x="65" y="64"/>
                  <a:pt x="74" y="64"/>
                  <a:pt x="80" y="63"/>
                </a:cubicBezTo>
                <a:cubicBezTo>
                  <a:pt x="77" y="62"/>
                  <a:pt x="74" y="63"/>
                  <a:pt x="72" y="63"/>
                </a:cubicBezTo>
                <a:cubicBezTo>
                  <a:pt x="71" y="64"/>
                  <a:pt x="64" y="64"/>
                  <a:pt x="59" y="64"/>
                </a:cubicBezTo>
                <a:cubicBezTo>
                  <a:pt x="59" y="65"/>
                  <a:pt x="57" y="64"/>
                  <a:pt x="56" y="65"/>
                </a:cubicBezTo>
                <a:cubicBezTo>
                  <a:pt x="59" y="64"/>
                  <a:pt x="56" y="66"/>
                  <a:pt x="56" y="65"/>
                </a:cubicBezTo>
                <a:cubicBezTo>
                  <a:pt x="54" y="65"/>
                  <a:pt x="53" y="65"/>
                  <a:pt x="52" y="66"/>
                </a:cubicBezTo>
                <a:cubicBezTo>
                  <a:pt x="52" y="66"/>
                  <a:pt x="52" y="65"/>
                  <a:pt x="51" y="65"/>
                </a:cubicBezTo>
                <a:cubicBezTo>
                  <a:pt x="43" y="65"/>
                  <a:pt x="35" y="67"/>
                  <a:pt x="28" y="65"/>
                </a:cubicBezTo>
                <a:cubicBezTo>
                  <a:pt x="29" y="65"/>
                  <a:pt x="30" y="65"/>
                  <a:pt x="31" y="65"/>
                </a:cubicBezTo>
                <a:cubicBezTo>
                  <a:pt x="23" y="64"/>
                  <a:pt x="12" y="66"/>
                  <a:pt x="4" y="66"/>
                </a:cubicBezTo>
                <a:cubicBezTo>
                  <a:pt x="5" y="65"/>
                  <a:pt x="4" y="65"/>
                  <a:pt x="4" y="64"/>
                </a:cubicBezTo>
                <a:cubicBezTo>
                  <a:pt x="4" y="64"/>
                  <a:pt x="3" y="64"/>
                  <a:pt x="3" y="64"/>
                </a:cubicBezTo>
                <a:cubicBezTo>
                  <a:pt x="3" y="65"/>
                  <a:pt x="3" y="65"/>
                  <a:pt x="4" y="65"/>
                </a:cubicBezTo>
                <a:cubicBezTo>
                  <a:pt x="4" y="65"/>
                  <a:pt x="3" y="65"/>
                  <a:pt x="3" y="65"/>
                </a:cubicBezTo>
                <a:cubicBezTo>
                  <a:pt x="3" y="65"/>
                  <a:pt x="3" y="65"/>
                  <a:pt x="4" y="65"/>
                </a:cubicBezTo>
                <a:cubicBezTo>
                  <a:pt x="4" y="66"/>
                  <a:pt x="2" y="66"/>
                  <a:pt x="2" y="66"/>
                </a:cubicBezTo>
                <a:cubicBezTo>
                  <a:pt x="2" y="65"/>
                  <a:pt x="2" y="65"/>
                  <a:pt x="2" y="64"/>
                </a:cubicBezTo>
                <a:cubicBezTo>
                  <a:pt x="1" y="64"/>
                  <a:pt x="1" y="65"/>
                  <a:pt x="1" y="65"/>
                </a:cubicBezTo>
                <a:cubicBezTo>
                  <a:pt x="1" y="64"/>
                  <a:pt x="4" y="64"/>
                  <a:pt x="4" y="63"/>
                </a:cubicBezTo>
                <a:cubicBezTo>
                  <a:pt x="10" y="64"/>
                  <a:pt x="15" y="63"/>
                  <a:pt x="20" y="63"/>
                </a:cubicBezTo>
                <a:cubicBezTo>
                  <a:pt x="21" y="62"/>
                  <a:pt x="22" y="63"/>
                  <a:pt x="23" y="63"/>
                </a:cubicBezTo>
                <a:cubicBezTo>
                  <a:pt x="23" y="63"/>
                  <a:pt x="22" y="63"/>
                  <a:pt x="22" y="63"/>
                </a:cubicBezTo>
                <a:cubicBezTo>
                  <a:pt x="27" y="63"/>
                  <a:pt x="31" y="63"/>
                  <a:pt x="34" y="62"/>
                </a:cubicBezTo>
                <a:cubicBezTo>
                  <a:pt x="35" y="61"/>
                  <a:pt x="33" y="62"/>
                  <a:pt x="34" y="61"/>
                </a:cubicBezTo>
                <a:cubicBezTo>
                  <a:pt x="34" y="61"/>
                  <a:pt x="36" y="62"/>
                  <a:pt x="37" y="60"/>
                </a:cubicBezTo>
                <a:cubicBezTo>
                  <a:pt x="37" y="61"/>
                  <a:pt x="39" y="62"/>
                  <a:pt x="39" y="60"/>
                </a:cubicBezTo>
                <a:cubicBezTo>
                  <a:pt x="39" y="61"/>
                  <a:pt x="40" y="60"/>
                  <a:pt x="42" y="60"/>
                </a:cubicBezTo>
                <a:cubicBezTo>
                  <a:pt x="41" y="60"/>
                  <a:pt x="40" y="60"/>
                  <a:pt x="39" y="59"/>
                </a:cubicBezTo>
                <a:cubicBezTo>
                  <a:pt x="39" y="60"/>
                  <a:pt x="40" y="60"/>
                  <a:pt x="39" y="60"/>
                </a:cubicBezTo>
                <a:cubicBezTo>
                  <a:pt x="38" y="59"/>
                  <a:pt x="37" y="61"/>
                  <a:pt x="36" y="59"/>
                </a:cubicBezTo>
                <a:cubicBezTo>
                  <a:pt x="35" y="60"/>
                  <a:pt x="36" y="60"/>
                  <a:pt x="34" y="60"/>
                </a:cubicBezTo>
                <a:cubicBezTo>
                  <a:pt x="35" y="60"/>
                  <a:pt x="35" y="60"/>
                  <a:pt x="35" y="60"/>
                </a:cubicBezTo>
                <a:cubicBezTo>
                  <a:pt x="33" y="60"/>
                  <a:pt x="32" y="60"/>
                  <a:pt x="30" y="60"/>
                </a:cubicBezTo>
                <a:cubicBezTo>
                  <a:pt x="31" y="60"/>
                  <a:pt x="31" y="60"/>
                  <a:pt x="31" y="59"/>
                </a:cubicBezTo>
                <a:cubicBezTo>
                  <a:pt x="32" y="59"/>
                  <a:pt x="31" y="60"/>
                  <a:pt x="32" y="60"/>
                </a:cubicBezTo>
                <a:cubicBezTo>
                  <a:pt x="33" y="59"/>
                  <a:pt x="29" y="59"/>
                  <a:pt x="27" y="59"/>
                </a:cubicBezTo>
                <a:cubicBezTo>
                  <a:pt x="21" y="59"/>
                  <a:pt x="10" y="60"/>
                  <a:pt x="2" y="60"/>
                </a:cubicBezTo>
                <a:cubicBezTo>
                  <a:pt x="2" y="60"/>
                  <a:pt x="2" y="60"/>
                  <a:pt x="2" y="60"/>
                </a:cubicBezTo>
                <a:cubicBezTo>
                  <a:pt x="1" y="60"/>
                  <a:pt x="0" y="60"/>
                  <a:pt x="0" y="60"/>
                </a:cubicBezTo>
                <a:cubicBezTo>
                  <a:pt x="4" y="60"/>
                  <a:pt x="9" y="59"/>
                  <a:pt x="12" y="59"/>
                </a:cubicBezTo>
                <a:cubicBezTo>
                  <a:pt x="19" y="58"/>
                  <a:pt x="23" y="58"/>
                  <a:pt x="32" y="58"/>
                </a:cubicBezTo>
                <a:cubicBezTo>
                  <a:pt x="30" y="57"/>
                  <a:pt x="28" y="57"/>
                  <a:pt x="31" y="57"/>
                </a:cubicBezTo>
                <a:cubicBezTo>
                  <a:pt x="33" y="57"/>
                  <a:pt x="37" y="56"/>
                  <a:pt x="39" y="57"/>
                </a:cubicBezTo>
                <a:cubicBezTo>
                  <a:pt x="39" y="55"/>
                  <a:pt x="42" y="56"/>
                  <a:pt x="44" y="56"/>
                </a:cubicBezTo>
                <a:cubicBezTo>
                  <a:pt x="43" y="55"/>
                  <a:pt x="39" y="56"/>
                  <a:pt x="38" y="55"/>
                </a:cubicBezTo>
                <a:cubicBezTo>
                  <a:pt x="37" y="56"/>
                  <a:pt x="36" y="55"/>
                  <a:pt x="35" y="55"/>
                </a:cubicBezTo>
                <a:cubicBezTo>
                  <a:pt x="33" y="56"/>
                  <a:pt x="29" y="56"/>
                  <a:pt x="32" y="55"/>
                </a:cubicBezTo>
                <a:cubicBezTo>
                  <a:pt x="36" y="55"/>
                  <a:pt x="40" y="55"/>
                  <a:pt x="43" y="54"/>
                </a:cubicBezTo>
                <a:cubicBezTo>
                  <a:pt x="40" y="54"/>
                  <a:pt x="35" y="54"/>
                  <a:pt x="30" y="55"/>
                </a:cubicBezTo>
                <a:cubicBezTo>
                  <a:pt x="31" y="54"/>
                  <a:pt x="30" y="54"/>
                  <a:pt x="29" y="54"/>
                </a:cubicBezTo>
                <a:cubicBezTo>
                  <a:pt x="29" y="55"/>
                  <a:pt x="29" y="54"/>
                  <a:pt x="30" y="54"/>
                </a:cubicBezTo>
                <a:cubicBezTo>
                  <a:pt x="29" y="55"/>
                  <a:pt x="28" y="55"/>
                  <a:pt x="27" y="55"/>
                </a:cubicBezTo>
                <a:cubicBezTo>
                  <a:pt x="29" y="54"/>
                  <a:pt x="30" y="53"/>
                  <a:pt x="32" y="54"/>
                </a:cubicBezTo>
                <a:cubicBezTo>
                  <a:pt x="32" y="54"/>
                  <a:pt x="32" y="53"/>
                  <a:pt x="32" y="53"/>
                </a:cubicBezTo>
                <a:cubicBezTo>
                  <a:pt x="31" y="54"/>
                  <a:pt x="28" y="53"/>
                  <a:pt x="25" y="53"/>
                </a:cubicBezTo>
                <a:cubicBezTo>
                  <a:pt x="26" y="53"/>
                  <a:pt x="28" y="53"/>
                  <a:pt x="28" y="52"/>
                </a:cubicBezTo>
                <a:cubicBezTo>
                  <a:pt x="28" y="52"/>
                  <a:pt x="27" y="52"/>
                  <a:pt x="26" y="52"/>
                </a:cubicBezTo>
                <a:cubicBezTo>
                  <a:pt x="28" y="51"/>
                  <a:pt x="32" y="52"/>
                  <a:pt x="35" y="51"/>
                </a:cubicBezTo>
                <a:cubicBezTo>
                  <a:pt x="34" y="51"/>
                  <a:pt x="31" y="51"/>
                  <a:pt x="30" y="51"/>
                </a:cubicBezTo>
                <a:cubicBezTo>
                  <a:pt x="27" y="51"/>
                  <a:pt x="32" y="50"/>
                  <a:pt x="34" y="50"/>
                </a:cubicBezTo>
                <a:cubicBezTo>
                  <a:pt x="31" y="49"/>
                  <a:pt x="28" y="50"/>
                  <a:pt x="25" y="50"/>
                </a:cubicBezTo>
                <a:cubicBezTo>
                  <a:pt x="30" y="48"/>
                  <a:pt x="39" y="49"/>
                  <a:pt x="44" y="48"/>
                </a:cubicBezTo>
                <a:cubicBezTo>
                  <a:pt x="41" y="46"/>
                  <a:pt x="38" y="48"/>
                  <a:pt x="35" y="47"/>
                </a:cubicBezTo>
                <a:cubicBezTo>
                  <a:pt x="36" y="48"/>
                  <a:pt x="41" y="46"/>
                  <a:pt x="43" y="46"/>
                </a:cubicBezTo>
                <a:cubicBezTo>
                  <a:pt x="43" y="45"/>
                  <a:pt x="38" y="45"/>
                  <a:pt x="41" y="45"/>
                </a:cubicBezTo>
                <a:cubicBezTo>
                  <a:pt x="42" y="45"/>
                  <a:pt x="43" y="45"/>
                  <a:pt x="44" y="45"/>
                </a:cubicBezTo>
                <a:cubicBezTo>
                  <a:pt x="42" y="44"/>
                  <a:pt x="39" y="44"/>
                  <a:pt x="36" y="44"/>
                </a:cubicBezTo>
                <a:cubicBezTo>
                  <a:pt x="32" y="44"/>
                  <a:pt x="31" y="44"/>
                  <a:pt x="35" y="43"/>
                </a:cubicBezTo>
                <a:cubicBezTo>
                  <a:pt x="35" y="43"/>
                  <a:pt x="34" y="44"/>
                  <a:pt x="34" y="43"/>
                </a:cubicBezTo>
                <a:cubicBezTo>
                  <a:pt x="37" y="44"/>
                  <a:pt x="40" y="41"/>
                  <a:pt x="41" y="43"/>
                </a:cubicBezTo>
                <a:cubicBezTo>
                  <a:pt x="48" y="42"/>
                  <a:pt x="51" y="41"/>
                  <a:pt x="59" y="42"/>
                </a:cubicBezTo>
                <a:cubicBezTo>
                  <a:pt x="59" y="42"/>
                  <a:pt x="59" y="42"/>
                  <a:pt x="59" y="42"/>
                </a:cubicBezTo>
                <a:cubicBezTo>
                  <a:pt x="64" y="41"/>
                  <a:pt x="71" y="41"/>
                  <a:pt x="76" y="41"/>
                </a:cubicBezTo>
                <a:cubicBezTo>
                  <a:pt x="73" y="40"/>
                  <a:pt x="67" y="40"/>
                  <a:pt x="66" y="41"/>
                </a:cubicBezTo>
                <a:cubicBezTo>
                  <a:pt x="60" y="40"/>
                  <a:pt x="53" y="41"/>
                  <a:pt x="51" y="41"/>
                </a:cubicBezTo>
                <a:cubicBezTo>
                  <a:pt x="50" y="41"/>
                  <a:pt x="47" y="42"/>
                  <a:pt x="45" y="41"/>
                </a:cubicBezTo>
                <a:cubicBezTo>
                  <a:pt x="43" y="43"/>
                  <a:pt x="37" y="41"/>
                  <a:pt x="35" y="42"/>
                </a:cubicBezTo>
                <a:cubicBezTo>
                  <a:pt x="55" y="39"/>
                  <a:pt x="74" y="40"/>
                  <a:pt x="94" y="37"/>
                </a:cubicBezTo>
                <a:cubicBezTo>
                  <a:pt x="90" y="37"/>
                  <a:pt x="86" y="38"/>
                  <a:pt x="82" y="38"/>
                </a:cubicBezTo>
                <a:cubicBezTo>
                  <a:pt x="81" y="38"/>
                  <a:pt x="81" y="37"/>
                  <a:pt x="81" y="37"/>
                </a:cubicBezTo>
                <a:cubicBezTo>
                  <a:pt x="80" y="37"/>
                  <a:pt x="80" y="37"/>
                  <a:pt x="79" y="37"/>
                </a:cubicBezTo>
                <a:cubicBezTo>
                  <a:pt x="79" y="38"/>
                  <a:pt x="81" y="37"/>
                  <a:pt x="81" y="38"/>
                </a:cubicBezTo>
                <a:cubicBezTo>
                  <a:pt x="80" y="39"/>
                  <a:pt x="74" y="38"/>
                  <a:pt x="73" y="39"/>
                </a:cubicBezTo>
                <a:cubicBezTo>
                  <a:pt x="73" y="37"/>
                  <a:pt x="76" y="38"/>
                  <a:pt x="78" y="37"/>
                </a:cubicBezTo>
                <a:cubicBezTo>
                  <a:pt x="76" y="37"/>
                  <a:pt x="73" y="37"/>
                  <a:pt x="70" y="38"/>
                </a:cubicBezTo>
                <a:cubicBezTo>
                  <a:pt x="70" y="37"/>
                  <a:pt x="70" y="37"/>
                  <a:pt x="70" y="37"/>
                </a:cubicBezTo>
                <a:cubicBezTo>
                  <a:pt x="69" y="37"/>
                  <a:pt x="68" y="37"/>
                  <a:pt x="68" y="38"/>
                </a:cubicBezTo>
                <a:cubicBezTo>
                  <a:pt x="67" y="37"/>
                  <a:pt x="66" y="37"/>
                  <a:pt x="64" y="37"/>
                </a:cubicBezTo>
                <a:cubicBezTo>
                  <a:pt x="63" y="37"/>
                  <a:pt x="64" y="38"/>
                  <a:pt x="63" y="38"/>
                </a:cubicBezTo>
                <a:cubicBezTo>
                  <a:pt x="61" y="38"/>
                  <a:pt x="60" y="39"/>
                  <a:pt x="59" y="38"/>
                </a:cubicBezTo>
                <a:cubicBezTo>
                  <a:pt x="61" y="38"/>
                  <a:pt x="61" y="38"/>
                  <a:pt x="63" y="37"/>
                </a:cubicBezTo>
                <a:cubicBezTo>
                  <a:pt x="55" y="37"/>
                  <a:pt x="48" y="38"/>
                  <a:pt x="41" y="37"/>
                </a:cubicBezTo>
                <a:cubicBezTo>
                  <a:pt x="41" y="38"/>
                  <a:pt x="41" y="38"/>
                  <a:pt x="40" y="38"/>
                </a:cubicBezTo>
                <a:cubicBezTo>
                  <a:pt x="42" y="38"/>
                  <a:pt x="44" y="38"/>
                  <a:pt x="47" y="39"/>
                </a:cubicBezTo>
                <a:cubicBezTo>
                  <a:pt x="48" y="38"/>
                  <a:pt x="46" y="39"/>
                  <a:pt x="45" y="39"/>
                </a:cubicBezTo>
                <a:cubicBezTo>
                  <a:pt x="48" y="40"/>
                  <a:pt x="49" y="39"/>
                  <a:pt x="52" y="39"/>
                </a:cubicBezTo>
                <a:cubicBezTo>
                  <a:pt x="47" y="40"/>
                  <a:pt x="41" y="40"/>
                  <a:pt x="34" y="40"/>
                </a:cubicBezTo>
                <a:cubicBezTo>
                  <a:pt x="35" y="39"/>
                  <a:pt x="37" y="40"/>
                  <a:pt x="39" y="39"/>
                </a:cubicBezTo>
                <a:cubicBezTo>
                  <a:pt x="38" y="39"/>
                  <a:pt x="37" y="40"/>
                  <a:pt x="37" y="39"/>
                </a:cubicBezTo>
                <a:cubicBezTo>
                  <a:pt x="37" y="38"/>
                  <a:pt x="37" y="39"/>
                  <a:pt x="37" y="38"/>
                </a:cubicBezTo>
                <a:cubicBezTo>
                  <a:pt x="38" y="39"/>
                  <a:pt x="39" y="37"/>
                  <a:pt x="40" y="38"/>
                </a:cubicBezTo>
                <a:cubicBezTo>
                  <a:pt x="40" y="39"/>
                  <a:pt x="39" y="38"/>
                  <a:pt x="39" y="39"/>
                </a:cubicBezTo>
                <a:cubicBezTo>
                  <a:pt x="40" y="39"/>
                  <a:pt x="41" y="39"/>
                  <a:pt x="42" y="39"/>
                </a:cubicBezTo>
                <a:cubicBezTo>
                  <a:pt x="41" y="38"/>
                  <a:pt x="41" y="38"/>
                  <a:pt x="41" y="39"/>
                </a:cubicBezTo>
                <a:cubicBezTo>
                  <a:pt x="40" y="39"/>
                  <a:pt x="40" y="38"/>
                  <a:pt x="40" y="38"/>
                </a:cubicBezTo>
                <a:cubicBezTo>
                  <a:pt x="36" y="37"/>
                  <a:pt x="33" y="38"/>
                  <a:pt x="30" y="38"/>
                </a:cubicBezTo>
                <a:cubicBezTo>
                  <a:pt x="30" y="38"/>
                  <a:pt x="31" y="37"/>
                  <a:pt x="29" y="37"/>
                </a:cubicBezTo>
                <a:cubicBezTo>
                  <a:pt x="31" y="37"/>
                  <a:pt x="39" y="36"/>
                  <a:pt x="43" y="36"/>
                </a:cubicBezTo>
                <a:cubicBezTo>
                  <a:pt x="42" y="35"/>
                  <a:pt x="40" y="35"/>
                  <a:pt x="39" y="36"/>
                </a:cubicBezTo>
                <a:cubicBezTo>
                  <a:pt x="38" y="36"/>
                  <a:pt x="38" y="36"/>
                  <a:pt x="38" y="35"/>
                </a:cubicBezTo>
                <a:cubicBezTo>
                  <a:pt x="34" y="36"/>
                  <a:pt x="32" y="35"/>
                  <a:pt x="28" y="36"/>
                </a:cubicBezTo>
                <a:cubicBezTo>
                  <a:pt x="30" y="35"/>
                  <a:pt x="32" y="34"/>
                  <a:pt x="34" y="35"/>
                </a:cubicBezTo>
                <a:cubicBezTo>
                  <a:pt x="34" y="34"/>
                  <a:pt x="38" y="34"/>
                  <a:pt x="37" y="35"/>
                </a:cubicBezTo>
                <a:cubicBezTo>
                  <a:pt x="38" y="34"/>
                  <a:pt x="39" y="36"/>
                  <a:pt x="40" y="34"/>
                </a:cubicBezTo>
                <a:cubicBezTo>
                  <a:pt x="43" y="34"/>
                  <a:pt x="45" y="34"/>
                  <a:pt x="48" y="34"/>
                </a:cubicBezTo>
                <a:cubicBezTo>
                  <a:pt x="48" y="34"/>
                  <a:pt x="48" y="34"/>
                  <a:pt x="49" y="33"/>
                </a:cubicBezTo>
                <a:cubicBezTo>
                  <a:pt x="46" y="33"/>
                  <a:pt x="42" y="33"/>
                  <a:pt x="39" y="33"/>
                </a:cubicBezTo>
                <a:cubicBezTo>
                  <a:pt x="39" y="33"/>
                  <a:pt x="40" y="33"/>
                  <a:pt x="40" y="33"/>
                </a:cubicBezTo>
                <a:cubicBezTo>
                  <a:pt x="39" y="33"/>
                  <a:pt x="36" y="32"/>
                  <a:pt x="34" y="33"/>
                </a:cubicBezTo>
                <a:cubicBezTo>
                  <a:pt x="37" y="32"/>
                  <a:pt x="42" y="32"/>
                  <a:pt x="44" y="32"/>
                </a:cubicBezTo>
                <a:cubicBezTo>
                  <a:pt x="44" y="32"/>
                  <a:pt x="44" y="32"/>
                  <a:pt x="43" y="32"/>
                </a:cubicBezTo>
                <a:cubicBezTo>
                  <a:pt x="63" y="31"/>
                  <a:pt x="84" y="30"/>
                  <a:pt x="104" y="29"/>
                </a:cubicBezTo>
                <a:cubicBezTo>
                  <a:pt x="104" y="28"/>
                  <a:pt x="103" y="29"/>
                  <a:pt x="102" y="28"/>
                </a:cubicBezTo>
                <a:cubicBezTo>
                  <a:pt x="110" y="27"/>
                  <a:pt x="119" y="28"/>
                  <a:pt x="124" y="27"/>
                </a:cubicBezTo>
                <a:cubicBezTo>
                  <a:pt x="124" y="28"/>
                  <a:pt x="125" y="27"/>
                  <a:pt x="125" y="28"/>
                </a:cubicBezTo>
                <a:cubicBezTo>
                  <a:pt x="126" y="28"/>
                  <a:pt x="125" y="27"/>
                  <a:pt x="125" y="27"/>
                </a:cubicBezTo>
                <a:cubicBezTo>
                  <a:pt x="126" y="27"/>
                  <a:pt x="126" y="28"/>
                  <a:pt x="127" y="27"/>
                </a:cubicBezTo>
                <a:cubicBezTo>
                  <a:pt x="127" y="27"/>
                  <a:pt x="127" y="27"/>
                  <a:pt x="126" y="27"/>
                </a:cubicBezTo>
                <a:cubicBezTo>
                  <a:pt x="130" y="26"/>
                  <a:pt x="135" y="26"/>
                  <a:pt x="140" y="26"/>
                </a:cubicBezTo>
                <a:cubicBezTo>
                  <a:pt x="138" y="24"/>
                  <a:pt x="135" y="25"/>
                  <a:pt x="133" y="25"/>
                </a:cubicBezTo>
                <a:cubicBezTo>
                  <a:pt x="131" y="25"/>
                  <a:pt x="129" y="25"/>
                  <a:pt x="127" y="25"/>
                </a:cubicBezTo>
                <a:cubicBezTo>
                  <a:pt x="127" y="24"/>
                  <a:pt x="128" y="25"/>
                  <a:pt x="128" y="25"/>
                </a:cubicBezTo>
                <a:cubicBezTo>
                  <a:pt x="127" y="23"/>
                  <a:pt x="126" y="24"/>
                  <a:pt x="124" y="24"/>
                </a:cubicBezTo>
                <a:cubicBezTo>
                  <a:pt x="124" y="25"/>
                  <a:pt x="126" y="24"/>
                  <a:pt x="126" y="25"/>
                </a:cubicBezTo>
                <a:cubicBezTo>
                  <a:pt x="126" y="26"/>
                  <a:pt x="125" y="24"/>
                  <a:pt x="124" y="25"/>
                </a:cubicBezTo>
                <a:cubicBezTo>
                  <a:pt x="124" y="25"/>
                  <a:pt x="123" y="25"/>
                  <a:pt x="124" y="24"/>
                </a:cubicBezTo>
                <a:cubicBezTo>
                  <a:pt x="122" y="24"/>
                  <a:pt x="121" y="24"/>
                  <a:pt x="119" y="24"/>
                </a:cubicBezTo>
                <a:cubicBezTo>
                  <a:pt x="122" y="23"/>
                  <a:pt x="123" y="24"/>
                  <a:pt x="126" y="23"/>
                </a:cubicBezTo>
                <a:cubicBezTo>
                  <a:pt x="126" y="22"/>
                  <a:pt x="126" y="23"/>
                  <a:pt x="128" y="23"/>
                </a:cubicBezTo>
                <a:cubicBezTo>
                  <a:pt x="124" y="21"/>
                  <a:pt x="120" y="24"/>
                  <a:pt x="116" y="22"/>
                </a:cubicBezTo>
                <a:cubicBezTo>
                  <a:pt x="113" y="23"/>
                  <a:pt x="109" y="23"/>
                  <a:pt x="106" y="24"/>
                </a:cubicBezTo>
                <a:cubicBezTo>
                  <a:pt x="105" y="24"/>
                  <a:pt x="108" y="24"/>
                  <a:pt x="107" y="22"/>
                </a:cubicBezTo>
                <a:cubicBezTo>
                  <a:pt x="111" y="23"/>
                  <a:pt x="114" y="21"/>
                  <a:pt x="117" y="22"/>
                </a:cubicBezTo>
                <a:cubicBezTo>
                  <a:pt x="117" y="21"/>
                  <a:pt x="119" y="23"/>
                  <a:pt x="119" y="22"/>
                </a:cubicBezTo>
                <a:cubicBezTo>
                  <a:pt x="122" y="22"/>
                  <a:pt x="124" y="22"/>
                  <a:pt x="126" y="21"/>
                </a:cubicBezTo>
                <a:cubicBezTo>
                  <a:pt x="124" y="20"/>
                  <a:pt x="120" y="21"/>
                  <a:pt x="118" y="21"/>
                </a:cubicBezTo>
                <a:cubicBezTo>
                  <a:pt x="112" y="22"/>
                  <a:pt x="106" y="21"/>
                  <a:pt x="98" y="22"/>
                </a:cubicBezTo>
                <a:cubicBezTo>
                  <a:pt x="92" y="23"/>
                  <a:pt x="86" y="22"/>
                  <a:pt x="82" y="23"/>
                </a:cubicBezTo>
                <a:cubicBezTo>
                  <a:pt x="82" y="23"/>
                  <a:pt x="82" y="23"/>
                  <a:pt x="82" y="23"/>
                </a:cubicBezTo>
                <a:cubicBezTo>
                  <a:pt x="79" y="23"/>
                  <a:pt x="74" y="23"/>
                  <a:pt x="70" y="24"/>
                </a:cubicBezTo>
                <a:cubicBezTo>
                  <a:pt x="65" y="24"/>
                  <a:pt x="60" y="24"/>
                  <a:pt x="56" y="24"/>
                </a:cubicBezTo>
                <a:cubicBezTo>
                  <a:pt x="55" y="24"/>
                  <a:pt x="53" y="25"/>
                  <a:pt x="53" y="25"/>
                </a:cubicBezTo>
                <a:cubicBezTo>
                  <a:pt x="46" y="26"/>
                  <a:pt x="38" y="25"/>
                  <a:pt x="30" y="26"/>
                </a:cubicBezTo>
                <a:cubicBezTo>
                  <a:pt x="29" y="25"/>
                  <a:pt x="31" y="26"/>
                  <a:pt x="32" y="26"/>
                </a:cubicBezTo>
                <a:cubicBezTo>
                  <a:pt x="40" y="24"/>
                  <a:pt x="49" y="25"/>
                  <a:pt x="58" y="23"/>
                </a:cubicBezTo>
                <a:cubicBezTo>
                  <a:pt x="58" y="24"/>
                  <a:pt x="59" y="23"/>
                  <a:pt x="59" y="24"/>
                </a:cubicBezTo>
                <a:cubicBezTo>
                  <a:pt x="60" y="24"/>
                  <a:pt x="61" y="24"/>
                  <a:pt x="61" y="23"/>
                </a:cubicBezTo>
                <a:cubicBezTo>
                  <a:pt x="61" y="24"/>
                  <a:pt x="62" y="23"/>
                  <a:pt x="62" y="24"/>
                </a:cubicBezTo>
                <a:cubicBezTo>
                  <a:pt x="63" y="24"/>
                  <a:pt x="63" y="23"/>
                  <a:pt x="63" y="23"/>
                </a:cubicBezTo>
                <a:cubicBezTo>
                  <a:pt x="65" y="24"/>
                  <a:pt x="69" y="21"/>
                  <a:pt x="73" y="22"/>
                </a:cubicBezTo>
                <a:cubicBezTo>
                  <a:pt x="74" y="22"/>
                  <a:pt x="82" y="21"/>
                  <a:pt x="85" y="21"/>
                </a:cubicBezTo>
                <a:cubicBezTo>
                  <a:pt x="96" y="20"/>
                  <a:pt x="109" y="20"/>
                  <a:pt x="119" y="19"/>
                </a:cubicBezTo>
                <a:cubicBezTo>
                  <a:pt x="121" y="19"/>
                  <a:pt x="124" y="19"/>
                  <a:pt x="126" y="18"/>
                </a:cubicBezTo>
                <a:cubicBezTo>
                  <a:pt x="126" y="17"/>
                  <a:pt x="124" y="19"/>
                  <a:pt x="124" y="17"/>
                </a:cubicBezTo>
                <a:cubicBezTo>
                  <a:pt x="124" y="18"/>
                  <a:pt x="124" y="18"/>
                  <a:pt x="124" y="18"/>
                </a:cubicBezTo>
                <a:cubicBezTo>
                  <a:pt x="123" y="18"/>
                  <a:pt x="122" y="19"/>
                  <a:pt x="122" y="18"/>
                </a:cubicBezTo>
                <a:cubicBezTo>
                  <a:pt x="108" y="19"/>
                  <a:pt x="92" y="19"/>
                  <a:pt x="76" y="21"/>
                </a:cubicBezTo>
                <a:cubicBezTo>
                  <a:pt x="87" y="19"/>
                  <a:pt x="102" y="19"/>
                  <a:pt x="112" y="17"/>
                </a:cubicBezTo>
                <a:cubicBezTo>
                  <a:pt x="112" y="16"/>
                  <a:pt x="109" y="18"/>
                  <a:pt x="110" y="17"/>
                </a:cubicBezTo>
                <a:cubicBezTo>
                  <a:pt x="107" y="18"/>
                  <a:pt x="105" y="17"/>
                  <a:pt x="101" y="17"/>
                </a:cubicBezTo>
                <a:cubicBezTo>
                  <a:pt x="106" y="16"/>
                  <a:pt x="113" y="16"/>
                  <a:pt x="118" y="15"/>
                </a:cubicBezTo>
                <a:cubicBezTo>
                  <a:pt x="121" y="15"/>
                  <a:pt x="124" y="15"/>
                  <a:pt x="127" y="14"/>
                </a:cubicBezTo>
                <a:cubicBezTo>
                  <a:pt x="127" y="15"/>
                  <a:pt x="129" y="15"/>
                  <a:pt x="130" y="14"/>
                </a:cubicBezTo>
                <a:cubicBezTo>
                  <a:pt x="133" y="15"/>
                  <a:pt x="137" y="13"/>
                  <a:pt x="139" y="14"/>
                </a:cubicBezTo>
                <a:cubicBezTo>
                  <a:pt x="140" y="13"/>
                  <a:pt x="143" y="12"/>
                  <a:pt x="144" y="14"/>
                </a:cubicBezTo>
                <a:cubicBezTo>
                  <a:pt x="145" y="13"/>
                  <a:pt x="147" y="14"/>
                  <a:pt x="148" y="13"/>
                </a:cubicBezTo>
                <a:cubicBezTo>
                  <a:pt x="148" y="13"/>
                  <a:pt x="148" y="13"/>
                  <a:pt x="148" y="13"/>
                </a:cubicBezTo>
                <a:cubicBezTo>
                  <a:pt x="148" y="13"/>
                  <a:pt x="148" y="13"/>
                  <a:pt x="148" y="13"/>
                </a:cubicBezTo>
                <a:cubicBezTo>
                  <a:pt x="149" y="13"/>
                  <a:pt x="150" y="13"/>
                  <a:pt x="151" y="12"/>
                </a:cubicBezTo>
                <a:cubicBezTo>
                  <a:pt x="155" y="12"/>
                  <a:pt x="160" y="12"/>
                  <a:pt x="164" y="12"/>
                </a:cubicBezTo>
                <a:cubicBezTo>
                  <a:pt x="170" y="11"/>
                  <a:pt x="173" y="13"/>
                  <a:pt x="176" y="12"/>
                </a:cubicBezTo>
                <a:cubicBezTo>
                  <a:pt x="176" y="12"/>
                  <a:pt x="175" y="12"/>
                  <a:pt x="174" y="12"/>
                </a:cubicBezTo>
                <a:cubicBezTo>
                  <a:pt x="174" y="12"/>
                  <a:pt x="175" y="11"/>
                  <a:pt x="175" y="11"/>
                </a:cubicBezTo>
                <a:cubicBezTo>
                  <a:pt x="176" y="12"/>
                  <a:pt x="180" y="13"/>
                  <a:pt x="182" y="11"/>
                </a:cubicBezTo>
                <a:cubicBezTo>
                  <a:pt x="185" y="12"/>
                  <a:pt x="190" y="12"/>
                  <a:pt x="192" y="11"/>
                </a:cubicBezTo>
                <a:cubicBezTo>
                  <a:pt x="192" y="12"/>
                  <a:pt x="195" y="11"/>
                  <a:pt x="195" y="12"/>
                </a:cubicBezTo>
                <a:cubicBezTo>
                  <a:pt x="197" y="9"/>
                  <a:pt x="202" y="12"/>
                  <a:pt x="204" y="10"/>
                </a:cubicBezTo>
                <a:cubicBezTo>
                  <a:pt x="204" y="10"/>
                  <a:pt x="205" y="11"/>
                  <a:pt x="206" y="10"/>
                </a:cubicBezTo>
                <a:cubicBezTo>
                  <a:pt x="205" y="9"/>
                  <a:pt x="212" y="10"/>
                  <a:pt x="214" y="10"/>
                </a:cubicBezTo>
                <a:cubicBezTo>
                  <a:pt x="217" y="10"/>
                  <a:pt x="223" y="9"/>
                  <a:pt x="226" y="10"/>
                </a:cubicBezTo>
                <a:cubicBezTo>
                  <a:pt x="227" y="9"/>
                  <a:pt x="225" y="9"/>
                  <a:pt x="225" y="9"/>
                </a:cubicBezTo>
                <a:cubicBezTo>
                  <a:pt x="226" y="7"/>
                  <a:pt x="229" y="9"/>
                  <a:pt x="229" y="9"/>
                </a:cubicBezTo>
                <a:cubicBezTo>
                  <a:pt x="231" y="10"/>
                  <a:pt x="234" y="10"/>
                  <a:pt x="235" y="9"/>
                </a:cubicBezTo>
                <a:cubicBezTo>
                  <a:pt x="236" y="9"/>
                  <a:pt x="235" y="10"/>
                  <a:pt x="236" y="10"/>
                </a:cubicBezTo>
                <a:cubicBezTo>
                  <a:pt x="237" y="10"/>
                  <a:pt x="237" y="9"/>
                  <a:pt x="237" y="8"/>
                </a:cubicBezTo>
                <a:cubicBezTo>
                  <a:pt x="238" y="8"/>
                  <a:pt x="237" y="9"/>
                  <a:pt x="238" y="10"/>
                </a:cubicBezTo>
                <a:cubicBezTo>
                  <a:pt x="240" y="10"/>
                  <a:pt x="243" y="10"/>
                  <a:pt x="244" y="9"/>
                </a:cubicBezTo>
                <a:cubicBezTo>
                  <a:pt x="243" y="10"/>
                  <a:pt x="243" y="10"/>
                  <a:pt x="244" y="10"/>
                </a:cubicBezTo>
                <a:cubicBezTo>
                  <a:pt x="245" y="9"/>
                  <a:pt x="245" y="9"/>
                  <a:pt x="245" y="8"/>
                </a:cubicBezTo>
                <a:cubicBezTo>
                  <a:pt x="246" y="8"/>
                  <a:pt x="246" y="9"/>
                  <a:pt x="248" y="8"/>
                </a:cubicBezTo>
                <a:cubicBezTo>
                  <a:pt x="247" y="9"/>
                  <a:pt x="248" y="10"/>
                  <a:pt x="248" y="9"/>
                </a:cubicBezTo>
                <a:cubicBezTo>
                  <a:pt x="249" y="9"/>
                  <a:pt x="248" y="9"/>
                  <a:pt x="248" y="8"/>
                </a:cubicBezTo>
                <a:cubicBezTo>
                  <a:pt x="249" y="8"/>
                  <a:pt x="249" y="9"/>
                  <a:pt x="249" y="9"/>
                </a:cubicBezTo>
                <a:cubicBezTo>
                  <a:pt x="250" y="9"/>
                  <a:pt x="249" y="8"/>
                  <a:pt x="250" y="8"/>
                </a:cubicBezTo>
                <a:cubicBezTo>
                  <a:pt x="251" y="9"/>
                  <a:pt x="253" y="8"/>
                  <a:pt x="255" y="8"/>
                </a:cubicBezTo>
                <a:cubicBezTo>
                  <a:pt x="255" y="9"/>
                  <a:pt x="255" y="9"/>
                  <a:pt x="255" y="9"/>
                </a:cubicBezTo>
                <a:cubicBezTo>
                  <a:pt x="256" y="9"/>
                  <a:pt x="256" y="9"/>
                  <a:pt x="256" y="8"/>
                </a:cubicBezTo>
                <a:cubicBezTo>
                  <a:pt x="256" y="9"/>
                  <a:pt x="256" y="9"/>
                  <a:pt x="256" y="9"/>
                </a:cubicBezTo>
                <a:cubicBezTo>
                  <a:pt x="257" y="9"/>
                  <a:pt x="257" y="9"/>
                  <a:pt x="257" y="8"/>
                </a:cubicBezTo>
                <a:cubicBezTo>
                  <a:pt x="273" y="9"/>
                  <a:pt x="285" y="8"/>
                  <a:pt x="299" y="10"/>
                </a:cubicBezTo>
                <a:cubicBezTo>
                  <a:pt x="302" y="9"/>
                  <a:pt x="308" y="9"/>
                  <a:pt x="310" y="10"/>
                </a:cubicBezTo>
                <a:cubicBezTo>
                  <a:pt x="311" y="10"/>
                  <a:pt x="310" y="10"/>
                  <a:pt x="310" y="9"/>
                </a:cubicBezTo>
                <a:cubicBezTo>
                  <a:pt x="311" y="10"/>
                  <a:pt x="313" y="9"/>
                  <a:pt x="313" y="10"/>
                </a:cubicBezTo>
                <a:cubicBezTo>
                  <a:pt x="314" y="9"/>
                  <a:pt x="316" y="10"/>
                  <a:pt x="316" y="9"/>
                </a:cubicBezTo>
                <a:cubicBezTo>
                  <a:pt x="313" y="9"/>
                  <a:pt x="312" y="8"/>
                  <a:pt x="310" y="8"/>
                </a:cubicBezTo>
                <a:cubicBezTo>
                  <a:pt x="310" y="8"/>
                  <a:pt x="310" y="8"/>
                  <a:pt x="310" y="7"/>
                </a:cubicBezTo>
                <a:cubicBezTo>
                  <a:pt x="309" y="8"/>
                  <a:pt x="308" y="7"/>
                  <a:pt x="307" y="7"/>
                </a:cubicBezTo>
                <a:cubicBezTo>
                  <a:pt x="306" y="8"/>
                  <a:pt x="308" y="7"/>
                  <a:pt x="308" y="8"/>
                </a:cubicBezTo>
                <a:cubicBezTo>
                  <a:pt x="308" y="8"/>
                  <a:pt x="307" y="8"/>
                  <a:pt x="307" y="8"/>
                </a:cubicBezTo>
                <a:cubicBezTo>
                  <a:pt x="307" y="8"/>
                  <a:pt x="306" y="8"/>
                  <a:pt x="306" y="7"/>
                </a:cubicBezTo>
                <a:cubicBezTo>
                  <a:pt x="306" y="7"/>
                  <a:pt x="306" y="8"/>
                  <a:pt x="305" y="8"/>
                </a:cubicBezTo>
                <a:cubicBezTo>
                  <a:pt x="304" y="8"/>
                  <a:pt x="304" y="8"/>
                  <a:pt x="303" y="8"/>
                </a:cubicBezTo>
                <a:cubicBezTo>
                  <a:pt x="302" y="8"/>
                  <a:pt x="302" y="9"/>
                  <a:pt x="302" y="9"/>
                </a:cubicBezTo>
                <a:cubicBezTo>
                  <a:pt x="300" y="8"/>
                  <a:pt x="299" y="9"/>
                  <a:pt x="298" y="7"/>
                </a:cubicBezTo>
                <a:cubicBezTo>
                  <a:pt x="296" y="8"/>
                  <a:pt x="294" y="8"/>
                  <a:pt x="291" y="8"/>
                </a:cubicBezTo>
                <a:cubicBezTo>
                  <a:pt x="292" y="7"/>
                  <a:pt x="289" y="7"/>
                  <a:pt x="289" y="7"/>
                </a:cubicBezTo>
                <a:cubicBezTo>
                  <a:pt x="289" y="7"/>
                  <a:pt x="289" y="7"/>
                  <a:pt x="289" y="8"/>
                </a:cubicBezTo>
                <a:cubicBezTo>
                  <a:pt x="288" y="8"/>
                  <a:pt x="288" y="6"/>
                  <a:pt x="288" y="8"/>
                </a:cubicBezTo>
                <a:cubicBezTo>
                  <a:pt x="286" y="8"/>
                  <a:pt x="285" y="8"/>
                  <a:pt x="284" y="8"/>
                </a:cubicBezTo>
                <a:cubicBezTo>
                  <a:pt x="284" y="7"/>
                  <a:pt x="284" y="7"/>
                  <a:pt x="284" y="7"/>
                </a:cubicBezTo>
                <a:cubicBezTo>
                  <a:pt x="282" y="6"/>
                  <a:pt x="280" y="6"/>
                  <a:pt x="276" y="6"/>
                </a:cubicBezTo>
                <a:cubicBezTo>
                  <a:pt x="276" y="6"/>
                  <a:pt x="276" y="7"/>
                  <a:pt x="276" y="7"/>
                </a:cubicBezTo>
                <a:cubicBezTo>
                  <a:pt x="277" y="7"/>
                  <a:pt x="278" y="7"/>
                  <a:pt x="278" y="7"/>
                </a:cubicBezTo>
                <a:cubicBezTo>
                  <a:pt x="274" y="8"/>
                  <a:pt x="271" y="7"/>
                  <a:pt x="267" y="8"/>
                </a:cubicBezTo>
                <a:cubicBezTo>
                  <a:pt x="267" y="7"/>
                  <a:pt x="267" y="7"/>
                  <a:pt x="267" y="6"/>
                </a:cubicBezTo>
                <a:cubicBezTo>
                  <a:pt x="269" y="7"/>
                  <a:pt x="273" y="7"/>
                  <a:pt x="275" y="7"/>
                </a:cubicBezTo>
                <a:cubicBezTo>
                  <a:pt x="272" y="5"/>
                  <a:pt x="268" y="6"/>
                  <a:pt x="264" y="6"/>
                </a:cubicBezTo>
                <a:cubicBezTo>
                  <a:pt x="263" y="6"/>
                  <a:pt x="261" y="5"/>
                  <a:pt x="260" y="6"/>
                </a:cubicBezTo>
                <a:cubicBezTo>
                  <a:pt x="259" y="6"/>
                  <a:pt x="261" y="7"/>
                  <a:pt x="259" y="6"/>
                </a:cubicBezTo>
                <a:cubicBezTo>
                  <a:pt x="258" y="5"/>
                  <a:pt x="254" y="7"/>
                  <a:pt x="252" y="5"/>
                </a:cubicBezTo>
                <a:cubicBezTo>
                  <a:pt x="251" y="7"/>
                  <a:pt x="249" y="4"/>
                  <a:pt x="248" y="6"/>
                </a:cubicBezTo>
                <a:cubicBezTo>
                  <a:pt x="248" y="5"/>
                  <a:pt x="248" y="5"/>
                  <a:pt x="247" y="5"/>
                </a:cubicBezTo>
                <a:cubicBezTo>
                  <a:pt x="247" y="5"/>
                  <a:pt x="247" y="5"/>
                  <a:pt x="247" y="5"/>
                </a:cubicBezTo>
                <a:cubicBezTo>
                  <a:pt x="245" y="6"/>
                  <a:pt x="239" y="5"/>
                  <a:pt x="237" y="6"/>
                </a:cubicBezTo>
                <a:cubicBezTo>
                  <a:pt x="236" y="5"/>
                  <a:pt x="233" y="7"/>
                  <a:pt x="230" y="6"/>
                </a:cubicBezTo>
                <a:cubicBezTo>
                  <a:pt x="228" y="3"/>
                  <a:pt x="224" y="5"/>
                  <a:pt x="220" y="4"/>
                </a:cubicBezTo>
                <a:cubicBezTo>
                  <a:pt x="220" y="4"/>
                  <a:pt x="218" y="5"/>
                  <a:pt x="218" y="4"/>
                </a:cubicBezTo>
                <a:cubicBezTo>
                  <a:pt x="224" y="4"/>
                  <a:pt x="230" y="4"/>
                  <a:pt x="234" y="3"/>
                </a:cubicBezTo>
                <a:cubicBezTo>
                  <a:pt x="237" y="5"/>
                  <a:pt x="244" y="3"/>
                  <a:pt x="246" y="4"/>
                </a:cubicBezTo>
                <a:cubicBezTo>
                  <a:pt x="248" y="4"/>
                  <a:pt x="250" y="4"/>
                  <a:pt x="251" y="4"/>
                </a:cubicBezTo>
                <a:cubicBezTo>
                  <a:pt x="251" y="5"/>
                  <a:pt x="250" y="4"/>
                  <a:pt x="250" y="4"/>
                </a:cubicBezTo>
                <a:cubicBezTo>
                  <a:pt x="250" y="5"/>
                  <a:pt x="250" y="5"/>
                  <a:pt x="250" y="5"/>
                </a:cubicBezTo>
                <a:cubicBezTo>
                  <a:pt x="252" y="5"/>
                  <a:pt x="252" y="4"/>
                  <a:pt x="252" y="3"/>
                </a:cubicBezTo>
                <a:cubicBezTo>
                  <a:pt x="249" y="2"/>
                  <a:pt x="247" y="3"/>
                  <a:pt x="244" y="3"/>
                </a:cubicBezTo>
                <a:cubicBezTo>
                  <a:pt x="244" y="2"/>
                  <a:pt x="244" y="2"/>
                  <a:pt x="244" y="1"/>
                </a:cubicBezTo>
                <a:cubicBezTo>
                  <a:pt x="246" y="2"/>
                  <a:pt x="249" y="1"/>
                  <a:pt x="251" y="2"/>
                </a:cubicBezTo>
                <a:cubicBezTo>
                  <a:pt x="251" y="0"/>
                  <a:pt x="248" y="2"/>
                  <a:pt x="248" y="0"/>
                </a:cubicBezTo>
                <a:cubicBezTo>
                  <a:pt x="250" y="1"/>
                  <a:pt x="251" y="0"/>
                  <a:pt x="253" y="1"/>
                </a:cubicBezTo>
                <a:cubicBezTo>
                  <a:pt x="254" y="1"/>
                  <a:pt x="254" y="0"/>
                  <a:pt x="254" y="0"/>
                </a:cubicBezTo>
                <a:cubicBezTo>
                  <a:pt x="255" y="0"/>
                  <a:pt x="254" y="1"/>
                  <a:pt x="254" y="2"/>
                </a:cubicBezTo>
                <a:cubicBezTo>
                  <a:pt x="257" y="1"/>
                  <a:pt x="258" y="2"/>
                  <a:pt x="260" y="1"/>
                </a:cubicBezTo>
                <a:cubicBezTo>
                  <a:pt x="263" y="2"/>
                  <a:pt x="268" y="2"/>
                  <a:pt x="271" y="1"/>
                </a:cubicBezTo>
                <a:cubicBezTo>
                  <a:pt x="273" y="3"/>
                  <a:pt x="274" y="2"/>
                  <a:pt x="276" y="1"/>
                </a:cubicBezTo>
                <a:cubicBezTo>
                  <a:pt x="276" y="2"/>
                  <a:pt x="276" y="2"/>
                  <a:pt x="276" y="2"/>
                </a:cubicBezTo>
                <a:cubicBezTo>
                  <a:pt x="285" y="1"/>
                  <a:pt x="292" y="3"/>
                  <a:pt x="302" y="2"/>
                </a:cubicBezTo>
                <a:cubicBezTo>
                  <a:pt x="302" y="3"/>
                  <a:pt x="305" y="2"/>
                  <a:pt x="306" y="2"/>
                </a:cubicBezTo>
                <a:cubicBezTo>
                  <a:pt x="305" y="2"/>
                  <a:pt x="303" y="2"/>
                  <a:pt x="302" y="2"/>
                </a:cubicBezTo>
                <a:cubicBezTo>
                  <a:pt x="307" y="1"/>
                  <a:pt x="314" y="1"/>
                  <a:pt x="320" y="3"/>
                </a:cubicBezTo>
                <a:cubicBezTo>
                  <a:pt x="321" y="2"/>
                  <a:pt x="328" y="2"/>
                  <a:pt x="330" y="3"/>
                </a:cubicBezTo>
                <a:cubicBezTo>
                  <a:pt x="333" y="3"/>
                  <a:pt x="334" y="3"/>
                  <a:pt x="335" y="3"/>
                </a:cubicBezTo>
                <a:cubicBezTo>
                  <a:pt x="337" y="3"/>
                  <a:pt x="341" y="5"/>
                  <a:pt x="343" y="5"/>
                </a:cubicBezTo>
                <a:cubicBezTo>
                  <a:pt x="345" y="5"/>
                  <a:pt x="347" y="5"/>
                  <a:pt x="348" y="6"/>
                </a:cubicBezTo>
                <a:close/>
                <a:moveTo>
                  <a:pt x="330" y="3"/>
                </a:moveTo>
                <a:cubicBezTo>
                  <a:pt x="329" y="3"/>
                  <a:pt x="329" y="3"/>
                  <a:pt x="329" y="3"/>
                </a:cubicBezTo>
                <a:cubicBezTo>
                  <a:pt x="330" y="4"/>
                  <a:pt x="331" y="5"/>
                  <a:pt x="331" y="3"/>
                </a:cubicBezTo>
                <a:cubicBezTo>
                  <a:pt x="330" y="3"/>
                  <a:pt x="330" y="3"/>
                  <a:pt x="330" y="3"/>
                </a:cubicBezTo>
                <a:close/>
                <a:moveTo>
                  <a:pt x="26" y="87"/>
                </a:moveTo>
                <a:cubicBezTo>
                  <a:pt x="26" y="86"/>
                  <a:pt x="27" y="87"/>
                  <a:pt x="27" y="86"/>
                </a:cubicBezTo>
                <a:cubicBezTo>
                  <a:pt x="26" y="86"/>
                  <a:pt x="26" y="85"/>
                  <a:pt x="25" y="86"/>
                </a:cubicBezTo>
                <a:cubicBezTo>
                  <a:pt x="26" y="87"/>
                  <a:pt x="23" y="85"/>
                  <a:pt x="22" y="86"/>
                </a:cubicBezTo>
                <a:cubicBezTo>
                  <a:pt x="23" y="86"/>
                  <a:pt x="23" y="86"/>
                  <a:pt x="24" y="87"/>
                </a:cubicBezTo>
                <a:cubicBezTo>
                  <a:pt x="25" y="86"/>
                  <a:pt x="26" y="86"/>
                  <a:pt x="26" y="87"/>
                </a:cubicBezTo>
                <a:close/>
                <a:moveTo>
                  <a:pt x="121" y="28"/>
                </a:moveTo>
                <a:cubicBezTo>
                  <a:pt x="122" y="28"/>
                  <a:pt x="124" y="29"/>
                  <a:pt x="124" y="27"/>
                </a:cubicBezTo>
                <a:cubicBezTo>
                  <a:pt x="123" y="27"/>
                  <a:pt x="122" y="27"/>
                  <a:pt x="121" y="28"/>
                </a:cubicBezTo>
                <a:close/>
                <a:moveTo>
                  <a:pt x="259" y="5"/>
                </a:moveTo>
                <a:cubicBezTo>
                  <a:pt x="259" y="5"/>
                  <a:pt x="260" y="5"/>
                  <a:pt x="260" y="4"/>
                </a:cubicBezTo>
                <a:cubicBezTo>
                  <a:pt x="260" y="4"/>
                  <a:pt x="259" y="3"/>
                  <a:pt x="259" y="3"/>
                </a:cubicBezTo>
                <a:cubicBezTo>
                  <a:pt x="259" y="4"/>
                  <a:pt x="260" y="4"/>
                  <a:pt x="259" y="5"/>
                </a:cubicBezTo>
                <a:close/>
                <a:moveTo>
                  <a:pt x="316" y="3"/>
                </a:moveTo>
                <a:cubicBezTo>
                  <a:pt x="316" y="2"/>
                  <a:pt x="315" y="3"/>
                  <a:pt x="314" y="3"/>
                </a:cubicBezTo>
                <a:cubicBezTo>
                  <a:pt x="314" y="4"/>
                  <a:pt x="315" y="3"/>
                  <a:pt x="316" y="3"/>
                </a:cubicBezTo>
                <a:close/>
                <a:moveTo>
                  <a:pt x="324" y="3"/>
                </a:moveTo>
                <a:cubicBezTo>
                  <a:pt x="325" y="3"/>
                  <a:pt x="326" y="4"/>
                  <a:pt x="327" y="4"/>
                </a:cubicBezTo>
                <a:cubicBezTo>
                  <a:pt x="327" y="3"/>
                  <a:pt x="328" y="4"/>
                  <a:pt x="328" y="3"/>
                </a:cubicBezTo>
                <a:cubicBezTo>
                  <a:pt x="327" y="4"/>
                  <a:pt x="326" y="2"/>
                  <a:pt x="324" y="3"/>
                </a:cubicBezTo>
                <a:close/>
                <a:moveTo>
                  <a:pt x="318" y="4"/>
                </a:moveTo>
                <a:cubicBezTo>
                  <a:pt x="319" y="3"/>
                  <a:pt x="318" y="3"/>
                  <a:pt x="317" y="3"/>
                </a:cubicBezTo>
                <a:cubicBezTo>
                  <a:pt x="317" y="4"/>
                  <a:pt x="318" y="3"/>
                  <a:pt x="318" y="4"/>
                </a:cubicBezTo>
                <a:close/>
                <a:moveTo>
                  <a:pt x="323" y="4"/>
                </a:moveTo>
                <a:cubicBezTo>
                  <a:pt x="323" y="3"/>
                  <a:pt x="322" y="3"/>
                  <a:pt x="321" y="3"/>
                </a:cubicBezTo>
                <a:cubicBezTo>
                  <a:pt x="321" y="4"/>
                  <a:pt x="323" y="3"/>
                  <a:pt x="323" y="4"/>
                </a:cubicBezTo>
                <a:close/>
                <a:moveTo>
                  <a:pt x="311" y="5"/>
                </a:moveTo>
                <a:cubicBezTo>
                  <a:pt x="311" y="5"/>
                  <a:pt x="311" y="4"/>
                  <a:pt x="311" y="4"/>
                </a:cubicBezTo>
                <a:cubicBezTo>
                  <a:pt x="311" y="4"/>
                  <a:pt x="310" y="4"/>
                  <a:pt x="310" y="4"/>
                </a:cubicBezTo>
                <a:cubicBezTo>
                  <a:pt x="310" y="5"/>
                  <a:pt x="310" y="5"/>
                  <a:pt x="311" y="5"/>
                </a:cubicBezTo>
                <a:close/>
                <a:moveTo>
                  <a:pt x="322" y="5"/>
                </a:moveTo>
                <a:cubicBezTo>
                  <a:pt x="321" y="5"/>
                  <a:pt x="321" y="4"/>
                  <a:pt x="320" y="5"/>
                </a:cubicBezTo>
                <a:cubicBezTo>
                  <a:pt x="320" y="5"/>
                  <a:pt x="322" y="6"/>
                  <a:pt x="322" y="5"/>
                </a:cubicBezTo>
                <a:close/>
                <a:moveTo>
                  <a:pt x="327" y="6"/>
                </a:moveTo>
                <a:cubicBezTo>
                  <a:pt x="327" y="6"/>
                  <a:pt x="329" y="6"/>
                  <a:pt x="329" y="5"/>
                </a:cubicBezTo>
                <a:cubicBezTo>
                  <a:pt x="329" y="5"/>
                  <a:pt x="327" y="5"/>
                  <a:pt x="327" y="6"/>
                </a:cubicBezTo>
                <a:close/>
                <a:moveTo>
                  <a:pt x="333" y="6"/>
                </a:moveTo>
                <a:cubicBezTo>
                  <a:pt x="334" y="6"/>
                  <a:pt x="334" y="6"/>
                  <a:pt x="334" y="6"/>
                </a:cubicBezTo>
                <a:cubicBezTo>
                  <a:pt x="335" y="5"/>
                  <a:pt x="333" y="5"/>
                  <a:pt x="333" y="6"/>
                </a:cubicBezTo>
                <a:close/>
                <a:moveTo>
                  <a:pt x="276" y="7"/>
                </a:moveTo>
                <a:cubicBezTo>
                  <a:pt x="276" y="6"/>
                  <a:pt x="276" y="6"/>
                  <a:pt x="275" y="6"/>
                </a:cubicBezTo>
                <a:cubicBezTo>
                  <a:pt x="275" y="7"/>
                  <a:pt x="275" y="7"/>
                  <a:pt x="276" y="7"/>
                </a:cubicBezTo>
                <a:close/>
                <a:moveTo>
                  <a:pt x="347" y="7"/>
                </a:moveTo>
                <a:cubicBezTo>
                  <a:pt x="347" y="7"/>
                  <a:pt x="348" y="7"/>
                  <a:pt x="348" y="7"/>
                </a:cubicBezTo>
                <a:cubicBezTo>
                  <a:pt x="348" y="6"/>
                  <a:pt x="347" y="6"/>
                  <a:pt x="347" y="7"/>
                </a:cubicBezTo>
                <a:close/>
                <a:moveTo>
                  <a:pt x="325" y="9"/>
                </a:moveTo>
                <a:cubicBezTo>
                  <a:pt x="326" y="9"/>
                  <a:pt x="327" y="9"/>
                  <a:pt x="326" y="10"/>
                </a:cubicBezTo>
                <a:cubicBezTo>
                  <a:pt x="329" y="10"/>
                  <a:pt x="327" y="8"/>
                  <a:pt x="326" y="8"/>
                </a:cubicBezTo>
                <a:cubicBezTo>
                  <a:pt x="326" y="9"/>
                  <a:pt x="325" y="8"/>
                  <a:pt x="325" y="9"/>
                </a:cubicBezTo>
                <a:close/>
                <a:moveTo>
                  <a:pt x="333" y="10"/>
                </a:moveTo>
                <a:cubicBezTo>
                  <a:pt x="333" y="10"/>
                  <a:pt x="333" y="10"/>
                  <a:pt x="333" y="11"/>
                </a:cubicBezTo>
                <a:cubicBezTo>
                  <a:pt x="334" y="11"/>
                  <a:pt x="335" y="11"/>
                  <a:pt x="335" y="11"/>
                </a:cubicBezTo>
                <a:cubicBezTo>
                  <a:pt x="336" y="10"/>
                  <a:pt x="335" y="10"/>
                  <a:pt x="335" y="9"/>
                </a:cubicBezTo>
                <a:cubicBezTo>
                  <a:pt x="334" y="9"/>
                  <a:pt x="333" y="9"/>
                  <a:pt x="333" y="10"/>
                </a:cubicBezTo>
                <a:close/>
                <a:moveTo>
                  <a:pt x="336" y="11"/>
                </a:moveTo>
                <a:cubicBezTo>
                  <a:pt x="336" y="11"/>
                  <a:pt x="336" y="12"/>
                  <a:pt x="337" y="11"/>
                </a:cubicBezTo>
                <a:cubicBezTo>
                  <a:pt x="337" y="11"/>
                  <a:pt x="337" y="10"/>
                  <a:pt x="336" y="9"/>
                </a:cubicBezTo>
                <a:cubicBezTo>
                  <a:pt x="336" y="10"/>
                  <a:pt x="335" y="10"/>
                  <a:pt x="336" y="11"/>
                </a:cubicBezTo>
                <a:close/>
                <a:moveTo>
                  <a:pt x="343" y="11"/>
                </a:moveTo>
                <a:cubicBezTo>
                  <a:pt x="342" y="11"/>
                  <a:pt x="342" y="10"/>
                  <a:pt x="341" y="10"/>
                </a:cubicBezTo>
                <a:cubicBezTo>
                  <a:pt x="341" y="11"/>
                  <a:pt x="342" y="12"/>
                  <a:pt x="343" y="11"/>
                </a:cubicBezTo>
                <a:close/>
                <a:moveTo>
                  <a:pt x="340" y="11"/>
                </a:moveTo>
                <a:cubicBezTo>
                  <a:pt x="340" y="10"/>
                  <a:pt x="340" y="10"/>
                  <a:pt x="339" y="10"/>
                </a:cubicBezTo>
                <a:cubicBezTo>
                  <a:pt x="339" y="10"/>
                  <a:pt x="339" y="11"/>
                  <a:pt x="340" y="11"/>
                </a:cubicBezTo>
                <a:close/>
                <a:moveTo>
                  <a:pt x="145" y="16"/>
                </a:moveTo>
                <a:cubicBezTo>
                  <a:pt x="144" y="15"/>
                  <a:pt x="146" y="16"/>
                  <a:pt x="146" y="15"/>
                </a:cubicBezTo>
                <a:cubicBezTo>
                  <a:pt x="147" y="16"/>
                  <a:pt x="152" y="16"/>
                  <a:pt x="153" y="15"/>
                </a:cubicBezTo>
                <a:cubicBezTo>
                  <a:pt x="148" y="15"/>
                  <a:pt x="141" y="15"/>
                  <a:pt x="136" y="16"/>
                </a:cubicBezTo>
                <a:cubicBezTo>
                  <a:pt x="136" y="15"/>
                  <a:pt x="135" y="15"/>
                  <a:pt x="135" y="15"/>
                </a:cubicBezTo>
                <a:cubicBezTo>
                  <a:pt x="134" y="15"/>
                  <a:pt x="131" y="16"/>
                  <a:pt x="130" y="15"/>
                </a:cubicBezTo>
                <a:cubicBezTo>
                  <a:pt x="129" y="16"/>
                  <a:pt x="130" y="16"/>
                  <a:pt x="129" y="16"/>
                </a:cubicBezTo>
                <a:cubicBezTo>
                  <a:pt x="129" y="16"/>
                  <a:pt x="129" y="15"/>
                  <a:pt x="129" y="15"/>
                </a:cubicBezTo>
                <a:cubicBezTo>
                  <a:pt x="129" y="16"/>
                  <a:pt x="127" y="15"/>
                  <a:pt x="128" y="16"/>
                </a:cubicBezTo>
                <a:cubicBezTo>
                  <a:pt x="132" y="18"/>
                  <a:pt x="139" y="15"/>
                  <a:pt x="145" y="16"/>
                </a:cubicBezTo>
                <a:close/>
                <a:moveTo>
                  <a:pt x="126" y="18"/>
                </a:moveTo>
                <a:cubicBezTo>
                  <a:pt x="127" y="17"/>
                  <a:pt x="127" y="19"/>
                  <a:pt x="128" y="19"/>
                </a:cubicBezTo>
                <a:cubicBezTo>
                  <a:pt x="127" y="17"/>
                  <a:pt x="131" y="19"/>
                  <a:pt x="131" y="17"/>
                </a:cubicBezTo>
                <a:cubicBezTo>
                  <a:pt x="130" y="18"/>
                  <a:pt x="128" y="17"/>
                  <a:pt x="126" y="18"/>
                </a:cubicBezTo>
                <a:cubicBezTo>
                  <a:pt x="126" y="18"/>
                  <a:pt x="126" y="18"/>
                  <a:pt x="126" y="18"/>
                </a:cubicBezTo>
                <a:cubicBezTo>
                  <a:pt x="126" y="18"/>
                  <a:pt x="126" y="18"/>
                  <a:pt x="126" y="18"/>
                </a:cubicBezTo>
                <a:close/>
                <a:moveTo>
                  <a:pt x="65" y="32"/>
                </a:moveTo>
                <a:cubicBezTo>
                  <a:pt x="65" y="32"/>
                  <a:pt x="63" y="33"/>
                  <a:pt x="64" y="32"/>
                </a:cubicBezTo>
                <a:cubicBezTo>
                  <a:pt x="63" y="32"/>
                  <a:pt x="61" y="32"/>
                  <a:pt x="61" y="33"/>
                </a:cubicBezTo>
                <a:cubicBezTo>
                  <a:pt x="69" y="32"/>
                  <a:pt x="75" y="32"/>
                  <a:pt x="82" y="32"/>
                </a:cubicBezTo>
                <a:cubicBezTo>
                  <a:pt x="84" y="32"/>
                  <a:pt x="87" y="32"/>
                  <a:pt x="89" y="30"/>
                </a:cubicBezTo>
                <a:cubicBezTo>
                  <a:pt x="82" y="31"/>
                  <a:pt x="73" y="31"/>
                  <a:pt x="65" y="32"/>
                </a:cubicBezTo>
                <a:close/>
                <a:moveTo>
                  <a:pt x="91" y="31"/>
                </a:moveTo>
                <a:cubicBezTo>
                  <a:pt x="90" y="31"/>
                  <a:pt x="90" y="30"/>
                  <a:pt x="89" y="30"/>
                </a:cubicBezTo>
                <a:cubicBezTo>
                  <a:pt x="89" y="31"/>
                  <a:pt x="91" y="31"/>
                  <a:pt x="91" y="31"/>
                </a:cubicBezTo>
                <a:close/>
                <a:moveTo>
                  <a:pt x="91" y="31"/>
                </a:moveTo>
                <a:cubicBezTo>
                  <a:pt x="93" y="31"/>
                  <a:pt x="94" y="31"/>
                  <a:pt x="95" y="31"/>
                </a:cubicBezTo>
                <a:cubicBezTo>
                  <a:pt x="94" y="30"/>
                  <a:pt x="92" y="30"/>
                  <a:pt x="91" y="31"/>
                </a:cubicBezTo>
                <a:close/>
                <a:moveTo>
                  <a:pt x="112" y="33"/>
                </a:moveTo>
                <a:cubicBezTo>
                  <a:pt x="112" y="32"/>
                  <a:pt x="117" y="33"/>
                  <a:pt x="118" y="32"/>
                </a:cubicBezTo>
                <a:cubicBezTo>
                  <a:pt x="116" y="32"/>
                  <a:pt x="107" y="31"/>
                  <a:pt x="109" y="32"/>
                </a:cubicBezTo>
                <a:cubicBezTo>
                  <a:pt x="107" y="33"/>
                  <a:pt x="106" y="32"/>
                  <a:pt x="105" y="32"/>
                </a:cubicBezTo>
                <a:cubicBezTo>
                  <a:pt x="102" y="32"/>
                  <a:pt x="98" y="33"/>
                  <a:pt x="95" y="32"/>
                </a:cubicBezTo>
                <a:cubicBezTo>
                  <a:pt x="95" y="33"/>
                  <a:pt x="94" y="33"/>
                  <a:pt x="93" y="33"/>
                </a:cubicBezTo>
                <a:cubicBezTo>
                  <a:pt x="93" y="33"/>
                  <a:pt x="94" y="33"/>
                  <a:pt x="94" y="33"/>
                </a:cubicBezTo>
                <a:cubicBezTo>
                  <a:pt x="92" y="34"/>
                  <a:pt x="89" y="32"/>
                  <a:pt x="86" y="34"/>
                </a:cubicBezTo>
                <a:cubicBezTo>
                  <a:pt x="87" y="34"/>
                  <a:pt x="88" y="34"/>
                  <a:pt x="88" y="34"/>
                </a:cubicBezTo>
                <a:cubicBezTo>
                  <a:pt x="89" y="34"/>
                  <a:pt x="90" y="34"/>
                  <a:pt x="91" y="34"/>
                </a:cubicBezTo>
                <a:cubicBezTo>
                  <a:pt x="91" y="34"/>
                  <a:pt x="91" y="34"/>
                  <a:pt x="91" y="34"/>
                </a:cubicBezTo>
                <a:cubicBezTo>
                  <a:pt x="91" y="34"/>
                  <a:pt x="92" y="34"/>
                  <a:pt x="92" y="34"/>
                </a:cubicBezTo>
                <a:cubicBezTo>
                  <a:pt x="92" y="34"/>
                  <a:pt x="92" y="35"/>
                  <a:pt x="92" y="36"/>
                </a:cubicBezTo>
                <a:cubicBezTo>
                  <a:pt x="92" y="35"/>
                  <a:pt x="93" y="35"/>
                  <a:pt x="93" y="35"/>
                </a:cubicBezTo>
                <a:cubicBezTo>
                  <a:pt x="92" y="35"/>
                  <a:pt x="93" y="34"/>
                  <a:pt x="92" y="34"/>
                </a:cubicBezTo>
                <a:cubicBezTo>
                  <a:pt x="93" y="34"/>
                  <a:pt x="94" y="34"/>
                  <a:pt x="94" y="34"/>
                </a:cubicBezTo>
                <a:cubicBezTo>
                  <a:pt x="94" y="34"/>
                  <a:pt x="95" y="34"/>
                  <a:pt x="95" y="35"/>
                </a:cubicBezTo>
                <a:cubicBezTo>
                  <a:pt x="95" y="34"/>
                  <a:pt x="95" y="34"/>
                  <a:pt x="96" y="34"/>
                </a:cubicBezTo>
                <a:cubicBezTo>
                  <a:pt x="96" y="34"/>
                  <a:pt x="95" y="34"/>
                  <a:pt x="96" y="34"/>
                </a:cubicBezTo>
                <a:cubicBezTo>
                  <a:pt x="96" y="33"/>
                  <a:pt x="96" y="34"/>
                  <a:pt x="97" y="34"/>
                </a:cubicBezTo>
                <a:cubicBezTo>
                  <a:pt x="97" y="33"/>
                  <a:pt x="99" y="34"/>
                  <a:pt x="99" y="34"/>
                </a:cubicBezTo>
                <a:cubicBezTo>
                  <a:pt x="102" y="32"/>
                  <a:pt x="108" y="34"/>
                  <a:pt x="112" y="33"/>
                </a:cubicBezTo>
                <a:close/>
                <a:moveTo>
                  <a:pt x="46" y="32"/>
                </a:moveTo>
                <a:cubicBezTo>
                  <a:pt x="48" y="33"/>
                  <a:pt x="49" y="32"/>
                  <a:pt x="50" y="33"/>
                </a:cubicBezTo>
                <a:cubicBezTo>
                  <a:pt x="50" y="32"/>
                  <a:pt x="51" y="32"/>
                  <a:pt x="51" y="32"/>
                </a:cubicBezTo>
                <a:cubicBezTo>
                  <a:pt x="50" y="31"/>
                  <a:pt x="48" y="32"/>
                  <a:pt x="46" y="32"/>
                </a:cubicBezTo>
                <a:close/>
                <a:moveTo>
                  <a:pt x="86" y="33"/>
                </a:moveTo>
                <a:cubicBezTo>
                  <a:pt x="88" y="33"/>
                  <a:pt x="91" y="33"/>
                  <a:pt x="93" y="32"/>
                </a:cubicBezTo>
                <a:cubicBezTo>
                  <a:pt x="82" y="32"/>
                  <a:pt x="74" y="33"/>
                  <a:pt x="63" y="34"/>
                </a:cubicBezTo>
                <a:cubicBezTo>
                  <a:pt x="63" y="35"/>
                  <a:pt x="63" y="35"/>
                  <a:pt x="63" y="35"/>
                </a:cubicBezTo>
                <a:cubicBezTo>
                  <a:pt x="62" y="36"/>
                  <a:pt x="57" y="35"/>
                  <a:pt x="58" y="36"/>
                </a:cubicBezTo>
                <a:cubicBezTo>
                  <a:pt x="60" y="36"/>
                  <a:pt x="63" y="36"/>
                  <a:pt x="64" y="36"/>
                </a:cubicBezTo>
                <a:cubicBezTo>
                  <a:pt x="63" y="36"/>
                  <a:pt x="63" y="35"/>
                  <a:pt x="63" y="35"/>
                </a:cubicBezTo>
                <a:cubicBezTo>
                  <a:pt x="64" y="34"/>
                  <a:pt x="67" y="34"/>
                  <a:pt x="68" y="35"/>
                </a:cubicBezTo>
                <a:cubicBezTo>
                  <a:pt x="67" y="36"/>
                  <a:pt x="64" y="34"/>
                  <a:pt x="64" y="36"/>
                </a:cubicBezTo>
                <a:cubicBezTo>
                  <a:pt x="66" y="35"/>
                  <a:pt x="68" y="36"/>
                  <a:pt x="71" y="36"/>
                </a:cubicBezTo>
                <a:cubicBezTo>
                  <a:pt x="69" y="36"/>
                  <a:pt x="69" y="36"/>
                  <a:pt x="68" y="37"/>
                </a:cubicBezTo>
                <a:cubicBezTo>
                  <a:pt x="68" y="37"/>
                  <a:pt x="70" y="37"/>
                  <a:pt x="71" y="36"/>
                </a:cubicBezTo>
                <a:cubicBezTo>
                  <a:pt x="71" y="37"/>
                  <a:pt x="71" y="36"/>
                  <a:pt x="72" y="36"/>
                </a:cubicBezTo>
                <a:cubicBezTo>
                  <a:pt x="71" y="35"/>
                  <a:pt x="73" y="36"/>
                  <a:pt x="73" y="35"/>
                </a:cubicBezTo>
                <a:cubicBezTo>
                  <a:pt x="71" y="35"/>
                  <a:pt x="70" y="35"/>
                  <a:pt x="69" y="34"/>
                </a:cubicBezTo>
                <a:cubicBezTo>
                  <a:pt x="74" y="34"/>
                  <a:pt x="78" y="33"/>
                  <a:pt x="82" y="35"/>
                </a:cubicBezTo>
                <a:cubicBezTo>
                  <a:pt x="82" y="35"/>
                  <a:pt x="82" y="35"/>
                  <a:pt x="83" y="34"/>
                </a:cubicBezTo>
                <a:cubicBezTo>
                  <a:pt x="82" y="34"/>
                  <a:pt x="82" y="34"/>
                  <a:pt x="82" y="34"/>
                </a:cubicBezTo>
                <a:cubicBezTo>
                  <a:pt x="83" y="35"/>
                  <a:pt x="82" y="33"/>
                  <a:pt x="83" y="33"/>
                </a:cubicBezTo>
                <a:cubicBezTo>
                  <a:pt x="84" y="34"/>
                  <a:pt x="83" y="34"/>
                  <a:pt x="83" y="34"/>
                </a:cubicBezTo>
                <a:cubicBezTo>
                  <a:pt x="85" y="33"/>
                  <a:pt x="88" y="36"/>
                  <a:pt x="86" y="33"/>
                </a:cubicBezTo>
                <a:close/>
                <a:moveTo>
                  <a:pt x="57" y="33"/>
                </a:moveTo>
                <a:cubicBezTo>
                  <a:pt x="58" y="33"/>
                  <a:pt x="60" y="33"/>
                  <a:pt x="61" y="33"/>
                </a:cubicBezTo>
                <a:cubicBezTo>
                  <a:pt x="60" y="32"/>
                  <a:pt x="58" y="32"/>
                  <a:pt x="57" y="33"/>
                </a:cubicBezTo>
                <a:close/>
                <a:moveTo>
                  <a:pt x="49" y="33"/>
                </a:moveTo>
                <a:cubicBezTo>
                  <a:pt x="50" y="34"/>
                  <a:pt x="51" y="33"/>
                  <a:pt x="52" y="33"/>
                </a:cubicBezTo>
                <a:cubicBezTo>
                  <a:pt x="52" y="32"/>
                  <a:pt x="50" y="33"/>
                  <a:pt x="49" y="33"/>
                </a:cubicBezTo>
                <a:close/>
                <a:moveTo>
                  <a:pt x="114" y="35"/>
                </a:moveTo>
                <a:cubicBezTo>
                  <a:pt x="114" y="35"/>
                  <a:pt x="115" y="36"/>
                  <a:pt x="115" y="35"/>
                </a:cubicBezTo>
                <a:cubicBezTo>
                  <a:pt x="115" y="35"/>
                  <a:pt x="114" y="34"/>
                  <a:pt x="114" y="35"/>
                </a:cubicBezTo>
                <a:close/>
                <a:moveTo>
                  <a:pt x="119" y="36"/>
                </a:moveTo>
                <a:cubicBezTo>
                  <a:pt x="120" y="37"/>
                  <a:pt x="122" y="36"/>
                  <a:pt x="123" y="36"/>
                </a:cubicBezTo>
                <a:cubicBezTo>
                  <a:pt x="127" y="35"/>
                  <a:pt x="134" y="36"/>
                  <a:pt x="138" y="35"/>
                </a:cubicBezTo>
                <a:cubicBezTo>
                  <a:pt x="132" y="35"/>
                  <a:pt x="126" y="35"/>
                  <a:pt x="119" y="36"/>
                </a:cubicBezTo>
                <a:close/>
                <a:moveTo>
                  <a:pt x="48" y="36"/>
                </a:moveTo>
                <a:cubicBezTo>
                  <a:pt x="48" y="35"/>
                  <a:pt x="50" y="36"/>
                  <a:pt x="49" y="35"/>
                </a:cubicBezTo>
                <a:cubicBezTo>
                  <a:pt x="49" y="35"/>
                  <a:pt x="47" y="34"/>
                  <a:pt x="48" y="36"/>
                </a:cubicBezTo>
                <a:close/>
                <a:moveTo>
                  <a:pt x="107" y="35"/>
                </a:moveTo>
                <a:cubicBezTo>
                  <a:pt x="109" y="36"/>
                  <a:pt x="111" y="36"/>
                  <a:pt x="113" y="35"/>
                </a:cubicBezTo>
                <a:cubicBezTo>
                  <a:pt x="110" y="34"/>
                  <a:pt x="109" y="35"/>
                  <a:pt x="107" y="35"/>
                </a:cubicBezTo>
                <a:close/>
                <a:moveTo>
                  <a:pt x="44" y="35"/>
                </a:moveTo>
                <a:cubicBezTo>
                  <a:pt x="44" y="35"/>
                  <a:pt x="43" y="35"/>
                  <a:pt x="42" y="36"/>
                </a:cubicBezTo>
                <a:cubicBezTo>
                  <a:pt x="43" y="36"/>
                  <a:pt x="43" y="35"/>
                  <a:pt x="43" y="36"/>
                </a:cubicBezTo>
                <a:cubicBezTo>
                  <a:pt x="45" y="36"/>
                  <a:pt x="47" y="37"/>
                  <a:pt x="49" y="36"/>
                </a:cubicBezTo>
                <a:cubicBezTo>
                  <a:pt x="47" y="36"/>
                  <a:pt x="47" y="35"/>
                  <a:pt x="46" y="35"/>
                </a:cubicBezTo>
                <a:cubicBezTo>
                  <a:pt x="47" y="35"/>
                  <a:pt x="46" y="36"/>
                  <a:pt x="46" y="36"/>
                </a:cubicBezTo>
                <a:cubicBezTo>
                  <a:pt x="45" y="35"/>
                  <a:pt x="45" y="36"/>
                  <a:pt x="44" y="35"/>
                </a:cubicBezTo>
                <a:close/>
                <a:moveTo>
                  <a:pt x="51" y="36"/>
                </a:moveTo>
                <a:cubicBezTo>
                  <a:pt x="48" y="36"/>
                  <a:pt x="51" y="37"/>
                  <a:pt x="54" y="36"/>
                </a:cubicBezTo>
                <a:cubicBezTo>
                  <a:pt x="53" y="35"/>
                  <a:pt x="52" y="36"/>
                  <a:pt x="51" y="36"/>
                </a:cubicBezTo>
                <a:close/>
                <a:moveTo>
                  <a:pt x="56" y="36"/>
                </a:moveTo>
                <a:cubicBezTo>
                  <a:pt x="56" y="35"/>
                  <a:pt x="55" y="36"/>
                  <a:pt x="54" y="36"/>
                </a:cubicBezTo>
                <a:cubicBezTo>
                  <a:pt x="54" y="36"/>
                  <a:pt x="56" y="36"/>
                  <a:pt x="56" y="36"/>
                </a:cubicBezTo>
                <a:close/>
                <a:moveTo>
                  <a:pt x="96" y="37"/>
                </a:moveTo>
                <a:cubicBezTo>
                  <a:pt x="96" y="35"/>
                  <a:pt x="100" y="37"/>
                  <a:pt x="101" y="36"/>
                </a:cubicBezTo>
                <a:cubicBezTo>
                  <a:pt x="100" y="36"/>
                  <a:pt x="96" y="35"/>
                  <a:pt x="96" y="37"/>
                </a:cubicBezTo>
                <a:close/>
                <a:moveTo>
                  <a:pt x="118" y="36"/>
                </a:moveTo>
                <a:cubicBezTo>
                  <a:pt x="117" y="36"/>
                  <a:pt x="115" y="36"/>
                  <a:pt x="114" y="36"/>
                </a:cubicBezTo>
                <a:cubicBezTo>
                  <a:pt x="115" y="36"/>
                  <a:pt x="117" y="37"/>
                  <a:pt x="118" y="36"/>
                </a:cubicBezTo>
                <a:close/>
                <a:moveTo>
                  <a:pt x="85" y="37"/>
                </a:moveTo>
                <a:cubicBezTo>
                  <a:pt x="86" y="37"/>
                  <a:pt x="88" y="37"/>
                  <a:pt x="88" y="36"/>
                </a:cubicBezTo>
                <a:cubicBezTo>
                  <a:pt x="87" y="36"/>
                  <a:pt x="85" y="36"/>
                  <a:pt x="85" y="37"/>
                </a:cubicBezTo>
                <a:close/>
                <a:moveTo>
                  <a:pt x="98" y="37"/>
                </a:moveTo>
                <a:cubicBezTo>
                  <a:pt x="98" y="37"/>
                  <a:pt x="102" y="37"/>
                  <a:pt x="102" y="37"/>
                </a:cubicBezTo>
                <a:cubicBezTo>
                  <a:pt x="101" y="37"/>
                  <a:pt x="98" y="36"/>
                  <a:pt x="98" y="37"/>
                </a:cubicBezTo>
                <a:close/>
                <a:moveTo>
                  <a:pt x="104" y="37"/>
                </a:moveTo>
                <a:cubicBezTo>
                  <a:pt x="106" y="37"/>
                  <a:pt x="107" y="37"/>
                  <a:pt x="107" y="37"/>
                </a:cubicBezTo>
                <a:cubicBezTo>
                  <a:pt x="106" y="37"/>
                  <a:pt x="105" y="36"/>
                  <a:pt x="104" y="37"/>
                </a:cubicBezTo>
                <a:close/>
                <a:moveTo>
                  <a:pt x="128" y="38"/>
                </a:moveTo>
                <a:cubicBezTo>
                  <a:pt x="129" y="37"/>
                  <a:pt x="130" y="37"/>
                  <a:pt x="130" y="37"/>
                </a:cubicBezTo>
                <a:cubicBezTo>
                  <a:pt x="130" y="37"/>
                  <a:pt x="130" y="37"/>
                  <a:pt x="130" y="37"/>
                </a:cubicBezTo>
                <a:cubicBezTo>
                  <a:pt x="130" y="37"/>
                  <a:pt x="128" y="37"/>
                  <a:pt x="128" y="38"/>
                </a:cubicBezTo>
                <a:close/>
                <a:moveTo>
                  <a:pt x="39" y="37"/>
                </a:moveTo>
                <a:cubicBezTo>
                  <a:pt x="39" y="36"/>
                  <a:pt x="38" y="37"/>
                  <a:pt x="37" y="37"/>
                </a:cubicBezTo>
                <a:cubicBezTo>
                  <a:pt x="37" y="38"/>
                  <a:pt x="39" y="37"/>
                  <a:pt x="39" y="37"/>
                </a:cubicBezTo>
                <a:close/>
                <a:moveTo>
                  <a:pt x="94" y="38"/>
                </a:moveTo>
                <a:cubicBezTo>
                  <a:pt x="95" y="37"/>
                  <a:pt x="97" y="38"/>
                  <a:pt x="97" y="37"/>
                </a:cubicBezTo>
                <a:cubicBezTo>
                  <a:pt x="96" y="38"/>
                  <a:pt x="95" y="36"/>
                  <a:pt x="94" y="38"/>
                </a:cubicBezTo>
                <a:close/>
                <a:moveTo>
                  <a:pt x="99" y="39"/>
                </a:moveTo>
                <a:cubicBezTo>
                  <a:pt x="107" y="38"/>
                  <a:pt x="115" y="39"/>
                  <a:pt x="123" y="37"/>
                </a:cubicBezTo>
                <a:cubicBezTo>
                  <a:pt x="115" y="38"/>
                  <a:pt x="105" y="37"/>
                  <a:pt x="99" y="39"/>
                </a:cubicBezTo>
                <a:close/>
                <a:moveTo>
                  <a:pt x="138" y="38"/>
                </a:moveTo>
                <a:cubicBezTo>
                  <a:pt x="142" y="38"/>
                  <a:pt x="145" y="38"/>
                  <a:pt x="149" y="38"/>
                </a:cubicBezTo>
                <a:cubicBezTo>
                  <a:pt x="145" y="37"/>
                  <a:pt x="142" y="37"/>
                  <a:pt x="138" y="38"/>
                </a:cubicBezTo>
                <a:close/>
                <a:moveTo>
                  <a:pt x="124" y="39"/>
                </a:moveTo>
                <a:cubicBezTo>
                  <a:pt x="124" y="39"/>
                  <a:pt x="125" y="40"/>
                  <a:pt x="126" y="39"/>
                </a:cubicBezTo>
                <a:cubicBezTo>
                  <a:pt x="125" y="38"/>
                  <a:pt x="123" y="39"/>
                  <a:pt x="124" y="39"/>
                </a:cubicBezTo>
                <a:close/>
                <a:moveTo>
                  <a:pt x="132" y="38"/>
                </a:moveTo>
                <a:cubicBezTo>
                  <a:pt x="131" y="39"/>
                  <a:pt x="128" y="38"/>
                  <a:pt x="126" y="39"/>
                </a:cubicBezTo>
                <a:cubicBezTo>
                  <a:pt x="128" y="38"/>
                  <a:pt x="131" y="40"/>
                  <a:pt x="132" y="38"/>
                </a:cubicBezTo>
                <a:close/>
                <a:moveTo>
                  <a:pt x="92" y="39"/>
                </a:moveTo>
                <a:cubicBezTo>
                  <a:pt x="93" y="40"/>
                  <a:pt x="95" y="40"/>
                  <a:pt x="96" y="39"/>
                </a:cubicBezTo>
                <a:cubicBezTo>
                  <a:pt x="94" y="39"/>
                  <a:pt x="93" y="39"/>
                  <a:pt x="92" y="39"/>
                </a:cubicBezTo>
                <a:cubicBezTo>
                  <a:pt x="93" y="39"/>
                  <a:pt x="92" y="39"/>
                  <a:pt x="92" y="39"/>
                </a:cubicBezTo>
                <a:close/>
                <a:moveTo>
                  <a:pt x="118" y="39"/>
                </a:moveTo>
                <a:cubicBezTo>
                  <a:pt x="119" y="39"/>
                  <a:pt x="120" y="40"/>
                  <a:pt x="120" y="39"/>
                </a:cubicBezTo>
                <a:cubicBezTo>
                  <a:pt x="119" y="38"/>
                  <a:pt x="118" y="39"/>
                  <a:pt x="118" y="39"/>
                </a:cubicBezTo>
                <a:close/>
                <a:moveTo>
                  <a:pt x="39" y="39"/>
                </a:moveTo>
                <a:cubicBezTo>
                  <a:pt x="39" y="39"/>
                  <a:pt x="42" y="40"/>
                  <a:pt x="43" y="39"/>
                </a:cubicBezTo>
                <a:cubicBezTo>
                  <a:pt x="42" y="40"/>
                  <a:pt x="40" y="39"/>
                  <a:pt x="39" y="39"/>
                </a:cubicBezTo>
                <a:close/>
                <a:moveTo>
                  <a:pt x="94" y="40"/>
                </a:moveTo>
                <a:cubicBezTo>
                  <a:pt x="94" y="40"/>
                  <a:pt x="95" y="40"/>
                  <a:pt x="95" y="41"/>
                </a:cubicBezTo>
                <a:cubicBezTo>
                  <a:pt x="91" y="40"/>
                  <a:pt x="87" y="41"/>
                  <a:pt x="85" y="42"/>
                </a:cubicBezTo>
                <a:cubicBezTo>
                  <a:pt x="85" y="42"/>
                  <a:pt x="85" y="43"/>
                  <a:pt x="86" y="43"/>
                </a:cubicBezTo>
                <a:cubicBezTo>
                  <a:pt x="85" y="42"/>
                  <a:pt x="87" y="42"/>
                  <a:pt x="87" y="42"/>
                </a:cubicBezTo>
                <a:cubicBezTo>
                  <a:pt x="93" y="43"/>
                  <a:pt x="97" y="41"/>
                  <a:pt x="102" y="42"/>
                </a:cubicBezTo>
                <a:cubicBezTo>
                  <a:pt x="102" y="42"/>
                  <a:pt x="104" y="42"/>
                  <a:pt x="104" y="42"/>
                </a:cubicBezTo>
                <a:cubicBezTo>
                  <a:pt x="104" y="42"/>
                  <a:pt x="104" y="42"/>
                  <a:pt x="104" y="43"/>
                </a:cubicBezTo>
                <a:cubicBezTo>
                  <a:pt x="107" y="40"/>
                  <a:pt x="112" y="41"/>
                  <a:pt x="117" y="41"/>
                </a:cubicBezTo>
                <a:cubicBezTo>
                  <a:pt x="114" y="40"/>
                  <a:pt x="112" y="41"/>
                  <a:pt x="108" y="40"/>
                </a:cubicBezTo>
                <a:cubicBezTo>
                  <a:pt x="110" y="40"/>
                  <a:pt x="114" y="40"/>
                  <a:pt x="115" y="39"/>
                </a:cubicBezTo>
                <a:cubicBezTo>
                  <a:pt x="108" y="40"/>
                  <a:pt x="101" y="39"/>
                  <a:pt x="94" y="40"/>
                </a:cubicBezTo>
                <a:close/>
                <a:moveTo>
                  <a:pt x="118" y="41"/>
                </a:moveTo>
                <a:cubicBezTo>
                  <a:pt x="119" y="41"/>
                  <a:pt x="122" y="41"/>
                  <a:pt x="121" y="41"/>
                </a:cubicBezTo>
                <a:cubicBezTo>
                  <a:pt x="120" y="41"/>
                  <a:pt x="120" y="40"/>
                  <a:pt x="119" y="40"/>
                </a:cubicBezTo>
                <a:cubicBezTo>
                  <a:pt x="120" y="41"/>
                  <a:pt x="118" y="40"/>
                  <a:pt x="118" y="41"/>
                </a:cubicBezTo>
                <a:close/>
                <a:moveTo>
                  <a:pt x="79" y="42"/>
                </a:moveTo>
                <a:cubicBezTo>
                  <a:pt x="80" y="42"/>
                  <a:pt x="82" y="43"/>
                  <a:pt x="82" y="42"/>
                </a:cubicBezTo>
                <a:cubicBezTo>
                  <a:pt x="81" y="42"/>
                  <a:pt x="80" y="41"/>
                  <a:pt x="79" y="42"/>
                </a:cubicBezTo>
                <a:close/>
                <a:moveTo>
                  <a:pt x="66" y="44"/>
                </a:moveTo>
                <a:cubicBezTo>
                  <a:pt x="66" y="44"/>
                  <a:pt x="66" y="43"/>
                  <a:pt x="66" y="43"/>
                </a:cubicBezTo>
                <a:cubicBezTo>
                  <a:pt x="61" y="44"/>
                  <a:pt x="58" y="43"/>
                  <a:pt x="54" y="44"/>
                </a:cubicBezTo>
                <a:cubicBezTo>
                  <a:pt x="54" y="45"/>
                  <a:pt x="55" y="44"/>
                  <a:pt x="55" y="45"/>
                </a:cubicBezTo>
                <a:cubicBezTo>
                  <a:pt x="52" y="45"/>
                  <a:pt x="49" y="45"/>
                  <a:pt x="45" y="46"/>
                </a:cubicBezTo>
                <a:cubicBezTo>
                  <a:pt x="47" y="46"/>
                  <a:pt x="48" y="45"/>
                  <a:pt x="50" y="46"/>
                </a:cubicBezTo>
                <a:cubicBezTo>
                  <a:pt x="50" y="46"/>
                  <a:pt x="52" y="45"/>
                  <a:pt x="52" y="46"/>
                </a:cubicBezTo>
                <a:cubicBezTo>
                  <a:pt x="52" y="46"/>
                  <a:pt x="51" y="45"/>
                  <a:pt x="51" y="46"/>
                </a:cubicBezTo>
                <a:cubicBezTo>
                  <a:pt x="52" y="46"/>
                  <a:pt x="55" y="46"/>
                  <a:pt x="56" y="47"/>
                </a:cubicBezTo>
                <a:cubicBezTo>
                  <a:pt x="52" y="47"/>
                  <a:pt x="47" y="46"/>
                  <a:pt x="44" y="48"/>
                </a:cubicBezTo>
                <a:cubicBezTo>
                  <a:pt x="50" y="49"/>
                  <a:pt x="55" y="48"/>
                  <a:pt x="61" y="48"/>
                </a:cubicBezTo>
                <a:cubicBezTo>
                  <a:pt x="60" y="48"/>
                  <a:pt x="61" y="49"/>
                  <a:pt x="60" y="49"/>
                </a:cubicBezTo>
                <a:cubicBezTo>
                  <a:pt x="60" y="49"/>
                  <a:pt x="60" y="49"/>
                  <a:pt x="60" y="48"/>
                </a:cubicBezTo>
                <a:cubicBezTo>
                  <a:pt x="58" y="49"/>
                  <a:pt x="56" y="48"/>
                  <a:pt x="54" y="49"/>
                </a:cubicBezTo>
                <a:cubicBezTo>
                  <a:pt x="55" y="49"/>
                  <a:pt x="56" y="49"/>
                  <a:pt x="56" y="50"/>
                </a:cubicBezTo>
                <a:cubicBezTo>
                  <a:pt x="56" y="49"/>
                  <a:pt x="57" y="49"/>
                  <a:pt x="58" y="49"/>
                </a:cubicBezTo>
                <a:cubicBezTo>
                  <a:pt x="57" y="50"/>
                  <a:pt x="59" y="49"/>
                  <a:pt x="59" y="50"/>
                </a:cubicBezTo>
                <a:cubicBezTo>
                  <a:pt x="58" y="50"/>
                  <a:pt x="56" y="50"/>
                  <a:pt x="56" y="51"/>
                </a:cubicBezTo>
                <a:cubicBezTo>
                  <a:pt x="57" y="50"/>
                  <a:pt x="58" y="51"/>
                  <a:pt x="59" y="50"/>
                </a:cubicBezTo>
                <a:cubicBezTo>
                  <a:pt x="59" y="51"/>
                  <a:pt x="62" y="51"/>
                  <a:pt x="62" y="50"/>
                </a:cubicBezTo>
                <a:cubicBezTo>
                  <a:pt x="62" y="51"/>
                  <a:pt x="62" y="51"/>
                  <a:pt x="62" y="51"/>
                </a:cubicBezTo>
                <a:cubicBezTo>
                  <a:pt x="67" y="50"/>
                  <a:pt x="71" y="51"/>
                  <a:pt x="76" y="50"/>
                </a:cubicBezTo>
                <a:cubicBezTo>
                  <a:pt x="76" y="49"/>
                  <a:pt x="73" y="51"/>
                  <a:pt x="74" y="50"/>
                </a:cubicBezTo>
                <a:cubicBezTo>
                  <a:pt x="72" y="50"/>
                  <a:pt x="70" y="50"/>
                  <a:pt x="67" y="50"/>
                </a:cubicBezTo>
                <a:cubicBezTo>
                  <a:pt x="70" y="49"/>
                  <a:pt x="70" y="50"/>
                  <a:pt x="71" y="49"/>
                </a:cubicBezTo>
                <a:cubicBezTo>
                  <a:pt x="69" y="48"/>
                  <a:pt x="65" y="49"/>
                  <a:pt x="63" y="49"/>
                </a:cubicBezTo>
                <a:cubicBezTo>
                  <a:pt x="64" y="49"/>
                  <a:pt x="65" y="49"/>
                  <a:pt x="65" y="48"/>
                </a:cubicBezTo>
                <a:cubicBezTo>
                  <a:pt x="64" y="48"/>
                  <a:pt x="62" y="48"/>
                  <a:pt x="61" y="49"/>
                </a:cubicBezTo>
                <a:cubicBezTo>
                  <a:pt x="61" y="48"/>
                  <a:pt x="61" y="48"/>
                  <a:pt x="61" y="48"/>
                </a:cubicBezTo>
                <a:cubicBezTo>
                  <a:pt x="72" y="47"/>
                  <a:pt x="84" y="46"/>
                  <a:pt x="96" y="46"/>
                </a:cubicBezTo>
                <a:cubicBezTo>
                  <a:pt x="99" y="46"/>
                  <a:pt x="103" y="45"/>
                  <a:pt x="105" y="45"/>
                </a:cubicBezTo>
                <a:cubicBezTo>
                  <a:pt x="106" y="45"/>
                  <a:pt x="108" y="45"/>
                  <a:pt x="107" y="44"/>
                </a:cubicBezTo>
                <a:cubicBezTo>
                  <a:pt x="103" y="44"/>
                  <a:pt x="99" y="45"/>
                  <a:pt x="97" y="44"/>
                </a:cubicBezTo>
                <a:cubicBezTo>
                  <a:pt x="98" y="44"/>
                  <a:pt x="98" y="43"/>
                  <a:pt x="98" y="42"/>
                </a:cubicBezTo>
                <a:cubicBezTo>
                  <a:pt x="98" y="43"/>
                  <a:pt x="96" y="44"/>
                  <a:pt x="95" y="43"/>
                </a:cubicBezTo>
                <a:cubicBezTo>
                  <a:pt x="95" y="43"/>
                  <a:pt x="94" y="44"/>
                  <a:pt x="94" y="44"/>
                </a:cubicBezTo>
                <a:cubicBezTo>
                  <a:pt x="84" y="46"/>
                  <a:pt x="69" y="46"/>
                  <a:pt x="59" y="46"/>
                </a:cubicBezTo>
                <a:cubicBezTo>
                  <a:pt x="59" y="46"/>
                  <a:pt x="58" y="47"/>
                  <a:pt x="57" y="46"/>
                </a:cubicBezTo>
                <a:cubicBezTo>
                  <a:pt x="60" y="45"/>
                  <a:pt x="62" y="46"/>
                  <a:pt x="64" y="44"/>
                </a:cubicBezTo>
                <a:cubicBezTo>
                  <a:pt x="65" y="46"/>
                  <a:pt x="68" y="44"/>
                  <a:pt x="69" y="44"/>
                </a:cubicBezTo>
                <a:cubicBezTo>
                  <a:pt x="67" y="44"/>
                  <a:pt x="68" y="43"/>
                  <a:pt x="68" y="43"/>
                </a:cubicBezTo>
                <a:cubicBezTo>
                  <a:pt x="68" y="43"/>
                  <a:pt x="67" y="43"/>
                  <a:pt x="66" y="44"/>
                </a:cubicBezTo>
                <a:close/>
                <a:moveTo>
                  <a:pt x="76" y="44"/>
                </a:moveTo>
                <a:cubicBezTo>
                  <a:pt x="78" y="44"/>
                  <a:pt x="78" y="43"/>
                  <a:pt x="77" y="43"/>
                </a:cubicBezTo>
                <a:cubicBezTo>
                  <a:pt x="77" y="43"/>
                  <a:pt x="77" y="44"/>
                  <a:pt x="76" y="44"/>
                </a:cubicBezTo>
                <a:close/>
                <a:moveTo>
                  <a:pt x="80" y="44"/>
                </a:moveTo>
                <a:cubicBezTo>
                  <a:pt x="79" y="44"/>
                  <a:pt x="78" y="43"/>
                  <a:pt x="77" y="44"/>
                </a:cubicBezTo>
                <a:cubicBezTo>
                  <a:pt x="80" y="45"/>
                  <a:pt x="83" y="45"/>
                  <a:pt x="84" y="44"/>
                </a:cubicBezTo>
                <a:cubicBezTo>
                  <a:pt x="82" y="44"/>
                  <a:pt x="84" y="43"/>
                  <a:pt x="85" y="43"/>
                </a:cubicBezTo>
                <a:cubicBezTo>
                  <a:pt x="83" y="43"/>
                  <a:pt x="81" y="43"/>
                  <a:pt x="80" y="44"/>
                </a:cubicBezTo>
                <a:close/>
                <a:moveTo>
                  <a:pt x="117" y="44"/>
                </a:moveTo>
                <a:cubicBezTo>
                  <a:pt x="119" y="46"/>
                  <a:pt x="122" y="43"/>
                  <a:pt x="124" y="44"/>
                </a:cubicBezTo>
                <a:cubicBezTo>
                  <a:pt x="123" y="42"/>
                  <a:pt x="119" y="44"/>
                  <a:pt x="117" y="44"/>
                </a:cubicBezTo>
                <a:close/>
                <a:moveTo>
                  <a:pt x="86" y="45"/>
                </a:moveTo>
                <a:cubicBezTo>
                  <a:pt x="86" y="44"/>
                  <a:pt x="89" y="45"/>
                  <a:pt x="89" y="44"/>
                </a:cubicBezTo>
                <a:cubicBezTo>
                  <a:pt x="88" y="43"/>
                  <a:pt x="85" y="44"/>
                  <a:pt x="86" y="45"/>
                </a:cubicBezTo>
                <a:close/>
                <a:moveTo>
                  <a:pt x="48" y="44"/>
                </a:moveTo>
                <a:cubicBezTo>
                  <a:pt x="49" y="45"/>
                  <a:pt x="50" y="45"/>
                  <a:pt x="51" y="44"/>
                </a:cubicBezTo>
                <a:cubicBezTo>
                  <a:pt x="51" y="44"/>
                  <a:pt x="49" y="44"/>
                  <a:pt x="48" y="44"/>
                </a:cubicBezTo>
                <a:close/>
                <a:moveTo>
                  <a:pt x="431" y="46"/>
                </a:moveTo>
                <a:cubicBezTo>
                  <a:pt x="430" y="47"/>
                  <a:pt x="429" y="49"/>
                  <a:pt x="431" y="49"/>
                </a:cubicBezTo>
                <a:cubicBezTo>
                  <a:pt x="432" y="49"/>
                  <a:pt x="432" y="48"/>
                  <a:pt x="433" y="48"/>
                </a:cubicBezTo>
                <a:cubicBezTo>
                  <a:pt x="432" y="46"/>
                  <a:pt x="432" y="45"/>
                  <a:pt x="431" y="46"/>
                </a:cubicBezTo>
                <a:close/>
                <a:moveTo>
                  <a:pt x="94" y="48"/>
                </a:moveTo>
                <a:cubicBezTo>
                  <a:pt x="95" y="49"/>
                  <a:pt x="97" y="48"/>
                  <a:pt x="99" y="48"/>
                </a:cubicBezTo>
                <a:cubicBezTo>
                  <a:pt x="97" y="47"/>
                  <a:pt x="95" y="47"/>
                  <a:pt x="94" y="48"/>
                </a:cubicBezTo>
                <a:close/>
                <a:moveTo>
                  <a:pt x="54" y="50"/>
                </a:moveTo>
                <a:cubicBezTo>
                  <a:pt x="54" y="50"/>
                  <a:pt x="53" y="49"/>
                  <a:pt x="53" y="48"/>
                </a:cubicBezTo>
                <a:cubicBezTo>
                  <a:pt x="51" y="49"/>
                  <a:pt x="50" y="49"/>
                  <a:pt x="48" y="50"/>
                </a:cubicBezTo>
                <a:cubicBezTo>
                  <a:pt x="49" y="50"/>
                  <a:pt x="48" y="50"/>
                  <a:pt x="49" y="50"/>
                </a:cubicBezTo>
                <a:cubicBezTo>
                  <a:pt x="50" y="49"/>
                  <a:pt x="50" y="51"/>
                  <a:pt x="51" y="50"/>
                </a:cubicBezTo>
                <a:cubicBezTo>
                  <a:pt x="51" y="50"/>
                  <a:pt x="51" y="50"/>
                  <a:pt x="51" y="50"/>
                </a:cubicBezTo>
                <a:cubicBezTo>
                  <a:pt x="52" y="51"/>
                  <a:pt x="52" y="49"/>
                  <a:pt x="53" y="49"/>
                </a:cubicBezTo>
                <a:cubicBezTo>
                  <a:pt x="53" y="49"/>
                  <a:pt x="53" y="50"/>
                  <a:pt x="54" y="50"/>
                </a:cubicBezTo>
                <a:close/>
                <a:moveTo>
                  <a:pt x="71" y="49"/>
                </a:moveTo>
                <a:cubicBezTo>
                  <a:pt x="76" y="49"/>
                  <a:pt x="80" y="50"/>
                  <a:pt x="81" y="48"/>
                </a:cubicBezTo>
                <a:cubicBezTo>
                  <a:pt x="77" y="49"/>
                  <a:pt x="74" y="48"/>
                  <a:pt x="71" y="49"/>
                </a:cubicBezTo>
                <a:close/>
                <a:moveTo>
                  <a:pt x="123" y="51"/>
                </a:moveTo>
                <a:cubicBezTo>
                  <a:pt x="124" y="51"/>
                  <a:pt x="124" y="51"/>
                  <a:pt x="124" y="51"/>
                </a:cubicBezTo>
                <a:cubicBezTo>
                  <a:pt x="124" y="51"/>
                  <a:pt x="125" y="50"/>
                  <a:pt x="124" y="50"/>
                </a:cubicBezTo>
                <a:cubicBezTo>
                  <a:pt x="124" y="50"/>
                  <a:pt x="124" y="51"/>
                  <a:pt x="124" y="51"/>
                </a:cubicBezTo>
                <a:cubicBezTo>
                  <a:pt x="124" y="50"/>
                  <a:pt x="123" y="51"/>
                  <a:pt x="123" y="51"/>
                </a:cubicBezTo>
                <a:close/>
                <a:moveTo>
                  <a:pt x="124" y="50"/>
                </a:moveTo>
                <a:cubicBezTo>
                  <a:pt x="122" y="50"/>
                  <a:pt x="120" y="49"/>
                  <a:pt x="119" y="50"/>
                </a:cubicBezTo>
                <a:cubicBezTo>
                  <a:pt x="121" y="50"/>
                  <a:pt x="122" y="52"/>
                  <a:pt x="124" y="50"/>
                </a:cubicBezTo>
                <a:close/>
                <a:moveTo>
                  <a:pt x="109" y="51"/>
                </a:moveTo>
                <a:cubicBezTo>
                  <a:pt x="109" y="51"/>
                  <a:pt x="108" y="51"/>
                  <a:pt x="108" y="52"/>
                </a:cubicBezTo>
                <a:cubicBezTo>
                  <a:pt x="109" y="52"/>
                  <a:pt x="110" y="51"/>
                  <a:pt x="110" y="52"/>
                </a:cubicBezTo>
                <a:cubicBezTo>
                  <a:pt x="109" y="53"/>
                  <a:pt x="106" y="51"/>
                  <a:pt x="105" y="53"/>
                </a:cubicBezTo>
                <a:cubicBezTo>
                  <a:pt x="105" y="53"/>
                  <a:pt x="106" y="53"/>
                  <a:pt x="107" y="53"/>
                </a:cubicBezTo>
                <a:cubicBezTo>
                  <a:pt x="106" y="53"/>
                  <a:pt x="109" y="52"/>
                  <a:pt x="108" y="53"/>
                </a:cubicBezTo>
                <a:cubicBezTo>
                  <a:pt x="110" y="52"/>
                  <a:pt x="113" y="53"/>
                  <a:pt x="114" y="53"/>
                </a:cubicBezTo>
                <a:cubicBezTo>
                  <a:pt x="113" y="53"/>
                  <a:pt x="115" y="52"/>
                  <a:pt x="115" y="53"/>
                </a:cubicBezTo>
                <a:cubicBezTo>
                  <a:pt x="116" y="53"/>
                  <a:pt x="116" y="52"/>
                  <a:pt x="116" y="52"/>
                </a:cubicBezTo>
                <a:cubicBezTo>
                  <a:pt x="115" y="51"/>
                  <a:pt x="114" y="52"/>
                  <a:pt x="114" y="52"/>
                </a:cubicBezTo>
                <a:cubicBezTo>
                  <a:pt x="113" y="53"/>
                  <a:pt x="112" y="51"/>
                  <a:pt x="111" y="52"/>
                </a:cubicBezTo>
                <a:cubicBezTo>
                  <a:pt x="111" y="52"/>
                  <a:pt x="110" y="52"/>
                  <a:pt x="110" y="51"/>
                </a:cubicBezTo>
                <a:cubicBezTo>
                  <a:pt x="111" y="51"/>
                  <a:pt x="111" y="51"/>
                  <a:pt x="112" y="51"/>
                </a:cubicBezTo>
                <a:cubicBezTo>
                  <a:pt x="112" y="51"/>
                  <a:pt x="112" y="50"/>
                  <a:pt x="111" y="50"/>
                </a:cubicBezTo>
                <a:cubicBezTo>
                  <a:pt x="106" y="50"/>
                  <a:pt x="98" y="50"/>
                  <a:pt x="95" y="50"/>
                </a:cubicBezTo>
                <a:cubicBezTo>
                  <a:pt x="96" y="51"/>
                  <a:pt x="91" y="50"/>
                  <a:pt x="90" y="51"/>
                </a:cubicBezTo>
                <a:cubicBezTo>
                  <a:pt x="91" y="51"/>
                  <a:pt x="91" y="51"/>
                  <a:pt x="90" y="52"/>
                </a:cubicBezTo>
                <a:cubicBezTo>
                  <a:pt x="92" y="52"/>
                  <a:pt x="93" y="52"/>
                  <a:pt x="93" y="51"/>
                </a:cubicBezTo>
                <a:cubicBezTo>
                  <a:pt x="93" y="52"/>
                  <a:pt x="94" y="52"/>
                  <a:pt x="95" y="52"/>
                </a:cubicBezTo>
                <a:cubicBezTo>
                  <a:pt x="92" y="52"/>
                  <a:pt x="91" y="52"/>
                  <a:pt x="90" y="54"/>
                </a:cubicBezTo>
                <a:cubicBezTo>
                  <a:pt x="90" y="54"/>
                  <a:pt x="91" y="54"/>
                  <a:pt x="91" y="54"/>
                </a:cubicBezTo>
                <a:cubicBezTo>
                  <a:pt x="91" y="54"/>
                  <a:pt x="91" y="53"/>
                  <a:pt x="91" y="53"/>
                </a:cubicBezTo>
                <a:cubicBezTo>
                  <a:pt x="92" y="54"/>
                  <a:pt x="97" y="53"/>
                  <a:pt x="98" y="53"/>
                </a:cubicBezTo>
                <a:cubicBezTo>
                  <a:pt x="98" y="54"/>
                  <a:pt x="99" y="53"/>
                  <a:pt x="98" y="54"/>
                </a:cubicBezTo>
                <a:cubicBezTo>
                  <a:pt x="97" y="54"/>
                  <a:pt x="96" y="54"/>
                  <a:pt x="95" y="54"/>
                </a:cubicBezTo>
                <a:cubicBezTo>
                  <a:pt x="96" y="54"/>
                  <a:pt x="95" y="55"/>
                  <a:pt x="96" y="55"/>
                </a:cubicBezTo>
                <a:cubicBezTo>
                  <a:pt x="96" y="54"/>
                  <a:pt x="97" y="54"/>
                  <a:pt x="98" y="54"/>
                </a:cubicBezTo>
                <a:cubicBezTo>
                  <a:pt x="98" y="55"/>
                  <a:pt x="99" y="55"/>
                  <a:pt x="99" y="55"/>
                </a:cubicBezTo>
                <a:cubicBezTo>
                  <a:pt x="98" y="55"/>
                  <a:pt x="98" y="55"/>
                  <a:pt x="99" y="56"/>
                </a:cubicBezTo>
                <a:cubicBezTo>
                  <a:pt x="97" y="56"/>
                  <a:pt x="91" y="56"/>
                  <a:pt x="89" y="56"/>
                </a:cubicBezTo>
                <a:cubicBezTo>
                  <a:pt x="87" y="57"/>
                  <a:pt x="84" y="57"/>
                  <a:pt x="82" y="57"/>
                </a:cubicBezTo>
                <a:cubicBezTo>
                  <a:pt x="82" y="57"/>
                  <a:pt x="83" y="57"/>
                  <a:pt x="83" y="56"/>
                </a:cubicBezTo>
                <a:cubicBezTo>
                  <a:pt x="78" y="55"/>
                  <a:pt x="75" y="57"/>
                  <a:pt x="71" y="56"/>
                </a:cubicBezTo>
                <a:cubicBezTo>
                  <a:pt x="71" y="57"/>
                  <a:pt x="71" y="57"/>
                  <a:pt x="71" y="57"/>
                </a:cubicBezTo>
                <a:cubicBezTo>
                  <a:pt x="73" y="57"/>
                  <a:pt x="76" y="57"/>
                  <a:pt x="77" y="57"/>
                </a:cubicBezTo>
                <a:cubicBezTo>
                  <a:pt x="75" y="57"/>
                  <a:pt x="71" y="58"/>
                  <a:pt x="70" y="58"/>
                </a:cubicBezTo>
                <a:cubicBezTo>
                  <a:pt x="70" y="57"/>
                  <a:pt x="71" y="57"/>
                  <a:pt x="71" y="57"/>
                </a:cubicBezTo>
                <a:cubicBezTo>
                  <a:pt x="71" y="56"/>
                  <a:pt x="70" y="57"/>
                  <a:pt x="70" y="56"/>
                </a:cubicBezTo>
                <a:cubicBezTo>
                  <a:pt x="70" y="57"/>
                  <a:pt x="69" y="58"/>
                  <a:pt x="69" y="57"/>
                </a:cubicBezTo>
                <a:cubicBezTo>
                  <a:pt x="69" y="58"/>
                  <a:pt x="69" y="58"/>
                  <a:pt x="69" y="58"/>
                </a:cubicBezTo>
                <a:cubicBezTo>
                  <a:pt x="68" y="58"/>
                  <a:pt x="68" y="57"/>
                  <a:pt x="68" y="57"/>
                </a:cubicBezTo>
                <a:cubicBezTo>
                  <a:pt x="67" y="57"/>
                  <a:pt x="68" y="57"/>
                  <a:pt x="66" y="57"/>
                </a:cubicBezTo>
                <a:cubicBezTo>
                  <a:pt x="66" y="58"/>
                  <a:pt x="68" y="58"/>
                  <a:pt x="67" y="58"/>
                </a:cubicBezTo>
                <a:cubicBezTo>
                  <a:pt x="66" y="58"/>
                  <a:pt x="66" y="57"/>
                  <a:pt x="66" y="57"/>
                </a:cubicBezTo>
                <a:cubicBezTo>
                  <a:pt x="65" y="58"/>
                  <a:pt x="65" y="58"/>
                  <a:pt x="64" y="57"/>
                </a:cubicBezTo>
                <a:cubicBezTo>
                  <a:pt x="64" y="58"/>
                  <a:pt x="64" y="58"/>
                  <a:pt x="64" y="58"/>
                </a:cubicBezTo>
                <a:cubicBezTo>
                  <a:pt x="64" y="58"/>
                  <a:pt x="63" y="58"/>
                  <a:pt x="64" y="58"/>
                </a:cubicBezTo>
                <a:cubicBezTo>
                  <a:pt x="62" y="58"/>
                  <a:pt x="59" y="58"/>
                  <a:pt x="57" y="58"/>
                </a:cubicBezTo>
                <a:cubicBezTo>
                  <a:pt x="58" y="58"/>
                  <a:pt x="59" y="59"/>
                  <a:pt x="58" y="59"/>
                </a:cubicBezTo>
                <a:cubicBezTo>
                  <a:pt x="57" y="58"/>
                  <a:pt x="56" y="58"/>
                  <a:pt x="56" y="59"/>
                </a:cubicBezTo>
                <a:cubicBezTo>
                  <a:pt x="56" y="58"/>
                  <a:pt x="55" y="58"/>
                  <a:pt x="55" y="58"/>
                </a:cubicBezTo>
                <a:cubicBezTo>
                  <a:pt x="55" y="59"/>
                  <a:pt x="53" y="58"/>
                  <a:pt x="53" y="59"/>
                </a:cubicBezTo>
                <a:cubicBezTo>
                  <a:pt x="53" y="59"/>
                  <a:pt x="53" y="58"/>
                  <a:pt x="53" y="58"/>
                </a:cubicBezTo>
                <a:cubicBezTo>
                  <a:pt x="52" y="60"/>
                  <a:pt x="49" y="58"/>
                  <a:pt x="47" y="60"/>
                </a:cubicBezTo>
                <a:cubicBezTo>
                  <a:pt x="47" y="59"/>
                  <a:pt x="45" y="59"/>
                  <a:pt x="45" y="60"/>
                </a:cubicBezTo>
                <a:cubicBezTo>
                  <a:pt x="47" y="60"/>
                  <a:pt x="50" y="61"/>
                  <a:pt x="51" y="60"/>
                </a:cubicBezTo>
                <a:cubicBezTo>
                  <a:pt x="51" y="61"/>
                  <a:pt x="50" y="60"/>
                  <a:pt x="50" y="61"/>
                </a:cubicBezTo>
                <a:cubicBezTo>
                  <a:pt x="51" y="61"/>
                  <a:pt x="53" y="61"/>
                  <a:pt x="52" y="62"/>
                </a:cubicBezTo>
                <a:cubicBezTo>
                  <a:pt x="53" y="62"/>
                  <a:pt x="53" y="61"/>
                  <a:pt x="54" y="61"/>
                </a:cubicBezTo>
                <a:cubicBezTo>
                  <a:pt x="54" y="61"/>
                  <a:pt x="55" y="61"/>
                  <a:pt x="54" y="62"/>
                </a:cubicBezTo>
                <a:cubicBezTo>
                  <a:pt x="55" y="62"/>
                  <a:pt x="55" y="62"/>
                  <a:pt x="56" y="62"/>
                </a:cubicBezTo>
                <a:cubicBezTo>
                  <a:pt x="56" y="61"/>
                  <a:pt x="55" y="61"/>
                  <a:pt x="55" y="61"/>
                </a:cubicBezTo>
                <a:cubicBezTo>
                  <a:pt x="56" y="60"/>
                  <a:pt x="57" y="61"/>
                  <a:pt x="59" y="61"/>
                </a:cubicBezTo>
                <a:cubicBezTo>
                  <a:pt x="58" y="61"/>
                  <a:pt x="58" y="61"/>
                  <a:pt x="58" y="62"/>
                </a:cubicBezTo>
                <a:cubicBezTo>
                  <a:pt x="63" y="61"/>
                  <a:pt x="66" y="61"/>
                  <a:pt x="70" y="61"/>
                </a:cubicBezTo>
                <a:cubicBezTo>
                  <a:pt x="70" y="60"/>
                  <a:pt x="68" y="61"/>
                  <a:pt x="68" y="60"/>
                </a:cubicBezTo>
                <a:cubicBezTo>
                  <a:pt x="69" y="60"/>
                  <a:pt x="72" y="60"/>
                  <a:pt x="73" y="60"/>
                </a:cubicBezTo>
                <a:cubicBezTo>
                  <a:pt x="72" y="61"/>
                  <a:pt x="71" y="60"/>
                  <a:pt x="71" y="60"/>
                </a:cubicBezTo>
                <a:cubicBezTo>
                  <a:pt x="72" y="60"/>
                  <a:pt x="72" y="61"/>
                  <a:pt x="72" y="61"/>
                </a:cubicBezTo>
                <a:cubicBezTo>
                  <a:pt x="76" y="61"/>
                  <a:pt x="77" y="61"/>
                  <a:pt x="80" y="60"/>
                </a:cubicBezTo>
                <a:cubicBezTo>
                  <a:pt x="80" y="61"/>
                  <a:pt x="80" y="61"/>
                  <a:pt x="80" y="61"/>
                </a:cubicBezTo>
                <a:cubicBezTo>
                  <a:pt x="81" y="60"/>
                  <a:pt x="83" y="60"/>
                  <a:pt x="85" y="60"/>
                </a:cubicBezTo>
                <a:cubicBezTo>
                  <a:pt x="85" y="60"/>
                  <a:pt x="86" y="60"/>
                  <a:pt x="86" y="59"/>
                </a:cubicBezTo>
                <a:cubicBezTo>
                  <a:pt x="84" y="59"/>
                  <a:pt x="84" y="60"/>
                  <a:pt x="83" y="59"/>
                </a:cubicBezTo>
                <a:cubicBezTo>
                  <a:pt x="83" y="59"/>
                  <a:pt x="83" y="60"/>
                  <a:pt x="83" y="60"/>
                </a:cubicBezTo>
                <a:cubicBezTo>
                  <a:pt x="82" y="60"/>
                  <a:pt x="81" y="60"/>
                  <a:pt x="82" y="59"/>
                </a:cubicBezTo>
                <a:cubicBezTo>
                  <a:pt x="84" y="60"/>
                  <a:pt x="88" y="57"/>
                  <a:pt x="90" y="59"/>
                </a:cubicBezTo>
                <a:cubicBezTo>
                  <a:pt x="91" y="58"/>
                  <a:pt x="92" y="58"/>
                  <a:pt x="93" y="59"/>
                </a:cubicBezTo>
                <a:cubicBezTo>
                  <a:pt x="93" y="58"/>
                  <a:pt x="94" y="58"/>
                  <a:pt x="95" y="58"/>
                </a:cubicBezTo>
                <a:cubicBezTo>
                  <a:pt x="96" y="59"/>
                  <a:pt x="96" y="59"/>
                  <a:pt x="96" y="60"/>
                </a:cubicBezTo>
                <a:cubicBezTo>
                  <a:pt x="99" y="60"/>
                  <a:pt x="100" y="59"/>
                  <a:pt x="102" y="59"/>
                </a:cubicBezTo>
                <a:cubicBezTo>
                  <a:pt x="102" y="59"/>
                  <a:pt x="102" y="59"/>
                  <a:pt x="103" y="59"/>
                </a:cubicBezTo>
                <a:cubicBezTo>
                  <a:pt x="103" y="59"/>
                  <a:pt x="105" y="58"/>
                  <a:pt x="105" y="59"/>
                </a:cubicBezTo>
                <a:cubicBezTo>
                  <a:pt x="104" y="59"/>
                  <a:pt x="104" y="60"/>
                  <a:pt x="106" y="60"/>
                </a:cubicBezTo>
                <a:cubicBezTo>
                  <a:pt x="105" y="59"/>
                  <a:pt x="105" y="59"/>
                  <a:pt x="106" y="58"/>
                </a:cubicBezTo>
                <a:cubicBezTo>
                  <a:pt x="104" y="58"/>
                  <a:pt x="103" y="59"/>
                  <a:pt x="102" y="58"/>
                </a:cubicBezTo>
                <a:cubicBezTo>
                  <a:pt x="104" y="58"/>
                  <a:pt x="106" y="58"/>
                  <a:pt x="108" y="57"/>
                </a:cubicBezTo>
                <a:cubicBezTo>
                  <a:pt x="107" y="59"/>
                  <a:pt x="108" y="59"/>
                  <a:pt x="106" y="59"/>
                </a:cubicBezTo>
                <a:cubicBezTo>
                  <a:pt x="106" y="60"/>
                  <a:pt x="108" y="59"/>
                  <a:pt x="109" y="58"/>
                </a:cubicBezTo>
                <a:cubicBezTo>
                  <a:pt x="109" y="58"/>
                  <a:pt x="108" y="58"/>
                  <a:pt x="109" y="59"/>
                </a:cubicBezTo>
                <a:cubicBezTo>
                  <a:pt x="111" y="58"/>
                  <a:pt x="110" y="59"/>
                  <a:pt x="112" y="59"/>
                </a:cubicBezTo>
                <a:cubicBezTo>
                  <a:pt x="112" y="58"/>
                  <a:pt x="111" y="59"/>
                  <a:pt x="111" y="58"/>
                </a:cubicBezTo>
                <a:cubicBezTo>
                  <a:pt x="112" y="58"/>
                  <a:pt x="113" y="58"/>
                  <a:pt x="114" y="58"/>
                </a:cubicBezTo>
                <a:cubicBezTo>
                  <a:pt x="113" y="58"/>
                  <a:pt x="113" y="60"/>
                  <a:pt x="113" y="59"/>
                </a:cubicBezTo>
                <a:cubicBezTo>
                  <a:pt x="113" y="59"/>
                  <a:pt x="114" y="59"/>
                  <a:pt x="114" y="59"/>
                </a:cubicBezTo>
                <a:cubicBezTo>
                  <a:pt x="114" y="59"/>
                  <a:pt x="115" y="59"/>
                  <a:pt x="115" y="58"/>
                </a:cubicBezTo>
                <a:cubicBezTo>
                  <a:pt x="116" y="60"/>
                  <a:pt x="120" y="59"/>
                  <a:pt x="121" y="58"/>
                </a:cubicBezTo>
                <a:cubicBezTo>
                  <a:pt x="120" y="58"/>
                  <a:pt x="120" y="57"/>
                  <a:pt x="119" y="57"/>
                </a:cubicBezTo>
                <a:cubicBezTo>
                  <a:pt x="120" y="57"/>
                  <a:pt x="120" y="57"/>
                  <a:pt x="121" y="57"/>
                </a:cubicBezTo>
                <a:cubicBezTo>
                  <a:pt x="121" y="58"/>
                  <a:pt x="120" y="57"/>
                  <a:pt x="121" y="58"/>
                </a:cubicBezTo>
                <a:cubicBezTo>
                  <a:pt x="123" y="58"/>
                  <a:pt x="125" y="57"/>
                  <a:pt x="127" y="58"/>
                </a:cubicBezTo>
                <a:cubicBezTo>
                  <a:pt x="127" y="58"/>
                  <a:pt x="128" y="59"/>
                  <a:pt x="128" y="58"/>
                </a:cubicBezTo>
                <a:cubicBezTo>
                  <a:pt x="128" y="58"/>
                  <a:pt x="128" y="57"/>
                  <a:pt x="129" y="58"/>
                </a:cubicBezTo>
                <a:cubicBezTo>
                  <a:pt x="129" y="58"/>
                  <a:pt x="129" y="58"/>
                  <a:pt x="129" y="59"/>
                </a:cubicBezTo>
                <a:cubicBezTo>
                  <a:pt x="130" y="58"/>
                  <a:pt x="131" y="59"/>
                  <a:pt x="132" y="59"/>
                </a:cubicBezTo>
                <a:cubicBezTo>
                  <a:pt x="131" y="58"/>
                  <a:pt x="133" y="58"/>
                  <a:pt x="133" y="57"/>
                </a:cubicBezTo>
                <a:cubicBezTo>
                  <a:pt x="130" y="56"/>
                  <a:pt x="127" y="58"/>
                  <a:pt x="126" y="57"/>
                </a:cubicBezTo>
                <a:cubicBezTo>
                  <a:pt x="128" y="57"/>
                  <a:pt x="129" y="55"/>
                  <a:pt x="131" y="57"/>
                </a:cubicBezTo>
                <a:cubicBezTo>
                  <a:pt x="131" y="56"/>
                  <a:pt x="131" y="56"/>
                  <a:pt x="131" y="56"/>
                </a:cubicBezTo>
                <a:cubicBezTo>
                  <a:pt x="135" y="55"/>
                  <a:pt x="140" y="56"/>
                  <a:pt x="145" y="56"/>
                </a:cubicBezTo>
                <a:cubicBezTo>
                  <a:pt x="150" y="56"/>
                  <a:pt x="155" y="55"/>
                  <a:pt x="158" y="56"/>
                </a:cubicBezTo>
                <a:cubicBezTo>
                  <a:pt x="156" y="56"/>
                  <a:pt x="154" y="56"/>
                  <a:pt x="153" y="56"/>
                </a:cubicBezTo>
                <a:cubicBezTo>
                  <a:pt x="154" y="58"/>
                  <a:pt x="157" y="57"/>
                  <a:pt x="156" y="59"/>
                </a:cubicBezTo>
                <a:cubicBezTo>
                  <a:pt x="156" y="58"/>
                  <a:pt x="156" y="58"/>
                  <a:pt x="156" y="58"/>
                </a:cubicBezTo>
                <a:cubicBezTo>
                  <a:pt x="155" y="58"/>
                  <a:pt x="153" y="58"/>
                  <a:pt x="152" y="59"/>
                </a:cubicBezTo>
                <a:cubicBezTo>
                  <a:pt x="154" y="59"/>
                  <a:pt x="155" y="59"/>
                  <a:pt x="157" y="59"/>
                </a:cubicBezTo>
                <a:cubicBezTo>
                  <a:pt x="157" y="58"/>
                  <a:pt x="161" y="58"/>
                  <a:pt x="163" y="59"/>
                </a:cubicBezTo>
                <a:cubicBezTo>
                  <a:pt x="163" y="58"/>
                  <a:pt x="165" y="59"/>
                  <a:pt x="165" y="59"/>
                </a:cubicBezTo>
                <a:cubicBezTo>
                  <a:pt x="166" y="59"/>
                  <a:pt x="166" y="58"/>
                  <a:pt x="166" y="58"/>
                </a:cubicBezTo>
                <a:cubicBezTo>
                  <a:pt x="166" y="58"/>
                  <a:pt x="167" y="58"/>
                  <a:pt x="167" y="58"/>
                </a:cubicBezTo>
                <a:cubicBezTo>
                  <a:pt x="168" y="58"/>
                  <a:pt x="167" y="57"/>
                  <a:pt x="167" y="57"/>
                </a:cubicBezTo>
                <a:cubicBezTo>
                  <a:pt x="168" y="57"/>
                  <a:pt x="167" y="59"/>
                  <a:pt x="168" y="58"/>
                </a:cubicBezTo>
                <a:cubicBezTo>
                  <a:pt x="168" y="58"/>
                  <a:pt x="169" y="58"/>
                  <a:pt x="170" y="58"/>
                </a:cubicBezTo>
                <a:cubicBezTo>
                  <a:pt x="170" y="59"/>
                  <a:pt x="169" y="58"/>
                  <a:pt x="169" y="59"/>
                </a:cubicBezTo>
                <a:cubicBezTo>
                  <a:pt x="170" y="59"/>
                  <a:pt x="170" y="59"/>
                  <a:pt x="169" y="59"/>
                </a:cubicBezTo>
                <a:cubicBezTo>
                  <a:pt x="170" y="59"/>
                  <a:pt x="170" y="58"/>
                  <a:pt x="170" y="58"/>
                </a:cubicBezTo>
                <a:cubicBezTo>
                  <a:pt x="170" y="57"/>
                  <a:pt x="169" y="58"/>
                  <a:pt x="169" y="57"/>
                </a:cubicBezTo>
                <a:cubicBezTo>
                  <a:pt x="169" y="57"/>
                  <a:pt x="169" y="57"/>
                  <a:pt x="169" y="57"/>
                </a:cubicBezTo>
                <a:cubicBezTo>
                  <a:pt x="169" y="57"/>
                  <a:pt x="168" y="57"/>
                  <a:pt x="168" y="57"/>
                </a:cubicBezTo>
                <a:cubicBezTo>
                  <a:pt x="169" y="57"/>
                  <a:pt x="169" y="56"/>
                  <a:pt x="169" y="56"/>
                </a:cubicBezTo>
                <a:cubicBezTo>
                  <a:pt x="170" y="56"/>
                  <a:pt x="169" y="57"/>
                  <a:pt x="171" y="57"/>
                </a:cubicBezTo>
                <a:cubicBezTo>
                  <a:pt x="171" y="57"/>
                  <a:pt x="170" y="56"/>
                  <a:pt x="171" y="56"/>
                </a:cubicBezTo>
                <a:cubicBezTo>
                  <a:pt x="171" y="56"/>
                  <a:pt x="171" y="57"/>
                  <a:pt x="171" y="57"/>
                </a:cubicBezTo>
                <a:cubicBezTo>
                  <a:pt x="170" y="55"/>
                  <a:pt x="166" y="56"/>
                  <a:pt x="164" y="56"/>
                </a:cubicBezTo>
                <a:cubicBezTo>
                  <a:pt x="164" y="57"/>
                  <a:pt x="165" y="57"/>
                  <a:pt x="165" y="57"/>
                </a:cubicBezTo>
                <a:cubicBezTo>
                  <a:pt x="164" y="57"/>
                  <a:pt x="165" y="57"/>
                  <a:pt x="163" y="58"/>
                </a:cubicBezTo>
                <a:cubicBezTo>
                  <a:pt x="164" y="57"/>
                  <a:pt x="163" y="57"/>
                  <a:pt x="162" y="57"/>
                </a:cubicBezTo>
                <a:cubicBezTo>
                  <a:pt x="162" y="58"/>
                  <a:pt x="163" y="57"/>
                  <a:pt x="163" y="58"/>
                </a:cubicBezTo>
                <a:cubicBezTo>
                  <a:pt x="162" y="58"/>
                  <a:pt x="162" y="58"/>
                  <a:pt x="161" y="58"/>
                </a:cubicBezTo>
                <a:cubicBezTo>
                  <a:pt x="161" y="57"/>
                  <a:pt x="162" y="57"/>
                  <a:pt x="162" y="57"/>
                </a:cubicBezTo>
                <a:cubicBezTo>
                  <a:pt x="160" y="57"/>
                  <a:pt x="160" y="57"/>
                  <a:pt x="159" y="57"/>
                </a:cubicBezTo>
                <a:cubicBezTo>
                  <a:pt x="158" y="57"/>
                  <a:pt x="159" y="58"/>
                  <a:pt x="158" y="58"/>
                </a:cubicBezTo>
                <a:cubicBezTo>
                  <a:pt x="156" y="58"/>
                  <a:pt x="157" y="58"/>
                  <a:pt x="156" y="57"/>
                </a:cubicBezTo>
                <a:cubicBezTo>
                  <a:pt x="156" y="56"/>
                  <a:pt x="157" y="57"/>
                  <a:pt x="158" y="57"/>
                </a:cubicBezTo>
                <a:cubicBezTo>
                  <a:pt x="158" y="57"/>
                  <a:pt x="158" y="57"/>
                  <a:pt x="158" y="57"/>
                </a:cubicBezTo>
                <a:cubicBezTo>
                  <a:pt x="158" y="56"/>
                  <a:pt x="159" y="57"/>
                  <a:pt x="159" y="57"/>
                </a:cubicBezTo>
                <a:cubicBezTo>
                  <a:pt x="159" y="56"/>
                  <a:pt x="158" y="56"/>
                  <a:pt x="158" y="55"/>
                </a:cubicBezTo>
                <a:cubicBezTo>
                  <a:pt x="159" y="55"/>
                  <a:pt x="161" y="55"/>
                  <a:pt x="160" y="56"/>
                </a:cubicBezTo>
                <a:cubicBezTo>
                  <a:pt x="161" y="56"/>
                  <a:pt x="162" y="56"/>
                  <a:pt x="162" y="56"/>
                </a:cubicBezTo>
                <a:cubicBezTo>
                  <a:pt x="163" y="54"/>
                  <a:pt x="168" y="56"/>
                  <a:pt x="170" y="54"/>
                </a:cubicBezTo>
                <a:cubicBezTo>
                  <a:pt x="165" y="54"/>
                  <a:pt x="161" y="54"/>
                  <a:pt x="157" y="54"/>
                </a:cubicBezTo>
                <a:cubicBezTo>
                  <a:pt x="157" y="54"/>
                  <a:pt x="158" y="54"/>
                  <a:pt x="158" y="54"/>
                </a:cubicBezTo>
                <a:cubicBezTo>
                  <a:pt x="156" y="54"/>
                  <a:pt x="154" y="54"/>
                  <a:pt x="153" y="54"/>
                </a:cubicBezTo>
                <a:cubicBezTo>
                  <a:pt x="153" y="55"/>
                  <a:pt x="152" y="54"/>
                  <a:pt x="152" y="54"/>
                </a:cubicBezTo>
                <a:cubicBezTo>
                  <a:pt x="151" y="55"/>
                  <a:pt x="152" y="55"/>
                  <a:pt x="151" y="55"/>
                </a:cubicBezTo>
                <a:cubicBezTo>
                  <a:pt x="151" y="54"/>
                  <a:pt x="150" y="55"/>
                  <a:pt x="149" y="54"/>
                </a:cubicBezTo>
                <a:cubicBezTo>
                  <a:pt x="149" y="55"/>
                  <a:pt x="150" y="55"/>
                  <a:pt x="149" y="55"/>
                </a:cubicBezTo>
                <a:cubicBezTo>
                  <a:pt x="146" y="55"/>
                  <a:pt x="139" y="53"/>
                  <a:pt x="135" y="55"/>
                </a:cubicBezTo>
                <a:cubicBezTo>
                  <a:pt x="135" y="55"/>
                  <a:pt x="136" y="55"/>
                  <a:pt x="136" y="55"/>
                </a:cubicBezTo>
                <a:cubicBezTo>
                  <a:pt x="133" y="54"/>
                  <a:pt x="125" y="55"/>
                  <a:pt x="121" y="55"/>
                </a:cubicBezTo>
                <a:cubicBezTo>
                  <a:pt x="118" y="55"/>
                  <a:pt x="113" y="55"/>
                  <a:pt x="111" y="55"/>
                </a:cubicBezTo>
                <a:cubicBezTo>
                  <a:pt x="111" y="55"/>
                  <a:pt x="111" y="55"/>
                  <a:pt x="110" y="55"/>
                </a:cubicBezTo>
                <a:cubicBezTo>
                  <a:pt x="110" y="55"/>
                  <a:pt x="110" y="55"/>
                  <a:pt x="110" y="55"/>
                </a:cubicBezTo>
                <a:cubicBezTo>
                  <a:pt x="107" y="54"/>
                  <a:pt x="101" y="57"/>
                  <a:pt x="99" y="54"/>
                </a:cubicBezTo>
                <a:cubicBezTo>
                  <a:pt x="100" y="54"/>
                  <a:pt x="101" y="55"/>
                  <a:pt x="101" y="54"/>
                </a:cubicBezTo>
                <a:cubicBezTo>
                  <a:pt x="100" y="54"/>
                  <a:pt x="99" y="54"/>
                  <a:pt x="99" y="54"/>
                </a:cubicBezTo>
                <a:cubicBezTo>
                  <a:pt x="100" y="54"/>
                  <a:pt x="99" y="53"/>
                  <a:pt x="100" y="53"/>
                </a:cubicBezTo>
                <a:cubicBezTo>
                  <a:pt x="101" y="54"/>
                  <a:pt x="103" y="53"/>
                  <a:pt x="105" y="53"/>
                </a:cubicBezTo>
                <a:cubicBezTo>
                  <a:pt x="105" y="52"/>
                  <a:pt x="103" y="52"/>
                  <a:pt x="102" y="52"/>
                </a:cubicBezTo>
                <a:cubicBezTo>
                  <a:pt x="102" y="52"/>
                  <a:pt x="102" y="52"/>
                  <a:pt x="102" y="52"/>
                </a:cubicBezTo>
                <a:cubicBezTo>
                  <a:pt x="104" y="52"/>
                  <a:pt x="107" y="52"/>
                  <a:pt x="108" y="51"/>
                </a:cubicBezTo>
                <a:cubicBezTo>
                  <a:pt x="108" y="51"/>
                  <a:pt x="108" y="51"/>
                  <a:pt x="108" y="51"/>
                </a:cubicBezTo>
                <a:cubicBezTo>
                  <a:pt x="108" y="51"/>
                  <a:pt x="108" y="50"/>
                  <a:pt x="109" y="50"/>
                </a:cubicBezTo>
                <a:cubicBezTo>
                  <a:pt x="109" y="51"/>
                  <a:pt x="109" y="51"/>
                  <a:pt x="109" y="51"/>
                </a:cubicBezTo>
                <a:close/>
                <a:moveTo>
                  <a:pt x="112" y="51"/>
                </a:moveTo>
                <a:cubicBezTo>
                  <a:pt x="112" y="51"/>
                  <a:pt x="113" y="51"/>
                  <a:pt x="113" y="51"/>
                </a:cubicBezTo>
                <a:cubicBezTo>
                  <a:pt x="112" y="51"/>
                  <a:pt x="113" y="49"/>
                  <a:pt x="112" y="50"/>
                </a:cubicBezTo>
                <a:cubicBezTo>
                  <a:pt x="112" y="51"/>
                  <a:pt x="112" y="50"/>
                  <a:pt x="112" y="51"/>
                </a:cubicBezTo>
                <a:close/>
                <a:moveTo>
                  <a:pt x="49" y="52"/>
                </a:moveTo>
                <a:cubicBezTo>
                  <a:pt x="50" y="51"/>
                  <a:pt x="53" y="52"/>
                  <a:pt x="54" y="51"/>
                </a:cubicBezTo>
                <a:cubicBezTo>
                  <a:pt x="52" y="52"/>
                  <a:pt x="50" y="50"/>
                  <a:pt x="49" y="52"/>
                </a:cubicBezTo>
                <a:close/>
                <a:moveTo>
                  <a:pt x="127" y="51"/>
                </a:moveTo>
                <a:cubicBezTo>
                  <a:pt x="127" y="51"/>
                  <a:pt x="125" y="52"/>
                  <a:pt x="124" y="52"/>
                </a:cubicBezTo>
                <a:cubicBezTo>
                  <a:pt x="125" y="52"/>
                  <a:pt x="127" y="53"/>
                  <a:pt x="127" y="51"/>
                </a:cubicBezTo>
                <a:close/>
                <a:moveTo>
                  <a:pt x="62" y="53"/>
                </a:moveTo>
                <a:cubicBezTo>
                  <a:pt x="61" y="53"/>
                  <a:pt x="59" y="53"/>
                  <a:pt x="59" y="54"/>
                </a:cubicBezTo>
                <a:cubicBezTo>
                  <a:pt x="60" y="54"/>
                  <a:pt x="61" y="54"/>
                  <a:pt x="62" y="53"/>
                </a:cubicBezTo>
                <a:close/>
                <a:moveTo>
                  <a:pt x="85" y="51"/>
                </a:moveTo>
                <a:cubicBezTo>
                  <a:pt x="84" y="52"/>
                  <a:pt x="74" y="51"/>
                  <a:pt x="70" y="53"/>
                </a:cubicBezTo>
                <a:cubicBezTo>
                  <a:pt x="68" y="52"/>
                  <a:pt x="64" y="52"/>
                  <a:pt x="63" y="53"/>
                </a:cubicBezTo>
                <a:cubicBezTo>
                  <a:pt x="65" y="54"/>
                  <a:pt x="67" y="53"/>
                  <a:pt x="68" y="54"/>
                </a:cubicBezTo>
                <a:cubicBezTo>
                  <a:pt x="65" y="53"/>
                  <a:pt x="63" y="54"/>
                  <a:pt x="62" y="53"/>
                </a:cubicBezTo>
                <a:cubicBezTo>
                  <a:pt x="59" y="55"/>
                  <a:pt x="56" y="54"/>
                  <a:pt x="53" y="54"/>
                </a:cubicBezTo>
                <a:cubicBezTo>
                  <a:pt x="53" y="54"/>
                  <a:pt x="52" y="53"/>
                  <a:pt x="51" y="54"/>
                </a:cubicBezTo>
                <a:cubicBezTo>
                  <a:pt x="52" y="54"/>
                  <a:pt x="52" y="54"/>
                  <a:pt x="52" y="54"/>
                </a:cubicBezTo>
                <a:cubicBezTo>
                  <a:pt x="52" y="54"/>
                  <a:pt x="51" y="54"/>
                  <a:pt x="51" y="54"/>
                </a:cubicBezTo>
                <a:cubicBezTo>
                  <a:pt x="52" y="54"/>
                  <a:pt x="52" y="54"/>
                  <a:pt x="52" y="54"/>
                </a:cubicBezTo>
                <a:cubicBezTo>
                  <a:pt x="52" y="54"/>
                  <a:pt x="52" y="55"/>
                  <a:pt x="52" y="55"/>
                </a:cubicBezTo>
                <a:cubicBezTo>
                  <a:pt x="52" y="54"/>
                  <a:pt x="50" y="55"/>
                  <a:pt x="51" y="55"/>
                </a:cubicBezTo>
                <a:cubicBezTo>
                  <a:pt x="51" y="54"/>
                  <a:pt x="52" y="54"/>
                  <a:pt x="51" y="54"/>
                </a:cubicBezTo>
                <a:cubicBezTo>
                  <a:pt x="50" y="53"/>
                  <a:pt x="47" y="54"/>
                  <a:pt x="47" y="53"/>
                </a:cubicBezTo>
                <a:cubicBezTo>
                  <a:pt x="47" y="54"/>
                  <a:pt x="46" y="54"/>
                  <a:pt x="45" y="54"/>
                </a:cubicBezTo>
                <a:cubicBezTo>
                  <a:pt x="46" y="56"/>
                  <a:pt x="48" y="54"/>
                  <a:pt x="50" y="54"/>
                </a:cubicBezTo>
                <a:cubicBezTo>
                  <a:pt x="50" y="55"/>
                  <a:pt x="50" y="55"/>
                  <a:pt x="50" y="55"/>
                </a:cubicBezTo>
                <a:cubicBezTo>
                  <a:pt x="50" y="56"/>
                  <a:pt x="51" y="55"/>
                  <a:pt x="51" y="55"/>
                </a:cubicBezTo>
                <a:cubicBezTo>
                  <a:pt x="50" y="55"/>
                  <a:pt x="50" y="56"/>
                  <a:pt x="50" y="56"/>
                </a:cubicBezTo>
                <a:cubicBezTo>
                  <a:pt x="49" y="56"/>
                  <a:pt x="50" y="55"/>
                  <a:pt x="49" y="55"/>
                </a:cubicBezTo>
                <a:cubicBezTo>
                  <a:pt x="49" y="55"/>
                  <a:pt x="48" y="55"/>
                  <a:pt x="48" y="55"/>
                </a:cubicBezTo>
                <a:cubicBezTo>
                  <a:pt x="48" y="56"/>
                  <a:pt x="48" y="56"/>
                  <a:pt x="48" y="56"/>
                </a:cubicBezTo>
                <a:cubicBezTo>
                  <a:pt x="47" y="57"/>
                  <a:pt x="46" y="56"/>
                  <a:pt x="45" y="57"/>
                </a:cubicBezTo>
                <a:cubicBezTo>
                  <a:pt x="46" y="57"/>
                  <a:pt x="49" y="57"/>
                  <a:pt x="49" y="56"/>
                </a:cubicBezTo>
                <a:cubicBezTo>
                  <a:pt x="49" y="56"/>
                  <a:pt x="50" y="56"/>
                  <a:pt x="50" y="56"/>
                </a:cubicBezTo>
                <a:cubicBezTo>
                  <a:pt x="50" y="56"/>
                  <a:pt x="49" y="56"/>
                  <a:pt x="49" y="57"/>
                </a:cubicBezTo>
                <a:cubicBezTo>
                  <a:pt x="50" y="58"/>
                  <a:pt x="52" y="56"/>
                  <a:pt x="54" y="57"/>
                </a:cubicBezTo>
                <a:cubicBezTo>
                  <a:pt x="54" y="57"/>
                  <a:pt x="54" y="56"/>
                  <a:pt x="54" y="56"/>
                </a:cubicBezTo>
                <a:cubicBezTo>
                  <a:pt x="54" y="57"/>
                  <a:pt x="55" y="57"/>
                  <a:pt x="55" y="57"/>
                </a:cubicBezTo>
                <a:cubicBezTo>
                  <a:pt x="55" y="57"/>
                  <a:pt x="55" y="56"/>
                  <a:pt x="56" y="56"/>
                </a:cubicBezTo>
                <a:cubicBezTo>
                  <a:pt x="56" y="57"/>
                  <a:pt x="58" y="56"/>
                  <a:pt x="60" y="57"/>
                </a:cubicBezTo>
                <a:cubicBezTo>
                  <a:pt x="60" y="55"/>
                  <a:pt x="65" y="56"/>
                  <a:pt x="65" y="55"/>
                </a:cubicBezTo>
                <a:cubicBezTo>
                  <a:pt x="67" y="54"/>
                  <a:pt x="67" y="55"/>
                  <a:pt x="69" y="55"/>
                </a:cubicBezTo>
                <a:cubicBezTo>
                  <a:pt x="69" y="55"/>
                  <a:pt x="69" y="54"/>
                  <a:pt x="70" y="54"/>
                </a:cubicBezTo>
                <a:cubicBezTo>
                  <a:pt x="70" y="55"/>
                  <a:pt x="76" y="54"/>
                  <a:pt x="75" y="53"/>
                </a:cubicBezTo>
                <a:cubicBezTo>
                  <a:pt x="78" y="53"/>
                  <a:pt x="81" y="53"/>
                  <a:pt x="83" y="53"/>
                </a:cubicBezTo>
                <a:cubicBezTo>
                  <a:pt x="83" y="52"/>
                  <a:pt x="82" y="53"/>
                  <a:pt x="82" y="52"/>
                </a:cubicBezTo>
                <a:cubicBezTo>
                  <a:pt x="85" y="53"/>
                  <a:pt x="87" y="52"/>
                  <a:pt x="89" y="52"/>
                </a:cubicBezTo>
                <a:cubicBezTo>
                  <a:pt x="88" y="50"/>
                  <a:pt x="85" y="53"/>
                  <a:pt x="85" y="51"/>
                </a:cubicBezTo>
                <a:close/>
                <a:moveTo>
                  <a:pt x="56" y="52"/>
                </a:moveTo>
                <a:cubicBezTo>
                  <a:pt x="58" y="53"/>
                  <a:pt x="60" y="51"/>
                  <a:pt x="59" y="52"/>
                </a:cubicBezTo>
                <a:cubicBezTo>
                  <a:pt x="58" y="52"/>
                  <a:pt x="56" y="51"/>
                  <a:pt x="56" y="52"/>
                </a:cubicBezTo>
                <a:close/>
                <a:moveTo>
                  <a:pt x="195" y="54"/>
                </a:moveTo>
                <a:cubicBezTo>
                  <a:pt x="195" y="54"/>
                  <a:pt x="195" y="54"/>
                  <a:pt x="195" y="55"/>
                </a:cubicBezTo>
                <a:cubicBezTo>
                  <a:pt x="196" y="55"/>
                  <a:pt x="196" y="54"/>
                  <a:pt x="197" y="54"/>
                </a:cubicBezTo>
                <a:cubicBezTo>
                  <a:pt x="196" y="53"/>
                  <a:pt x="196" y="55"/>
                  <a:pt x="195" y="54"/>
                </a:cubicBezTo>
                <a:close/>
                <a:moveTo>
                  <a:pt x="200" y="55"/>
                </a:moveTo>
                <a:cubicBezTo>
                  <a:pt x="201" y="55"/>
                  <a:pt x="200" y="54"/>
                  <a:pt x="201" y="54"/>
                </a:cubicBezTo>
                <a:cubicBezTo>
                  <a:pt x="201" y="55"/>
                  <a:pt x="202" y="54"/>
                  <a:pt x="202" y="54"/>
                </a:cubicBezTo>
                <a:cubicBezTo>
                  <a:pt x="201" y="54"/>
                  <a:pt x="200" y="54"/>
                  <a:pt x="200" y="54"/>
                </a:cubicBezTo>
                <a:cubicBezTo>
                  <a:pt x="200" y="54"/>
                  <a:pt x="200" y="54"/>
                  <a:pt x="200" y="55"/>
                </a:cubicBezTo>
                <a:close/>
                <a:moveTo>
                  <a:pt x="187" y="54"/>
                </a:moveTo>
                <a:cubicBezTo>
                  <a:pt x="188" y="54"/>
                  <a:pt x="189" y="55"/>
                  <a:pt x="189" y="55"/>
                </a:cubicBezTo>
                <a:cubicBezTo>
                  <a:pt x="190" y="54"/>
                  <a:pt x="188" y="54"/>
                  <a:pt x="187" y="54"/>
                </a:cubicBezTo>
                <a:close/>
                <a:moveTo>
                  <a:pt x="71" y="54"/>
                </a:moveTo>
                <a:cubicBezTo>
                  <a:pt x="69" y="55"/>
                  <a:pt x="76" y="55"/>
                  <a:pt x="73" y="54"/>
                </a:cubicBezTo>
                <a:cubicBezTo>
                  <a:pt x="72" y="54"/>
                  <a:pt x="72" y="54"/>
                  <a:pt x="71" y="54"/>
                </a:cubicBezTo>
                <a:close/>
                <a:moveTo>
                  <a:pt x="48" y="55"/>
                </a:moveTo>
                <a:cubicBezTo>
                  <a:pt x="47" y="55"/>
                  <a:pt x="47" y="56"/>
                  <a:pt x="46" y="55"/>
                </a:cubicBezTo>
                <a:cubicBezTo>
                  <a:pt x="46" y="56"/>
                  <a:pt x="48" y="56"/>
                  <a:pt x="48" y="55"/>
                </a:cubicBezTo>
                <a:close/>
                <a:moveTo>
                  <a:pt x="173" y="55"/>
                </a:moveTo>
                <a:cubicBezTo>
                  <a:pt x="173" y="56"/>
                  <a:pt x="175" y="56"/>
                  <a:pt x="174" y="57"/>
                </a:cubicBezTo>
                <a:cubicBezTo>
                  <a:pt x="175" y="57"/>
                  <a:pt x="175" y="57"/>
                  <a:pt x="176" y="57"/>
                </a:cubicBezTo>
                <a:cubicBezTo>
                  <a:pt x="176" y="56"/>
                  <a:pt x="175" y="56"/>
                  <a:pt x="176" y="56"/>
                </a:cubicBezTo>
                <a:cubicBezTo>
                  <a:pt x="177" y="56"/>
                  <a:pt x="178" y="56"/>
                  <a:pt x="179" y="55"/>
                </a:cubicBezTo>
                <a:cubicBezTo>
                  <a:pt x="176" y="55"/>
                  <a:pt x="175" y="55"/>
                  <a:pt x="173" y="55"/>
                </a:cubicBezTo>
                <a:close/>
                <a:moveTo>
                  <a:pt x="141" y="56"/>
                </a:moveTo>
                <a:cubicBezTo>
                  <a:pt x="141" y="57"/>
                  <a:pt x="141" y="57"/>
                  <a:pt x="141" y="57"/>
                </a:cubicBezTo>
                <a:cubicBezTo>
                  <a:pt x="141" y="57"/>
                  <a:pt x="140" y="58"/>
                  <a:pt x="140" y="57"/>
                </a:cubicBezTo>
                <a:cubicBezTo>
                  <a:pt x="140" y="57"/>
                  <a:pt x="141" y="57"/>
                  <a:pt x="141" y="57"/>
                </a:cubicBezTo>
                <a:cubicBezTo>
                  <a:pt x="140" y="56"/>
                  <a:pt x="140" y="57"/>
                  <a:pt x="139" y="58"/>
                </a:cubicBezTo>
                <a:cubicBezTo>
                  <a:pt x="141" y="58"/>
                  <a:pt x="141" y="58"/>
                  <a:pt x="144" y="58"/>
                </a:cubicBezTo>
                <a:cubicBezTo>
                  <a:pt x="144" y="58"/>
                  <a:pt x="144" y="58"/>
                  <a:pt x="144" y="58"/>
                </a:cubicBezTo>
                <a:cubicBezTo>
                  <a:pt x="144" y="58"/>
                  <a:pt x="143" y="59"/>
                  <a:pt x="143" y="59"/>
                </a:cubicBezTo>
                <a:cubicBezTo>
                  <a:pt x="144" y="59"/>
                  <a:pt x="144" y="59"/>
                  <a:pt x="144" y="59"/>
                </a:cubicBezTo>
                <a:cubicBezTo>
                  <a:pt x="143" y="60"/>
                  <a:pt x="145" y="60"/>
                  <a:pt x="145" y="60"/>
                </a:cubicBezTo>
                <a:cubicBezTo>
                  <a:pt x="144" y="60"/>
                  <a:pt x="144" y="60"/>
                  <a:pt x="143" y="60"/>
                </a:cubicBezTo>
                <a:cubicBezTo>
                  <a:pt x="143" y="60"/>
                  <a:pt x="142" y="60"/>
                  <a:pt x="143" y="59"/>
                </a:cubicBezTo>
                <a:cubicBezTo>
                  <a:pt x="141" y="60"/>
                  <a:pt x="141" y="59"/>
                  <a:pt x="141" y="60"/>
                </a:cubicBezTo>
                <a:cubicBezTo>
                  <a:pt x="139" y="59"/>
                  <a:pt x="139" y="60"/>
                  <a:pt x="138" y="60"/>
                </a:cubicBezTo>
                <a:cubicBezTo>
                  <a:pt x="138" y="60"/>
                  <a:pt x="138" y="60"/>
                  <a:pt x="138" y="59"/>
                </a:cubicBezTo>
                <a:cubicBezTo>
                  <a:pt x="138" y="59"/>
                  <a:pt x="137" y="59"/>
                  <a:pt x="137" y="59"/>
                </a:cubicBezTo>
                <a:cubicBezTo>
                  <a:pt x="137" y="61"/>
                  <a:pt x="138" y="59"/>
                  <a:pt x="138" y="60"/>
                </a:cubicBezTo>
                <a:cubicBezTo>
                  <a:pt x="135" y="60"/>
                  <a:pt x="132" y="59"/>
                  <a:pt x="131" y="61"/>
                </a:cubicBezTo>
                <a:cubicBezTo>
                  <a:pt x="130" y="61"/>
                  <a:pt x="130" y="60"/>
                  <a:pt x="130" y="60"/>
                </a:cubicBezTo>
                <a:cubicBezTo>
                  <a:pt x="128" y="61"/>
                  <a:pt x="125" y="60"/>
                  <a:pt x="123" y="60"/>
                </a:cubicBezTo>
                <a:cubicBezTo>
                  <a:pt x="124" y="61"/>
                  <a:pt x="123" y="61"/>
                  <a:pt x="123" y="61"/>
                </a:cubicBezTo>
                <a:cubicBezTo>
                  <a:pt x="129" y="62"/>
                  <a:pt x="136" y="61"/>
                  <a:pt x="142" y="60"/>
                </a:cubicBezTo>
                <a:cubicBezTo>
                  <a:pt x="144" y="60"/>
                  <a:pt x="146" y="61"/>
                  <a:pt x="147" y="60"/>
                </a:cubicBezTo>
                <a:cubicBezTo>
                  <a:pt x="146" y="60"/>
                  <a:pt x="146" y="60"/>
                  <a:pt x="147" y="59"/>
                </a:cubicBezTo>
                <a:cubicBezTo>
                  <a:pt x="146" y="59"/>
                  <a:pt x="146" y="60"/>
                  <a:pt x="146" y="60"/>
                </a:cubicBezTo>
                <a:cubicBezTo>
                  <a:pt x="146" y="59"/>
                  <a:pt x="147" y="59"/>
                  <a:pt x="147" y="58"/>
                </a:cubicBezTo>
                <a:cubicBezTo>
                  <a:pt x="146" y="58"/>
                  <a:pt x="146" y="59"/>
                  <a:pt x="145" y="59"/>
                </a:cubicBezTo>
                <a:cubicBezTo>
                  <a:pt x="145" y="58"/>
                  <a:pt x="146" y="58"/>
                  <a:pt x="146" y="58"/>
                </a:cubicBezTo>
                <a:cubicBezTo>
                  <a:pt x="146" y="58"/>
                  <a:pt x="146" y="57"/>
                  <a:pt x="147" y="57"/>
                </a:cubicBezTo>
                <a:cubicBezTo>
                  <a:pt x="147" y="56"/>
                  <a:pt x="145" y="57"/>
                  <a:pt x="144" y="56"/>
                </a:cubicBezTo>
                <a:cubicBezTo>
                  <a:pt x="144" y="57"/>
                  <a:pt x="144" y="57"/>
                  <a:pt x="144" y="57"/>
                </a:cubicBezTo>
                <a:cubicBezTo>
                  <a:pt x="143" y="56"/>
                  <a:pt x="143" y="57"/>
                  <a:pt x="141" y="56"/>
                </a:cubicBezTo>
                <a:close/>
                <a:moveTo>
                  <a:pt x="153" y="58"/>
                </a:moveTo>
                <a:cubicBezTo>
                  <a:pt x="153" y="58"/>
                  <a:pt x="153" y="58"/>
                  <a:pt x="153" y="58"/>
                </a:cubicBezTo>
                <a:cubicBezTo>
                  <a:pt x="154" y="57"/>
                  <a:pt x="153" y="57"/>
                  <a:pt x="153" y="56"/>
                </a:cubicBezTo>
                <a:cubicBezTo>
                  <a:pt x="151" y="57"/>
                  <a:pt x="149" y="56"/>
                  <a:pt x="148" y="57"/>
                </a:cubicBezTo>
                <a:cubicBezTo>
                  <a:pt x="149" y="57"/>
                  <a:pt x="152" y="58"/>
                  <a:pt x="152" y="57"/>
                </a:cubicBezTo>
                <a:cubicBezTo>
                  <a:pt x="152" y="57"/>
                  <a:pt x="152" y="58"/>
                  <a:pt x="153" y="58"/>
                </a:cubicBezTo>
                <a:close/>
                <a:moveTo>
                  <a:pt x="136" y="57"/>
                </a:moveTo>
                <a:cubicBezTo>
                  <a:pt x="137" y="57"/>
                  <a:pt x="137" y="57"/>
                  <a:pt x="137" y="57"/>
                </a:cubicBezTo>
                <a:cubicBezTo>
                  <a:pt x="136" y="57"/>
                  <a:pt x="134" y="56"/>
                  <a:pt x="133" y="57"/>
                </a:cubicBezTo>
                <a:cubicBezTo>
                  <a:pt x="134" y="57"/>
                  <a:pt x="133" y="58"/>
                  <a:pt x="133" y="58"/>
                </a:cubicBezTo>
                <a:cubicBezTo>
                  <a:pt x="135" y="59"/>
                  <a:pt x="135" y="57"/>
                  <a:pt x="135" y="57"/>
                </a:cubicBezTo>
                <a:cubicBezTo>
                  <a:pt x="136" y="57"/>
                  <a:pt x="136" y="59"/>
                  <a:pt x="136" y="59"/>
                </a:cubicBezTo>
                <a:cubicBezTo>
                  <a:pt x="136" y="58"/>
                  <a:pt x="137" y="59"/>
                  <a:pt x="138" y="59"/>
                </a:cubicBezTo>
                <a:cubicBezTo>
                  <a:pt x="138" y="59"/>
                  <a:pt x="138" y="58"/>
                  <a:pt x="138" y="58"/>
                </a:cubicBezTo>
                <a:cubicBezTo>
                  <a:pt x="136" y="59"/>
                  <a:pt x="137" y="58"/>
                  <a:pt x="136" y="57"/>
                </a:cubicBezTo>
                <a:close/>
                <a:moveTo>
                  <a:pt x="174" y="59"/>
                </a:moveTo>
                <a:cubicBezTo>
                  <a:pt x="175" y="59"/>
                  <a:pt x="175" y="59"/>
                  <a:pt x="176" y="59"/>
                </a:cubicBezTo>
                <a:cubicBezTo>
                  <a:pt x="176" y="57"/>
                  <a:pt x="174" y="59"/>
                  <a:pt x="174" y="58"/>
                </a:cubicBezTo>
                <a:cubicBezTo>
                  <a:pt x="174" y="58"/>
                  <a:pt x="174" y="58"/>
                  <a:pt x="174" y="59"/>
                </a:cubicBezTo>
                <a:close/>
                <a:moveTo>
                  <a:pt x="171" y="59"/>
                </a:moveTo>
                <a:cubicBezTo>
                  <a:pt x="171" y="58"/>
                  <a:pt x="172" y="59"/>
                  <a:pt x="172" y="59"/>
                </a:cubicBezTo>
                <a:cubicBezTo>
                  <a:pt x="172" y="58"/>
                  <a:pt x="172" y="58"/>
                  <a:pt x="174" y="59"/>
                </a:cubicBezTo>
                <a:cubicBezTo>
                  <a:pt x="174" y="58"/>
                  <a:pt x="174" y="58"/>
                  <a:pt x="174" y="58"/>
                </a:cubicBezTo>
                <a:cubicBezTo>
                  <a:pt x="173" y="58"/>
                  <a:pt x="172" y="58"/>
                  <a:pt x="171" y="58"/>
                </a:cubicBezTo>
                <a:cubicBezTo>
                  <a:pt x="171" y="59"/>
                  <a:pt x="170" y="58"/>
                  <a:pt x="171" y="59"/>
                </a:cubicBezTo>
                <a:close/>
                <a:moveTo>
                  <a:pt x="94" y="59"/>
                </a:moveTo>
                <a:cubicBezTo>
                  <a:pt x="94" y="59"/>
                  <a:pt x="95" y="59"/>
                  <a:pt x="95" y="59"/>
                </a:cubicBezTo>
                <a:cubicBezTo>
                  <a:pt x="95" y="59"/>
                  <a:pt x="94" y="58"/>
                  <a:pt x="94" y="59"/>
                </a:cubicBezTo>
                <a:cubicBezTo>
                  <a:pt x="94" y="59"/>
                  <a:pt x="94" y="59"/>
                  <a:pt x="94" y="59"/>
                </a:cubicBezTo>
                <a:cubicBezTo>
                  <a:pt x="94" y="59"/>
                  <a:pt x="94" y="60"/>
                  <a:pt x="94" y="59"/>
                </a:cubicBezTo>
                <a:close/>
                <a:moveTo>
                  <a:pt x="158" y="59"/>
                </a:moveTo>
                <a:cubicBezTo>
                  <a:pt x="159" y="60"/>
                  <a:pt x="159" y="60"/>
                  <a:pt x="159" y="60"/>
                </a:cubicBezTo>
                <a:cubicBezTo>
                  <a:pt x="160" y="59"/>
                  <a:pt x="158" y="59"/>
                  <a:pt x="158" y="59"/>
                </a:cubicBezTo>
                <a:close/>
                <a:moveTo>
                  <a:pt x="92" y="60"/>
                </a:moveTo>
                <a:cubicBezTo>
                  <a:pt x="92" y="61"/>
                  <a:pt x="93" y="59"/>
                  <a:pt x="92" y="59"/>
                </a:cubicBezTo>
                <a:cubicBezTo>
                  <a:pt x="92" y="60"/>
                  <a:pt x="92" y="59"/>
                  <a:pt x="91" y="59"/>
                </a:cubicBezTo>
                <a:cubicBezTo>
                  <a:pt x="91" y="60"/>
                  <a:pt x="91" y="60"/>
                  <a:pt x="91" y="60"/>
                </a:cubicBezTo>
                <a:cubicBezTo>
                  <a:pt x="92" y="60"/>
                  <a:pt x="92" y="61"/>
                  <a:pt x="92" y="60"/>
                </a:cubicBezTo>
                <a:close/>
                <a:moveTo>
                  <a:pt x="114" y="62"/>
                </a:moveTo>
                <a:cubicBezTo>
                  <a:pt x="115" y="62"/>
                  <a:pt x="116" y="62"/>
                  <a:pt x="117" y="61"/>
                </a:cubicBezTo>
                <a:cubicBezTo>
                  <a:pt x="115" y="62"/>
                  <a:pt x="114" y="61"/>
                  <a:pt x="114" y="62"/>
                </a:cubicBezTo>
                <a:close/>
                <a:moveTo>
                  <a:pt x="40" y="62"/>
                </a:moveTo>
                <a:cubicBezTo>
                  <a:pt x="40" y="62"/>
                  <a:pt x="38" y="61"/>
                  <a:pt x="37" y="62"/>
                </a:cubicBezTo>
                <a:cubicBezTo>
                  <a:pt x="38" y="61"/>
                  <a:pt x="41" y="63"/>
                  <a:pt x="40" y="62"/>
                </a:cubicBezTo>
                <a:close/>
                <a:moveTo>
                  <a:pt x="35" y="63"/>
                </a:moveTo>
                <a:cubicBezTo>
                  <a:pt x="35" y="62"/>
                  <a:pt x="36" y="63"/>
                  <a:pt x="37" y="62"/>
                </a:cubicBezTo>
                <a:cubicBezTo>
                  <a:pt x="37" y="61"/>
                  <a:pt x="34" y="62"/>
                  <a:pt x="35" y="63"/>
                </a:cubicBezTo>
                <a:close/>
                <a:moveTo>
                  <a:pt x="97" y="63"/>
                </a:moveTo>
                <a:cubicBezTo>
                  <a:pt x="100" y="63"/>
                  <a:pt x="102" y="63"/>
                  <a:pt x="104" y="63"/>
                </a:cubicBezTo>
                <a:cubicBezTo>
                  <a:pt x="102" y="62"/>
                  <a:pt x="99" y="62"/>
                  <a:pt x="97" y="63"/>
                </a:cubicBezTo>
                <a:close/>
                <a:moveTo>
                  <a:pt x="4" y="65"/>
                </a:moveTo>
                <a:cubicBezTo>
                  <a:pt x="5" y="65"/>
                  <a:pt x="6" y="64"/>
                  <a:pt x="6" y="65"/>
                </a:cubicBezTo>
                <a:cubicBezTo>
                  <a:pt x="6" y="64"/>
                  <a:pt x="5" y="64"/>
                  <a:pt x="4" y="65"/>
                </a:cubicBezTo>
                <a:close/>
                <a:moveTo>
                  <a:pt x="10" y="65"/>
                </a:moveTo>
                <a:cubicBezTo>
                  <a:pt x="11" y="65"/>
                  <a:pt x="11" y="65"/>
                  <a:pt x="11" y="65"/>
                </a:cubicBezTo>
                <a:cubicBezTo>
                  <a:pt x="10" y="65"/>
                  <a:pt x="10" y="65"/>
                  <a:pt x="10" y="65"/>
                </a:cubicBezTo>
                <a:cubicBezTo>
                  <a:pt x="10" y="65"/>
                  <a:pt x="10" y="65"/>
                  <a:pt x="10" y="65"/>
                </a:cubicBezTo>
                <a:close/>
                <a:moveTo>
                  <a:pt x="114" y="66"/>
                </a:moveTo>
                <a:cubicBezTo>
                  <a:pt x="114" y="67"/>
                  <a:pt x="116" y="67"/>
                  <a:pt x="115" y="66"/>
                </a:cubicBezTo>
                <a:cubicBezTo>
                  <a:pt x="115" y="66"/>
                  <a:pt x="114" y="66"/>
                  <a:pt x="114" y="66"/>
                </a:cubicBezTo>
                <a:close/>
                <a:moveTo>
                  <a:pt x="163" y="70"/>
                </a:moveTo>
                <a:cubicBezTo>
                  <a:pt x="165" y="69"/>
                  <a:pt x="167" y="71"/>
                  <a:pt x="169" y="69"/>
                </a:cubicBezTo>
                <a:cubicBezTo>
                  <a:pt x="166" y="70"/>
                  <a:pt x="162" y="69"/>
                  <a:pt x="163" y="70"/>
                </a:cubicBezTo>
                <a:close/>
                <a:moveTo>
                  <a:pt x="155" y="70"/>
                </a:moveTo>
                <a:cubicBezTo>
                  <a:pt x="156" y="71"/>
                  <a:pt x="157" y="71"/>
                  <a:pt x="158" y="70"/>
                </a:cubicBezTo>
                <a:cubicBezTo>
                  <a:pt x="157" y="70"/>
                  <a:pt x="155" y="70"/>
                  <a:pt x="155" y="70"/>
                </a:cubicBezTo>
                <a:close/>
                <a:moveTo>
                  <a:pt x="117" y="72"/>
                </a:moveTo>
                <a:cubicBezTo>
                  <a:pt x="118" y="72"/>
                  <a:pt x="120" y="72"/>
                  <a:pt x="121" y="72"/>
                </a:cubicBezTo>
                <a:cubicBezTo>
                  <a:pt x="120" y="71"/>
                  <a:pt x="119" y="72"/>
                  <a:pt x="119" y="71"/>
                </a:cubicBezTo>
                <a:cubicBezTo>
                  <a:pt x="119" y="72"/>
                  <a:pt x="117" y="71"/>
                  <a:pt x="117" y="72"/>
                </a:cubicBezTo>
                <a:close/>
                <a:moveTo>
                  <a:pt x="107" y="73"/>
                </a:moveTo>
                <a:cubicBezTo>
                  <a:pt x="108" y="73"/>
                  <a:pt x="108" y="72"/>
                  <a:pt x="108" y="72"/>
                </a:cubicBezTo>
                <a:cubicBezTo>
                  <a:pt x="107" y="72"/>
                  <a:pt x="108" y="71"/>
                  <a:pt x="107" y="72"/>
                </a:cubicBezTo>
                <a:cubicBezTo>
                  <a:pt x="107" y="72"/>
                  <a:pt x="107" y="72"/>
                  <a:pt x="107" y="73"/>
                </a:cubicBezTo>
                <a:close/>
                <a:moveTo>
                  <a:pt x="108" y="72"/>
                </a:moveTo>
                <a:cubicBezTo>
                  <a:pt x="109" y="72"/>
                  <a:pt x="111" y="73"/>
                  <a:pt x="111" y="72"/>
                </a:cubicBezTo>
                <a:cubicBezTo>
                  <a:pt x="110" y="72"/>
                  <a:pt x="109" y="71"/>
                  <a:pt x="108" y="72"/>
                </a:cubicBezTo>
                <a:close/>
                <a:moveTo>
                  <a:pt x="111" y="72"/>
                </a:moveTo>
                <a:cubicBezTo>
                  <a:pt x="112" y="72"/>
                  <a:pt x="112" y="73"/>
                  <a:pt x="113" y="72"/>
                </a:cubicBezTo>
                <a:cubicBezTo>
                  <a:pt x="112" y="72"/>
                  <a:pt x="112" y="72"/>
                  <a:pt x="111" y="72"/>
                </a:cubicBezTo>
                <a:cubicBezTo>
                  <a:pt x="111" y="72"/>
                  <a:pt x="111" y="72"/>
                  <a:pt x="111" y="72"/>
                </a:cubicBezTo>
                <a:close/>
                <a:moveTo>
                  <a:pt x="147" y="74"/>
                </a:moveTo>
                <a:cubicBezTo>
                  <a:pt x="147" y="74"/>
                  <a:pt x="147" y="74"/>
                  <a:pt x="148" y="73"/>
                </a:cubicBezTo>
                <a:cubicBezTo>
                  <a:pt x="148" y="74"/>
                  <a:pt x="148" y="74"/>
                  <a:pt x="148" y="74"/>
                </a:cubicBezTo>
                <a:cubicBezTo>
                  <a:pt x="148" y="73"/>
                  <a:pt x="148" y="73"/>
                  <a:pt x="146" y="73"/>
                </a:cubicBezTo>
                <a:cubicBezTo>
                  <a:pt x="147" y="74"/>
                  <a:pt x="146" y="74"/>
                  <a:pt x="147" y="74"/>
                </a:cubicBezTo>
                <a:close/>
                <a:moveTo>
                  <a:pt x="146" y="73"/>
                </a:moveTo>
                <a:cubicBezTo>
                  <a:pt x="145" y="73"/>
                  <a:pt x="144" y="73"/>
                  <a:pt x="144" y="73"/>
                </a:cubicBezTo>
                <a:cubicBezTo>
                  <a:pt x="144" y="73"/>
                  <a:pt x="143" y="73"/>
                  <a:pt x="143" y="74"/>
                </a:cubicBezTo>
                <a:cubicBezTo>
                  <a:pt x="145" y="73"/>
                  <a:pt x="145" y="74"/>
                  <a:pt x="146" y="73"/>
                </a:cubicBezTo>
                <a:cubicBezTo>
                  <a:pt x="146" y="73"/>
                  <a:pt x="146" y="73"/>
                  <a:pt x="146" y="73"/>
                </a:cubicBezTo>
                <a:close/>
                <a:moveTo>
                  <a:pt x="149" y="74"/>
                </a:moveTo>
                <a:cubicBezTo>
                  <a:pt x="149" y="74"/>
                  <a:pt x="151" y="73"/>
                  <a:pt x="150" y="73"/>
                </a:cubicBezTo>
                <a:cubicBezTo>
                  <a:pt x="150" y="73"/>
                  <a:pt x="150" y="73"/>
                  <a:pt x="149" y="73"/>
                </a:cubicBezTo>
                <a:cubicBezTo>
                  <a:pt x="149" y="73"/>
                  <a:pt x="148" y="74"/>
                  <a:pt x="149" y="74"/>
                </a:cubicBezTo>
                <a:close/>
                <a:moveTo>
                  <a:pt x="154" y="73"/>
                </a:moveTo>
                <a:cubicBezTo>
                  <a:pt x="153" y="74"/>
                  <a:pt x="153" y="73"/>
                  <a:pt x="153" y="73"/>
                </a:cubicBezTo>
                <a:cubicBezTo>
                  <a:pt x="153" y="74"/>
                  <a:pt x="152" y="74"/>
                  <a:pt x="151" y="75"/>
                </a:cubicBezTo>
                <a:cubicBezTo>
                  <a:pt x="153" y="75"/>
                  <a:pt x="154" y="75"/>
                  <a:pt x="156" y="75"/>
                </a:cubicBezTo>
                <a:cubicBezTo>
                  <a:pt x="156" y="74"/>
                  <a:pt x="156" y="74"/>
                  <a:pt x="155" y="74"/>
                </a:cubicBezTo>
                <a:cubicBezTo>
                  <a:pt x="156" y="75"/>
                  <a:pt x="157" y="73"/>
                  <a:pt x="157" y="74"/>
                </a:cubicBezTo>
                <a:cubicBezTo>
                  <a:pt x="157" y="74"/>
                  <a:pt x="156" y="74"/>
                  <a:pt x="156" y="74"/>
                </a:cubicBezTo>
                <a:cubicBezTo>
                  <a:pt x="158" y="75"/>
                  <a:pt x="161" y="75"/>
                  <a:pt x="162" y="74"/>
                </a:cubicBezTo>
                <a:cubicBezTo>
                  <a:pt x="161" y="74"/>
                  <a:pt x="161" y="74"/>
                  <a:pt x="161" y="73"/>
                </a:cubicBezTo>
                <a:cubicBezTo>
                  <a:pt x="159" y="75"/>
                  <a:pt x="156" y="73"/>
                  <a:pt x="154" y="73"/>
                </a:cubicBezTo>
                <a:close/>
                <a:moveTo>
                  <a:pt x="107" y="78"/>
                </a:moveTo>
                <a:cubicBezTo>
                  <a:pt x="106" y="77"/>
                  <a:pt x="105" y="77"/>
                  <a:pt x="104" y="77"/>
                </a:cubicBezTo>
                <a:cubicBezTo>
                  <a:pt x="103" y="79"/>
                  <a:pt x="97" y="77"/>
                  <a:pt x="96" y="78"/>
                </a:cubicBezTo>
                <a:cubicBezTo>
                  <a:pt x="96" y="79"/>
                  <a:pt x="99" y="78"/>
                  <a:pt x="101" y="78"/>
                </a:cubicBezTo>
                <a:cubicBezTo>
                  <a:pt x="102" y="78"/>
                  <a:pt x="106" y="79"/>
                  <a:pt x="107" y="78"/>
                </a:cubicBezTo>
                <a:cubicBezTo>
                  <a:pt x="107" y="77"/>
                  <a:pt x="106" y="77"/>
                  <a:pt x="106" y="76"/>
                </a:cubicBezTo>
                <a:cubicBezTo>
                  <a:pt x="105" y="77"/>
                  <a:pt x="107" y="77"/>
                  <a:pt x="107" y="78"/>
                </a:cubicBezTo>
                <a:close/>
                <a:moveTo>
                  <a:pt x="109" y="77"/>
                </a:moveTo>
                <a:cubicBezTo>
                  <a:pt x="109" y="77"/>
                  <a:pt x="108" y="77"/>
                  <a:pt x="108" y="78"/>
                </a:cubicBezTo>
                <a:cubicBezTo>
                  <a:pt x="111" y="78"/>
                  <a:pt x="113" y="78"/>
                  <a:pt x="115" y="78"/>
                </a:cubicBezTo>
                <a:cubicBezTo>
                  <a:pt x="115" y="78"/>
                  <a:pt x="115" y="78"/>
                  <a:pt x="115" y="78"/>
                </a:cubicBezTo>
                <a:cubicBezTo>
                  <a:pt x="116" y="78"/>
                  <a:pt x="119" y="78"/>
                  <a:pt x="120" y="77"/>
                </a:cubicBezTo>
                <a:cubicBezTo>
                  <a:pt x="116" y="76"/>
                  <a:pt x="112" y="78"/>
                  <a:pt x="110" y="77"/>
                </a:cubicBezTo>
                <a:cubicBezTo>
                  <a:pt x="110" y="77"/>
                  <a:pt x="110" y="75"/>
                  <a:pt x="109" y="77"/>
                </a:cubicBezTo>
                <a:cubicBezTo>
                  <a:pt x="110" y="77"/>
                  <a:pt x="109" y="77"/>
                  <a:pt x="109" y="77"/>
                </a:cubicBezTo>
                <a:close/>
                <a:moveTo>
                  <a:pt x="79" y="77"/>
                </a:moveTo>
                <a:cubicBezTo>
                  <a:pt x="80" y="77"/>
                  <a:pt x="81" y="78"/>
                  <a:pt x="82" y="77"/>
                </a:cubicBezTo>
                <a:cubicBezTo>
                  <a:pt x="81" y="77"/>
                  <a:pt x="80" y="77"/>
                  <a:pt x="79" y="77"/>
                </a:cubicBezTo>
                <a:close/>
                <a:moveTo>
                  <a:pt x="239" y="80"/>
                </a:moveTo>
                <a:cubicBezTo>
                  <a:pt x="243" y="82"/>
                  <a:pt x="247" y="81"/>
                  <a:pt x="253" y="80"/>
                </a:cubicBezTo>
                <a:cubicBezTo>
                  <a:pt x="248" y="80"/>
                  <a:pt x="244" y="81"/>
                  <a:pt x="239" y="80"/>
                </a:cubicBezTo>
                <a:close/>
                <a:moveTo>
                  <a:pt x="226" y="81"/>
                </a:moveTo>
                <a:cubicBezTo>
                  <a:pt x="225" y="80"/>
                  <a:pt x="217" y="80"/>
                  <a:pt x="217" y="82"/>
                </a:cubicBezTo>
                <a:cubicBezTo>
                  <a:pt x="219" y="81"/>
                  <a:pt x="223" y="82"/>
                  <a:pt x="225" y="81"/>
                </a:cubicBezTo>
                <a:cubicBezTo>
                  <a:pt x="226" y="82"/>
                  <a:pt x="232" y="82"/>
                  <a:pt x="234" y="81"/>
                </a:cubicBezTo>
                <a:cubicBezTo>
                  <a:pt x="232" y="80"/>
                  <a:pt x="229" y="80"/>
                  <a:pt x="226" y="81"/>
                </a:cubicBezTo>
                <a:close/>
                <a:moveTo>
                  <a:pt x="212" y="82"/>
                </a:moveTo>
                <a:cubicBezTo>
                  <a:pt x="213" y="82"/>
                  <a:pt x="216" y="82"/>
                  <a:pt x="216" y="81"/>
                </a:cubicBezTo>
                <a:cubicBezTo>
                  <a:pt x="215" y="82"/>
                  <a:pt x="213" y="80"/>
                  <a:pt x="212" y="82"/>
                </a:cubicBezTo>
                <a:close/>
                <a:moveTo>
                  <a:pt x="153" y="82"/>
                </a:moveTo>
                <a:cubicBezTo>
                  <a:pt x="154" y="81"/>
                  <a:pt x="155" y="82"/>
                  <a:pt x="155" y="81"/>
                </a:cubicBezTo>
                <a:cubicBezTo>
                  <a:pt x="154" y="81"/>
                  <a:pt x="154" y="81"/>
                  <a:pt x="153" y="82"/>
                </a:cubicBezTo>
                <a:close/>
                <a:moveTo>
                  <a:pt x="157" y="82"/>
                </a:moveTo>
                <a:cubicBezTo>
                  <a:pt x="161" y="82"/>
                  <a:pt x="158" y="80"/>
                  <a:pt x="157" y="82"/>
                </a:cubicBezTo>
                <a:close/>
                <a:moveTo>
                  <a:pt x="155" y="82"/>
                </a:moveTo>
                <a:cubicBezTo>
                  <a:pt x="151" y="82"/>
                  <a:pt x="145" y="82"/>
                  <a:pt x="140" y="82"/>
                </a:cubicBezTo>
                <a:cubicBezTo>
                  <a:pt x="141" y="83"/>
                  <a:pt x="140" y="82"/>
                  <a:pt x="141" y="82"/>
                </a:cubicBezTo>
                <a:cubicBezTo>
                  <a:pt x="151" y="82"/>
                  <a:pt x="159" y="83"/>
                  <a:pt x="167" y="82"/>
                </a:cubicBezTo>
                <a:cubicBezTo>
                  <a:pt x="170" y="82"/>
                  <a:pt x="174" y="83"/>
                  <a:pt x="175" y="82"/>
                </a:cubicBezTo>
                <a:cubicBezTo>
                  <a:pt x="170" y="82"/>
                  <a:pt x="164" y="82"/>
                  <a:pt x="161" y="82"/>
                </a:cubicBezTo>
                <a:cubicBezTo>
                  <a:pt x="161" y="82"/>
                  <a:pt x="162" y="81"/>
                  <a:pt x="162" y="81"/>
                </a:cubicBezTo>
                <a:cubicBezTo>
                  <a:pt x="160" y="82"/>
                  <a:pt x="159" y="82"/>
                  <a:pt x="155" y="82"/>
                </a:cubicBezTo>
                <a:close/>
                <a:moveTo>
                  <a:pt x="202" y="82"/>
                </a:moveTo>
                <a:cubicBezTo>
                  <a:pt x="203" y="82"/>
                  <a:pt x="205" y="81"/>
                  <a:pt x="206" y="82"/>
                </a:cubicBezTo>
                <a:cubicBezTo>
                  <a:pt x="206" y="81"/>
                  <a:pt x="210" y="83"/>
                  <a:pt x="211" y="81"/>
                </a:cubicBezTo>
                <a:cubicBezTo>
                  <a:pt x="206" y="81"/>
                  <a:pt x="204" y="81"/>
                  <a:pt x="202" y="82"/>
                </a:cubicBezTo>
                <a:close/>
                <a:moveTo>
                  <a:pt x="176" y="82"/>
                </a:moveTo>
                <a:cubicBezTo>
                  <a:pt x="176" y="83"/>
                  <a:pt x="178" y="82"/>
                  <a:pt x="178" y="82"/>
                </a:cubicBezTo>
                <a:cubicBezTo>
                  <a:pt x="182" y="82"/>
                  <a:pt x="185" y="82"/>
                  <a:pt x="189" y="82"/>
                </a:cubicBezTo>
                <a:cubicBezTo>
                  <a:pt x="187" y="81"/>
                  <a:pt x="180" y="82"/>
                  <a:pt x="176" y="82"/>
                </a:cubicBezTo>
                <a:close/>
                <a:moveTo>
                  <a:pt x="139" y="83"/>
                </a:moveTo>
                <a:cubicBezTo>
                  <a:pt x="139" y="82"/>
                  <a:pt x="140" y="83"/>
                  <a:pt x="140" y="82"/>
                </a:cubicBezTo>
                <a:cubicBezTo>
                  <a:pt x="139" y="82"/>
                  <a:pt x="138" y="82"/>
                  <a:pt x="138" y="82"/>
                </a:cubicBezTo>
                <a:cubicBezTo>
                  <a:pt x="138" y="83"/>
                  <a:pt x="139" y="83"/>
                  <a:pt x="139" y="83"/>
                </a:cubicBezTo>
                <a:close/>
                <a:moveTo>
                  <a:pt x="206" y="83"/>
                </a:moveTo>
                <a:cubicBezTo>
                  <a:pt x="207" y="83"/>
                  <a:pt x="211" y="83"/>
                  <a:pt x="212" y="83"/>
                </a:cubicBezTo>
                <a:cubicBezTo>
                  <a:pt x="210" y="82"/>
                  <a:pt x="207" y="82"/>
                  <a:pt x="206" y="83"/>
                </a:cubicBezTo>
                <a:close/>
                <a:moveTo>
                  <a:pt x="186" y="83"/>
                </a:moveTo>
                <a:cubicBezTo>
                  <a:pt x="186" y="83"/>
                  <a:pt x="186" y="83"/>
                  <a:pt x="186" y="83"/>
                </a:cubicBezTo>
                <a:cubicBezTo>
                  <a:pt x="186" y="83"/>
                  <a:pt x="187" y="83"/>
                  <a:pt x="187" y="83"/>
                </a:cubicBezTo>
                <a:cubicBezTo>
                  <a:pt x="186" y="83"/>
                  <a:pt x="185" y="83"/>
                  <a:pt x="184" y="83"/>
                </a:cubicBezTo>
                <a:cubicBezTo>
                  <a:pt x="186" y="83"/>
                  <a:pt x="186" y="84"/>
                  <a:pt x="186" y="83"/>
                </a:cubicBezTo>
                <a:close/>
                <a:moveTo>
                  <a:pt x="188" y="83"/>
                </a:moveTo>
                <a:cubicBezTo>
                  <a:pt x="189" y="84"/>
                  <a:pt x="189" y="83"/>
                  <a:pt x="190" y="83"/>
                </a:cubicBezTo>
                <a:cubicBezTo>
                  <a:pt x="190" y="83"/>
                  <a:pt x="190" y="83"/>
                  <a:pt x="190" y="83"/>
                </a:cubicBezTo>
                <a:cubicBezTo>
                  <a:pt x="189" y="83"/>
                  <a:pt x="188" y="82"/>
                  <a:pt x="188" y="83"/>
                </a:cubicBezTo>
                <a:close/>
                <a:moveTo>
                  <a:pt x="202" y="84"/>
                </a:moveTo>
                <a:cubicBezTo>
                  <a:pt x="202" y="83"/>
                  <a:pt x="201" y="83"/>
                  <a:pt x="201" y="83"/>
                </a:cubicBezTo>
                <a:cubicBezTo>
                  <a:pt x="201" y="83"/>
                  <a:pt x="201" y="83"/>
                  <a:pt x="202" y="84"/>
                </a:cubicBezTo>
                <a:close/>
                <a:moveTo>
                  <a:pt x="170" y="83"/>
                </a:moveTo>
                <a:cubicBezTo>
                  <a:pt x="167" y="83"/>
                  <a:pt x="165" y="83"/>
                  <a:pt x="163" y="84"/>
                </a:cubicBezTo>
                <a:cubicBezTo>
                  <a:pt x="164" y="84"/>
                  <a:pt x="168" y="84"/>
                  <a:pt x="169" y="83"/>
                </a:cubicBezTo>
                <a:cubicBezTo>
                  <a:pt x="169" y="83"/>
                  <a:pt x="169" y="84"/>
                  <a:pt x="170" y="83"/>
                </a:cubicBezTo>
                <a:close/>
                <a:moveTo>
                  <a:pt x="160" y="84"/>
                </a:moveTo>
                <a:cubicBezTo>
                  <a:pt x="161" y="83"/>
                  <a:pt x="161" y="84"/>
                  <a:pt x="162" y="84"/>
                </a:cubicBezTo>
                <a:cubicBezTo>
                  <a:pt x="163" y="83"/>
                  <a:pt x="159" y="83"/>
                  <a:pt x="160" y="84"/>
                </a:cubicBezTo>
                <a:close/>
                <a:moveTo>
                  <a:pt x="79" y="85"/>
                </a:moveTo>
                <a:cubicBezTo>
                  <a:pt x="80" y="84"/>
                  <a:pt x="83" y="86"/>
                  <a:pt x="83" y="84"/>
                </a:cubicBezTo>
                <a:cubicBezTo>
                  <a:pt x="82" y="85"/>
                  <a:pt x="80" y="84"/>
                  <a:pt x="79" y="84"/>
                </a:cubicBezTo>
                <a:cubicBezTo>
                  <a:pt x="80" y="84"/>
                  <a:pt x="78" y="85"/>
                  <a:pt x="79" y="85"/>
                </a:cubicBezTo>
                <a:close/>
                <a:moveTo>
                  <a:pt x="83" y="85"/>
                </a:moveTo>
                <a:cubicBezTo>
                  <a:pt x="84" y="85"/>
                  <a:pt x="84" y="85"/>
                  <a:pt x="85" y="85"/>
                </a:cubicBezTo>
                <a:cubicBezTo>
                  <a:pt x="85" y="84"/>
                  <a:pt x="83" y="84"/>
                  <a:pt x="83" y="84"/>
                </a:cubicBezTo>
                <a:cubicBezTo>
                  <a:pt x="83" y="84"/>
                  <a:pt x="83" y="85"/>
                  <a:pt x="83" y="85"/>
                </a:cubicBezTo>
                <a:close/>
                <a:moveTo>
                  <a:pt x="124" y="85"/>
                </a:moveTo>
                <a:cubicBezTo>
                  <a:pt x="125" y="84"/>
                  <a:pt x="126" y="85"/>
                  <a:pt x="126" y="84"/>
                </a:cubicBezTo>
                <a:cubicBezTo>
                  <a:pt x="125" y="85"/>
                  <a:pt x="124" y="84"/>
                  <a:pt x="124" y="85"/>
                </a:cubicBezTo>
                <a:close/>
                <a:moveTo>
                  <a:pt x="276" y="85"/>
                </a:moveTo>
                <a:cubicBezTo>
                  <a:pt x="276" y="85"/>
                  <a:pt x="277" y="85"/>
                  <a:pt x="277" y="84"/>
                </a:cubicBezTo>
                <a:cubicBezTo>
                  <a:pt x="277" y="84"/>
                  <a:pt x="277" y="84"/>
                  <a:pt x="276" y="84"/>
                </a:cubicBezTo>
                <a:cubicBezTo>
                  <a:pt x="277" y="85"/>
                  <a:pt x="276" y="84"/>
                  <a:pt x="276" y="85"/>
                </a:cubicBezTo>
                <a:close/>
                <a:moveTo>
                  <a:pt x="85" y="84"/>
                </a:moveTo>
                <a:cubicBezTo>
                  <a:pt x="85" y="85"/>
                  <a:pt x="88" y="85"/>
                  <a:pt x="88" y="84"/>
                </a:cubicBezTo>
                <a:cubicBezTo>
                  <a:pt x="87" y="84"/>
                  <a:pt x="85" y="85"/>
                  <a:pt x="85" y="84"/>
                </a:cubicBezTo>
                <a:close/>
                <a:moveTo>
                  <a:pt x="120" y="85"/>
                </a:moveTo>
                <a:cubicBezTo>
                  <a:pt x="122" y="85"/>
                  <a:pt x="122" y="85"/>
                  <a:pt x="123" y="85"/>
                </a:cubicBezTo>
                <a:cubicBezTo>
                  <a:pt x="123" y="84"/>
                  <a:pt x="120" y="84"/>
                  <a:pt x="120" y="85"/>
                </a:cubicBezTo>
                <a:close/>
                <a:moveTo>
                  <a:pt x="226" y="85"/>
                </a:moveTo>
                <a:cubicBezTo>
                  <a:pt x="228" y="85"/>
                  <a:pt x="228" y="86"/>
                  <a:pt x="230" y="85"/>
                </a:cubicBezTo>
                <a:cubicBezTo>
                  <a:pt x="230" y="84"/>
                  <a:pt x="227" y="84"/>
                  <a:pt x="226" y="85"/>
                </a:cubicBezTo>
                <a:close/>
                <a:moveTo>
                  <a:pt x="223" y="85"/>
                </a:moveTo>
                <a:cubicBezTo>
                  <a:pt x="223" y="84"/>
                  <a:pt x="220" y="85"/>
                  <a:pt x="220" y="85"/>
                </a:cubicBezTo>
                <a:cubicBezTo>
                  <a:pt x="221" y="85"/>
                  <a:pt x="221" y="85"/>
                  <a:pt x="223" y="85"/>
                </a:cubicBezTo>
                <a:close/>
                <a:moveTo>
                  <a:pt x="172" y="85"/>
                </a:moveTo>
                <a:cubicBezTo>
                  <a:pt x="173" y="86"/>
                  <a:pt x="174" y="86"/>
                  <a:pt x="175" y="85"/>
                </a:cubicBezTo>
                <a:cubicBezTo>
                  <a:pt x="174" y="85"/>
                  <a:pt x="173" y="84"/>
                  <a:pt x="172" y="85"/>
                </a:cubicBezTo>
                <a:close/>
                <a:moveTo>
                  <a:pt x="177" y="85"/>
                </a:moveTo>
                <a:cubicBezTo>
                  <a:pt x="178" y="85"/>
                  <a:pt x="176" y="85"/>
                  <a:pt x="176" y="85"/>
                </a:cubicBezTo>
                <a:cubicBezTo>
                  <a:pt x="176" y="85"/>
                  <a:pt x="177" y="85"/>
                  <a:pt x="177" y="85"/>
                </a:cubicBezTo>
                <a:close/>
                <a:moveTo>
                  <a:pt x="201" y="85"/>
                </a:moveTo>
                <a:cubicBezTo>
                  <a:pt x="201" y="85"/>
                  <a:pt x="205" y="86"/>
                  <a:pt x="204" y="85"/>
                </a:cubicBezTo>
                <a:cubicBezTo>
                  <a:pt x="203" y="86"/>
                  <a:pt x="201" y="84"/>
                  <a:pt x="201" y="85"/>
                </a:cubicBezTo>
                <a:close/>
                <a:moveTo>
                  <a:pt x="208" y="85"/>
                </a:moveTo>
                <a:cubicBezTo>
                  <a:pt x="208" y="84"/>
                  <a:pt x="205" y="85"/>
                  <a:pt x="204" y="85"/>
                </a:cubicBezTo>
                <a:cubicBezTo>
                  <a:pt x="204" y="86"/>
                  <a:pt x="207" y="85"/>
                  <a:pt x="208" y="85"/>
                </a:cubicBezTo>
                <a:close/>
                <a:moveTo>
                  <a:pt x="209" y="85"/>
                </a:moveTo>
                <a:cubicBezTo>
                  <a:pt x="209" y="85"/>
                  <a:pt x="209" y="86"/>
                  <a:pt x="209" y="86"/>
                </a:cubicBezTo>
                <a:cubicBezTo>
                  <a:pt x="210" y="86"/>
                  <a:pt x="210" y="85"/>
                  <a:pt x="211" y="85"/>
                </a:cubicBezTo>
                <a:cubicBezTo>
                  <a:pt x="211" y="85"/>
                  <a:pt x="211" y="85"/>
                  <a:pt x="211" y="85"/>
                </a:cubicBezTo>
                <a:cubicBezTo>
                  <a:pt x="210" y="85"/>
                  <a:pt x="210" y="85"/>
                  <a:pt x="209" y="85"/>
                </a:cubicBezTo>
                <a:close/>
                <a:moveTo>
                  <a:pt x="289" y="87"/>
                </a:moveTo>
                <a:cubicBezTo>
                  <a:pt x="290" y="87"/>
                  <a:pt x="290" y="86"/>
                  <a:pt x="290" y="86"/>
                </a:cubicBezTo>
                <a:cubicBezTo>
                  <a:pt x="290" y="86"/>
                  <a:pt x="290" y="85"/>
                  <a:pt x="289" y="86"/>
                </a:cubicBezTo>
                <a:cubicBezTo>
                  <a:pt x="291" y="86"/>
                  <a:pt x="288" y="86"/>
                  <a:pt x="289" y="87"/>
                </a:cubicBezTo>
                <a:close/>
                <a:moveTo>
                  <a:pt x="184" y="87"/>
                </a:moveTo>
                <a:cubicBezTo>
                  <a:pt x="183" y="87"/>
                  <a:pt x="183" y="87"/>
                  <a:pt x="182" y="87"/>
                </a:cubicBezTo>
                <a:cubicBezTo>
                  <a:pt x="181" y="88"/>
                  <a:pt x="184" y="88"/>
                  <a:pt x="184" y="87"/>
                </a:cubicBezTo>
                <a:close/>
                <a:moveTo>
                  <a:pt x="293" y="87"/>
                </a:moveTo>
                <a:cubicBezTo>
                  <a:pt x="293" y="87"/>
                  <a:pt x="293" y="87"/>
                  <a:pt x="292" y="87"/>
                </a:cubicBezTo>
                <a:cubicBezTo>
                  <a:pt x="292" y="88"/>
                  <a:pt x="293" y="88"/>
                  <a:pt x="293" y="88"/>
                </a:cubicBezTo>
                <a:cubicBezTo>
                  <a:pt x="293" y="88"/>
                  <a:pt x="294" y="88"/>
                  <a:pt x="293" y="87"/>
                </a:cubicBezTo>
                <a:close/>
                <a:moveTo>
                  <a:pt x="301" y="89"/>
                </a:moveTo>
                <a:cubicBezTo>
                  <a:pt x="301" y="88"/>
                  <a:pt x="302" y="88"/>
                  <a:pt x="302" y="87"/>
                </a:cubicBezTo>
                <a:cubicBezTo>
                  <a:pt x="300" y="88"/>
                  <a:pt x="299" y="88"/>
                  <a:pt x="297" y="87"/>
                </a:cubicBezTo>
                <a:cubicBezTo>
                  <a:pt x="297" y="89"/>
                  <a:pt x="295" y="88"/>
                  <a:pt x="294" y="87"/>
                </a:cubicBezTo>
                <a:cubicBezTo>
                  <a:pt x="295" y="90"/>
                  <a:pt x="300" y="87"/>
                  <a:pt x="301" y="89"/>
                </a:cubicBezTo>
                <a:close/>
                <a:moveTo>
                  <a:pt x="421" y="90"/>
                </a:moveTo>
                <a:cubicBezTo>
                  <a:pt x="422" y="90"/>
                  <a:pt x="426" y="91"/>
                  <a:pt x="426" y="89"/>
                </a:cubicBezTo>
                <a:cubicBezTo>
                  <a:pt x="425" y="90"/>
                  <a:pt x="423" y="89"/>
                  <a:pt x="421" y="90"/>
                </a:cubicBezTo>
                <a:close/>
                <a:moveTo>
                  <a:pt x="409" y="92"/>
                </a:moveTo>
                <a:cubicBezTo>
                  <a:pt x="411" y="90"/>
                  <a:pt x="418" y="92"/>
                  <a:pt x="419" y="90"/>
                </a:cubicBezTo>
                <a:cubicBezTo>
                  <a:pt x="420" y="90"/>
                  <a:pt x="420" y="90"/>
                  <a:pt x="419" y="90"/>
                </a:cubicBezTo>
                <a:cubicBezTo>
                  <a:pt x="411" y="91"/>
                  <a:pt x="406" y="90"/>
                  <a:pt x="399" y="92"/>
                </a:cubicBezTo>
                <a:cubicBezTo>
                  <a:pt x="401" y="92"/>
                  <a:pt x="406" y="92"/>
                  <a:pt x="409" y="92"/>
                </a:cubicBezTo>
                <a:close/>
              </a:path>
            </a:pathLst>
          </a:custGeom>
          <a:solidFill>
            <a:schemeClr val="tx1">
              <a:lumMod val="95000"/>
              <a:lumOff val="5000"/>
            </a:schemeClr>
          </a:solidFill>
          <a:ln>
            <a:noFill/>
          </a:ln>
        </p:spPr>
        <p:txBody>
          <a:bodyPr lIns="68580" tIns="34290" rIns="68580" bIns="34290" anchor="ctr" anchorCtr="1"/>
          <a:lstStyle/>
          <a:p>
            <a:endParaRPr lang="zh-CN" altLang="en-US"/>
          </a:p>
        </p:txBody>
      </p:sp>
      <p:sp>
        <p:nvSpPr>
          <p:cNvPr id="8" name="标题 9"/>
          <p:cNvSpPr>
            <a:spLocks noGrp="1"/>
          </p:cNvSpPr>
          <p:nvPr>
            <p:ph type="title"/>
          </p:nvPr>
        </p:nvSpPr>
        <p:spPr>
          <a:xfrm>
            <a:off x="5540375" y="466090"/>
            <a:ext cx="2708910" cy="450850"/>
          </a:xfrm>
        </p:spPr>
        <p:txBody>
          <a:bodyPr>
            <a:normAutofit fontScale="90000"/>
          </a:bodyPr>
          <a:lstStyle/>
          <a:p>
            <a:pPr algn="ctr" eaLnBrk="1" hangingPunct="1"/>
            <a:r>
              <a:rPr lang="zh-CN" altLang="en-US" sz="2700" dirty="0">
                <a:solidFill>
                  <a:schemeClr val="bg1"/>
                </a:solidFill>
                <a:latin typeface="李旭科书法" panose="02000603000000000000" pitchFamily="2" charset="-122"/>
                <a:ea typeface="李旭科书法" panose="02000603000000000000" pitchFamily="2" charset="-122"/>
              </a:rPr>
              <a:t>Personal Profile</a:t>
            </a:r>
            <a:endParaRPr lang="zh-CN" altLang="en-US" sz="2700" dirty="0">
              <a:solidFill>
                <a:schemeClr val="bg1"/>
              </a:solidFill>
              <a:latin typeface="李旭科书法" panose="02000603000000000000" pitchFamily="2" charset="-122"/>
              <a:ea typeface="李旭科书法" panose="02000603000000000000"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KSO_Shape"/>
          <p:cNvSpPr/>
          <p:nvPr/>
        </p:nvSpPr>
        <p:spPr bwMode="auto">
          <a:xfrm>
            <a:off x="323850" y="-5258"/>
            <a:ext cx="4457700" cy="841121"/>
          </a:xfrm>
          <a:custGeom>
            <a:avLst/>
            <a:gdLst>
              <a:gd name="T0" fmla="*/ 1630715 w 442"/>
              <a:gd name="T1" fmla="*/ 239911 h 96"/>
              <a:gd name="T2" fmla="*/ 1517471 w 442"/>
              <a:gd name="T3" fmla="*/ 367605 h 96"/>
              <a:gd name="T4" fmla="*/ 1166414 w 442"/>
              <a:gd name="T5" fmla="*/ 344388 h 96"/>
              <a:gd name="T6" fmla="*/ 1038071 w 442"/>
              <a:gd name="T7" fmla="*/ 344388 h 96"/>
              <a:gd name="T8" fmla="*/ 1068269 w 442"/>
              <a:gd name="T9" fmla="*/ 332780 h 96"/>
              <a:gd name="T10" fmla="*/ 890854 w 442"/>
              <a:gd name="T11" fmla="*/ 332780 h 96"/>
              <a:gd name="T12" fmla="*/ 751186 w 442"/>
              <a:gd name="T13" fmla="*/ 336649 h 96"/>
              <a:gd name="T14" fmla="*/ 637942 w 442"/>
              <a:gd name="T15" fmla="*/ 332780 h 96"/>
              <a:gd name="T16" fmla="*/ 135893 w 442"/>
              <a:gd name="T17" fmla="*/ 332780 h 96"/>
              <a:gd name="T18" fmla="*/ 279335 w 442"/>
              <a:gd name="T19" fmla="*/ 321171 h 96"/>
              <a:gd name="T20" fmla="*/ 430328 w 442"/>
              <a:gd name="T21" fmla="*/ 325041 h 96"/>
              <a:gd name="T22" fmla="*/ 513373 w 442"/>
              <a:gd name="T23" fmla="*/ 313432 h 96"/>
              <a:gd name="T24" fmla="*/ 237813 w 442"/>
              <a:gd name="T25" fmla="*/ 301823 h 96"/>
              <a:gd name="T26" fmla="*/ 434102 w 442"/>
              <a:gd name="T27" fmla="*/ 290215 h 96"/>
              <a:gd name="T28" fmla="*/ 434102 w 442"/>
              <a:gd name="T29" fmla="*/ 286345 h 96"/>
              <a:gd name="T30" fmla="*/ 332183 w 442"/>
              <a:gd name="T31" fmla="*/ 282476 h 96"/>
              <a:gd name="T32" fmla="*/ 513373 w 442"/>
              <a:gd name="T33" fmla="*/ 274737 h 96"/>
              <a:gd name="T34" fmla="*/ 475625 w 442"/>
              <a:gd name="T35" fmla="*/ 263128 h 96"/>
              <a:gd name="T36" fmla="*/ 237813 w 442"/>
              <a:gd name="T37" fmla="*/ 259259 h 96"/>
              <a:gd name="T38" fmla="*/ 211389 w 442"/>
              <a:gd name="T39" fmla="*/ 251520 h 96"/>
              <a:gd name="T40" fmla="*/ 135893 w 442"/>
              <a:gd name="T41" fmla="*/ 228302 h 96"/>
              <a:gd name="T42" fmla="*/ 105694 w 442"/>
              <a:gd name="T43" fmla="*/ 201216 h 96"/>
              <a:gd name="T44" fmla="*/ 305759 w 442"/>
              <a:gd name="T45" fmla="*/ 147042 h 96"/>
              <a:gd name="T46" fmla="*/ 162317 w 442"/>
              <a:gd name="T47" fmla="*/ 139303 h 96"/>
              <a:gd name="T48" fmla="*/ 475625 w 442"/>
              <a:gd name="T49" fmla="*/ 96738 h 96"/>
              <a:gd name="T50" fmla="*/ 275561 w 442"/>
              <a:gd name="T51" fmla="*/ 85130 h 96"/>
              <a:gd name="T52" fmla="*/ 736087 w 442"/>
              <a:gd name="T53" fmla="*/ 46434 h 96"/>
              <a:gd name="T54" fmla="*/ 1170189 w 442"/>
              <a:gd name="T55" fmla="*/ 34826 h 96"/>
              <a:gd name="T56" fmla="*/ 981449 w 442"/>
              <a:gd name="T57" fmla="*/ 23217 h 96"/>
              <a:gd name="T58" fmla="*/ 1041846 w 442"/>
              <a:gd name="T59" fmla="*/ 7739 h 96"/>
              <a:gd name="T60" fmla="*/ 1192838 w 442"/>
              <a:gd name="T61" fmla="*/ 11609 h 96"/>
              <a:gd name="T62" fmla="*/ 1041846 w 442"/>
              <a:gd name="T63" fmla="*/ 27087 h 96"/>
              <a:gd name="T64" fmla="*/ 551121 w 442"/>
              <a:gd name="T65" fmla="*/ 58043 h 96"/>
              <a:gd name="T66" fmla="*/ 343507 w 442"/>
              <a:gd name="T67" fmla="*/ 119955 h 96"/>
              <a:gd name="T68" fmla="*/ 173641 w 442"/>
              <a:gd name="T69" fmla="*/ 123825 h 96"/>
              <a:gd name="T70" fmla="*/ 196290 w 442"/>
              <a:gd name="T71" fmla="*/ 127695 h 96"/>
              <a:gd name="T72" fmla="*/ 203839 w 442"/>
              <a:gd name="T73" fmla="*/ 139303 h 96"/>
              <a:gd name="T74" fmla="*/ 354831 w 442"/>
              <a:gd name="T75" fmla="*/ 147042 h 96"/>
              <a:gd name="T76" fmla="*/ 324633 w 442"/>
              <a:gd name="T77" fmla="*/ 166390 h 96"/>
              <a:gd name="T78" fmla="*/ 230263 w 442"/>
              <a:gd name="T79" fmla="*/ 185738 h 96"/>
              <a:gd name="T80" fmla="*/ 222713 w 442"/>
              <a:gd name="T81" fmla="*/ 177998 h 96"/>
              <a:gd name="T82" fmla="*/ 1626940 w 442"/>
              <a:gd name="T83" fmla="*/ 177998 h 96"/>
              <a:gd name="T84" fmla="*/ 396354 w 442"/>
              <a:gd name="T85" fmla="*/ 205085 h 96"/>
              <a:gd name="T86" fmla="*/ 335957 w 442"/>
              <a:gd name="T87" fmla="*/ 216694 h 96"/>
              <a:gd name="T88" fmla="*/ 192515 w 442"/>
              <a:gd name="T89" fmla="*/ 232172 h 96"/>
              <a:gd name="T90" fmla="*/ 388805 w 442"/>
              <a:gd name="T91" fmla="*/ 228302 h 96"/>
              <a:gd name="T92" fmla="*/ 494499 w 442"/>
              <a:gd name="T93" fmla="*/ 220563 h 96"/>
              <a:gd name="T94" fmla="*/ 619068 w 442"/>
              <a:gd name="T95" fmla="*/ 216694 h 96"/>
              <a:gd name="T96" fmla="*/ 456751 w 442"/>
              <a:gd name="T97" fmla="*/ 212824 h 96"/>
              <a:gd name="T98" fmla="*/ 222713 w 442"/>
              <a:gd name="T99" fmla="*/ 208955 h 96"/>
              <a:gd name="T100" fmla="*/ 188740 w 442"/>
              <a:gd name="T101" fmla="*/ 216694 h 96"/>
              <a:gd name="T102" fmla="*/ 754961 w 442"/>
              <a:gd name="T103" fmla="*/ 212824 h 96"/>
              <a:gd name="T104" fmla="*/ 539797 w 442"/>
              <a:gd name="T105" fmla="*/ 232172 h 96"/>
              <a:gd name="T106" fmla="*/ 573770 w 442"/>
              <a:gd name="T107" fmla="*/ 220563 h 96"/>
              <a:gd name="T108" fmla="*/ 596419 w 442"/>
              <a:gd name="T109" fmla="*/ 228302 h 96"/>
              <a:gd name="T110" fmla="*/ 37748 w 442"/>
              <a:gd name="T111" fmla="*/ 251520 h 96"/>
              <a:gd name="T112" fmla="*/ 558671 w 442"/>
              <a:gd name="T113" fmla="*/ 282476 h 96"/>
              <a:gd name="T114" fmla="*/ 381255 w 442"/>
              <a:gd name="T115" fmla="*/ 301823 h 96"/>
              <a:gd name="T116" fmla="*/ 577545 w 442"/>
              <a:gd name="T117" fmla="*/ 317302 h 96"/>
              <a:gd name="T118" fmla="*/ 800258 w 442"/>
              <a:gd name="T119" fmla="*/ 321171 h 96"/>
              <a:gd name="T120" fmla="*/ 320858 w 442"/>
              <a:gd name="T121" fmla="*/ 328910 h 96"/>
              <a:gd name="T122" fmla="*/ 664365 w 442"/>
              <a:gd name="T123" fmla="*/ 328910 h 96"/>
              <a:gd name="T124" fmla="*/ 1121117 w 442"/>
              <a:gd name="T125" fmla="*/ 336649 h 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2" h="96">
                <a:moveTo>
                  <a:pt x="348" y="6"/>
                </a:moveTo>
                <a:cubicBezTo>
                  <a:pt x="349" y="5"/>
                  <a:pt x="348" y="5"/>
                  <a:pt x="348" y="5"/>
                </a:cubicBezTo>
                <a:cubicBezTo>
                  <a:pt x="354" y="5"/>
                  <a:pt x="362" y="5"/>
                  <a:pt x="366" y="7"/>
                </a:cubicBezTo>
                <a:cubicBezTo>
                  <a:pt x="367" y="8"/>
                  <a:pt x="367" y="7"/>
                  <a:pt x="367" y="7"/>
                </a:cubicBezTo>
                <a:cubicBezTo>
                  <a:pt x="368" y="7"/>
                  <a:pt x="370" y="7"/>
                  <a:pt x="370" y="8"/>
                </a:cubicBezTo>
                <a:cubicBezTo>
                  <a:pt x="371" y="8"/>
                  <a:pt x="371" y="7"/>
                  <a:pt x="372" y="7"/>
                </a:cubicBezTo>
                <a:cubicBezTo>
                  <a:pt x="373" y="8"/>
                  <a:pt x="373" y="8"/>
                  <a:pt x="374" y="7"/>
                </a:cubicBezTo>
                <a:cubicBezTo>
                  <a:pt x="378" y="7"/>
                  <a:pt x="384" y="9"/>
                  <a:pt x="388" y="9"/>
                </a:cubicBezTo>
                <a:cubicBezTo>
                  <a:pt x="400" y="10"/>
                  <a:pt x="412" y="10"/>
                  <a:pt x="422" y="13"/>
                </a:cubicBezTo>
                <a:cubicBezTo>
                  <a:pt x="422" y="14"/>
                  <a:pt x="421" y="15"/>
                  <a:pt x="421" y="16"/>
                </a:cubicBezTo>
                <a:cubicBezTo>
                  <a:pt x="421" y="17"/>
                  <a:pt x="422" y="17"/>
                  <a:pt x="423" y="16"/>
                </a:cubicBezTo>
                <a:cubicBezTo>
                  <a:pt x="422" y="18"/>
                  <a:pt x="424" y="19"/>
                  <a:pt x="422" y="21"/>
                </a:cubicBezTo>
                <a:cubicBezTo>
                  <a:pt x="423" y="22"/>
                  <a:pt x="426" y="22"/>
                  <a:pt x="428" y="22"/>
                </a:cubicBezTo>
                <a:cubicBezTo>
                  <a:pt x="428" y="23"/>
                  <a:pt x="428" y="23"/>
                  <a:pt x="427" y="23"/>
                </a:cubicBezTo>
                <a:cubicBezTo>
                  <a:pt x="428" y="24"/>
                  <a:pt x="429" y="24"/>
                  <a:pt x="430" y="24"/>
                </a:cubicBezTo>
                <a:cubicBezTo>
                  <a:pt x="429" y="26"/>
                  <a:pt x="430" y="26"/>
                  <a:pt x="431" y="26"/>
                </a:cubicBezTo>
                <a:cubicBezTo>
                  <a:pt x="431" y="27"/>
                  <a:pt x="431" y="27"/>
                  <a:pt x="432" y="27"/>
                </a:cubicBezTo>
                <a:cubicBezTo>
                  <a:pt x="432" y="28"/>
                  <a:pt x="431" y="28"/>
                  <a:pt x="431" y="29"/>
                </a:cubicBezTo>
                <a:cubicBezTo>
                  <a:pt x="431" y="30"/>
                  <a:pt x="432" y="30"/>
                  <a:pt x="433" y="31"/>
                </a:cubicBezTo>
                <a:cubicBezTo>
                  <a:pt x="432" y="32"/>
                  <a:pt x="433" y="32"/>
                  <a:pt x="434" y="33"/>
                </a:cubicBezTo>
                <a:cubicBezTo>
                  <a:pt x="431" y="35"/>
                  <a:pt x="435" y="37"/>
                  <a:pt x="436" y="38"/>
                </a:cubicBezTo>
                <a:cubicBezTo>
                  <a:pt x="437" y="40"/>
                  <a:pt x="435" y="41"/>
                  <a:pt x="435" y="43"/>
                </a:cubicBezTo>
                <a:cubicBezTo>
                  <a:pt x="435" y="46"/>
                  <a:pt x="438" y="46"/>
                  <a:pt x="439" y="49"/>
                </a:cubicBezTo>
                <a:cubicBezTo>
                  <a:pt x="437" y="49"/>
                  <a:pt x="439" y="52"/>
                  <a:pt x="436" y="52"/>
                </a:cubicBezTo>
                <a:cubicBezTo>
                  <a:pt x="436" y="54"/>
                  <a:pt x="437" y="54"/>
                  <a:pt x="436" y="56"/>
                </a:cubicBezTo>
                <a:cubicBezTo>
                  <a:pt x="433" y="55"/>
                  <a:pt x="433" y="60"/>
                  <a:pt x="432" y="62"/>
                </a:cubicBezTo>
                <a:cubicBezTo>
                  <a:pt x="430" y="61"/>
                  <a:pt x="429" y="62"/>
                  <a:pt x="428" y="62"/>
                </a:cubicBezTo>
                <a:cubicBezTo>
                  <a:pt x="428" y="67"/>
                  <a:pt x="433" y="68"/>
                  <a:pt x="437" y="66"/>
                </a:cubicBezTo>
                <a:cubicBezTo>
                  <a:pt x="437" y="65"/>
                  <a:pt x="437" y="64"/>
                  <a:pt x="437" y="64"/>
                </a:cubicBezTo>
                <a:cubicBezTo>
                  <a:pt x="437" y="63"/>
                  <a:pt x="438" y="65"/>
                  <a:pt x="438" y="65"/>
                </a:cubicBezTo>
                <a:cubicBezTo>
                  <a:pt x="438" y="67"/>
                  <a:pt x="441" y="68"/>
                  <a:pt x="441" y="70"/>
                </a:cubicBezTo>
                <a:cubicBezTo>
                  <a:pt x="441" y="70"/>
                  <a:pt x="440" y="71"/>
                  <a:pt x="441" y="71"/>
                </a:cubicBezTo>
                <a:cubicBezTo>
                  <a:pt x="441" y="72"/>
                  <a:pt x="441" y="73"/>
                  <a:pt x="439" y="74"/>
                </a:cubicBezTo>
                <a:cubicBezTo>
                  <a:pt x="440" y="74"/>
                  <a:pt x="441" y="75"/>
                  <a:pt x="441" y="76"/>
                </a:cubicBezTo>
                <a:cubicBezTo>
                  <a:pt x="440" y="76"/>
                  <a:pt x="441" y="78"/>
                  <a:pt x="442" y="78"/>
                </a:cubicBezTo>
                <a:cubicBezTo>
                  <a:pt x="440" y="78"/>
                  <a:pt x="441" y="79"/>
                  <a:pt x="439" y="79"/>
                </a:cubicBezTo>
                <a:cubicBezTo>
                  <a:pt x="439" y="80"/>
                  <a:pt x="440" y="80"/>
                  <a:pt x="440" y="81"/>
                </a:cubicBezTo>
                <a:cubicBezTo>
                  <a:pt x="439" y="81"/>
                  <a:pt x="439" y="81"/>
                  <a:pt x="439" y="82"/>
                </a:cubicBezTo>
                <a:cubicBezTo>
                  <a:pt x="439" y="82"/>
                  <a:pt x="440" y="82"/>
                  <a:pt x="441" y="83"/>
                </a:cubicBezTo>
                <a:cubicBezTo>
                  <a:pt x="440" y="84"/>
                  <a:pt x="437" y="82"/>
                  <a:pt x="437" y="85"/>
                </a:cubicBezTo>
                <a:cubicBezTo>
                  <a:pt x="437" y="85"/>
                  <a:pt x="439" y="85"/>
                  <a:pt x="439" y="85"/>
                </a:cubicBezTo>
                <a:cubicBezTo>
                  <a:pt x="439" y="86"/>
                  <a:pt x="438" y="87"/>
                  <a:pt x="438" y="87"/>
                </a:cubicBezTo>
                <a:cubicBezTo>
                  <a:pt x="438" y="88"/>
                  <a:pt x="437" y="87"/>
                  <a:pt x="437" y="88"/>
                </a:cubicBezTo>
                <a:cubicBezTo>
                  <a:pt x="437" y="88"/>
                  <a:pt x="437" y="88"/>
                  <a:pt x="438" y="88"/>
                </a:cubicBezTo>
                <a:cubicBezTo>
                  <a:pt x="437" y="89"/>
                  <a:pt x="435" y="89"/>
                  <a:pt x="434" y="89"/>
                </a:cubicBezTo>
                <a:cubicBezTo>
                  <a:pt x="434" y="90"/>
                  <a:pt x="435" y="90"/>
                  <a:pt x="435" y="90"/>
                </a:cubicBezTo>
                <a:cubicBezTo>
                  <a:pt x="434" y="92"/>
                  <a:pt x="433" y="93"/>
                  <a:pt x="432" y="94"/>
                </a:cubicBezTo>
                <a:cubicBezTo>
                  <a:pt x="431" y="95"/>
                  <a:pt x="433" y="94"/>
                  <a:pt x="433" y="95"/>
                </a:cubicBezTo>
                <a:cubicBezTo>
                  <a:pt x="424" y="95"/>
                  <a:pt x="416" y="96"/>
                  <a:pt x="409" y="94"/>
                </a:cubicBezTo>
                <a:cubicBezTo>
                  <a:pt x="408" y="95"/>
                  <a:pt x="407" y="95"/>
                  <a:pt x="405" y="95"/>
                </a:cubicBezTo>
                <a:cubicBezTo>
                  <a:pt x="405" y="95"/>
                  <a:pt x="406" y="95"/>
                  <a:pt x="406" y="94"/>
                </a:cubicBezTo>
                <a:cubicBezTo>
                  <a:pt x="405" y="95"/>
                  <a:pt x="404" y="95"/>
                  <a:pt x="402" y="95"/>
                </a:cubicBezTo>
                <a:cubicBezTo>
                  <a:pt x="402" y="93"/>
                  <a:pt x="397" y="94"/>
                  <a:pt x="395" y="93"/>
                </a:cubicBezTo>
                <a:cubicBezTo>
                  <a:pt x="396" y="93"/>
                  <a:pt x="397" y="93"/>
                  <a:pt x="397" y="93"/>
                </a:cubicBezTo>
                <a:cubicBezTo>
                  <a:pt x="398" y="92"/>
                  <a:pt x="395" y="93"/>
                  <a:pt x="396" y="92"/>
                </a:cubicBezTo>
                <a:cubicBezTo>
                  <a:pt x="397" y="92"/>
                  <a:pt x="397" y="92"/>
                  <a:pt x="398" y="92"/>
                </a:cubicBezTo>
                <a:cubicBezTo>
                  <a:pt x="382" y="91"/>
                  <a:pt x="366" y="90"/>
                  <a:pt x="351" y="89"/>
                </a:cubicBezTo>
                <a:cubicBezTo>
                  <a:pt x="354" y="91"/>
                  <a:pt x="355" y="89"/>
                  <a:pt x="357" y="91"/>
                </a:cubicBezTo>
                <a:cubicBezTo>
                  <a:pt x="358" y="90"/>
                  <a:pt x="359" y="90"/>
                  <a:pt x="361" y="91"/>
                </a:cubicBezTo>
                <a:cubicBezTo>
                  <a:pt x="355" y="91"/>
                  <a:pt x="350" y="90"/>
                  <a:pt x="346" y="90"/>
                </a:cubicBezTo>
                <a:cubicBezTo>
                  <a:pt x="347" y="90"/>
                  <a:pt x="347" y="90"/>
                  <a:pt x="347" y="90"/>
                </a:cubicBezTo>
                <a:cubicBezTo>
                  <a:pt x="346" y="89"/>
                  <a:pt x="346" y="90"/>
                  <a:pt x="345" y="90"/>
                </a:cubicBezTo>
                <a:cubicBezTo>
                  <a:pt x="345" y="90"/>
                  <a:pt x="346" y="90"/>
                  <a:pt x="345" y="89"/>
                </a:cubicBezTo>
                <a:cubicBezTo>
                  <a:pt x="342" y="89"/>
                  <a:pt x="341" y="88"/>
                  <a:pt x="338" y="88"/>
                </a:cubicBezTo>
                <a:cubicBezTo>
                  <a:pt x="338" y="88"/>
                  <a:pt x="338" y="88"/>
                  <a:pt x="338" y="88"/>
                </a:cubicBezTo>
                <a:cubicBezTo>
                  <a:pt x="337" y="88"/>
                  <a:pt x="335" y="87"/>
                  <a:pt x="336" y="88"/>
                </a:cubicBezTo>
                <a:cubicBezTo>
                  <a:pt x="335" y="87"/>
                  <a:pt x="334" y="87"/>
                  <a:pt x="333" y="88"/>
                </a:cubicBezTo>
                <a:cubicBezTo>
                  <a:pt x="333" y="88"/>
                  <a:pt x="332" y="88"/>
                  <a:pt x="332" y="87"/>
                </a:cubicBezTo>
                <a:cubicBezTo>
                  <a:pt x="331" y="88"/>
                  <a:pt x="330" y="87"/>
                  <a:pt x="329" y="88"/>
                </a:cubicBezTo>
                <a:cubicBezTo>
                  <a:pt x="328" y="88"/>
                  <a:pt x="329" y="88"/>
                  <a:pt x="329" y="87"/>
                </a:cubicBezTo>
                <a:cubicBezTo>
                  <a:pt x="328" y="87"/>
                  <a:pt x="328" y="88"/>
                  <a:pt x="328" y="88"/>
                </a:cubicBezTo>
                <a:cubicBezTo>
                  <a:pt x="329" y="89"/>
                  <a:pt x="326" y="87"/>
                  <a:pt x="325" y="88"/>
                </a:cubicBezTo>
                <a:cubicBezTo>
                  <a:pt x="325" y="88"/>
                  <a:pt x="324" y="87"/>
                  <a:pt x="325" y="87"/>
                </a:cubicBezTo>
                <a:cubicBezTo>
                  <a:pt x="324" y="87"/>
                  <a:pt x="323" y="88"/>
                  <a:pt x="324" y="88"/>
                </a:cubicBezTo>
                <a:cubicBezTo>
                  <a:pt x="320" y="87"/>
                  <a:pt x="312" y="87"/>
                  <a:pt x="308" y="88"/>
                </a:cubicBezTo>
                <a:cubicBezTo>
                  <a:pt x="307" y="86"/>
                  <a:pt x="305" y="88"/>
                  <a:pt x="304" y="87"/>
                </a:cubicBezTo>
                <a:cubicBezTo>
                  <a:pt x="304" y="88"/>
                  <a:pt x="303" y="88"/>
                  <a:pt x="303" y="88"/>
                </a:cubicBezTo>
                <a:cubicBezTo>
                  <a:pt x="304" y="89"/>
                  <a:pt x="308" y="87"/>
                  <a:pt x="309" y="89"/>
                </a:cubicBezTo>
                <a:cubicBezTo>
                  <a:pt x="312" y="87"/>
                  <a:pt x="318" y="89"/>
                  <a:pt x="321" y="88"/>
                </a:cubicBezTo>
                <a:cubicBezTo>
                  <a:pt x="323" y="89"/>
                  <a:pt x="319" y="90"/>
                  <a:pt x="319" y="89"/>
                </a:cubicBezTo>
                <a:cubicBezTo>
                  <a:pt x="318" y="89"/>
                  <a:pt x="318" y="89"/>
                  <a:pt x="316" y="89"/>
                </a:cubicBezTo>
                <a:cubicBezTo>
                  <a:pt x="316" y="90"/>
                  <a:pt x="317" y="89"/>
                  <a:pt x="317" y="90"/>
                </a:cubicBezTo>
                <a:cubicBezTo>
                  <a:pt x="317" y="90"/>
                  <a:pt x="316" y="89"/>
                  <a:pt x="314" y="90"/>
                </a:cubicBezTo>
                <a:cubicBezTo>
                  <a:pt x="314" y="90"/>
                  <a:pt x="315" y="90"/>
                  <a:pt x="315" y="90"/>
                </a:cubicBezTo>
                <a:cubicBezTo>
                  <a:pt x="311" y="88"/>
                  <a:pt x="309" y="90"/>
                  <a:pt x="305" y="89"/>
                </a:cubicBezTo>
                <a:cubicBezTo>
                  <a:pt x="305" y="90"/>
                  <a:pt x="305" y="90"/>
                  <a:pt x="305" y="90"/>
                </a:cubicBezTo>
                <a:cubicBezTo>
                  <a:pt x="306" y="90"/>
                  <a:pt x="304" y="90"/>
                  <a:pt x="304" y="90"/>
                </a:cubicBezTo>
                <a:cubicBezTo>
                  <a:pt x="305" y="88"/>
                  <a:pt x="302" y="90"/>
                  <a:pt x="299" y="89"/>
                </a:cubicBezTo>
                <a:cubicBezTo>
                  <a:pt x="300" y="90"/>
                  <a:pt x="300" y="90"/>
                  <a:pt x="298" y="90"/>
                </a:cubicBezTo>
                <a:cubicBezTo>
                  <a:pt x="299" y="90"/>
                  <a:pt x="299" y="90"/>
                  <a:pt x="299" y="89"/>
                </a:cubicBezTo>
                <a:cubicBezTo>
                  <a:pt x="296" y="89"/>
                  <a:pt x="292" y="89"/>
                  <a:pt x="288" y="89"/>
                </a:cubicBezTo>
                <a:cubicBezTo>
                  <a:pt x="289" y="88"/>
                  <a:pt x="288" y="88"/>
                  <a:pt x="290" y="88"/>
                </a:cubicBezTo>
                <a:cubicBezTo>
                  <a:pt x="288" y="87"/>
                  <a:pt x="286" y="90"/>
                  <a:pt x="283" y="89"/>
                </a:cubicBezTo>
                <a:cubicBezTo>
                  <a:pt x="282" y="89"/>
                  <a:pt x="284" y="89"/>
                  <a:pt x="285" y="89"/>
                </a:cubicBezTo>
                <a:cubicBezTo>
                  <a:pt x="285" y="88"/>
                  <a:pt x="285" y="88"/>
                  <a:pt x="284" y="88"/>
                </a:cubicBezTo>
                <a:cubicBezTo>
                  <a:pt x="284" y="88"/>
                  <a:pt x="285" y="89"/>
                  <a:pt x="283" y="89"/>
                </a:cubicBezTo>
                <a:cubicBezTo>
                  <a:pt x="284" y="88"/>
                  <a:pt x="282" y="88"/>
                  <a:pt x="281" y="88"/>
                </a:cubicBezTo>
                <a:cubicBezTo>
                  <a:pt x="281" y="89"/>
                  <a:pt x="282" y="88"/>
                  <a:pt x="283" y="88"/>
                </a:cubicBezTo>
                <a:cubicBezTo>
                  <a:pt x="283" y="89"/>
                  <a:pt x="281" y="89"/>
                  <a:pt x="281" y="89"/>
                </a:cubicBezTo>
                <a:cubicBezTo>
                  <a:pt x="279" y="89"/>
                  <a:pt x="279" y="89"/>
                  <a:pt x="279" y="89"/>
                </a:cubicBezTo>
                <a:cubicBezTo>
                  <a:pt x="279" y="88"/>
                  <a:pt x="280" y="89"/>
                  <a:pt x="280" y="88"/>
                </a:cubicBezTo>
                <a:cubicBezTo>
                  <a:pt x="279" y="87"/>
                  <a:pt x="279" y="88"/>
                  <a:pt x="277" y="88"/>
                </a:cubicBezTo>
                <a:cubicBezTo>
                  <a:pt x="279" y="89"/>
                  <a:pt x="277" y="89"/>
                  <a:pt x="277" y="88"/>
                </a:cubicBezTo>
                <a:cubicBezTo>
                  <a:pt x="277" y="88"/>
                  <a:pt x="276" y="89"/>
                  <a:pt x="275" y="89"/>
                </a:cubicBezTo>
                <a:cubicBezTo>
                  <a:pt x="275" y="88"/>
                  <a:pt x="275" y="89"/>
                  <a:pt x="275" y="88"/>
                </a:cubicBezTo>
                <a:cubicBezTo>
                  <a:pt x="275" y="88"/>
                  <a:pt x="274" y="89"/>
                  <a:pt x="274" y="89"/>
                </a:cubicBezTo>
                <a:cubicBezTo>
                  <a:pt x="273" y="89"/>
                  <a:pt x="274" y="89"/>
                  <a:pt x="274" y="88"/>
                </a:cubicBezTo>
                <a:cubicBezTo>
                  <a:pt x="272" y="88"/>
                  <a:pt x="268" y="88"/>
                  <a:pt x="265" y="88"/>
                </a:cubicBezTo>
                <a:cubicBezTo>
                  <a:pt x="265" y="89"/>
                  <a:pt x="265" y="89"/>
                  <a:pt x="266" y="89"/>
                </a:cubicBezTo>
                <a:cubicBezTo>
                  <a:pt x="265" y="90"/>
                  <a:pt x="265" y="88"/>
                  <a:pt x="264" y="88"/>
                </a:cubicBezTo>
                <a:cubicBezTo>
                  <a:pt x="264" y="88"/>
                  <a:pt x="265" y="89"/>
                  <a:pt x="264" y="89"/>
                </a:cubicBezTo>
                <a:cubicBezTo>
                  <a:pt x="262" y="89"/>
                  <a:pt x="265" y="89"/>
                  <a:pt x="264" y="88"/>
                </a:cubicBezTo>
                <a:cubicBezTo>
                  <a:pt x="263" y="89"/>
                  <a:pt x="261" y="88"/>
                  <a:pt x="261" y="89"/>
                </a:cubicBezTo>
                <a:cubicBezTo>
                  <a:pt x="260" y="89"/>
                  <a:pt x="261" y="89"/>
                  <a:pt x="261" y="88"/>
                </a:cubicBezTo>
                <a:cubicBezTo>
                  <a:pt x="259" y="89"/>
                  <a:pt x="259" y="88"/>
                  <a:pt x="257" y="88"/>
                </a:cubicBezTo>
                <a:cubicBezTo>
                  <a:pt x="257" y="89"/>
                  <a:pt x="257" y="89"/>
                  <a:pt x="256" y="89"/>
                </a:cubicBezTo>
                <a:cubicBezTo>
                  <a:pt x="256" y="89"/>
                  <a:pt x="257" y="88"/>
                  <a:pt x="256" y="88"/>
                </a:cubicBezTo>
                <a:cubicBezTo>
                  <a:pt x="255" y="88"/>
                  <a:pt x="255" y="89"/>
                  <a:pt x="253" y="88"/>
                </a:cubicBezTo>
                <a:cubicBezTo>
                  <a:pt x="253" y="88"/>
                  <a:pt x="253" y="89"/>
                  <a:pt x="254" y="89"/>
                </a:cubicBezTo>
                <a:cubicBezTo>
                  <a:pt x="254" y="89"/>
                  <a:pt x="252" y="89"/>
                  <a:pt x="253" y="88"/>
                </a:cubicBezTo>
                <a:cubicBezTo>
                  <a:pt x="251" y="88"/>
                  <a:pt x="252" y="89"/>
                  <a:pt x="250" y="89"/>
                </a:cubicBezTo>
                <a:cubicBezTo>
                  <a:pt x="249" y="89"/>
                  <a:pt x="251" y="90"/>
                  <a:pt x="250" y="89"/>
                </a:cubicBezTo>
                <a:cubicBezTo>
                  <a:pt x="250" y="88"/>
                  <a:pt x="248" y="88"/>
                  <a:pt x="248" y="89"/>
                </a:cubicBezTo>
                <a:cubicBezTo>
                  <a:pt x="248" y="89"/>
                  <a:pt x="248" y="89"/>
                  <a:pt x="247" y="88"/>
                </a:cubicBezTo>
                <a:cubicBezTo>
                  <a:pt x="246" y="88"/>
                  <a:pt x="247" y="90"/>
                  <a:pt x="246" y="89"/>
                </a:cubicBezTo>
                <a:cubicBezTo>
                  <a:pt x="246" y="89"/>
                  <a:pt x="247" y="89"/>
                  <a:pt x="247" y="89"/>
                </a:cubicBezTo>
                <a:cubicBezTo>
                  <a:pt x="245" y="89"/>
                  <a:pt x="243" y="88"/>
                  <a:pt x="243" y="89"/>
                </a:cubicBezTo>
                <a:cubicBezTo>
                  <a:pt x="242" y="90"/>
                  <a:pt x="242" y="88"/>
                  <a:pt x="241" y="88"/>
                </a:cubicBezTo>
                <a:cubicBezTo>
                  <a:pt x="249" y="88"/>
                  <a:pt x="256" y="87"/>
                  <a:pt x="264" y="87"/>
                </a:cubicBezTo>
                <a:cubicBezTo>
                  <a:pt x="271" y="87"/>
                  <a:pt x="278" y="88"/>
                  <a:pt x="283" y="86"/>
                </a:cubicBezTo>
                <a:cubicBezTo>
                  <a:pt x="283" y="86"/>
                  <a:pt x="281" y="87"/>
                  <a:pt x="281" y="86"/>
                </a:cubicBezTo>
                <a:cubicBezTo>
                  <a:pt x="280" y="86"/>
                  <a:pt x="279" y="87"/>
                  <a:pt x="278" y="85"/>
                </a:cubicBezTo>
                <a:cubicBezTo>
                  <a:pt x="278" y="86"/>
                  <a:pt x="278" y="86"/>
                  <a:pt x="278" y="86"/>
                </a:cubicBezTo>
                <a:cubicBezTo>
                  <a:pt x="277" y="86"/>
                  <a:pt x="274" y="87"/>
                  <a:pt x="275" y="85"/>
                </a:cubicBezTo>
                <a:cubicBezTo>
                  <a:pt x="274" y="86"/>
                  <a:pt x="273" y="86"/>
                  <a:pt x="271" y="86"/>
                </a:cubicBezTo>
                <a:cubicBezTo>
                  <a:pt x="271" y="85"/>
                  <a:pt x="272" y="86"/>
                  <a:pt x="272" y="86"/>
                </a:cubicBezTo>
                <a:cubicBezTo>
                  <a:pt x="272" y="85"/>
                  <a:pt x="270" y="86"/>
                  <a:pt x="270" y="85"/>
                </a:cubicBezTo>
                <a:cubicBezTo>
                  <a:pt x="271" y="86"/>
                  <a:pt x="269" y="86"/>
                  <a:pt x="269" y="86"/>
                </a:cubicBezTo>
                <a:cubicBezTo>
                  <a:pt x="268" y="86"/>
                  <a:pt x="268" y="85"/>
                  <a:pt x="267" y="86"/>
                </a:cubicBezTo>
                <a:cubicBezTo>
                  <a:pt x="268" y="86"/>
                  <a:pt x="264" y="87"/>
                  <a:pt x="263" y="85"/>
                </a:cubicBezTo>
                <a:cubicBezTo>
                  <a:pt x="262" y="85"/>
                  <a:pt x="263" y="86"/>
                  <a:pt x="262" y="86"/>
                </a:cubicBezTo>
                <a:cubicBezTo>
                  <a:pt x="260" y="84"/>
                  <a:pt x="258" y="87"/>
                  <a:pt x="255" y="86"/>
                </a:cubicBezTo>
                <a:cubicBezTo>
                  <a:pt x="255" y="86"/>
                  <a:pt x="255" y="86"/>
                  <a:pt x="256" y="86"/>
                </a:cubicBezTo>
                <a:cubicBezTo>
                  <a:pt x="255" y="87"/>
                  <a:pt x="255" y="86"/>
                  <a:pt x="253" y="86"/>
                </a:cubicBezTo>
                <a:cubicBezTo>
                  <a:pt x="253" y="87"/>
                  <a:pt x="252" y="86"/>
                  <a:pt x="252" y="86"/>
                </a:cubicBezTo>
                <a:cubicBezTo>
                  <a:pt x="251" y="86"/>
                  <a:pt x="252" y="86"/>
                  <a:pt x="252" y="86"/>
                </a:cubicBezTo>
                <a:cubicBezTo>
                  <a:pt x="251" y="86"/>
                  <a:pt x="251" y="86"/>
                  <a:pt x="250" y="86"/>
                </a:cubicBezTo>
                <a:cubicBezTo>
                  <a:pt x="251" y="86"/>
                  <a:pt x="251" y="86"/>
                  <a:pt x="251" y="86"/>
                </a:cubicBezTo>
                <a:cubicBezTo>
                  <a:pt x="248" y="86"/>
                  <a:pt x="246" y="87"/>
                  <a:pt x="242" y="86"/>
                </a:cubicBezTo>
                <a:cubicBezTo>
                  <a:pt x="243" y="86"/>
                  <a:pt x="243" y="86"/>
                  <a:pt x="243" y="86"/>
                </a:cubicBezTo>
                <a:cubicBezTo>
                  <a:pt x="242" y="87"/>
                  <a:pt x="242" y="87"/>
                  <a:pt x="242" y="86"/>
                </a:cubicBezTo>
                <a:cubicBezTo>
                  <a:pt x="241" y="86"/>
                  <a:pt x="240" y="86"/>
                  <a:pt x="240" y="87"/>
                </a:cubicBezTo>
                <a:cubicBezTo>
                  <a:pt x="239" y="87"/>
                  <a:pt x="239" y="85"/>
                  <a:pt x="238" y="86"/>
                </a:cubicBezTo>
                <a:cubicBezTo>
                  <a:pt x="238" y="87"/>
                  <a:pt x="239" y="86"/>
                  <a:pt x="239" y="86"/>
                </a:cubicBezTo>
                <a:cubicBezTo>
                  <a:pt x="239" y="87"/>
                  <a:pt x="236" y="87"/>
                  <a:pt x="238" y="86"/>
                </a:cubicBezTo>
                <a:cubicBezTo>
                  <a:pt x="237" y="86"/>
                  <a:pt x="237" y="86"/>
                  <a:pt x="236" y="86"/>
                </a:cubicBezTo>
                <a:cubicBezTo>
                  <a:pt x="236" y="87"/>
                  <a:pt x="237" y="86"/>
                  <a:pt x="237" y="87"/>
                </a:cubicBezTo>
                <a:cubicBezTo>
                  <a:pt x="236" y="87"/>
                  <a:pt x="236" y="87"/>
                  <a:pt x="235" y="86"/>
                </a:cubicBezTo>
                <a:cubicBezTo>
                  <a:pt x="235" y="87"/>
                  <a:pt x="234" y="86"/>
                  <a:pt x="233" y="87"/>
                </a:cubicBezTo>
                <a:cubicBezTo>
                  <a:pt x="233" y="86"/>
                  <a:pt x="233" y="87"/>
                  <a:pt x="233" y="86"/>
                </a:cubicBezTo>
                <a:cubicBezTo>
                  <a:pt x="232" y="86"/>
                  <a:pt x="231" y="86"/>
                  <a:pt x="229" y="86"/>
                </a:cubicBezTo>
                <a:cubicBezTo>
                  <a:pt x="230" y="87"/>
                  <a:pt x="229" y="88"/>
                  <a:pt x="228" y="86"/>
                </a:cubicBezTo>
                <a:cubicBezTo>
                  <a:pt x="227" y="87"/>
                  <a:pt x="227" y="86"/>
                  <a:pt x="226" y="86"/>
                </a:cubicBezTo>
                <a:cubicBezTo>
                  <a:pt x="226" y="87"/>
                  <a:pt x="226" y="87"/>
                  <a:pt x="226" y="87"/>
                </a:cubicBezTo>
                <a:cubicBezTo>
                  <a:pt x="226" y="87"/>
                  <a:pt x="225" y="87"/>
                  <a:pt x="225" y="86"/>
                </a:cubicBezTo>
                <a:cubicBezTo>
                  <a:pt x="221" y="86"/>
                  <a:pt x="218" y="86"/>
                  <a:pt x="215" y="86"/>
                </a:cubicBezTo>
                <a:cubicBezTo>
                  <a:pt x="214" y="86"/>
                  <a:pt x="216" y="86"/>
                  <a:pt x="215" y="85"/>
                </a:cubicBezTo>
                <a:cubicBezTo>
                  <a:pt x="213" y="88"/>
                  <a:pt x="210" y="86"/>
                  <a:pt x="208" y="87"/>
                </a:cubicBezTo>
                <a:cubicBezTo>
                  <a:pt x="207" y="86"/>
                  <a:pt x="206" y="88"/>
                  <a:pt x="205" y="87"/>
                </a:cubicBezTo>
                <a:cubicBezTo>
                  <a:pt x="204" y="86"/>
                  <a:pt x="206" y="87"/>
                  <a:pt x="206" y="87"/>
                </a:cubicBezTo>
                <a:cubicBezTo>
                  <a:pt x="205" y="86"/>
                  <a:pt x="204" y="87"/>
                  <a:pt x="203" y="86"/>
                </a:cubicBezTo>
                <a:cubicBezTo>
                  <a:pt x="203" y="86"/>
                  <a:pt x="203" y="87"/>
                  <a:pt x="204" y="87"/>
                </a:cubicBezTo>
                <a:cubicBezTo>
                  <a:pt x="203" y="88"/>
                  <a:pt x="202" y="87"/>
                  <a:pt x="202" y="88"/>
                </a:cubicBezTo>
                <a:cubicBezTo>
                  <a:pt x="202" y="87"/>
                  <a:pt x="201" y="87"/>
                  <a:pt x="203" y="87"/>
                </a:cubicBezTo>
                <a:cubicBezTo>
                  <a:pt x="203" y="86"/>
                  <a:pt x="202" y="87"/>
                  <a:pt x="201" y="86"/>
                </a:cubicBezTo>
                <a:cubicBezTo>
                  <a:pt x="201" y="87"/>
                  <a:pt x="202" y="87"/>
                  <a:pt x="201" y="87"/>
                </a:cubicBezTo>
                <a:cubicBezTo>
                  <a:pt x="201" y="87"/>
                  <a:pt x="201" y="87"/>
                  <a:pt x="201" y="86"/>
                </a:cubicBezTo>
                <a:cubicBezTo>
                  <a:pt x="200" y="86"/>
                  <a:pt x="200" y="87"/>
                  <a:pt x="199" y="87"/>
                </a:cubicBezTo>
                <a:cubicBezTo>
                  <a:pt x="199" y="87"/>
                  <a:pt x="201" y="87"/>
                  <a:pt x="200" y="88"/>
                </a:cubicBezTo>
                <a:cubicBezTo>
                  <a:pt x="199" y="88"/>
                  <a:pt x="199" y="87"/>
                  <a:pt x="199" y="86"/>
                </a:cubicBezTo>
                <a:cubicBezTo>
                  <a:pt x="199" y="86"/>
                  <a:pt x="198" y="86"/>
                  <a:pt x="198" y="86"/>
                </a:cubicBezTo>
                <a:cubicBezTo>
                  <a:pt x="198" y="87"/>
                  <a:pt x="199" y="87"/>
                  <a:pt x="199" y="87"/>
                </a:cubicBezTo>
                <a:cubicBezTo>
                  <a:pt x="199" y="88"/>
                  <a:pt x="198" y="88"/>
                  <a:pt x="197" y="88"/>
                </a:cubicBezTo>
                <a:cubicBezTo>
                  <a:pt x="197" y="88"/>
                  <a:pt x="198" y="88"/>
                  <a:pt x="198" y="87"/>
                </a:cubicBezTo>
                <a:cubicBezTo>
                  <a:pt x="197" y="88"/>
                  <a:pt x="195" y="88"/>
                  <a:pt x="195" y="87"/>
                </a:cubicBezTo>
                <a:cubicBezTo>
                  <a:pt x="194" y="87"/>
                  <a:pt x="194" y="87"/>
                  <a:pt x="194" y="87"/>
                </a:cubicBezTo>
                <a:cubicBezTo>
                  <a:pt x="193" y="87"/>
                  <a:pt x="193" y="88"/>
                  <a:pt x="192" y="88"/>
                </a:cubicBezTo>
                <a:cubicBezTo>
                  <a:pt x="193" y="87"/>
                  <a:pt x="193" y="88"/>
                  <a:pt x="193" y="88"/>
                </a:cubicBezTo>
                <a:cubicBezTo>
                  <a:pt x="193" y="86"/>
                  <a:pt x="190" y="88"/>
                  <a:pt x="190" y="86"/>
                </a:cubicBezTo>
                <a:cubicBezTo>
                  <a:pt x="190" y="86"/>
                  <a:pt x="190" y="87"/>
                  <a:pt x="188" y="87"/>
                </a:cubicBezTo>
                <a:cubicBezTo>
                  <a:pt x="189" y="88"/>
                  <a:pt x="188" y="87"/>
                  <a:pt x="188" y="88"/>
                </a:cubicBezTo>
                <a:cubicBezTo>
                  <a:pt x="187" y="88"/>
                  <a:pt x="188" y="87"/>
                  <a:pt x="187" y="86"/>
                </a:cubicBezTo>
                <a:cubicBezTo>
                  <a:pt x="187" y="86"/>
                  <a:pt x="186" y="87"/>
                  <a:pt x="187" y="88"/>
                </a:cubicBezTo>
                <a:cubicBezTo>
                  <a:pt x="184" y="88"/>
                  <a:pt x="181" y="88"/>
                  <a:pt x="179" y="87"/>
                </a:cubicBezTo>
                <a:cubicBezTo>
                  <a:pt x="180" y="88"/>
                  <a:pt x="181" y="87"/>
                  <a:pt x="182" y="87"/>
                </a:cubicBezTo>
                <a:cubicBezTo>
                  <a:pt x="182" y="86"/>
                  <a:pt x="178" y="87"/>
                  <a:pt x="178" y="86"/>
                </a:cubicBezTo>
                <a:cubicBezTo>
                  <a:pt x="176" y="87"/>
                  <a:pt x="174" y="87"/>
                  <a:pt x="173" y="86"/>
                </a:cubicBezTo>
                <a:cubicBezTo>
                  <a:pt x="169" y="88"/>
                  <a:pt x="163" y="86"/>
                  <a:pt x="158" y="87"/>
                </a:cubicBezTo>
                <a:cubicBezTo>
                  <a:pt x="157" y="87"/>
                  <a:pt x="158" y="86"/>
                  <a:pt x="157" y="86"/>
                </a:cubicBezTo>
                <a:cubicBezTo>
                  <a:pt x="156" y="87"/>
                  <a:pt x="152" y="87"/>
                  <a:pt x="149" y="86"/>
                </a:cubicBezTo>
                <a:cubicBezTo>
                  <a:pt x="146" y="87"/>
                  <a:pt x="143" y="86"/>
                  <a:pt x="140" y="86"/>
                </a:cubicBezTo>
                <a:cubicBezTo>
                  <a:pt x="140" y="85"/>
                  <a:pt x="142" y="85"/>
                  <a:pt x="142" y="86"/>
                </a:cubicBezTo>
                <a:cubicBezTo>
                  <a:pt x="142" y="86"/>
                  <a:pt x="142" y="85"/>
                  <a:pt x="142" y="85"/>
                </a:cubicBezTo>
                <a:cubicBezTo>
                  <a:pt x="143" y="85"/>
                  <a:pt x="143" y="86"/>
                  <a:pt x="143" y="86"/>
                </a:cubicBezTo>
                <a:cubicBezTo>
                  <a:pt x="144" y="86"/>
                  <a:pt x="144" y="86"/>
                  <a:pt x="143" y="86"/>
                </a:cubicBezTo>
                <a:cubicBezTo>
                  <a:pt x="147" y="84"/>
                  <a:pt x="154" y="86"/>
                  <a:pt x="157" y="86"/>
                </a:cubicBezTo>
                <a:cubicBezTo>
                  <a:pt x="157" y="86"/>
                  <a:pt x="157" y="85"/>
                  <a:pt x="158" y="85"/>
                </a:cubicBezTo>
                <a:cubicBezTo>
                  <a:pt x="162" y="85"/>
                  <a:pt x="166" y="86"/>
                  <a:pt x="169" y="86"/>
                </a:cubicBezTo>
                <a:cubicBezTo>
                  <a:pt x="169" y="85"/>
                  <a:pt x="168" y="85"/>
                  <a:pt x="168" y="85"/>
                </a:cubicBezTo>
                <a:cubicBezTo>
                  <a:pt x="158" y="84"/>
                  <a:pt x="144" y="85"/>
                  <a:pt x="136" y="85"/>
                </a:cubicBezTo>
                <a:cubicBezTo>
                  <a:pt x="136" y="85"/>
                  <a:pt x="136" y="85"/>
                  <a:pt x="136" y="84"/>
                </a:cubicBezTo>
                <a:cubicBezTo>
                  <a:pt x="133" y="85"/>
                  <a:pt x="130" y="84"/>
                  <a:pt x="130" y="85"/>
                </a:cubicBezTo>
                <a:cubicBezTo>
                  <a:pt x="129" y="85"/>
                  <a:pt x="129" y="85"/>
                  <a:pt x="129" y="84"/>
                </a:cubicBezTo>
                <a:cubicBezTo>
                  <a:pt x="129" y="84"/>
                  <a:pt x="128" y="86"/>
                  <a:pt x="128" y="84"/>
                </a:cubicBezTo>
                <a:cubicBezTo>
                  <a:pt x="127" y="84"/>
                  <a:pt x="127" y="85"/>
                  <a:pt x="128" y="85"/>
                </a:cubicBezTo>
                <a:cubicBezTo>
                  <a:pt x="125" y="85"/>
                  <a:pt x="120" y="86"/>
                  <a:pt x="119" y="84"/>
                </a:cubicBezTo>
                <a:cubicBezTo>
                  <a:pt x="118" y="84"/>
                  <a:pt x="119" y="85"/>
                  <a:pt x="119" y="85"/>
                </a:cubicBezTo>
                <a:cubicBezTo>
                  <a:pt x="118" y="84"/>
                  <a:pt x="117" y="85"/>
                  <a:pt x="117" y="84"/>
                </a:cubicBezTo>
                <a:cubicBezTo>
                  <a:pt x="116" y="85"/>
                  <a:pt x="114" y="85"/>
                  <a:pt x="112" y="84"/>
                </a:cubicBezTo>
                <a:cubicBezTo>
                  <a:pt x="112" y="86"/>
                  <a:pt x="112" y="84"/>
                  <a:pt x="111" y="85"/>
                </a:cubicBezTo>
                <a:cubicBezTo>
                  <a:pt x="111" y="85"/>
                  <a:pt x="110" y="84"/>
                  <a:pt x="110" y="85"/>
                </a:cubicBezTo>
                <a:cubicBezTo>
                  <a:pt x="107" y="83"/>
                  <a:pt x="102" y="85"/>
                  <a:pt x="97" y="85"/>
                </a:cubicBezTo>
                <a:cubicBezTo>
                  <a:pt x="99" y="83"/>
                  <a:pt x="95" y="85"/>
                  <a:pt x="95" y="84"/>
                </a:cubicBezTo>
                <a:cubicBezTo>
                  <a:pt x="95" y="85"/>
                  <a:pt x="90" y="85"/>
                  <a:pt x="90" y="84"/>
                </a:cubicBezTo>
                <a:cubicBezTo>
                  <a:pt x="90" y="84"/>
                  <a:pt x="90" y="85"/>
                  <a:pt x="89" y="85"/>
                </a:cubicBezTo>
                <a:cubicBezTo>
                  <a:pt x="91" y="86"/>
                  <a:pt x="94" y="86"/>
                  <a:pt x="96" y="85"/>
                </a:cubicBezTo>
                <a:cubicBezTo>
                  <a:pt x="96" y="85"/>
                  <a:pt x="96" y="86"/>
                  <a:pt x="96" y="86"/>
                </a:cubicBezTo>
                <a:cubicBezTo>
                  <a:pt x="96" y="86"/>
                  <a:pt x="96" y="86"/>
                  <a:pt x="96" y="86"/>
                </a:cubicBezTo>
                <a:cubicBezTo>
                  <a:pt x="89" y="86"/>
                  <a:pt x="84" y="86"/>
                  <a:pt x="77" y="86"/>
                </a:cubicBezTo>
                <a:cubicBezTo>
                  <a:pt x="77" y="87"/>
                  <a:pt x="77" y="87"/>
                  <a:pt x="77" y="87"/>
                </a:cubicBezTo>
                <a:cubicBezTo>
                  <a:pt x="77" y="87"/>
                  <a:pt x="76" y="87"/>
                  <a:pt x="77" y="86"/>
                </a:cubicBezTo>
                <a:cubicBezTo>
                  <a:pt x="76" y="87"/>
                  <a:pt x="75" y="87"/>
                  <a:pt x="75" y="87"/>
                </a:cubicBezTo>
                <a:cubicBezTo>
                  <a:pt x="74" y="86"/>
                  <a:pt x="73" y="86"/>
                  <a:pt x="73" y="86"/>
                </a:cubicBezTo>
                <a:cubicBezTo>
                  <a:pt x="59" y="86"/>
                  <a:pt x="49" y="88"/>
                  <a:pt x="36" y="86"/>
                </a:cubicBezTo>
                <a:cubicBezTo>
                  <a:pt x="34" y="87"/>
                  <a:pt x="35" y="87"/>
                  <a:pt x="32" y="87"/>
                </a:cubicBezTo>
                <a:cubicBezTo>
                  <a:pt x="32" y="87"/>
                  <a:pt x="32" y="87"/>
                  <a:pt x="32" y="87"/>
                </a:cubicBezTo>
                <a:cubicBezTo>
                  <a:pt x="29" y="87"/>
                  <a:pt x="24" y="87"/>
                  <a:pt x="20" y="87"/>
                </a:cubicBezTo>
                <a:cubicBezTo>
                  <a:pt x="20" y="86"/>
                  <a:pt x="21" y="87"/>
                  <a:pt x="22" y="86"/>
                </a:cubicBezTo>
                <a:cubicBezTo>
                  <a:pt x="20" y="86"/>
                  <a:pt x="20" y="86"/>
                  <a:pt x="17" y="86"/>
                </a:cubicBezTo>
                <a:cubicBezTo>
                  <a:pt x="19" y="85"/>
                  <a:pt x="24" y="86"/>
                  <a:pt x="27" y="85"/>
                </a:cubicBezTo>
                <a:cubicBezTo>
                  <a:pt x="28" y="85"/>
                  <a:pt x="26" y="85"/>
                  <a:pt x="28" y="85"/>
                </a:cubicBezTo>
                <a:cubicBezTo>
                  <a:pt x="27" y="84"/>
                  <a:pt x="26" y="85"/>
                  <a:pt x="25" y="85"/>
                </a:cubicBezTo>
                <a:cubicBezTo>
                  <a:pt x="26" y="84"/>
                  <a:pt x="29" y="83"/>
                  <a:pt x="31" y="84"/>
                </a:cubicBezTo>
                <a:cubicBezTo>
                  <a:pt x="30" y="84"/>
                  <a:pt x="29" y="84"/>
                  <a:pt x="28" y="84"/>
                </a:cubicBezTo>
                <a:cubicBezTo>
                  <a:pt x="28" y="85"/>
                  <a:pt x="29" y="85"/>
                  <a:pt x="29" y="85"/>
                </a:cubicBezTo>
                <a:cubicBezTo>
                  <a:pt x="29" y="85"/>
                  <a:pt x="30" y="84"/>
                  <a:pt x="31" y="85"/>
                </a:cubicBezTo>
                <a:cubicBezTo>
                  <a:pt x="30" y="86"/>
                  <a:pt x="32" y="85"/>
                  <a:pt x="32" y="85"/>
                </a:cubicBezTo>
                <a:cubicBezTo>
                  <a:pt x="32" y="85"/>
                  <a:pt x="32" y="85"/>
                  <a:pt x="32" y="85"/>
                </a:cubicBezTo>
                <a:cubicBezTo>
                  <a:pt x="34" y="86"/>
                  <a:pt x="37" y="84"/>
                  <a:pt x="38" y="85"/>
                </a:cubicBezTo>
                <a:cubicBezTo>
                  <a:pt x="39" y="85"/>
                  <a:pt x="39" y="84"/>
                  <a:pt x="39" y="84"/>
                </a:cubicBezTo>
                <a:cubicBezTo>
                  <a:pt x="39" y="85"/>
                  <a:pt x="41" y="85"/>
                  <a:pt x="42" y="85"/>
                </a:cubicBezTo>
                <a:cubicBezTo>
                  <a:pt x="40" y="84"/>
                  <a:pt x="42" y="84"/>
                  <a:pt x="42" y="84"/>
                </a:cubicBezTo>
                <a:cubicBezTo>
                  <a:pt x="42" y="84"/>
                  <a:pt x="42" y="84"/>
                  <a:pt x="42" y="85"/>
                </a:cubicBezTo>
                <a:cubicBezTo>
                  <a:pt x="43" y="85"/>
                  <a:pt x="43" y="84"/>
                  <a:pt x="44" y="85"/>
                </a:cubicBezTo>
                <a:cubicBezTo>
                  <a:pt x="44" y="85"/>
                  <a:pt x="44" y="84"/>
                  <a:pt x="45" y="84"/>
                </a:cubicBezTo>
                <a:cubicBezTo>
                  <a:pt x="45" y="84"/>
                  <a:pt x="45" y="84"/>
                  <a:pt x="44" y="84"/>
                </a:cubicBezTo>
                <a:cubicBezTo>
                  <a:pt x="48" y="85"/>
                  <a:pt x="55" y="85"/>
                  <a:pt x="59" y="84"/>
                </a:cubicBezTo>
                <a:cubicBezTo>
                  <a:pt x="60" y="84"/>
                  <a:pt x="63" y="83"/>
                  <a:pt x="65" y="84"/>
                </a:cubicBezTo>
                <a:cubicBezTo>
                  <a:pt x="66" y="84"/>
                  <a:pt x="70" y="84"/>
                  <a:pt x="72" y="84"/>
                </a:cubicBezTo>
                <a:cubicBezTo>
                  <a:pt x="72" y="83"/>
                  <a:pt x="73" y="83"/>
                  <a:pt x="74" y="83"/>
                </a:cubicBezTo>
                <a:cubicBezTo>
                  <a:pt x="74" y="84"/>
                  <a:pt x="76" y="83"/>
                  <a:pt x="77" y="84"/>
                </a:cubicBezTo>
                <a:cubicBezTo>
                  <a:pt x="78" y="84"/>
                  <a:pt x="78" y="83"/>
                  <a:pt x="79" y="83"/>
                </a:cubicBezTo>
                <a:cubicBezTo>
                  <a:pt x="80" y="83"/>
                  <a:pt x="79" y="83"/>
                  <a:pt x="78" y="83"/>
                </a:cubicBezTo>
                <a:cubicBezTo>
                  <a:pt x="79" y="84"/>
                  <a:pt x="79" y="83"/>
                  <a:pt x="80" y="84"/>
                </a:cubicBezTo>
                <a:cubicBezTo>
                  <a:pt x="80" y="83"/>
                  <a:pt x="80" y="82"/>
                  <a:pt x="81" y="83"/>
                </a:cubicBezTo>
                <a:cubicBezTo>
                  <a:pt x="81" y="83"/>
                  <a:pt x="81" y="83"/>
                  <a:pt x="80" y="83"/>
                </a:cubicBezTo>
                <a:cubicBezTo>
                  <a:pt x="80" y="84"/>
                  <a:pt x="82" y="83"/>
                  <a:pt x="82" y="84"/>
                </a:cubicBezTo>
                <a:cubicBezTo>
                  <a:pt x="82" y="84"/>
                  <a:pt x="82" y="83"/>
                  <a:pt x="82" y="83"/>
                </a:cubicBezTo>
                <a:cubicBezTo>
                  <a:pt x="83" y="83"/>
                  <a:pt x="82" y="83"/>
                  <a:pt x="83" y="84"/>
                </a:cubicBezTo>
                <a:cubicBezTo>
                  <a:pt x="83" y="83"/>
                  <a:pt x="83" y="82"/>
                  <a:pt x="84" y="84"/>
                </a:cubicBezTo>
                <a:cubicBezTo>
                  <a:pt x="84" y="83"/>
                  <a:pt x="84" y="83"/>
                  <a:pt x="84" y="83"/>
                </a:cubicBezTo>
                <a:cubicBezTo>
                  <a:pt x="86" y="83"/>
                  <a:pt x="87" y="83"/>
                  <a:pt x="90" y="83"/>
                </a:cubicBezTo>
                <a:cubicBezTo>
                  <a:pt x="90" y="83"/>
                  <a:pt x="90" y="83"/>
                  <a:pt x="90" y="82"/>
                </a:cubicBezTo>
                <a:cubicBezTo>
                  <a:pt x="90" y="83"/>
                  <a:pt x="94" y="84"/>
                  <a:pt x="94" y="83"/>
                </a:cubicBezTo>
                <a:cubicBezTo>
                  <a:pt x="94" y="83"/>
                  <a:pt x="94" y="83"/>
                  <a:pt x="95" y="84"/>
                </a:cubicBezTo>
                <a:cubicBezTo>
                  <a:pt x="95" y="84"/>
                  <a:pt x="95" y="83"/>
                  <a:pt x="95" y="83"/>
                </a:cubicBezTo>
                <a:cubicBezTo>
                  <a:pt x="98" y="83"/>
                  <a:pt x="101" y="82"/>
                  <a:pt x="102" y="84"/>
                </a:cubicBezTo>
                <a:cubicBezTo>
                  <a:pt x="102" y="84"/>
                  <a:pt x="102" y="83"/>
                  <a:pt x="102" y="83"/>
                </a:cubicBezTo>
                <a:cubicBezTo>
                  <a:pt x="105" y="84"/>
                  <a:pt x="108" y="83"/>
                  <a:pt x="109" y="84"/>
                </a:cubicBezTo>
                <a:cubicBezTo>
                  <a:pt x="110" y="84"/>
                  <a:pt x="109" y="83"/>
                  <a:pt x="109" y="83"/>
                </a:cubicBezTo>
                <a:cubicBezTo>
                  <a:pt x="110" y="83"/>
                  <a:pt x="110" y="83"/>
                  <a:pt x="110" y="84"/>
                </a:cubicBezTo>
                <a:cubicBezTo>
                  <a:pt x="110" y="84"/>
                  <a:pt x="110" y="83"/>
                  <a:pt x="110" y="83"/>
                </a:cubicBezTo>
                <a:cubicBezTo>
                  <a:pt x="111" y="83"/>
                  <a:pt x="111" y="83"/>
                  <a:pt x="112" y="83"/>
                </a:cubicBezTo>
                <a:cubicBezTo>
                  <a:pt x="112" y="84"/>
                  <a:pt x="112" y="84"/>
                  <a:pt x="112" y="84"/>
                </a:cubicBezTo>
                <a:cubicBezTo>
                  <a:pt x="113" y="84"/>
                  <a:pt x="112" y="84"/>
                  <a:pt x="113" y="84"/>
                </a:cubicBezTo>
                <a:cubicBezTo>
                  <a:pt x="113" y="83"/>
                  <a:pt x="113" y="83"/>
                  <a:pt x="114" y="84"/>
                </a:cubicBezTo>
                <a:cubicBezTo>
                  <a:pt x="114" y="84"/>
                  <a:pt x="114" y="83"/>
                  <a:pt x="114" y="83"/>
                </a:cubicBezTo>
                <a:cubicBezTo>
                  <a:pt x="115" y="84"/>
                  <a:pt x="119" y="83"/>
                  <a:pt x="122" y="83"/>
                </a:cubicBezTo>
                <a:cubicBezTo>
                  <a:pt x="122" y="83"/>
                  <a:pt x="121" y="82"/>
                  <a:pt x="121" y="82"/>
                </a:cubicBezTo>
                <a:cubicBezTo>
                  <a:pt x="121" y="82"/>
                  <a:pt x="123" y="82"/>
                  <a:pt x="124" y="82"/>
                </a:cubicBezTo>
                <a:cubicBezTo>
                  <a:pt x="124" y="83"/>
                  <a:pt x="124" y="83"/>
                  <a:pt x="125" y="83"/>
                </a:cubicBezTo>
                <a:cubicBezTo>
                  <a:pt x="126" y="83"/>
                  <a:pt x="125" y="83"/>
                  <a:pt x="125" y="82"/>
                </a:cubicBezTo>
                <a:cubicBezTo>
                  <a:pt x="125" y="82"/>
                  <a:pt x="126" y="83"/>
                  <a:pt x="126" y="82"/>
                </a:cubicBezTo>
                <a:cubicBezTo>
                  <a:pt x="126" y="82"/>
                  <a:pt x="125" y="83"/>
                  <a:pt x="126" y="84"/>
                </a:cubicBezTo>
                <a:cubicBezTo>
                  <a:pt x="127" y="84"/>
                  <a:pt x="126" y="82"/>
                  <a:pt x="126" y="82"/>
                </a:cubicBezTo>
                <a:cubicBezTo>
                  <a:pt x="128" y="82"/>
                  <a:pt x="129" y="82"/>
                  <a:pt x="130" y="82"/>
                </a:cubicBezTo>
                <a:cubicBezTo>
                  <a:pt x="130" y="83"/>
                  <a:pt x="129" y="82"/>
                  <a:pt x="128" y="82"/>
                </a:cubicBezTo>
                <a:cubicBezTo>
                  <a:pt x="128" y="83"/>
                  <a:pt x="128" y="83"/>
                  <a:pt x="128" y="83"/>
                </a:cubicBezTo>
                <a:cubicBezTo>
                  <a:pt x="129" y="83"/>
                  <a:pt x="129" y="83"/>
                  <a:pt x="130" y="83"/>
                </a:cubicBezTo>
                <a:cubicBezTo>
                  <a:pt x="131" y="83"/>
                  <a:pt x="131" y="82"/>
                  <a:pt x="131" y="82"/>
                </a:cubicBezTo>
                <a:cubicBezTo>
                  <a:pt x="131" y="82"/>
                  <a:pt x="131" y="83"/>
                  <a:pt x="132" y="82"/>
                </a:cubicBezTo>
                <a:cubicBezTo>
                  <a:pt x="132" y="83"/>
                  <a:pt x="132" y="83"/>
                  <a:pt x="131" y="83"/>
                </a:cubicBezTo>
                <a:cubicBezTo>
                  <a:pt x="131" y="83"/>
                  <a:pt x="132" y="84"/>
                  <a:pt x="132" y="84"/>
                </a:cubicBezTo>
                <a:cubicBezTo>
                  <a:pt x="133" y="84"/>
                  <a:pt x="133" y="83"/>
                  <a:pt x="133" y="83"/>
                </a:cubicBezTo>
                <a:cubicBezTo>
                  <a:pt x="133" y="83"/>
                  <a:pt x="133" y="83"/>
                  <a:pt x="132" y="83"/>
                </a:cubicBezTo>
                <a:cubicBezTo>
                  <a:pt x="133" y="82"/>
                  <a:pt x="133" y="83"/>
                  <a:pt x="134" y="83"/>
                </a:cubicBezTo>
                <a:cubicBezTo>
                  <a:pt x="135" y="83"/>
                  <a:pt x="134" y="83"/>
                  <a:pt x="134" y="82"/>
                </a:cubicBezTo>
                <a:cubicBezTo>
                  <a:pt x="135" y="82"/>
                  <a:pt x="136" y="83"/>
                  <a:pt x="137" y="83"/>
                </a:cubicBezTo>
                <a:cubicBezTo>
                  <a:pt x="137" y="83"/>
                  <a:pt x="136" y="82"/>
                  <a:pt x="136" y="82"/>
                </a:cubicBezTo>
                <a:cubicBezTo>
                  <a:pt x="136" y="82"/>
                  <a:pt x="136" y="82"/>
                  <a:pt x="136" y="82"/>
                </a:cubicBezTo>
                <a:cubicBezTo>
                  <a:pt x="139" y="81"/>
                  <a:pt x="147" y="82"/>
                  <a:pt x="153" y="82"/>
                </a:cubicBezTo>
                <a:cubicBezTo>
                  <a:pt x="146" y="81"/>
                  <a:pt x="140" y="81"/>
                  <a:pt x="136" y="81"/>
                </a:cubicBezTo>
                <a:cubicBezTo>
                  <a:pt x="136" y="81"/>
                  <a:pt x="134" y="80"/>
                  <a:pt x="135" y="80"/>
                </a:cubicBezTo>
                <a:cubicBezTo>
                  <a:pt x="135" y="80"/>
                  <a:pt x="135" y="80"/>
                  <a:pt x="134" y="80"/>
                </a:cubicBezTo>
                <a:cubicBezTo>
                  <a:pt x="133" y="80"/>
                  <a:pt x="134" y="81"/>
                  <a:pt x="134" y="81"/>
                </a:cubicBezTo>
                <a:cubicBezTo>
                  <a:pt x="134" y="82"/>
                  <a:pt x="133" y="81"/>
                  <a:pt x="132" y="81"/>
                </a:cubicBezTo>
                <a:cubicBezTo>
                  <a:pt x="133" y="80"/>
                  <a:pt x="127" y="80"/>
                  <a:pt x="128" y="81"/>
                </a:cubicBezTo>
                <a:cubicBezTo>
                  <a:pt x="127" y="81"/>
                  <a:pt x="127" y="81"/>
                  <a:pt x="127" y="80"/>
                </a:cubicBezTo>
                <a:cubicBezTo>
                  <a:pt x="124" y="80"/>
                  <a:pt x="120" y="82"/>
                  <a:pt x="119" y="81"/>
                </a:cubicBezTo>
                <a:cubicBezTo>
                  <a:pt x="110" y="82"/>
                  <a:pt x="99" y="81"/>
                  <a:pt x="91" y="81"/>
                </a:cubicBezTo>
                <a:cubicBezTo>
                  <a:pt x="91" y="80"/>
                  <a:pt x="91" y="80"/>
                  <a:pt x="91" y="80"/>
                </a:cubicBezTo>
                <a:cubicBezTo>
                  <a:pt x="88" y="80"/>
                  <a:pt x="85" y="79"/>
                  <a:pt x="83" y="80"/>
                </a:cubicBezTo>
                <a:cubicBezTo>
                  <a:pt x="86" y="78"/>
                  <a:pt x="93" y="79"/>
                  <a:pt x="95" y="78"/>
                </a:cubicBezTo>
                <a:cubicBezTo>
                  <a:pt x="90" y="77"/>
                  <a:pt x="87" y="79"/>
                  <a:pt x="83" y="78"/>
                </a:cubicBezTo>
                <a:cubicBezTo>
                  <a:pt x="82" y="79"/>
                  <a:pt x="82" y="79"/>
                  <a:pt x="83" y="79"/>
                </a:cubicBezTo>
                <a:cubicBezTo>
                  <a:pt x="82" y="80"/>
                  <a:pt x="81" y="80"/>
                  <a:pt x="79" y="80"/>
                </a:cubicBezTo>
                <a:cubicBezTo>
                  <a:pt x="79" y="79"/>
                  <a:pt x="79" y="79"/>
                  <a:pt x="79" y="79"/>
                </a:cubicBezTo>
                <a:cubicBezTo>
                  <a:pt x="80" y="79"/>
                  <a:pt x="79" y="79"/>
                  <a:pt x="81" y="79"/>
                </a:cubicBezTo>
                <a:cubicBezTo>
                  <a:pt x="81" y="78"/>
                  <a:pt x="81" y="79"/>
                  <a:pt x="80" y="79"/>
                </a:cubicBezTo>
                <a:cubicBezTo>
                  <a:pt x="80" y="78"/>
                  <a:pt x="81" y="79"/>
                  <a:pt x="82" y="79"/>
                </a:cubicBezTo>
                <a:cubicBezTo>
                  <a:pt x="79" y="78"/>
                  <a:pt x="77" y="77"/>
                  <a:pt x="75" y="78"/>
                </a:cubicBezTo>
                <a:cubicBezTo>
                  <a:pt x="75" y="77"/>
                  <a:pt x="74" y="78"/>
                  <a:pt x="74" y="77"/>
                </a:cubicBezTo>
                <a:cubicBezTo>
                  <a:pt x="73" y="77"/>
                  <a:pt x="74" y="77"/>
                  <a:pt x="74" y="78"/>
                </a:cubicBezTo>
                <a:cubicBezTo>
                  <a:pt x="73" y="78"/>
                  <a:pt x="73" y="78"/>
                  <a:pt x="73" y="77"/>
                </a:cubicBezTo>
                <a:cubicBezTo>
                  <a:pt x="70" y="77"/>
                  <a:pt x="67" y="77"/>
                  <a:pt x="64" y="78"/>
                </a:cubicBezTo>
                <a:cubicBezTo>
                  <a:pt x="63" y="79"/>
                  <a:pt x="62" y="79"/>
                  <a:pt x="60" y="79"/>
                </a:cubicBezTo>
                <a:cubicBezTo>
                  <a:pt x="60" y="78"/>
                  <a:pt x="62" y="78"/>
                  <a:pt x="63" y="78"/>
                </a:cubicBezTo>
                <a:cubicBezTo>
                  <a:pt x="63" y="78"/>
                  <a:pt x="63" y="78"/>
                  <a:pt x="63" y="78"/>
                </a:cubicBezTo>
                <a:cubicBezTo>
                  <a:pt x="62" y="77"/>
                  <a:pt x="60" y="78"/>
                  <a:pt x="58" y="78"/>
                </a:cubicBezTo>
                <a:cubicBezTo>
                  <a:pt x="58" y="78"/>
                  <a:pt x="58" y="79"/>
                  <a:pt x="57" y="79"/>
                </a:cubicBezTo>
                <a:cubicBezTo>
                  <a:pt x="57" y="79"/>
                  <a:pt x="57" y="79"/>
                  <a:pt x="57" y="79"/>
                </a:cubicBezTo>
                <a:cubicBezTo>
                  <a:pt x="57" y="78"/>
                  <a:pt x="54" y="78"/>
                  <a:pt x="54" y="78"/>
                </a:cubicBezTo>
                <a:cubicBezTo>
                  <a:pt x="54" y="79"/>
                  <a:pt x="54" y="79"/>
                  <a:pt x="54" y="79"/>
                </a:cubicBezTo>
                <a:cubicBezTo>
                  <a:pt x="55" y="80"/>
                  <a:pt x="53" y="78"/>
                  <a:pt x="53" y="78"/>
                </a:cubicBezTo>
                <a:cubicBezTo>
                  <a:pt x="53" y="78"/>
                  <a:pt x="51" y="79"/>
                  <a:pt x="52" y="79"/>
                </a:cubicBezTo>
                <a:cubicBezTo>
                  <a:pt x="52" y="79"/>
                  <a:pt x="50" y="77"/>
                  <a:pt x="49" y="79"/>
                </a:cubicBezTo>
                <a:cubicBezTo>
                  <a:pt x="38" y="79"/>
                  <a:pt x="24" y="80"/>
                  <a:pt x="13" y="80"/>
                </a:cubicBezTo>
                <a:cubicBezTo>
                  <a:pt x="13" y="80"/>
                  <a:pt x="11" y="80"/>
                  <a:pt x="9" y="80"/>
                </a:cubicBezTo>
                <a:cubicBezTo>
                  <a:pt x="11" y="80"/>
                  <a:pt x="15" y="79"/>
                  <a:pt x="16" y="79"/>
                </a:cubicBezTo>
                <a:cubicBezTo>
                  <a:pt x="19" y="78"/>
                  <a:pt x="22" y="79"/>
                  <a:pt x="23" y="78"/>
                </a:cubicBezTo>
                <a:cubicBezTo>
                  <a:pt x="22" y="79"/>
                  <a:pt x="25" y="79"/>
                  <a:pt x="25" y="78"/>
                </a:cubicBezTo>
                <a:cubicBezTo>
                  <a:pt x="26" y="78"/>
                  <a:pt x="25" y="79"/>
                  <a:pt x="26" y="79"/>
                </a:cubicBezTo>
                <a:cubicBezTo>
                  <a:pt x="27" y="79"/>
                  <a:pt x="27" y="78"/>
                  <a:pt x="27" y="78"/>
                </a:cubicBezTo>
                <a:cubicBezTo>
                  <a:pt x="30" y="79"/>
                  <a:pt x="33" y="77"/>
                  <a:pt x="34" y="78"/>
                </a:cubicBezTo>
                <a:cubicBezTo>
                  <a:pt x="35" y="78"/>
                  <a:pt x="34" y="78"/>
                  <a:pt x="34" y="77"/>
                </a:cubicBezTo>
                <a:cubicBezTo>
                  <a:pt x="35" y="77"/>
                  <a:pt x="39" y="77"/>
                  <a:pt x="41" y="77"/>
                </a:cubicBezTo>
                <a:cubicBezTo>
                  <a:pt x="42" y="78"/>
                  <a:pt x="46" y="77"/>
                  <a:pt x="49" y="77"/>
                </a:cubicBezTo>
                <a:cubicBezTo>
                  <a:pt x="51" y="77"/>
                  <a:pt x="51" y="77"/>
                  <a:pt x="52" y="77"/>
                </a:cubicBezTo>
                <a:cubicBezTo>
                  <a:pt x="54" y="77"/>
                  <a:pt x="61" y="76"/>
                  <a:pt x="64" y="76"/>
                </a:cubicBezTo>
                <a:cubicBezTo>
                  <a:pt x="64" y="76"/>
                  <a:pt x="65" y="77"/>
                  <a:pt x="65" y="77"/>
                </a:cubicBezTo>
                <a:cubicBezTo>
                  <a:pt x="69" y="77"/>
                  <a:pt x="73" y="76"/>
                  <a:pt x="77" y="76"/>
                </a:cubicBezTo>
                <a:cubicBezTo>
                  <a:pt x="82" y="76"/>
                  <a:pt x="88" y="76"/>
                  <a:pt x="92" y="75"/>
                </a:cubicBezTo>
                <a:cubicBezTo>
                  <a:pt x="100" y="76"/>
                  <a:pt x="108" y="75"/>
                  <a:pt x="115" y="76"/>
                </a:cubicBezTo>
                <a:cubicBezTo>
                  <a:pt x="115" y="76"/>
                  <a:pt x="115" y="75"/>
                  <a:pt x="115" y="75"/>
                </a:cubicBezTo>
                <a:cubicBezTo>
                  <a:pt x="117" y="75"/>
                  <a:pt x="119" y="76"/>
                  <a:pt x="121" y="75"/>
                </a:cubicBezTo>
                <a:cubicBezTo>
                  <a:pt x="120" y="76"/>
                  <a:pt x="121" y="76"/>
                  <a:pt x="121" y="76"/>
                </a:cubicBezTo>
                <a:cubicBezTo>
                  <a:pt x="122" y="74"/>
                  <a:pt x="127" y="76"/>
                  <a:pt x="128" y="75"/>
                </a:cubicBezTo>
                <a:cubicBezTo>
                  <a:pt x="129" y="75"/>
                  <a:pt x="138" y="75"/>
                  <a:pt x="141" y="75"/>
                </a:cubicBezTo>
                <a:cubicBezTo>
                  <a:pt x="144" y="75"/>
                  <a:pt x="147" y="75"/>
                  <a:pt x="150" y="75"/>
                </a:cubicBezTo>
                <a:cubicBezTo>
                  <a:pt x="148" y="73"/>
                  <a:pt x="141" y="76"/>
                  <a:pt x="138" y="74"/>
                </a:cubicBezTo>
                <a:cubicBezTo>
                  <a:pt x="140" y="74"/>
                  <a:pt x="142" y="74"/>
                  <a:pt x="143" y="73"/>
                </a:cubicBezTo>
                <a:cubicBezTo>
                  <a:pt x="141" y="72"/>
                  <a:pt x="137" y="73"/>
                  <a:pt x="134" y="73"/>
                </a:cubicBezTo>
                <a:cubicBezTo>
                  <a:pt x="134" y="74"/>
                  <a:pt x="135" y="74"/>
                  <a:pt x="136" y="74"/>
                </a:cubicBezTo>
                <a:cubicBezTo>
                  <a:pt x="134" y="75"/>
                  <a:pt x="133" y="74"/>
                  <a:pt x="132" y="74"/>
                </a:cubicBezTo>
                <a:cubicBezTo>
                  <a:pt x="132" y="73"/>
                  <a:pt x="133" y="74"/>
                  <a:pt x="133" y="73"/>
                </a:cubicBezTo>
                <a:cubicBezTo>
                  <a:pt x="131" y="73"/>
                  <a:pt x="125" y="73"/>
                  <a:pt x="124" y="73"/>
                </a:cubicBezTo>
                <a:cubicBezTo>
                  <a:pt x="124" y="74"/>
                  <a:pt x="125" y="73"/>
                  <a:pt x="126" y="74"/>
                </a:cubicBezTo>
                <a:cubicBezTo>
                  <a:pt x="127" y="74"/>
                  <a:pt x="124" y="74"/>
                  <a:pt x="125" y="74"/>
                </a:cubicBezTo>
                <a:cubicBezTo>
                  <a:pt x="125" y="75"/>
                  <a:pt x="124" y="73"/>
                  <a:pt x="124" y="74"/>
                </a:cubicBezTo>
                <a:cubicBezTo>
                  <a:pt x="123" y="74"/>
                  <a:pt x="124" y="74"/>
                  <a:pt x="123" y="74"/>
                </a:cubicBezTo>
                <a:cubicBezTo>
                  <a:pt x="123" y="74"/>
                  <a:pt x="123" y="74"/>
                  <a:pt x="123" y="74"/>
                </a:cubicBezTo>
                <a:cubicBezTo>
                  <a:pt x="123" y="73"/>
                  <a:pt x="123" y="73"/>
                  <a:pt x="123" y="73"/>
                </a:cubicBezTo>
                <a:cubicBezTo>
                  <a:pt x="122" y="73"/>
                  <a:pt x="122" y="74"/>
                  <a:pt x="122" y="74"/>
                </a:cubicBezTo>
                <a:cubicBezTo>
                  <a:pt x="122" y="74"/>
                  <a:pt x="121" y="74"/>
                  <a:pt x="121" y="73"/>
                </a:cubicBezTo>
                <a:cubicBezTo>
                  <a:pt x="120" y="74"/>
                  <a:pt x="119" y="74"/>
                  <a:pt x="119" y="75"/>
                </a:cubicBezTo>
                <a:cubicBezTo>
                  <a:pt x="119" y="74"/>
                  <a:pt x="120" y="74"/>
                  <a:pt x="119" y="73"/>
                </a:cubicBezTo>
                <a:cubicBezTo>
                  <a:pt x="119" y="73"/>
                  <a:pt x="119" y="74"/>
                  <a:pt x="118" y="74"/>
                </a:cubicBezTo>
                <a:cubicBezTo>
                  <a:pt x="117" y="74"/>
                  <a:pt x="118" y="74"/>
                  <a:pt x="117" y="74"/>
                </a:cubicBezTo>
                <a:cubicBezTo>
                  <a:pt x="117" y="74"/>
                  <a:pt x="117" y="74"/>
                  <a:pt x="117" y="73"/>
                </a:cubicBezTo>
                <a:cubicBezTo>
                  <a:pt x="116" y="73"/>
                  <a:pt x="116" y="74"/>
                  <a:pt x="115" y="74"/>
                </a:cubicBezTo>
                <a:cubicBezTo>
                  <a:pt x="115" y="73"/>
                  <a:pt x="116" y="74"/>
                  <a:pt x="116" y="74"/>
                </a:cubicBezTo>
                <a:cubicBezTo>
                  <a:pt x="116" y="73"/>
                  <a:pt x="114" y="74"/>
                  <a:pt x="114" y="73"/>
                </a:cubicBezTo>
                <a:cubicBezTo>
                  <a:pt x="114" y="75"/>
                  <a:pt x="110" y="74"/>
                  <a:pt x="111" y="75"/>
                </a:cubicBezTo>
                <a:cubicBezTo>
                  <a:pt x="109" y="74"/>
                  <a:pt x="107" y="75"/>
                  <a:pt x="106" y="73"/>
                </a:cubicBezTo>
                <a:cubicBezTo>
                  <a:pt x="106" y="74"/>
                  <a:pt x="103" y="74"/>
                  <a:pt x="104" y="75"/>
                </a:cubicBezTo>
                <a:cubicBezTo>
                  <a:pt x="103" y="75"/>
                  <a:pt x="101" y="74"/>
                  <a:pt x="100" y="75"/>
                </a:cubicBezTo>
                <a:cubicBezTo>
                  <a:pt x="100" y="75"/>
                  <a:pt x="100" y="74"/>
                  <a:pt x="100" y="74"/>
                </a:cubicBezTo>
                <a:cubicBezTo>
                  <a:pt x="99" y="74"/>
                  <a:pt x="100" y="75"/>
                  <a:pt x="98" y="75"/>
                </a:cubicBezTo>
                <a:cubicBezTo>
                  <a:pt x="99" y="75"/>
                  <a:pt x="99" y="75"/>
                  <a:pt x="99" y="74"/>
                </a:cubicBezTo>
                <a:cubicBezTo>
                  <a:pt x="98" y="74"/>
                  <a:pt x="98" y="75"/>
                  <a:pt x="98" y="75"/>
                </a:cubicBezTo>
                <a:cubicBezTo>
                  <a:pt x="98" y="75"/>
                  <a:pt x="98" y="74"/>
                  <a:pt x="98" y="74"/>
                </a:cubicBezTo>
                <a:cubicBezTo>
                  <a:pt x="97" y="74"/>
                  <a:pt x="97" y="75"/>
                  <a:pt x="97" y="75"/>
                </a:cubicBezTo>
                <a:cubicBezTo>
                  <a:pt x="96" y="75"/>
                  <a:pt x="96" y="75"/>
                  <a:pt x="94" y="75"/>
                </a:cubicBezTo>
                <a:cubicBezTo>
                  <a:pt x="94" y="75"/>
                  <a:pt x="95" y="75"/>
                  <a:pt x="95" y="74"/>
                </a:cubicBezTo>
                <a:cubicBezTo>
                  <a:pt x="94" y="74"/>
                  <a:pt x="93" y="74"/>
                  <a:pt x="93" y="75"/>
                </a:cubicBezTo>
                <a:cubicBezTo>
                  <a:pt x="93" y="74"/>
                  <a:pt x="92" y="74"/>
                  <a:pt x="91" y="74"/>
                </a:cubicBezTo>
                <a:cubicBezTo>
                  <a:pt x="91" y="75"/>
                  <a:pt x="93" y="74"/>
                  <a:pt x="92" y="75"/>
                </a:cubicBezTo>
                <a:cubicBezTo>
                  <a:pt x="91" y="75"/>
                  <a:pt x="89" y="75"/>
                  <a:pt x="88" y="75"/>
                </a:cubicBezTo>
                <a:cubicBezTo>
                  <a:pt x="88" y="75"/>
                  <a:pt x="88" y="74"/>
                  <a:pt x="88" y="74"/>
                </a:cubicBezTo>
                <a:cubicBezTo>
                  <a:pt x="87" y="75"/>
                  <a:pt x="85" y="75"/>
                  <a:pt x="84" y="75"/>
                </a:cubicBezTo>
                <a:cubicBezTo>
                  <a:pt x="84" y="75"/>
                  <a:pt x="84" y="75"/>
                  <a:pt x="84" y="74"/>
                </a:cubicBezTo>
                <a:cubicBezTo>
                  <a:pt x="81" y="75"/>
                  <a:pt x="77" y="74"/>
                  <a:pt x="75" y="74"/>
                </a:cubicBezTo>
                <a:cubicBezTo>
                  <a:pt x="76" y="73"/>
                  <a:pt x="82" y="74"/>
                  <a:pt x="84" y="74"/>
                </a:cubicBezTo>
                <a:cubicBezTo>
                  <a:pt x="84" y="73"/>
                  <a:pt x="84" y="73"/>
                  <a:pt x="84" y="73"/>
                </a:cubicBezTo>
                <a:cubicBezTo>
                  <a:pt x="84" y="73"/>
                  <a:pt x="87" y="73"/>
                  <a:pt x="87" y="74"/>
                </a:cubicBezTo>
                <a:cubicBezTo>
                  <a:pt x="88" y="74"/>
                  <a:pt x="87" y="73"/>
                  <a:pt x="88" y="73"/>
                </a:cubicBezTo>
                <a:cubicBezTo>
                  <a:pt x="88" y="73"/>
                  <a:pt x="92" y="73"/>
                  <a:pt x="93" y="73"/>
                </a:cubicBezTo>
                <a:cubicBezTo>
                  <a:pt x="93" y="72"/>
                  <a:pt x="91" y="73"/>
                  <a:pt x="92" y="71"/>
                </a:cubicBezTo>
                <a:cubicBezTo>
                  <a:pt x="93" y="71"/>
                  <a:pt x="95" y="71"/>
                  <a:pt x="97" y="72"/>
                </a:cubicBezTo>
                <a:cubicBezTo>
                  <a:pt x="96" y="73"/>
                  <a:pt x="95" y="72"/>
                  <a:pt x="94" y="72"/>
                </a:cubicBezTo>
                <a:cubicBezTo>
                  <a:pt x="95" y="73"/>
                  <a:pt x="97" y="73"/>
                  <a:pt x="98" y="73"/>
                </a:cubicBezTo>
                <a:cubicBezTo>
                  <a:pt x="98" y="72"/>
                  <a:pt x="97" y="73"/>
                  <a:pt x="97" y="72"/>
                </a:cubicBezTo>
                <a:cubicBezTo>
                  <a:pt x="97" y="72"/>
                  <a:pt x="100" y="71"/>
                  <a:pt x="100" y="72"/>
                </a:cubicBezTo>
                <a:cubicBezTo>
                  <a:pt x="100" y="72"/>
                  <a:pt x="99" y="72"/>
                  <a:pt x="98" y="72"/>
                </a:cubicBezTo>
                <a:cubicBezTo>
                  <a:pt x="99" y="73"/>
                  <a:pt x="104" y="72"/>
                  <a:pt x="104" y="73"/>
                </a:cubicBezTo>
                <a:cubicBezTo>
                  <a:pt x="105" y="73"/>
                  <a:pt x="106" y="72"/>
                  <a:pt x="106" y="72"/>
                </a:cubicBezTo>
                <a:cubicBezTo>
                  <a:pt x="108" y="71"/>
                  <a:pt x="111" y="71"/>
                  <a:pt x="113" y="72"/>
                </a:cubicBezTo>
                <a:cubicBezTo>
                  <a:pt x="114" y="70"/>
                  <a:pt x="116" y="72"/>
                  <a:pt x="118" y="70"/>
                </a:cubicBezTo>
                <a:cubicBezTo>
                  <a:pt x="118" y="71"/>
                  <a:pt x="118" y="71"/>
                  <a:pt x="118" y="71"/>
                </a:cubicBezTo>
                <a:cubicBezTo>
                  <a:pt x="119" y="71"/>
                  <a:pt x="119" y="70"/>
                  <a:pt x="119" y="70"/>
                </a:cubicBezTo>
                <a:cubicBezTo>
                  <a:pt x="120" y="71"/>
                  <a:pt x="122" y="70"/>
                  <a:pt x="124" y="70"/>
                </a:cubicBezTo>
                <a:cubicBezTo>
                  <a:pt x="123" y="71"/>
                  <a:pt x="120" y="70"/>
                  <a:pt x="119" y="71"/>
                </a:cubicBezTo>
                <a:cubicBezTo>
                  <a:pt x="120" y="71"/>
                  <a:pt x="121" y="71"/>
                  <a:pt x="122" y="71"/>
                </a:cubicBezTo>
                <a:cubicBezTo>
                  <a:pt x="122" y="71"/>
                  <a:pt x="122" y="72"/>
                  <a:pt x="121" y="72"/>
                </a:cubicBezTo>
                <a:cubicBezTo>
                  <a:pt x="122" y="72"/>
                  <a:pt x="123" y="72"/>
                  <a:pt x="123" y="71"/>
                </a:cubicBezTo>
                <a:cubicBezTo>
                  <a:pt x="123" y="71"/>
                  <a:pt x="123" y="72"/>
                  <a:pt x="123" y="72"/>
                </a:cubicBezTo>
                <a:cubicBezTo>
                  <a:pt x="124" y="72"/>
                  <a:pt x="124" y="72"/>
                  <a:pt x="124" y="71"/>
                </a:cubicBezTo>
                <a:cubicBezTo>
                  <a:pt x="124" y="72"/>
                  <a:pt x="125" y="72"/>
                  <a:pt x="126" y="72"/>
                </a:cubicBezTo>
                <a:cubicBezTo>
                  <a:pt x="126" y="72"/>
                  <a:pt x="125" y="71"/>
                  <a:pt x="125" y="71"/>
                </a:cubicBezTo>
                <a:cubicBezTo>
                  <a:pt x="126" y="72"/>
                  <a:pt x="126" y="71"/>
                  <a:pt x="127" y="72"/>
                </a:cubicBezTo>
                <a:cubicBezTo>
                  <a:pt x="128" y="71"/>
                  <a:pt x="127" y="71"/>
                  <a:pt x="127" y="71"/>
                </a:cubicBezTo>
                <a:cubicBezTo>
                  <a:pt x="129" y="72"/>
                  <a:pt x="134" y="70"/>
                  <a:pt x="136" y="71"/>
                </a:cubicBezTo>
                <a:cubicBezTo>
                  <a:pt x="139" y="70"/>
                  <a:pt x="145" y="71"/>
                  <a:pt x="150" y="70"/>
                </a:cubicBezTo>
                <a:cubicBezTo>
                  <a:pt x="150" y="69"/>
                  <a:pt x="149" y="70"/>
                  <a:pt x="148" y="70"/>
                </a:cubicBezTo>
                <a:cubicBezTo>
                  <a:pt x="148" y="69"/>
                  <a:pt x="150" y="70"/>
                  <a:pt x="150" y="69"/>
                </a:cubicBezTo>
                <a:cubicBezTo>
                  <a:pt x="148" y="68"/>
                  <a:pt x="146" y="69"/>
                  <a:pt x="143" y="69"/>
                </a:cubicBezTo>
                <a:cubicBezTo>
                  <a:pt x="144" y="70"/>
                  <a:pt x="145" y="70"/>
                  <a:pt x="147" y="69"/>
                </a:cubicBezTo>
                <a:cubicBezTo>
                  <a:pt x="141" y="71"/>
                  <a:pt x="132" y="70"/>
                  <a:pt x="127" y="70"/>
                </a:cubicBezTo>
                <a:cubicBezTo>
                  <a:pt x="127" y="69"/>
                  <a:pt x="127" y="70"/>
                  <a:pt x="127" y="69"/>
                </a:cubicBezTo>
                <a:cubicBezTo>
                  <a:pt x="126" y="69"/>
                  <a:pt x="126" y="69"/>
                  <a:pt x="126" y="70"/>
                </a:cubicBezTo>
                <a:cubicBezTo>
                  <a:pt x="121" y="68"/>
                  <a:pt x="115" y="70"/>
                  <a:pt x="112" y="70"/>
                </a:cubicBezTo>
                <a:cubicBezTo>
                  <a:pt x="112" y="70"/>
                  <a:pt x="111" y="70"/>
                  <a:pt x="111" y="70"/>
                </a:cubicBezTo>
                <a:cubicBezTo>
                  <a:pt x="103" y="69"/>
                  <a:pt x="94" y="71"/>
                  <a:pt x="88" y="70"/>
                </a:cubicBezTo>
                <a:cubicBezTo>
                  <a:pt x="92" y="70"/>
                  <a:pt x="97" y="70"/>
                  <a:pt x="102" y="69"/>
                </a:cubicBezTo>
                <a:cubicBezTo>
                  <a:pt x="104" y="69"/>
                  <a:pt x="109" y="69"/>
                  <a:pt x="108" y="69"/>
                </a:cubicBezTo>
                <a:cubicBezTo>
                  <a:pt x="108" y="68"/>
                  <a:pt x="110" y="68"/>
                  <a:pt x="109" y="69"/>
                </a:cubicBezTo>
                <a:cubicBezTo>
                  <a:pt x="110" y="69"/>
                  <a:pt x="110" y="69"/>
                  <a:pt x="110" y="68"/>
                </a:cubicBezTo>
                <a:cubicBezTo>
                  <a:pt x="111" y="68"/>
                  <a:pt x="111" y="69"/>
                  <a:pt x="111" y="69"/>
                </a:cubicBezTo>
                <a:cubicBezTo>
                  <a:pt x="111" y="69"/>
                  <a:pt x="112" y="69"/>
                  <a:pt x="112" y="68"/>
                </a:cubicBezTo>
                <a:cubicBezTo>
                  <a:pt x="112" y="68"/>
                  <a:pt x="112" y="69"/>
                  <a:pt x="112" y="69"/>
                </a:cubicBezTo>
                <a:cubicBezTo>
                  <a:pt x="113" y="69"/>
                  <a:pt x="114" y="68"/>
                  <a:pt x="114" y="69"/>
                </a:cubicBezTo>
                <a:cubicBezTo>
                  <a:pt x="115" y="69"/>
                  <a:pt x="115" y="67"/>
                  <a:pt x="116" y="69"/>
                </a:cubicBezTo>
                <a:cubicBezTo>
                  <a:pt x="117" y="69"/>
                  <a:pt x="116" y="68"/>
                  <a:pt x="117" y="68"/>
                </a:cubicBezTo>
                <a:cubicBezTo>
                  <a:pt x="117" y="68"/>
                  <a:pt x="117" y="69"/>
                  <a:pt x="117" y="69"/>
                </a:cubicBezTo>
                <a:cubicBezTo>
                  <a:pt x="118" y="68"/>
                  <a:pt x="119" y="68"/>
                  <a:pt x="120" y="68"/>
                </a:cubicBezTo>
                <a:cubicBezTo>
                  <a:pt x="120" y="69"/>
                  <a:pt x="121" y="68"/>
                  <a:pt x="122" y="68"/>
                </a:cubicBezTo>
                <a:cubicBezTo>
                  <a:pt x="123" y="69"/>
                  <a:pt x="125" y="68"/>
                  <a:pt x="125" y="69"/>
                </a:cubicBezTo>
                <a:cubicBezTo>
                  <a:pt x="125" y="68"/>
                  <a:pt x="126" y="69"/>
                  <a:pt x="126" y="68"/>
                </a:cubicBezTo>
                <a:cubicBezTo>
                  <a:pt x="129" y="69"/>
                  <a:pt x="134" y="67"/>
                  <a:pt x="138" y="67"/>
                </a:cubicBezTo>
                <a:cubicBezTo>
                  <a:pt x="136" y="66"/>
                  <a:pt x="134" y="67"/>
                  <a:pt x="132" y="67"/>
                </a:cubicBezTo>
                <a:cubicBezTo>
                  <a:pt x="130" y="67"/>
                  <a:pt x="127" y="67"/>
                  <a:pt x="125" y="67"/>
                </a:cubicBezTo>
                <a:cubicBezTo>
                  <a:pt x="124" y="67"/>
                  <a:pt x="123" y="67"/>
                  <a:pt x="122" y="67"/>
                </a:cubicBezTo>
                <a:cubicBezTo>
                  <a:pt x="117" y="68"/>
                  <a:pt x="112" y="67"/>
                  <a:pt x="108" y="67"/>
                </a:cubicBezTo>
                <a:cubicBezTo>
                  <a:pt x="107" y="67"/>
                  <a:pt x="107" y="68"/>
                  <a:pt x="106" y="67"/>
                </a:cubicBezTo>
                <a:cubicBezTo>
                  <a:pt x="105" y="68"/>
                  <a:pt x="104" y="68"/>
                  <a:pt x="104" y="68"/>
                </a:cubicBezTo>
                <a:cubicBezTo>
                  <a:pt x="103" y="68"/>
                  <a:pt x="105" y="68"/>
                  <a:pt x="104" y="67"/>
                </a:cubicBezTo>
                <a:cubicBezTo>
                  <a:pt x="101" y="67"/>
                  <a:pt x="99" y="68"/>
                  <a:pt x="95" y="67"/>
                </a:cubicBezTo>
                <a:cubicBezTo>
                  <a:pt x="95" y="67"/>
                  <a:pt x="95" y="68"/>
                  <a:pt x="95" y="68"/>
                </a:cubicBezTo>
                <a:cubicBezTo>
                  <a:pt x="92" y="68"/>
                  <a:pt x="89" y="68"/>
                  <a:pt x="85" y="68"/>
                </a:cubicBezTo>
                <a:cubicBezTo>
                  <a:pt x="85" y="68"/>
                  <a:pt x="87" y="68"/>
                  <a:pt x="87" y="67"/>
                </a:cubicBezTo>
                <a:cubicBezTo>
                  <a:pt x="87" y="67"/>
                  <a:pt x="84" y="67"/>
                  <a:pt x="85" y="68"/>
                </a:cubicBezTo>
                <a:cubicBezTo>
                  <a:pt x="84" y="68"/>
                  <a:pt x="85" y="67"/>
                  <a:pt x="85" y="67"/>
                </a:cubicBezTo>
                <a:cubicBezTo>
                  <a:pt x="80" y="68"/>
                  <a:pt x="77" y="67"/>
                  <a:pt x="75" y="68"/>
                </a:cubicBezTo>
                <a:cubicBezTo>
                  <a:pt x="75" y="68"/>
                  <a:pt x="74" y="68"/>
                  <a:pt x="75" y="67"/>
                </a:cubicBezTo>
                <a:cubicBezTo>
                  <a:pt x="74" y="67"/>
                  <a:pt x="74" y="69"/>
                  <a:pt x="73" y="67"/>
                </a:cubicBezTo>
                <a:cubicBezTo>
                  <a:pt x="73" y="67"/>
                  <a:pt x="73" y="68"/>
                  <a:pt x="73" y="68"/>
                </a:cubicBezTo>
                <a:cubicBezTo>
                  <a:pt x="72" y="68"/>
                  <a:pt x="72" y="67"/>
                  <a:pt x="71" y="68"/>
                </a:cubicBezTo>
                <a:cubicBezTo>
                  <a:pt x="71" y="67"/>
                  <a:pt x="72" y="67"/>
                  <a:pt x="73" y="67"/>
                </a:cubicBezTo>
                <a:cubicBezTo>
                  <a:pt x="73" y="67"/>
                  <a:pt x="72" y="67"/>
                  <a:pt x="72" y="67"/>
                </a:cubicBezTo>
                <a:cubicBezTo>
                  <a:pt x="72" y="66"/>
                  <a:pt x="70" y="67"/>
                  <a:pt x="69" y="67"/>
                </a:cubicBezTo>
                <a:cubicBezTo>
                  <a:pt x="69" y="67"/>
                  <a:pt x="69" y="67"/>
                  <a:pt x="69" y="67"/>
                </a:cubicBezTo>
                <a:cubicBezTo>
                  <a:pt x="69" y="68"/>
                  <a:pt x="68" y="68"/>
                  <a:pt x="67" y="68"/>
                </a:cubicBezTo>
                <a:cubicBezTo>
                  <a:pt x="67" y="67"/>
                  <a:pt x="68" y="67"/>
                  <a:pt x="68" y="68"/>
                </a:cubicBezTo>
                <a:cubicBezTo>
                  <a:pt x="68" y="65"/>
                  <a:pt x="64" y="68"/>
                  <a:pt x="63" y="67"/>
                </a:cubicBezTo>
                <a:cubicBezTo>
                  <a:pt x="63" y="67"/>
                  <a:pt x="59" y="68"/>
                  <a:pt x="60" y="67"/>
                </a:cubicBezTo>
                <a:cubicBezTo>
                  <a:pt x="59" y="67"/>
                  <a:pt x="58" y="67"/>
                  <a:pt x="57" y="68"/>
                </a:cubicBezTo>
                <a:cubicBezTo>
                  <a:pt x="58" y="67"/>
                  <a:pt x="57" y="67"/>
                  <a:pt x="57" y="67"/>
                </a:cubicBezTo>
                <a:cubicBezTo>
                  <a:pt x="56" y="68"/>
                  <a:pt x="55" y="68"/>
                  <a:pt x="53" y="68"/>
                </a:cubicBezTo>
                <a:cubicBezTo>
                  <a:pt x="53" y="68"/>
                  <a:pt x="53" y="67"/>
                  <a:pt x="53" y="68"/>
                </a:cubicBezTo>
                <a:cubicBezTo>
                  <a:pt x="52" y="67"/>
                  <a:pt x="51" y="68"/>
                  <a:pt x="50" y="68"/>
                </a:cubicBezTo>
                <a:cubicBezTo>
                  <a:pt x="50" y="68"/>
                  <a:pt x="50" y="68"/>
                  <a:pt x="50" y="68"/>
                </a:cubicBezTo>
                <a:cubicBezTo>
                  <a:pt x="49" y="68"/>
                  <a:pt x="47" y="68"/>
                  <a:pt x="45" y="68"/>
                </a:cubicBezTo>
                <a:cubicBezTo>
                  <a:pt x="45" y="68"/>
                  <a:pt x="45" y="68"/>
                  <a:pt x="45" y="68"/>
                </a:cubicBezTo>
                <a:cubicBezTo>
                  <a:pt x="44" y="68"/>
                  <a:pt x="43" y="68"/>
                  <a:pt x="42" y="68"/>
                </a:cubicBezTo>
                <a:cubicBezTo>
                  <a:pt x="42" y="68"/>
                  <a:pt x="42" y="69"/>
                  <a:pt x="43" y="69"/>
                </a:cubicBezTo>
                <a:cubicBezTo>
                  <a:pt x="43" y="69"/>
                  <a:pt x="42" y="69"/>
                  <a:pt x="42" y="69"/>
                </a:cubicBezTo>
                <a:cubicBezTo>
                  <a:pt x="42" y="69"/>
                  <a:pt x="42" y="69"/>
                  <a:pt x="42" y="68"/>
                </a:cubicBezTo>
                <a:cubicBezTo>
                  <a:pt x="41" y="68"/>
                  <a:pt x="41" y="68"/>
                  <a:pt x="40" y="68"/>
                </a:cubicBezTo>
                <a:cubicBezTo>
                  <a:pt x="40" y="68"/>
                  <a:pt x="41" y="68"/>
                  <a:pt x="41" y="68"/>
                </a:cubicBezTo>
                <a:cubicBezTo>
                  <a:pt x="40" y="69"/>
                  <a:pt x="36" y="68"/>
                  <a:pt x="34" y="69"/>
                </a:cubicBezTo>
                <a:cubicBezTo>
                  <a:pt x="33" y="68"/>
                  <a:pt x="34" y="68"/>
                  <a:pt x="34" y="68"/>
                </a:cubicBezTo>
                <a:cubicBezTo>
                  <a:pt x="36" y="67"/>
                  <a:pt x="40" y="68"/>
                  <a:pt x="44" y="67"/>
                </a:cubicBezTo>
                <a:cubicBezTo>
                  <a:pt x="44" y="67"/>
                  <a:pt x="44" y="67"/>
                  <a:pt x="44" y="66"/>
                </a:cubicBezTo>
                <a:cubicBezTo>
                  <a:pt x="45" y="66"/>
                  <a:pt x="45" y="67"/>
                  <a:pt x="45" y="67"/>
                </a:cubicBezTo>
                <a:cubicBezTo>
                  <a:pt x="50" y="66"/>
                  <a:pt x="58" y="66"/>
                  <a:pt x="63" y="65"/>
                </a:cubicBezTo>
                <a:cubicBezTo>
                  <a:pt x="62" y="65"/>
                  <a:pt x="61" y="65"/>
                  <a:pt x="60" y="65"/>
                </a:cubicBezTo>
                <a:cubicBezTo>
                  <a:pt x="65" y="64"/>
                  <a:pt x="74" y="64"/>
                  <a:pt x="80" y="63"/>
                </a:cubicBezTo>
                <a:cubicBezTo>
                  <a:pt x="77" y="62"/>
                  <a:pt x="74" y="63"/>
                  <a:pt x="72" y="63"/>
                </a:cubicBezTo>
                <a:cubicBezTo>
                  <a:pt x="71" y="64"/>
                  <a:pt x="64" y="64"/>
                  <a:pt x="59" y="64"/>
                </a:cubicBezTo>
                <a:cubicBezTo>
                  <a:pt x="59" y="65"/>
                  <a:pt x="57" y="64"/>
                  <a:pt x="56" y="65"/>
                </a:cubicBezTo>
                <a:cubicBezTo>
                  <a:pt x="59" y="64"/>
                  <a:pt x="56" y="66"/>
                  <a:pt x="56" y="65"/>
                </a:cubicBezTo>
                <a:cubicBezTo>
                  <a:pt x="54" y="65"/>
                  <a:pt x="53" y="65"/>
                  <a:pt x="52" y="66"/>
                </a:cubicBezTo>
                <a:cubicBezTo>
                  <a:pt x="52" y="66"/>
                  <a:pt x="52" y="65"/>
                  <a:pt x="51" y="65"/>
                </a:cubicBezTo>
                <a:cubicBezTo>
                  <a:pt x="43" y="65"/>
                  <a:pt x="35" y="67"/>
                  <a:pt x="28" y="65"/>
                </a:cubicBezTo>
                <a:cubicBezTo>
                  <a:pt x="29" y="65"/>
                  <a:pt x="30" y="65"/>
                  <a:pt x="31" y="65"/>
                </a:cubicBezTo>
                <a:cubicBezTo>
                  <a:pt x="23" y="64"/>
                  <a:pt x="12" y="66"/>
                  <a:pt x="4" y="66"/>
                </a:cubicBezTo>
                <a:cubicBezTo>
                  <a:pt x="5" y="65"/>
                  <a:pt x="4" y="65"/>
                  <a:pt x="4" y="64"/>
                </a:cubicBezTo>
                <a:cubicBezTo>
                  <a:pt x="4" y="64"/>
                  <a:pt x="3" y="64"/>
                  <a:pt x="3" y="64"/>
                </a:cubicBezTo>
                <a:cubicBezTo>
                  <a:pt x="3" y="65"/>
                  <a:pt x="3" y="65"/>
                  <a:pt x="4" y="65"/>
                </a:cubicBezTo>
                <a:cubicBezTo>
                  <a:pt x="4" y="65"/>
                  <a:pt x="3" y="65"/>
                  <a:pt x="3" y="65"/>
                </a:cubicBezTo>
                <a:cubicBezTo>
                  <a:pt x="3" y="65"/>
                  <a:pt x="3" y="65"/>
                  <a:pt x="4" y="65"/>
                </a:cubicBezTo>
                <a:cubicBezTo>
                  <a:pt x="4" y="66"/>
                  <a:pt x="2" y="66"/>
                  <a:pt x="2" y="66"/>
                </a:cubicBezTo>
                <a:cubicBezTo>
                  <a:pt x="2" y="65"/>
                  <a:pt x="2" y="65"/>
                  <a:pt x="2" y="64"/>
                </a:cubicBezTo>
                <a:cubicBezTo>
                  <a:pt x="1" y="64"/>
                  <a:pt x="1" y="65"/>
                  <a:pt x="1" y="65"/>
                </a:cubicBezTo>
                <a:cubicBezTo>
                  <a:pt x="1" y="64"/>
                  <a:pt x="4" y="64"/>
                  <a:pt x="4" y="63"/>
                </a:cubicBezTo>
                <a:cubicBezTo>
                  <a:pt x="10" y="64"/>
                  <a:pt x="15" y="63"/>
                  <a:pt x="20" y="63"/>
                </a:cubicBezTo>
                <a:cubicBezTo>
                  <a:pt x="21" y="62"/>
                  <a:pt x="22" y="63"/>
                  <a:pt x="23" y="63"/>
                </a:cubicBezTo>
                <a:cubicBezTo>
                  <a:pt x="23" y="63"/>
                  <a:pt x="22" y="63"/>
                  <a:pt x="22" y="63"/>
                </a:cubicBezTo>
                <a:cubicBezTo>
                  <a:pt x="27" y="63"/>
                  <a:pt x="31" y="63"/>
                  <a:pt x="34" y="62"/>
                </a:cubicBezTo>
                <a:cubicBezTo>
                  <a:pt x="35" y="61"/>
                  <a:pt x="33" y="62"/>
                  <a:pt x="34" y="61"/>
                </a:cubicBezTo>
                <a:cubicBezTo>
                  <a:pt x="34" y="61"/>
                  <a:pt x="36" y="62"/>
                  <a:pt x="37" y="60"/>
                </a:cubicBezTo>
                <a:cubicBezTo>
                  <a:pt x="37" y="61"/>
                  <a:pt x="39" y="62"/>
                  <a:pt x="39" y="60"/>
                </a:cubicBezTo>
                <a:cubicBezTo>
                  <a:pt x="39" y="61"/>
                  <a:pt x="40" y="60"/>
                  <a:pt x="42" y="60"/>
                </a:cubicBezTo>
                <a:cubicBezTo>
                  <a:pt x="41" y="60"/>
                  <a:pt x="40" y="60"/>
                  <a:pt x="39" y="59"/>
                </a:cubicBezTo>
                <a:cubicBezTo>
                  <a:pt x="39" y="60"/>
                  <a:pt x="40" y="60"/>
                  <a:pt x="39" y="60"/>
                </a:cubicBezTo>
                <a:cubicBezTo>
                  <a:pt x="38" y="59"/>
                  <a:pt x="37" y="61"/>
                  <a:pt x="36" y="59"/>
                </a:cubicBezTo>
                <a:cubicBezTo>
                  <a:pt x="35" y="60"/>
                  <a:pt x="36" y="60"/>
                  <a:pt x="34" y="60"/>
                </a:cubicBezTo>
                <a:cubicBezTo>
                  <a:pt x="35" y="60"/>
                  <a:pt x="35" y="60"/>
                  <a:pt x="35" y="60"/>
                </a:cubicBezTo>
                <a:cubicBezTo>
                  <a:pt x="33" y="60"/>
                  <a:pt x="32" y="60"/>
                  <a:pt x="30" y="60"/>
                </a:cubicBezTo>
                <a:cubicBezTo>
                  <a:pt x="31" y="60"/>
                  <a:pt x="31" y="60"/>
                  <a:pt x="31" y="59"/>
                </a:cubicBezTo>
                <a:cubicBezTo>
                  <a:pt x="32" y="59"/>
                  <a:pt x="31" y="60"/>
                  <a:pt x="32" y="60"/>
                </a:cubicBezTo>
                <a:cubicBezTo>
                  <a:pt x="33" y="59"/>
                  <a:pt x="29" y="59"/>
                  <a:pt x="27" y="59"/>
                </a:cubicBezTo>
                <a:cubicBezTo>
                  <a:pt x="21" y="59"/>
                  <a:pt x="10" y="60"/>
                  <a:pt x="2" y="60"/>
                </a:cubicBezTo>
                <a:cubicBezTo>
                  <a:pt x="2" y="60"/>
                  <a:pt x="2" y="60"/>
                  <a:pt x="2" y="60"/>
                </a:cubicBezTo>
                <a:cubicBezTo>
                  <a:pt x="1" y="60"/>
                  <a:pt x="0" y="60"/>
                  <a:pt x="0" y="60"/>
                </a:cubicBezTo>
                <a:cubicBezTo>
                  <a:pt x="4" y="60"/>
                  <a:pt x="9" y="59"/>
                  <a:pt x="12" y="59"/>
                </a:cubicBezTo>
                <a:cubicBezTo>
                  <a:pt x="19" y="58"/>
                  <a:pt x="23" y="58"/>
                  <a:pt x="32" y="58"/>
                </a:cubicBezTo>
                <a:cubicBezTo>
                  <a:pt x="30" y="57"/>
                  <a:pt x="28" y="57"/>
                  <a:pt x="31" y="57"/>
                </a:cubicBezTo>
                <a:cubicBezTo>
                  <a:pt x="33" y="57"/>
                  <a:pt x="37" y="56"/>
                  <a:pt x="39" y="57"/>
                </a:cubicBezTo>
                <a:cubicBezTo>
                  <a:pt x="39" y="55"/>
                  <a:pt x="42" y="56"/>
                  <a:pt x="44" y="56"/>
                </a:cubicBezTo>
                <a:cubicBezTo>
                  <a:pt x="43" y="55"/>
                  <a:pt x="39" y="56"/>
                  <a:pt x="38" y="55"/>
                </a:cubicBezTo>
                <a:cubicBezTo>
                  <a:pt x="37" y="56"/>
                  <a:pt x="36" y="55"/>
                  <a:pt x="35" y="55"/>
                </a:cubicBezTo>
                <a:cubicBezTo>
                  <a:pt x="33" y="56"/>
                  <a:pt x="29" y="56"/>
                  <a:pt x="32" y="55"/>
                </a:cubicBezTo>
                <a:cubicBezTo>
                  <a:pt x="36" y="55"/>
                  <a:pt x="40" y="55"/>
                  <a:pt x="43" y="54"/>
                </a:cubicBezTo>
                <a:cubicBezTo>
                  <a:pt x="40" y="54"/>
                  <a:pt x="35" y="54"/>
                  <a:pt x="30" y="55"/>
                </a:cubicBezTo>
                <a:cubicBezTo>
                  <a:pt x="31" y="54"/>
                  <a:pt x="30" y="54"/>
                  <a:pt x="29" y="54"/>
                </a:cubicBezTo>
                <a:cubicBezTo>
                  <a:pt x="29" y="55"/>
                  <a:pt x="29" y="54"/>
                  <a:pt x="30" y="54"/>
                </a:cubicBezTo>
                <a:cubicBezTo>
                  <a:pt x="29" y="55"/>
                  <a:pt x="28" y="55"/>
                  <a:pt x="27" y="55"/>
                </a:cubicBezTo>
                <a:cubicBezTo>
                  <a:pt x="29" y="54"/>
                  <a:pt x="30" y="53"/>
                  <a:pt x="32" y="54"/>
                </a:cubicBezTo>
                <a:cubicBezTo>
                  <a:pt x="32" y="54"/>
                  <a:pt x="32" y="53"/>
                  <a:pt x="32" y="53"/>
                </a:cubicBezTo>
                <a:cubicBezTo>
                  <a:pt x="31" y="54"/>
                  <a:pt x="28" y="53"/>
                  <a:pt x="25" y="53"/>
                </a:cubicBezTo>
                <a:cubicBezTo>
                  <a:pt x="26" y="53"/>
                  <a:pt x="28" y="53"/>
                  <a:pt x="28" y="52"/>
                </a:cubicBezTo>
                <a:cubicBezTo>
                  <a:pt x="28" y="52"/>
                  <a:pt x="27" y="52"/>
                  <a:pt x="26" y="52"/>
                </a:cubicBezTo>
                <a:cubicBezTo>
                  <a:pt x="28" y="51"/>
                  <a:pt x="32" y="52"/>
                  <a:pt x="35" y="51"/>
                </a:cubicBezTo>
                <a:cubicBezTo>
                  <a:pt x="34" y="51"/>
                  <a:pt x="31" y="51"/>
                  <a:pt x="30" y="51"/>
                </a:cubicBezTo>
                <a:cubicBezTo>
                  <a:pt x="27" y="51"/>
                  <a:pt x="32" y="50"/>
                  <a:pt x="34" y="50"/>
                </a:cubicBezTo>
                <a:cubicBezTo>
                  <a:pt x="31" y="49"/>
                  <a:pt x="28" y="50"/>
                  <a:pt x="25" y="50"/>
                </a:cubicBezTo>
                <a:cubicBezTo>
                  <a:pt x="30" y="48"/>
                  <a:pt x="39" y="49"/>
                  <a:pt x="44" y="48"/>
                </a:cubicBezTo>
                <a:cubicBezTo>
                  <a:pt x="41" y="46"/>
                  <a:pt x="38" y="48"/>
                  <a:pt x="35" y="47"/>
                </a:cubicBezTo>
                <a:cubicBezTo>
                  <a:pt x="36" y="48"/>
                  <a:pt x="41" y="46"/>
                  <a:pt x="43" y="46"/>
                </a:cubicBezTo>
                <a:cubicBezTo>
                  <a:pt x="43" y="45"/>
                  <a:pt x="38" y="45"/>
                  <a:pt x="41" y="45"/>
                </a:cubicBezTo>
                <a:cubicBezTo>
                  <a:pt x="42" y="45"/>
                  <a:pt x="43" y="45"/>
                  <a:pt x="44" y="45"/>
                </a:cubicBezTo>
                <a:cubicBezTo>
                  <a:pt x="42" y="44"/>
                  <a:pt x="39" y="44"/>
                  <a:pt x="36" y="44"/>
                </a:cubicBezTo>
                <a:cubicBezTo>
                  <a:pt x="32" y="44"/>
                  <a:pt x="31" y="44"/>
                  <a:pt x="35" y="43"/>
                </a:cubicBezTo>
                <a:cubicBezTo>
                  <a:pt x="35" y="43"/>
                  <a:pt x="34" y="44"/>
                  <a:pt x="34" y="43"/>
                </a:cubicBezTo>
                <a:cubicBezTo>
                  <a:pt x="37" y="44"/>
                  <a:pt x="40" y="41"/>
                  <a:pt x="41" y="43"/>
                </a:cubicBezTo>
                <a:cubicBezTo>
                  <a:pt x="48" y="42"/>
                  <a:pt x="51" y="41"/>
                  <a:pt x="59" y="42"/>
                </a:cubicBezTo>
                <a:cubicBezTo>
                  <a:pt x="59" y="42"/>
                  <a:pt x="59" y="42"/>
                  <a:pt x="59" y="42"/>
                </a:cubicBezTo>
                <a:cubicBezTo>
                  <a:pt x="64" y="41"/>
                  <a:pt x="71" y="41"/>
                  <a:pt x="76" y="41"/>
                </a:cubicBezTo>
                <a:cubicBezTo>
                  <a:pt x="73" y="40"/>
                  <a:pt x="67" y="40"/>
                  <a:pt x="66" y="41"/>
                </a:cubicBezTo>
                <a:cubicBezTo>
                  <a:pt x="60" y="40"/>
                  <a:pt x="53" y="41"/>
                  <a:pt x="51" y="41"/>
                </a:cubicBezTo>
                <a:cubicBezTo>
                  <a:pt x="50" y="41"/>
                  <a:pt x="47" y="42"/>
                  <a:pt x="45" y="41"/>
                </a:cubicBezTo>
                <a:cubicBezTo>
                  <a:pt x="43" y="43"/>
                  <a:pt x="37" y="41"/>
                  <a:pt x="35" y="42"/>
                </a:cubicBezTo>
                <a:cubicBezTo>
                  <a:pt x="55" y="39"/>
                  <a:pt x="74" y="40"/>
                  <a:pt x="94" y="37"/>
                </a:cubicBezTo>
                <a:cubicBezTo>
                  <a:pt x="90" y="37"/>
                  <a:pt x="86" y="38"/>
                  <a:pt x="82" y="38"/>
                </a:cubicBezTo>
                <a:cubicBezTo>
                  <a:pt x="81" y="38"/>
                  <a:pt x="81" y="37"/>
                  <a:pt x="81" y="37"/>
                </a:cubicBezTo>
                <a:cubicBezTo>
                  <a:pt x="80" y="37"/>
                  <a:pt x="80" y="37"/>
                  <a:pt x="79" y="37"/>
                </a:cubicBezTo>
                <a:cubicBezTo>
                  <a:pt x="79" y="38"/>
                  <a:pt x="81" y="37"/>
                  <a:pt x="81" y="38"/>
                </a:cubicBezTo>
                <a:cubicBezTo>
                  <a:pt x="80" y="39"/>
                  <a:pt x="74" y="38"/>
                  <a:pt x="73" y="39"/>
                </a:cubicBezTo>
                <a:cubicBezTo>
                  <a:pt x="73" y="37"/>
                  <a:pt x="76" y="38"/>
                  <a:pt x="78" y="37"/>
                </a:cubicBezTo>
                <a:cubicBezTo>
                  <a:pt x="76" y="37"/>
                  <a:pt x="73" y="37"/>
                  <a:pt x="70" y="38"/>
                </a:cubicBezTo>
                <a:cubicBezTo>
                  <a:pt x="70" y="37"/>
                  <a:pt x="70" y="37"/>
                  <a:pt x="70" y="37"/>
                </a:cubicBezTo>
                <a:cubicBezTo>
                  <a:pt x="69" y="37"/>
                  <a:pt x="68" y="37"/>
                  <a:pt x="68" y="38"/>
                </a:cubicBezTo>
                <a:cubicBezTo>
                  <a:pt x="67" y="37"/>
                  <a:pt x="66" y="37"/>
                  <a:pt x="64" y="37"/>
                </a:cubicBezTo>
                <a:cubicBezTo>
                  <a:pt x="63" y="37"/>
                  <a:pt x="64" y="38"/>
                  <a:pt x="63" y="38"/>
                </a:cubicBezTo>
                <a:cubicBezTo>
                  <a:pt x="61" y="38"/>
                  <a:pt x="60" y="39"/>
                  <a:pt x="59" y="38"/>
                </a:cubicBezTo>
                <a:cubicBezTo>
                  <a:pt x="61" y="38"/>
                  <a:pt x="61" y="38"/>
                  <a:pt x="63" y="37"/>
                </a:cubicBezTo>
                <a:cubicBezTo>
                  <a:pt x="55" y="37"/>
                  <a:pt x="48" y="38"/>
                  <a:pt x="41" y="37"/>
                </a:cubicBezTo>
                <a:cubicBezTo>
                  <a:pt x="41" y="38"/>
                  <a:pt x="41" y="38"/>
                  <a:pt x="40" y="38"/>
                </a:cubicBezTo>
                <a:cubicBezTo>
                  <a:pt x="42" y="38"/>
                  <a:pt x="44" y="38"/>
                  <a:pt x="47" y="39"/>
                </a:cubicBezTo>
                <a:cubicBezTo>
                  <a:pt x="48" y="38"/>
                  <a:pt x="46" y="39"/>
                  <a:pt x="45" y="39"/>
                </a:cubicBezTo>
                <a:cubicBezTo>
                  <a:pt x="48" y="40"/>
                  <a:pt x="49" y="39"/>
                  <a:pt x="52" y="39"/>
                </a:cubicBezTo>
                <a:cubicBezTo>
                  <a:pt x="47" y="40"/>
                  <a:pt x="41" y="40"/>
                  <a:pt x="34" y="40"/>
                </a:cubicBezTo>
                <a:cubicBezTo>
                  <a:pt x="35" y="39"/>
                  <a:pt x="37" y="40"/>
                  <a:pt x="39" y="39"/>
                </a:cubicBezTo>
                <a:cubicBezTo>
                  <a:pt x="38" y="39"/>
                  <a:pt x="37" y="40"/>
                  <a:pt x="37" y="39"/>
                </a:cubicBezTo>
                <a:cubicBezTo>
                  <a:pt x="37" y="38"/>
                  <a:pt x="37" y="39"/>
                  <a:pt x="37" y="38"/>
                </a:cubicBezTo>
                <a:cubicBezTo>
                  <a:pt x="38" y="39"/>
                  <a:pt x="39" y="37"/>
                  <a:pt x="40" y="38"/>
                </a:cubicBezTo>
                <a:cubicBezTo>
                  <a:pt x="40" y="39"/>
                  <a:pt x="39" y="38"/>
                  <a:pt x="39" y="39"/>
                </a:cubicBezTo>
                <a:cubicBezTo>
                  <a:pt x="40" y="39"/>
                  <a:pt x="41" y="39"/>
                  <a:pt x="42" y="39"/>
                </a:cubicBezTo>
                <a:cubicBezTo>
                  <a:pt x="41" y="38"/>
                  <a:pt x="41" y="38"/>
                  <a:pt x="41" y="39"/>
                </a:cubicBezTo>
                <a:cubicBezTo>
                  <a:pt x="40" y="39"/>
                  <a:pt x="40" y="38"/>
                  <a:pt x="40" y="38"/>
                </a:cubicBezTo>
                <a:cubicBezTo>
                  <a:pt x="36" y="37"/>
                  <a:pt x="33" y="38"/>
                  <a:pt x="30" y="38"/>
                </a:cubicBezTo>
                <a:cubicBezTo>
                  <a:pt x="30" y="38"/>
                  <a:pt x="31" y="37"/>
                  <a:pt x="29" y="37"/>
                </a:cubicBezTo>
                <a:cubicBezTo>
                  <a:pt x="31" y="37"/>
                  <a:pt x="39" y="36"/>
                  <a:pt x="43" y="36"/>
                </a:cubicBezTo>
                <a:cubicBezTo>
                  <a:pt x="42" y="35"/>
                  <a:pt x="40" y="35"/>
                  <a:pt x="39" y="36"/>
                </a:cubicBezTo>
                <a:cubicBezTo>
                  <a:pt x="38" y="36"/>
                  <a:pt x="38" y="36"/>
                  <a:pt x="38" y="35"/>
                </a:cubicBezTo>
                <a:cubicBezTo>
                  <a:pt x="34" y="36"/>
                  <a:pt x="32" y="35"/>
                  <a:pt x="28" y="36"/>
                </a:cubicBezTo>
                <a:cubicBezTo>
                  <a:pt x="30" y="35"/>
                  <a:pt x="32" y="34"/>
                  <a:pt x="34" y="35"/>
                </a:cubicBezTo>
                <a:cubicBezTo>
                  <a:pt x="34" y="34"/>
                  <a:pt x="38" y="34"/>
                  <a:pt x="37" y="35"/>
                </a:cubicBezTo>
                <a:cubicBezTo>
                  <a:pt x="38" y="34"/>
                  <a:pt x="39" y="36"/>
                  <a:pt x="40" y="34"/>
                </a:cubicBezTo>
                <a:cubicBezTo>
                  <a:pt x="43" y="34"/>
                  <a:pt x="45" y="34"/>
                  <a:pt x="48" y="34"/>
                </a:cubicBezTo>
                <a:cubicBezTo>
                  <a:pt x="48" y="34"/>
                  <a:pt x="48" y="34"/>
                  <a:pt x="49" y="33"/>
                </a:cubicBezTo>
                <a:cubicBezTo>
                  <a:pt x="46" y="33"/>
                  <a:pt x="42" y="33"/>
                  <a:pt x="39" y="33"/>
                </a:cubicBezTo>
                <a:cubicBezTo>
                  <a:pt x="39" y="33"/>
                  <a:pt x="40" y="33"/>
                  <a:pt x="40" y="33"/>
                </a:cubicBezTo>
                <a:cubicBezTo>
                  <a:pt x="39" y="33"/>
                  <a:pt x="36" y="32"/>
                  <a:pt x="34" y="33"/>
                </a:cubicBezTo>
                <a:cubicBezTo>
                  <a:pt x="37" y="32"/>
                  <a:pt x="42" y="32"/>
                  <a:pt x="44" y="32"/>
                </a:cubicBezTo>
                <a:cubicBezTo>
                  <a:pt x="44" y="32"/>
                  <a:pt x="44" y="32"/>
                  <a:pt x="43" y="32"/>
                </a:cubicBezTo>
                <a:cubicBezTo>
                  <a:pt x="63" y="31"/>
                  <a:pt x="84" y="30"/>
                  <a:pt x="104" y="29"/>
                </a:cubicBezTo>
                <a:cubicBezTo>
                  <a:pt x="104" y="28"/>
                  <a:pt x="103" y="29"/>
                  <a:pt x="102" y="28"/>
                </a:cubicBezTo>
                <a:cubicBezTo>
                  <a:pt x="110" y="27"/>
                  <a:pt x="119" y="28"/>
                  <a:pt x="124" y="27"/>
                </a:cubicBezTo>
                <a:cubicBezTo>
                  <a:pt x="124" y="28"/>
                  <a:pt x="125" y="27"/>
                  <a:pt x="125" y="28"/>
                </a:cubicBezTo>
                <a:cubicBezTo>
                  <a:pt x="126" y="28"/>
                  <a:pt x="125" y="27"/>
                  <a:pt x="125" y="27"/>
                </a:cubicBezTo>
                <a:cubicBezTo>
                  <a:pt x="126" y="27"/>
                  <a:pt x="126" y="28"/>
                  <a:pt x="127" y="27"/>
                </a:cubicBezTo>
                <a:cubicBezTo>
                  <a:pt x="127" y="27"/>
                  <a:pt x="127" y="27"/>
                  <a:pt x="126" y="27"/>
                </a:cubicBezTo>
                <a:cubicBezTo>
                  <a:pt x="130" y="26"/>
                  <a:pt x="135" y="26"/>
                  <a:pt x="140" y="26"/>
                </a:cubicBezTo>
                <a:cubicBezTo>
                  <a:pt x="138" y="24"/>
                  <a:pt x="135" y="25"/>
                  <a:pt x="133" y="25"/>
                </a:cubicBezTo>
                <a:cubicBezTo>
                  <a:pt x="131" y="25"/>
                  <a:pt x="129" y="25"/>
                  <a:pt x="127" y="25"/>
                </a:cubicBezTo>
                <a:cubicBezTo>
                  <a:pt x="127" y="24"/>
                  <a:pt x="128" y="25"/>
                  <a:pt x="128" y="25"/>
                </a:cubicBezTo>
                <a:cubicBezTo>
                  <a:pt x="127" y="23"/>
                  <a:pt x="126" y="24"/>
                  <a:pt x="124" y="24"/>
                </a:cubicBezTo>
                <a:cubicBezTo>
                  <a:pt x="124" y="25"/>
                  <a:pt x="126" y="24"/>
                  <a:pt x="126" y="25"/>
                </a:cubicBezTo>
                <a:cubicBezTo>
                  <a:pt x="126" y="26"/>
                  <a:pt x="125" y="24"/>
                  <a:pt x="124" y="25"/>
                </a:cubicBezTo>
                <a:cubicBezTo>
                  <a:pt x="124" y="25"/>
                  <a:pt x="123" y="25"/>
                  <a:pt x="124" y="24"/>
                </a:cubicBezTo>
                <a:cubicBezTo>
                  <a:pt x="122" y="24"/>
                  <a:pt x="121" y="24"/>
                  <a:pt x="119" y="24"/>
                </a:cubicBezTo>
                <a:cubicBezTo>
                  <a:pt x="122" y="23"/>
                  <a:pt x="123" y="24"/>
                  <a:pt x="126" y="23"/>
                </a:cubicBezTo>
                <a:cubicBezTo>
                  <a:pt x="126" y="22"/>
                  <a:pt x="126" y="23"/>
                  <a:pt x="128" y="23"/>
                </a:cubicBezTo>
                <a:cubicBezTo>
                  <a:pt x="124" y="21"/>
                  <a:pt x="120" y="24"/>
                  <a:pt x="116" y="22"/>
                </a:cubicBezTo>
                <a:cubicBezTo>
                  <a:pt x="113" y="23"/>
                  <a:pt x="109" y="23"/>
                  <a:pt x="106" y="24"/>
                </a:cubicBezTo>
                <a:cubicBezTo>
                  <a:pt x="105" y="24"/>
                  <a:pt x="108" y="24"/>
                  <a:pt x="107" y="22"/>
                </a:cubicBezTo>
                <a:cubicBezTo>
                  <a:pt x="111" y="23"/>
                  <a:pt x="114" y="21"/>
                  <a:pt x="117" y="22"/>
                </a:cubicBezTo>
                <a:cubicBezTo>
                  <a:pt x="117" y="21"/>
                  <a:pt x="119" y="23"/>
                  <a:pt x="119" y="22"/>
                </a:cubicBezTo>
                <a:cubicBezTo>
                  <a:pt x="122" y="22"/>
                  <a:pt x="124" y="22"/>
                  <a:pt x="126" y="21"/>
                </a:cubicBezTo>
                <a:cubicBezTo>
                  <a:pt x="124" y="20"/>
                  <a:pt x="120" y="21"/>
                  <a:pt x="118" y="21"/>
                </a:cubicBezTo>
                <a:cubicBezTo>
                  <a:pt x="112" y="22"/>
                  <a:pt x="106" y="21"/>
                  <a:pt x="98" y="22"/>
                </a:cubicBezTo>
                <a:cubicBezTo>
                  <a:pt x="92" y="23"/>
                  <a:pt x="86" y="22"/>
                  <a:pt x="82" y="23"/>
                </a:cubicBezTo>
                <a:cubicBezTo>
                  <a:pt x="82" y="23"/>
                  <a:pt x="82" y="23"/>
                  <a:pt x="82" y="23"/>
                </a:cubicBezTo>
                <a:cubicBezTo>
                  <a:pt x="79" y="23"/>
                  <a:pt x="74" y="23"/>
                  <a:pt x="70" y="24"/>
                </a:cubicBezTo>
                <a:cubicBezTo>
                  <a:pt x="65" y="24"/>
                  <a:pt x="60" y="24"/>
                  <a:pt x="56" y="24"/>
                </a:cubicBezTo>
                <a:cubicBezTo>
                  <a:pt x="55" y="24"/>
                  <a:pt x="53" y="25"/>
                  <a:pt x="53" y="25"/>
                </a:cubicBezTo>
                <a:cubicBezTo>
                  <a:pt x="46" y="26"/>
                  <a:pt x="38" y="25"/>
                  <a:pt x="30" y="26"/>
                </a:cubicBezTo>
                <a:cubicBezTo>
                  <a:pt x="29" y="25"/>
                  <a:pt x="31" y="26"/>
                  <a:pt x="32" y="26"/>
                </a:cubicBezTo>
                <a:cubicBezTo>
                  <a:pt x="40" y="24"/>
                  <a:pt x="49" y="25"/>
                  <a:pt x="58" y="23"/>
                </a:cubicBezTo>
                <a:cubicBezTo>
                  <a:pt x="58" y="24"/>
                  <a:pt x="59" y="23"/>
                  <a:pt x="59" y="24"/>
                </a:cubicBezTo>
                <a:cubicBezTo>
                  <a:pt x="60" y="24"/>
                  <a:pt x="61" y="24"/>
                  <a:pt x="61" y="23"/>
                </a:cubicBezTo>
                <a:cubicBezTo>
                  <a:pt x="61" y="24"/>
                  <a:pt x="62" y="23"/>
                  <a:pt x="62" y="24"/>
                </a:cubicBezTo>
                <a:cubicBezTo>
                  <a:pt x="63" y="24"/>
                  <a:pt x="63" y="23"/>
                  <a:pt x="63" y="23"/>
                </a:cubicBezTo>
                <a:cubicBezTo>
                  <a:pt x="65" y="24"/>
                  <a:pt x="69" y="21"/>
                  <a:pt x="73" y="22"/>
                </a:cubicBezTo>
                <a:cubicBezTo>
                  <a:pt x="74" y="22"/>
                  <a:pt x="82" y="21"/>
                  <a:pt x="85" y="21"/>
                </a:cubicBezTo>
                <a:cubicBezTo>
                  <a:pt x="96" y="20"/>
                  <a:pt x="109" y="20"/>
                  <a:pt x="119" y="19"/>
                </a:cubicBezTo>
                <a:cubicBezTo>
                  <a:pt x="121" y="19"/>
                  <a:pt x="124" y="19"/>
                  <a:pt x="126" y="18"/>
                </a:cubicBezTo>
                <a:cubicBezTo>
                  <a:pt x="126" y="17"/>
                  <a:pt x="124" y="19"/>
                  <a:pt x="124" y="17"/>
                </a:cubicBezTo>
                <a:cubicBezTo>
                  <a:pt x="124" y="18"/>
                  <a:pt x="124" y="18"/>
                  <a:pt x="124" y="18"/>
                </a:cubicBezTo>
                <a:cubicBezTo>
                  <a:pt x="123" y="18"/>
                  <a:pt x="122" y="19"/>
                  <a:pt x="122" y="18"/>
                </a:cubicBezTo>
                <a:cubicBezTo>
                  <a:pt x="108" y="19"/>
                  <a:pt x="92" y="19"/>
                  <a:pt x="76" y="21"/>
                </a:cubicBezTo>
                <a:cubicBezTo>
                  <a:pt x="87" y="19"/>
                  <a:pt x="102" y="19"/>
                  <a:pt x="112" y="17"/>
                </a:cubicBezTo>
                <a:cubicBezTo>
                  <a:pt x="112" y="16"/>
                  <a:pt x="109" y="18"/>
                  <a:pt x="110" y="17"/>
                </a:cubicBezTo>
                <a:cubicBezTo>
                  <a:pt x="107" y="18"/>
                  <a:pt x="105" y="17"/>
                  <a:pt x="101" y="17"/>
                </a:cubicBezTo>
                <a:cubicBezTo>
                  <a:pt x="106" y="16"/>
                  <a:pt x="113" y="16"/>
                  <a:pt x="118" y="15"/>
                </a:cubicBezTo>
                <a:cubicBezTo>
                  <a:pt x="121" y="15"/>
                  <a:pt x="124" y="15"/>
                  <a:pt x="127" y="14"/>
                </a:cubicBezTo>
                <a:cubicBezTo>
                  <a:pt x="127" y="15"/>
                  <a:pt x="129" y="15"/>
                  <a:pt x="130" y="14"/>
                </a:cubicBezTo>
                <a:cubicBezTo>
                  <a:pt x="133" y="15"/>
                  <a:pt x="137" y="13"/>
                  <a:pt x="139" y="14"/>
                </a:cubicBezTo>
                <a:cubicBezTo>
                  <a:pt x="140" y="13"/>
                  <a:pt x="143" y="12"/>
                  <a:pt x="144" y="14"/>
                </a:cubicBezTo>
                <a:cubicBezTo>
                  <a:pt x="145" y="13"/>
                  <a:pt x="147" y="14"/>
                  <a:pt x="148" y="13"/>
                </a:cubicBezTo>
                <a:cubicBezTo>
                  <a:pt x="148" y="13"/>
                  <a:pt x="148" y="13"/>
                  <a:pt x="148" y="13"/>
                </a:cubicBezTo>
                <a:cubicBezTo>
                  <a:pt x="148" y="13"/>
                  <a:pt x="148" y="13"/>
                  <a:pt x="148" y="13"/>
                </a:cubicBezTo>
                <a:cubicBezTo>
                  <a:pt x="149" y="13"/>
                  <a:pt x="150" y="13"/>
                  <a:pt x="151" y="12"/>
                </a:cubicBezTo>
                <a:cubicBezTo>
                  <a:pt x="155" y="12"/>
                  <a:pt x="160" y="12"/>
                  <a:pt x="164" y="12"/>
                </a:cubicBezTo>
                <a:cubicBezTo>
                  <a:pt x="170" y="11"/>
                  <a:pt x="173" y="13"/>
                  <a:pt x="176" y="12"/>
                </a:cubicBezTo>
                <a:cubicBezTo>
                  <a:pt x="176" y="12"/>
                  <a:pt x="175" y="12"/>
                  <a:pt x="174" y="12"/>
                </a:cubicBezTo>
                <a:cubicBezTo>
                  <a:pt x="174" y="12"/>
                  <a:pt x="175" y="11"/>
                  <a:pt x="175" y="11"/>
                </a:cubicBezTo>
                <a:cubicBezTo>
                  <a:pt x="176" y="12"/>
                  <a:pt x="180" y="13"/>
                  <a:pt x="182" y="11"/>
                </a:cubicBezTo>
                <a:cubicBezTo>
                  <a:pt x="185" y="12"/>
                  <a:pt x="190" y="12"/>
                  <a:pt x="192" y="11"/>
                </a:cubicBezTo>
                <a:cubicBezTo>
                  <a:pt x="192" y="12"/>
                  <a:pt x="195" y="11"/>
                  <a:pt x="195" y="12"/>
                </a:cubicBezTo>
                <a:cubicBezTo>
                  <a:pt x="197" y="9"/>
                  <a:pt x="202" y="12"/>
                  <a:pt x="204" y="10"/>
                </a:cubicBezTo>
                <a:cubicBezTo>
                  <a:pt x="204" y="10"/>
                  <a:pt x="205" y="11"/>
                  <a:pt x="206" y="10"/>
                </a:cubicBezTo>
                <a:cubicBezTo>
                  <a:pt x="205" y="9"/>
                  <a:pt x="212" y="10"/>
                  <a:pt x="214" y="10"/>
                </a:cubicBezTo>
                <a:cubicBezTo>
                  <a:pt x="217" y="10"/>
                  <a:pt x="223" y="9"/>
                  <a:pt x="226" y="10"/>
                </a:cubicBezTo>
                <a:cubicBezTo>
                  <a:pt x="227" y="9"/>
                  <a:pt x="225" y="9"/>
                  <a:pt x="225" y="9"/>
                </a:cubicBezTo>
                <a:cubicBezTo>
                  <a:pt x="226" y="7"/>
                  <a:pt x="229" y="9"/>
                  <a:pt x="229" y="9"/>
                </a:cubicBezTo>
                <a:cubicBezTo>
                  <a:pt x="231" y="10"/>
                  <a:pt x="234" y="10"/>
                  <a:pt x="235" y="9"/>
                </a:cubicBezTo>
                <a:cubicBezTo>
                  <a:pt x="236" y="9"/>
                  <a:pt x="235" y="10"/>
                  <a:pt x="236" y="10"/>
                </a:cubicBezTo>
                <a:cubicBezTo>
                  <a:pt x="237" y="10"/>
                  <a:pt x="237" y="9"/>
                  <a:pt x="237" y="8"/>
                </a:cubicBezTo>
                <a:cubicBezTo>
                  <a:pt x="238" y="8"/>
                  <a:pt x="237" y="9"/>
                  <a:pt x="238" y="10"/>
                </a:cubicBezTo>
                <a:cubicBezTo>
                  <a:pt x="240" y="10"/>
                  <a:pt x="243" y="10"/>
                  <a:pt x="244" y="9"/>
                </a:cubicBezTo>
                <a:cubicBezTo>
                  <a:pt x="243" y="10"/>
                  <a:pt x="243" y="10"/>
                  <a:pt x="244" y="10"/>
                </a:cubicBezTo>
                <a:cubicBezTo>
                  <a:pt x="245" y="9"/>
                  <a:pt x="245" y="9"/>
                  <a:pt x="245" y="8"/>
                </a:cubicBezTo>
                <a:cubicBezTo>
                  <a:pt x="246" y="8"/>
                  <a:pt x="246" y="9"/>
                  <a:pt x="248" y="8"/>
                </a:cubicBezTo>
                <a:cubicBezTo>
                  <a:pt x="247" y="9"/>
                  <a:pt x="248" y="10"/>
                  <a:pt x="248" y="9"/>
                </a:cubicBezTo>
                <a:cubicBezTo>
                  <a:pt x="249" y="9"/>
                  <a:pt x="248" y="9"/>
                  <a:pt x="248" y="8"/>
                </a:cubicBezTo>
                <a:cubicBezTo>
                  <a:pt x="249" y="8"/>
                  <a:pt x="249" y="9"/>
                  <a:pt x="249" y="9"/>
                </a:cubicBezTo>
                <a:cubicBezTo>
                  <a:pt x="250" y="9"/>
                  <a:pt x="249" y="8"/>
                  <a:pt x="250" y="8"/>
                </a:cubicBezTo>
                <a:cubicBezTo>
                  <a:pt x="251" y="9"/>
                  <a:pt x="253" y="8"/>
                  <a:pt x="255" y="8"/>
                </a:cubicBezTo>
                <a:cubicBezTo>
                  <a:pt x="255" y="9"/>
                  <a:pt x="255" y="9"/>
                  <a:pt x="255" y="9"/>
                </a:cubicBezTo>
                <a:cubicBezTo>
                  <a:pt x="256" y="9"/>
                  <a:pt x="256" y="9"/>
                  <a:pt x="256" y="8"/>
                </a:cubicBezTo>
                <a:cubicBezTo>
                  <a:pt x="256" y="9"/>
                  <a:pt x="256" y="9"/>
                  <a:pt x="256" y="9"/>
                </a:cubicBezTo>
                <a:cubicBezTo>
                  <a:pt x="257" y="9"/>
                  <a:pt x="257" y="9"/>
                  <a:pt x="257" y="8"/>
                </a:cubicBezTo>
                <a:cubicBezTo>
                  <a:pt x="273" y="9"/>
                  <a:pt x="285" y="8"/>
                  <a:pt x="299" y="10"/>
                </a:cubicBezTo>
                <a:cubicBezTo>
                  <a:pt x="302" y="9"/>
                  <a:pt x="308" y="9"/>
                  <a:pt x="310" y="10"/>
                </a:cubicBezTo>
                <a:cubicBezTo>
                  <a:pt x="311" y="10"/>
                  <a:pt x="310" y="10"/>
                  <a:pt x="310" y="9"/>
                </a:cubicBezTo>
                <a:cubicBezTo>
                  <a:pt x="311" y="10"/>
                  <a:pt x="313" y="9"/>
                  <a:pt x="313" y="10"/>
                </a:cubicBezTo>
                <a:cubicBezTo>
                  <a:pt x="314" y="9"/>
                  <a:pt x="316" y="10"/>
                  <a:pt x="316" y="9"/>
                </a:cubicBezTo>
                <a:cubicBezTo>
                  <a:pt x="313" y="9"/>
                  <a:pt x="312" y="8"/>
                  <a:pt x="310" y="8"/>
                </a:cubicBezTo>
                <a:cubicBezTo>
                  <a:pt x="310" y="8"/>
                  <a:pt x="310" y="8"/>
                  <a:pt x="310" y="7"/>
                </a:cubicBezTo>
                <a:cubicBezTo>
                  <a:pt x="309" y="8"/>
                  <a:pt x="308" y="7"/>
                  <a:pt x="307" y="7"/>
                </a:cubicBezTo>
                <a:cubicBezTo>
                  <a:pt x="306" y="8"/>
                  <a:pt x="308" y="7"/>
                  <a:pt x="308" y="8"/>
                </a:cubicBezTo>
                <a:cubicBezTo>
                  <a:pt x="308" y="8"/>
                  <a:pt x="307" y="8"/>
                  <a:pt x="307" y="8"/>
                </a:cubicBezTo>
                <a:cubicBezTo>
                  <a:pt x="307" y="8"/>
                  <a:pt x="306" y="8"/>
                  <a:pt x="306" y="7"/>
                </a:cubicBezTo>
                <a:cubicBezTo>
                  <a:pt x="306" y="7"/>
                  <a:pt x="306" y="8"/>
                  <a:pt x="305" y="8"/>
                </a:cubicBezTo>
                <a:cubicBezTo>
                  <a:pt x="304" y="8"/>
                  <a:pt x="304" y="8"/>
                  <a:pt x="303" y="8"/>
                </a:cubicBezTo>
                <a:cubicBezTo>
                  <a:pt x="302" y="8"/>
                  <a:pt x="302" y="9"/>
                  <a:pt x="302" y="9"/>
                </a:cubicBezTo>
                <a:cubicBezTo>
                  <a:pt x="300" y="8"/>
                  <a:pt x="299" y="9"/>
                  <a:pt x="298" y="7"/>
                </a:cubicBezTo>
                <a:cubicBezTo>
                  <a:pt x="296" y="8"/>
                  <a:pt x="294" y="8"/>
                  <a:pt x="291" y="8"/>
                </a:cubicBezTo>
                <a:cubicBezTo>
                  <a:pt x="292" y="7"/>
                  <a:pt x="289" y="7"/>
                  <a:pt x="289" y="7"/>
                </a:cubicBezTo>
                <a:cubicBezTo>
                  <a:pt x="289" y="7"/>
                  <a:pt x="289" y="7"/>
                  <a:pt x="289" y="8"/>
                </a:cubicBezTo>
                <a:cubicBezTo>
                  <a:pt x="288" y="8"/>
                  <a:pt x="288" y="6"/>
                  <a:pt x="288" y="8"/>
                </a:cubicBezTo>
                <a:cubicBezTo>
                  <a:pt x="286" y="8"/>
                  <a:pt x="285" y="8"/>
                  <a:pt x="284" y="8"/>
                </a:cubicBezTo>
                <a:cubicBezTo>
                  <a:pt x="284" y="7"/>
                  <a:pt x="284" y="7"/>
                  <a:pt x="284" y="7"/>
                </a:cubicBezTo>
                <a:cubicBezTo>
                  <a:pt x="282" y="6"/>
                  <a:pt x="280" y="6"/>
                  <a:pt x="276" y="6"/>
                </a:cubicBezTo>
                <a:cubicBezTo>
                  <a:pt x="276" y="6"/>
                  <a:pt x="276" y="7"/>
                  <a:pt x="276" y="7"/>
                </a:cubicBezTo>
                <a:cubicBezTo>
                  <a:pt x="277" y="7"/>
                  <a:pt x="278" y="7"/>
                  <a:pt x="278" y="7"/>
                </a:cubicBezTo>
                <a:cubicBezTo>
                  <a:pt x="274" y="8"/>
                  <a:pt x="271" y="7"/>
                  <a:pt x="267" y="8"/>
                </a:cubicBezTo>
                <a:cubicBezTo>
                  <a:pt x="267" y="7"/>
                  <a:pt x="267" y="7"/>
                  <a:pt x="267" y="6"/>
                </a:cubicBezTo>
                <a:cubicBezTo>
                  <a:pt x="269" y="7"/>
                  <a:pt x="273" y="7"/>
                  <a:pt x="275" y="7"/>
                </a:cubicBezTo>
                <a:cubicBezTo>
                  <a:pt x="272" y="5"/>
                  <a:pt x="268" y="6"/>
                  <a:pt x="264" y="6"/>
                </a:cubicBezTo>
                <a:cubicBezTo>
                  <a:pt x="263" y="6"/>
                  <a:pt x="261" y="5"/>
                  <a:pt x="260" y="6"/>
                </a:cubicBezTo>
                <a:cubicBezTo>
                  <a:pt x="259" y="6"/>
                  <a:pt x="261" y="7"/>
                  <a:pt x="259" y="6"/>
                </a:cubicBezTo>
                <a:cubicBezTo>
                  <a:pt x="258" y="5"/>
                  <a:pt x="254" y="7"/>
                  <a:pt x="252" y="5"/>
                </a:cubicBezTo>
                <a:cubicBezTo>
                  <a:pt x="251" y="7"/>
                  <a:pt x="249" y="4"/>
                  <a:pt x="248" y="6"/>
                </a:cubicBezTo>
                <a:cubicBezTo>
                  <a:pt x="248" y="5"/>
                  <a:pt x="248" y="5"/>
                  <a:pt x="247" y="5"/>
                </a:cubicBezTo>
                <a:cubicBezTo>
                  <a:pt x="247" y="5"/>
                  <a:pt x="247" y="5"/>
                  <a:pt x="247" y="5"/>
                </a:cubicBezTo>
                <a:cubicBezTo>
                  <a:pt x="245" y="6"/>
                  <a:pt x="239" y="5"/>
                  <a:pt x="237" y="6"/>
                </a:cubicBezTo>
                <a:cubicBezTo>
                  <a:pt x="236" y="5"/>
                  <a:pt x="233" y="7"/>
                  <a:pt x="230" y="6"/>
                </a:cubicBezTo>
                <a:cubicBezTo>
                  <a:pt x="228" y="3"/>
                  <a:pt x="224" y="5"/>
                  <a:pt x="220" y="4"/>
                </a:cubicBezTo>
                <a:cubicBezTo>
                  <a:pt x="220" y="4"/>
                  <a:pt x="218" y="5"/>
                  <a:pt x="218" y="4"/>
                </a:cubicBezTo>
                <a:cubicBezTo>
                  <a:pt x="224" y="4"/>
                  <a:pt x="230" y="4"/>
                  <a:pt x="234" y="3"/>
                </a:cubicBezTo>
                <a:cubicBezTo>
                  <a:pt x="237" y="5"/>
                  <a:pt x="244" y="3"/>
                  <a:pt x="246" y="4"/>
                </a:cubicBezTo>
                <a:cubicBezTo>
                  <a:pt x="248" y="4"/>
                  <a:pt x="250" y="4"/>
                  <a:pt x="251" y="4"/>
                </a:cubicBezTo>
                <a:cubicBezTo>
                  <a:pt x="251" y="5"/>
                  <a:pt x="250" y="4"/>
                  <a:pt x="250" y="4"/>
                </a:cubicBezTo>
                <a:cubicBezTo>
                  <a:pt x="250" y="5"/>
                  <a:pt x="250" y="5"/>
                  <a:pt x="250" y="5"/>
                </a:cubicBezTo>
                <a:cubicBezTo>
                  <a:pt x="252" y="5"/>
                  <a:pt x="252" y="4"/>
                  <a:pt x="252" y="3"/>
                </a:cubicBezTo>
                <a:cubicBezTo>
                  <a:pt x="249" y="2"/>
                  <a:pt x="247" y="3"/>
                  <a:pt x="244" y="3"/>
                </a:cubicBezTo>
                <a:cubicBezTo>
                  <a:pt x="244" y="2"/>
                  <a:pt x="244" y="2"/>
                  <a:pt x="244" y="1"/>
                </a:cubicBezTo>
                <a:cubicBezTo>
                  <a:pt x="246" y="2"/>
                  <a:pt x="249" y="1"/>
                  <a:pt x="251" y="2"/>
                </a:cubicBezTo>
                <a:cubicBezTo>
                  <a:pt x="251" y="0"/>
                  <a:pt x="248" y="2"/>
                  <a:pt x="248" y="0"/>
                </a:cubicBezTo>
                <a:cubicBezTo>
                  <a:pt x="250" y="1"/>
                  <a:pt x="251" y="0"/>
                  <a:pt x="253" y="1"/>
                </a:cubicBezTo>
                <a:cubicBezTo>
                  <a:pt x="254" y="1"/>
                  <a:pt x="254" y="0"/>
                  <a:pt x="254" y="0"/>
                </a:cubicBezTo>
                <a:cubicBezTo>
                  <a:pt x="255" y="0"/>
                  <a:pt x="254" y="1"/>
                  <a:pt x="254" y="2"/>
                </a:cubicBezTo>
                <a:cubicBezTo>
                  <a:pt x="257" y="1"/>
                  <a:pt x="258" y="2"/>
                  <a:pt x="260" y="1"/>
                </a:cubicBezTo>
                <a:cubicBezTo>
                  <a:pt x="263" y="2"/>
                  <a:pt x="268" y="2"/>
                  <a:pt x="271" y="1"/>
                </a:cubicBezTo>
                <a:cubicBezTo>
                  <a:pt x="273" y="3"/>
                  <a:pt x="274" y="2"/>
                  <a:pt x="276" y="1"/>
                </a:cubicBezTo>
                <a:cubicBezTo>
                  <a:pt x="276" y="2"/>
                  <a:pt x="276" y="2"/>
                  <a:pt x="276" y="2"/>
                </a:cubicBezTo>
                <a:cubicBezTo>
                  <a:pt x="285" y="1"/>
                  <a:pt x="292" y="3"/>
                  <a:pt x="302" y="2"/>
                </a:cubicBezTo>
                <a:cubicBezTo>
                  <a:pt x="302" y="3"/>
                  <a:pt x="305" y="2"/>
                  <a:pt x="306" y="2"/>
                </a:cubicBezTo>
                <a:cubicBezTo>
                  <a:pt x="305" y="2"/>
                  <a:pt x="303" y="2"/>
                  <a:pt x="302" y="2"/>
                </a:cubicBezTo>
                <a:cubicBezTo>
                  <a:pt x="307" y="1"/>
                  <a:pt x="314" y="1"/>
                  <a:pt x="320" y="3"/>
                </a:cubicBezTo>
                <a:cubicBezTo>
                  <a:pt x="321" y="2"/>
                  <a:pt x="328" y="2"/>
                  <a:pt x="330" y="3"/>
                </a:cubicBezTo>
                <a:cubicBezTo>
                  <a:pt x="333" y="3"/>
                  <a:pt x="334" y="3"/>
                  <a:pt x="335" y="3"/>
                </a:cubicBezTo>
                <a:cubicBezTo>
                  <a:pt x="337" y="3"/>
                  <a:pt x="341" y="5"/>
                  <a:pt x="343" y="5"/>
                </a:cubicBezTo>
                <a:cubicBezTo>
                  <a:pt x="345" y="5"/>
                  <a:pt x="347" y="5"/>
                  <a:pt x="348" y="6"/>
                </a:cubicBezTo>
                <a:close/>
                <a:moveTo>
                  <a:pt x="330" y="3"/>
                </a:moveTo>
                <a:cubicBezTo>
                  <a:pt x="329" y="3"/>
                  <a:pt x="329" y="3"/>
                  <a:pt x="329" y="3"/>
                </a:cubicBezTo>
                <a:cubicBezTo>
                  <a:pt x="330" y="4"/>
                  <a:pt x="331" y="5"/>
                  <a:pt x="331" y="3"/>
                </a:cubicBezTo>
                <a:cubicBezTo>
                  <a:pt x="330" y="3"/>
                  <a:pt x="330" y="3"/>
                  <a:pt x="330" y="3"/>
                </a:cubicBezTo>
                <a:close/>
                <a:moveTo>
                  <a:pt x="26" y="87"/>
                </a:moveTo>
                <a:cubicBezTo>
                  <a:pt x="26" y="86"/>
                  <a:pt x="27" y="87"/>
                  <a:pt x="27" y="86"/>
                </a:cubicBezTo>
                <a:cubicBezTo>
                  <a:pt x="26" y="86"/>
                  <a:pt x="26" y="85"/>
                  <a:pt x="25" y="86"/>
                </a:cubicBezTo>
                <a:cubicBezTo>
                  <a:pt x="26" y="87"/>
                  <a:pt x="23" y="85"/>
                  <a:pt x="22" y="86"/>
                </a:cubicBezTo>
                <a:cubicBezTo>
                  <a:pt x="23" y="86"/>
                  <a:pt x="23" y="86"/>
                  <a:pt x="24" y="87"/>
                </a:cubicBezTo>
                <a:cubicBezTo>
                  <a:pt x="25" y="86"/>
                  <a:pt x="26" y="86"/>
                  <a:pt x="26" y="87"/>
                </a:cubicBezTo>
                <a:close/>
                <a:moveTo>
                  <a:pt x="121" y="28"/>
                </a:moveTo>
                <a:cubicBezTo>
                  <a:pt x="122" y="28"/>
                  <a:pt x="124" y="29"/>
                  <a:pt x="124" y="27"/>
                </a:cubicBezTo>
                <a:cubicBezTo>
                  <a:pt x="123" y="27"/>
                  <a:pt x="122" y="27"/>
                  <a:pt x="121" y="28"/>
                </a:cubicBezTo>
                <a:close/>
                <a:moveTo>
                  <a:pt x="259" y="5"/>
                </a:moveTo>
                <a:cubicBezTo>
                  <a:pt x="259" y="5"/>
                  <a:pt x="260" y="5"/>
                  <a:pt x="260" y="4"/>
                </a:cubicBezTo>
                <a:cubicBezTo>
                  <a:pt x="260" y="4"/>
                  <a:pt x="259" y="3"/>
                  <a:pt x="259" y="3"/>
                </a:cubicBezTo>
                <a:cubicBezTo>
                  <a:pt x="259" y="4"/>
                  <a:pt x="260" y="4"/>
                  <a:pt x="259" y="5"/>
                </a:cubicBezTo>
                <a:close/>
                <a:moveTo>
                  <a:pt x="316" y="3"/>
                </a:moveTo>
                <a:cubicBezTo>
                  <a:pt x="316" y="2"/>
                  <a:pt x="315" y="3"/>
                  <a:pt x="314" y="3"/>
                </a:cubicBezTo>
                <a:cubicBezTo>
                  <a:pt x="314" y="4"/>
                  <a:pt x="315" y="3"/>
                  <a:pt x="316" y="3"/>
                </a:cubicBezTo>
                <a:close/>
                <a:moveTo>
                  <a:pt x="324" y="3"/>
                </a:moveTo>
                <a:cubicBezTo>
                  <a:pt x="325" y="3"/>
                  <a:pt x="326" y="4"/>
                  <a:pt x="327" y="4"/>
                </a:cubicBezTo>
                <a:cubicBezTo>
                  <a:pt x="327" y="3"/>
                  <a:pt x="328" y="4"/>
                  <a:pt x="328" y="3"/>
                </a:cubicBezTo>
                <a:cubicBezTo>
                  <a:pt x="327" y="4"/>
                  <a:pt x="326" y="2"/>
                  <a:pt x="324" y="3"/>
                </a:cubicBezTo>
                <a:close/>
                <a:moveTo>
                  <a:pt x="318" y="4"/>
                </a:moveTo>
                <a:cubicBezTo>
                  <a:pt x="319" y="3"/>
                  <a:pt x="318" y="3"/>
                  <a:pt x="317" y="3"/>
                </a:cubicBezTo>
                <a:cubicBezTo>
                  <a:pt x="317" y="4"/>
                  <a:pt x="318" y="3"/>
                  <a:pt x="318" y="4"/>
                </a:cubicBezTo>
                <a:close/>
                <a:moveTo>
                  <a:pt x="323" y="4"/>
                </a:moveTo>
                <a:cubicBezTo>
                  <a:pt x="323" y="3"/>
                  <a:pt x="322" y="3"/>
                  <a:pt x="321" y="3"/>
                </a:cubicBezTo>
                <a:cubicBezTo>
                  <a:pt x="321" y="4"/>
                  <a:pt x="323" y="3"/>
                  <a:pt x="323" y="4"/>
                </a:cubicBezTo>
                <a:close/>
                <a:moveTo>
                  <a:pt x="311" y="5"/>
                </a:moveTo>
                <a:cubicBezTo>
                  <a:pt x="311" y="5"/>
                  <a:pt x="311" y="4"/>
                  <a:pt x="311" y="4"/>
                </a:cubicBezTo>
                <a:cubicBezTo>
                  <a:pt x="311" y="4"/>
                  <a:pt x="310" y="4"/>
                  <a:pt x="310" y="4"/>
                </a:cubicBezTo>
                <a:cubicBezTo>
                  <a:pt x="310" y="5"/>
                  <a:pt x="310" y="5"/>
                  <a:pt x="311" y="5"/>
                </a:cubicBezTo>
                <a:close/>
                <a:moveTo>
                  <a:pt x="322" y="5"/>
                </a:moveTo>
                <a:cubicBezTo>
                  <a:pt x="321" y="5"/>
                  <a:pt x="321" y="4"/>
                  <a:pt x="320" y="5"/>
                </a:cubicBezTo>
                <a:cubicBezTo>
                  <a:pt x="320" y="5"/>
                  <a:pt x="322" y="6"/>
                  <a:pt x="322" y="5"/>
                </a:cubicBezTo>
                <a:close/>
                <a:moveTo>
                  <a:pt x="327" y="6"/>
                </a:moveTo>
                <a:cubicBezTo>
                  <a:pt x="327" y="6"/>
                  <a:pt x="329" y="6"/>
                  <a:pt x="329" y="5"/>
                </a:cubicBezTo>
                <a:cubicBezTo>
                  <a:pt x="329" y="5"/>
                  <a:pt x="327" y="5"/>
                  <a:pt x="327" y="6"/>
                </a:cubicBezTo>
                <a:close/>
                <a:moveTo>
                  <a:pt x="333" y="6"/>
                </a:moveTo>
                <a:cubicBezTo>
                  <a:pt x="334" y="6"/>
                  <a:pt x="334" y="6"/>
                  <a:pt x="334" y="6"/>
                </a:cubicBezTo>
                <a:cubicBezTo>
                  <a:pt x="335" y="5"/>
                  <a:pt x="333" y="5"/>
                  <a:pt x="333" y="6"/>
                </a:cubicBezTo>
                <a:close/>
                <a:moveTo>
                  <a:pt x="276" y="7"/>
                </a:moveTo>
                <a:cubicBezTo>
                  <a:pt x="276" y="6"/>
                  <a:pt x="276" y="6"/>
                  <a:pt x="275" y="6"/>
                </a:cubicBezTo>
                <a:cubicBezTo>
                  <a:pt x="275" y="7"/>
                  <a:pt x="275" y="7"/>
                  <a:pt x="276" y="7"/>
                </a:cubicBezTo>
                <a:close/>
                <a:moveTo>
                  <a:pt x="347" y="7"/>
                </a:moveTo>
                <a:cubicBezTo>
                  <a:pt x="347" y="7"/>
                  <a:pt x="348" y="7"/>
                  <a:pt x="348" y="7"/>
                </a:cubicBezTo>
                <a:cubicBezTo>
                  <a:pt x="348" y="6"/>
                  <a:pt x="347" y="6"/>
                  <a:pt x="347" y="7"/>
                </a:cubicBezTo>
                <a:close/>
                <a:moveTo>
                  <a:pt x="325" y="9"/>
                </a:moveTo>
                <a:cubicBezTo>
                  <a:pt x="326" y="9"/>
                  <a:pt x="327" y="9"/>
                  <a:pt x="326" y="10"/>
                </a:cubicBezTo>
                <a:cubicBezTo>
                  <a:pt x="329" y="10"/>
                  <a:pt x="327" y="8"/>
                  <a:pt x="326" y="8"/>
                </a:cubicBezTo>
                <a:cubicBezTo>
                  <a:pt x="326" y="9"/>
                  <a:pt x="325" y="8"/>
                  <a:pt x="325" y="9"/>
                </a:cubicBezTo>
                <a:close/>
                <a:moveTo>
                  <a:pt x="333" y="10"/>
                </a:moveTo>
                <a:cubicBezTo>
                  <a:pt x="333" y="10"/>
                  <a:pt x="333" y="10"/>
                  <a:pt x="333" y="11"/>
                </a:cubicBezTo>
                <a:cubicBezTo>
                  <a:pt x="334" y="11"/>
                  <a:pt x="335" y="11"/>
                  <a:pt x="335" y="11"/>
                </a:cubicBezTo>
                <a:cubicBezTo>
                  <a:pt x="336" y="10"/>
                  <a:pt x="335" y="10"/>
                  <a:pt x="335" y="9"/>
                </a:cubicBezTo>
                <a:cubicBezTo>
                  <a:pt x="334" y="9"/>
                  <a:pt x="333" y="9"/>
                  <a:pt x="333" y="10"/>
                </a:cubicBezTo>
                <a:close/>
                <a:moveTo>
                  <a:pt x="336" y="11"/>
                </a:moveTo>
                <a:cubicBezTo>
                  <a:pt x="336" y="11"/>
                  <a:pt x="336" y="12"/>
                  <a:pt x="337" y="11"/>
                </a:cubicBezTo>
                <a:cubicBezTo>
                  <a:pt x="337" y="11"/>
                  <a:pt x="337" y="10"/>
                  <a:pt x="336" y="9"/>
                </a:cubicBezTo>
                <a:cubicBezTo>
                  <a:pt x="336" y="10"/>
                  <a:pt x="335" y="10"/>
                  <a:pt x="336" y="11"/>
                </a:cubicBezTo>
                <a:close/>
                <a:moveTo>
                  <a:pt x="343" y="11"/>
                </a:moveTo>
                <a:cubicBezTo>
                  <a:pt x="342" y="11"/>
                  <a:pt x="342" y="10"/>
                  <a:pt x="341" y="10"/>
                </a:cubicBezTo>
                <a:cubicBezTo>
                  <a:pt x="341" y="11"/>
                  <a:pt x="342" y="12"/>
                  <a:pt x="343" y="11"/>
                </a:cubicBezTo>
                <a:close/>
                <a:moveTo>
                  <a:pt x="340" y="11"/>
                </a:moveTo>
                <a:cubicBezTo>
                  <a:pt x="340" y="10"/>
                  <a:pt x="340" y="10"/>
                  <a:pt x="339" y="10"/>
                </a:cubicBezTo>
                <a:cubicBezTo>
                  <a:pt x="339" y="10"/>
                  <a:pt x="339" y="11"/>
                  <a:pt x="340" y="11"/>
                </a:cubicBezTo>
                <a:close/>
                <a:moveTo>
                  <a:pt x="145" y="16"/>
                </a:moveTo>
                <a:cubicBezTo>
                  <a:pt x="144" y="15"/>
                  <a:pt x="146" y="16"/>
                  <a:pt x="146" y="15"/>
                </a:cubicBezTo>
                <a:cubicBezTo>
                  <a:pt x="147" y="16"/>
                  <a:pt x="152" y="16"/>
                  <a:pt x="153" y="15"/>
                </a:cubicBezTo>
                <a:cubicBezTo>
                  <a:pt x="148" y="15"/>
                  <a:pt x="141" y="15"/>
                  <a:pt x="136" y="16"/>
                </a:cubicBezTo>
                <a:cubicBezTo>
                  <a:pt x="136" y="15"/>
                  <a:pt x="135" y="15"/>
                  <a:pt x="135" y="15"/>
                </a:cubicBezTo>
                <a:cubicBezTo>
                  <a:pt x="134" y="15"/>
                  <a:pt x="131" y="16"/>
                  <a:pt x="130" y="15"/>
                </a:cubicBezTo>
                <a:cubicBezTo>
                  <a:pt x="129" y="16"/>
                  <a:pt x="130" y="16"/>
                  <a:pt x="129" y="16"/>
                </a:cubicBezTo>
                <a:cubicBezTo>
                  <a:pt x="129" y="16"/>
                  <a:pt x="129" y="15"/>
                  <a:pt x="129" y="15"/>
                </a:cubicBezTo>
                <a:cubicBezTo>
                  <a:pt x="129" y="16"/>
                  <a:pt x="127" y="15"/>
                  <a:pt x="128" y="16"/>
                </a:cubicBezTo>
                <a:cubicBezTo>
                  <a:pt x="132" y="18"/>
                  <a:pt x="139" y="15"/>
                  <a:pt x="145" y="16"/>
                </a:cubicBezTo>
                <a:close/>
                <a:moveTo>
                  <a:pt x="126" y="18"/>
                </a:moveTo>
                <a:cubicBezTo>
                  <a:pt x="127" y="17"/>
                  <a:pt x="127" y="19"/>
                  <a:pt x="128" y="19"/>
                </a:cubicBezTo>
                <a:cubicBezTo>
                  <a:pt x="127" y="17"/>
                  <a:pt x="131" y="19"/>
                  <a:pt x="131" y="17"/>
                </a:cubicBezTo>
                <a:cubicBezTo>
                  <a:pt x="130" y="18"/>
                  <a:pt x="128" y="17"/>
                  <a:pt x="126" y="18"/>
                </a:cubicBezTo>
                <a:cubicBezTo>
                  <a:pt x="126" y="18"/>
                  <a:pt x="126" y="18"/>
                  <a:pt x="126" y="18"/>
                </a:cubicBezTo>
                <a:cubicBezTo>
                  <a:pt x="126" y="18"/>
                  <a:pt x="126" y="18"/>
                  <a:pt x="126" y="18"/>
                </a:cubicBezTo>
                <a:close/>
                <a:moveTo>
                  <a:pt x="65" y="32"/>
                </a:moveTo>
                <a:cubicBezTo>
                  <a:pt x="65" y="32"/>
                  <a:pt x="63" y="33"/>
                  <a:pt x="64" y="32"/>
                </a:cubicBezTo>
                <a:cubicBezTo>
                  <a:pt x="63" y="32"/>
                  <a:pt x="61" y="32"/>
                  <a:pt x="61" y="33"/>
                </a:cubicBezTo>
                <a:cubicBezTo>
                  <a:pt x="69" y="32"/>
                  <a:pt x="75" y="32"/>
                  <a:pt x="82" y="32"/>
                </a:cubicBezTo>
                <a:cubicBezTo>
                  <a:pt x="84" y="32"/>
                  <a:pt x="87" y="32"/>
                  <a:pt x="89" y="30"/>
                </a:cubicBezTo>
                <a:cubicBezTo>
                  <a:pt x="82" y="31"/>
                  <a:pt x="73" y="31"/>
                  <a:pt x="65" y="32"/>
                </a:cubicBezTo>
                <a:close/>
                <a:moveTo>
                  <a:pt x="91" y="31"/>
                </a:moveTo>
                <a:cubicBezTo>
                  <a:pt x="90" y="31"/>
                  <a:pt x="90" y="30"/>
                  <a:pt x="89" y="30"/>
                </a:cubicBezTo>
                <a:cubicBezTo>
                  <a:pt x="89" y="31"/>
                  <a:pt x="91" y="31"/>
                  <a:pt x="91" y="31"/>
                </a:cubicBezTo>
                <a:close/>
                <a:moveTo>
                  <a:pt x="91" y="31"/>
                </a:moveTo>
                <a:cubicBezTo>
                  <a:pt x="93" y="31"/>
                  <a:pt x="94" y="31"/>
                  <a:pt x="95" y="31"/>
                </a:cubicBezTo>
                <a:cubicBezTo>
                  <a:pt x="94" y="30"/>
                  <a:pt x="92" y="30"/>
                  <a:pt x="91" y="31"/>
                </a:cubicBezTo>
                <a:close/>
                <a:moveTo>
                  <a:pt x="112" y="33"/>
                </a:moveTo>
                <a:cubicBezTo>
                  <a:pt x="112" y="32"/>
                  <a:pt x="117" y="33"/>
                  <a:pt x="118" y="32"/>
                </a:cubicBezTo>
                <a:cubicBezTo>
                  <a:pt x="116" y="32"/>
                  <a:pt x="107" y="31"/>
                  <a:pt x="109" y="32"/>
                </a:cubicBezTo>
                <a:cubicBezTo>
                  <a:pt x="107" y="33"/>
                  <a:pt x="106" y="32"/>
                  <a:pt x="105" y="32"/>
                </a:cubicBezTo>
                <a:cubicBezTo>
                  <a:pt x="102" y="32"/>
                  <a:pt x="98" y="33"/>
                  <a:pt x="95" y="32"/>
                </a:cubicBezTo>
                <a:cubicBezTo>
                  <a:pt x="95" y="33"/>
                  <a:pt x="94" y="33"/>
                  <a:pt x="93" y="33"/>
                </a:cubicBezTo>
                <a:cubicBezTo>
                  <a:pt x="93" y="33"/>
                  <a:pt x="94" y="33"/>
                  <a:pt x="94" y="33"/>
                </a:cubicBezTo>
                <a:cubicBezTo>
                  <a:pt x="92" y="34"/>
                  <a:pt x="89" y="32"/>
                  <a:pt x="86" y="34"/>
                </a:cubicBezTo>
                <a:cubicBezTo>
                  <a:pt x="87" y="34"/>
                  <a:pt x="88" y="34"/>
                  <a:pt x="88" y="34"/>
                </a:cubicBezTo>
                <a:cubicBezTo>
                  <a:pt x="89" y="34"/>
                  <a:pt x="90" y="34"/>
                  <a:pt x="91" y="34"/>
                </a:cubicBezTo>
                <a:cubicBezTo>
                  <a:pt x="91" y="34"/>
                  <a:pt x="91" y="34"/>
                  <a:pt x="91" y="34"/>
                </a:cubicBezTo>
                <a:cubicBezTo>
                  <a:pt x="91" y="34"/>
                  <a:pt x="92" y="34"/>
                  <a:pt x="92" y="34"/>
                </a:cubicBezTo>
                <a:cubicBezTo>
                  <a:pt x="92" y="34"/>
                  <a:pt x="92" y="35"/>
                  <a:pt x="92" y="36"/>
                </a:cubicBezTo>
                <a:cubicBezTo>
                  <a:pt x="92" y="35"/>
                  <a:pt x="93" y="35"/>
                  <a:pt x="93" y="35"/>
                </a:cubicBezTo>
                <a:cubicBezTo>
                  <a:pt x="92" y="35"/>
                  <a:pt x="93" y="34"/>
                  <a:pt x="92" y="34"/>
                </a:cubicBezTo>
                <a:cubicBezTo>
                  <a:pt x="93" y="34"/>
                  <a:pt x="94" y="34"/>
                  <a:pt x="94" y="34"/>
                </a:cubicBezTo>
                <a:cubicBezTo>
                  <a:pt x="94" y="34"/>
                  <a:pt x="95" y="34"/>
                  <a:pt x="95" y="35"/>
                </a:cubicBezTo>
                <a:cubicBezTo>
                  <a:pt x="95" y="34"/>
                  <a:pt x="95" y="34"/>
                  <a:pt x="96" y="34"/>
                </a:cubicBezTo>
                <a:cubicBezTo>
                  <a:pt x="96" y="34"/>
                  <a:pt x="95" y="34"/>
                  <a:pt x="96" y="34"/>
                </a:cubicBezTo>
                <a:cubicBezTo>
                  <a:pt x="96" y="33"/>
                  <a:pt x="96" y="34"/>
                  <a:pt x="97" y="34"/>
                </a:cubicBezTo>
                <a:cubicBezTo>
                  <a:pt x="97" y="33"/>
                  <a:pt x="99" y="34"/>
                  <a:pt x="99" y="34"/>
                </a:cubicBezTo>
                <a:cubicBezTo>
                  <a:pt x="102" y="32"/>
                  <a:pt x="108" y="34"/>
                  <a:pt x="112" y="33"/>
                </a:cubicBezTo>
                <a:close/>
                <a:moveTo>
                  <a:pt x="46" y="32"/>
                </a:moveTo>
                <a:cubicBezTo>
                  <a:pt x="48" y="33"/>
                  <a:pt x="49" y="32"/>
                  <a:pt x="50" y="33"/>
                </a:cubicBezTo>
                <a:cubicBezTo>
                  <a:pt x="50" y="32"/>
                  <a:pt x="51" y="32"/>
                  <a:pt x="51" y="32"/>
                </a:cubicBezTo>
                <a:cubicBezTo>
                  <a:pt x="50" y="31"/>
                  <a:pt x="48" y="32"/>
                  <a:pt x="46" y="32"/>
                </a:cubicBezTo>
                <a:close/>
                <a:moveTo>
                  <a:pt x="86" y="33"/>
                </a:moveTo>
                <a:cubicBezTo>
                  <a:pt x="88" y="33"/>
                  <a:pt x="91" y="33"/>
                  <a:pt x="93" y="32"/>
                </a:cubicBezTo>
                <a:cubicBezTo>
                  <a:pt x="82" y="32"/>
                  <a:pt x="74" y="33"/>
                  <a:pt x="63" y="34"/>
                </a:cubicBezTo>
                <a:cubicBezTo>
                  <a:pt x="63" y="35"/>
                  <a:pt x="63" y="35"/>
                  <a:pt x="63" y="35"/>
                </a:cubicBezTo>
                <a:cubicBezTo>
                  <a:pt x="62" y="36"/>
                  <a:pt x="57" y="35"/>
                  <a:pt x="58" y="36"/>
                </a:cubicBezTo>
                <a:cubicBezTo>
                  <a:pt x="60" y="36"/>
                  <a:pt x="63" y="36"/>
                  <a:pt x="64" y="36"/>
                </a:cubicBezTo>
                <a:cubicBezTo>
                  <a:pt x="63" y="36"/>
                  <a:pt x="63" y="35"/>
                  <a:pt x="63" y="35"/>
                </a:cubicBezTo>
                <a:cubicBezTo>
                  <a:pt x="64" y="34"/>
                  <a:pt x="67" y="34"/>
                  <a:pt x="68" y="35"/>
                </a:cubicBezTo>
                <a:cubicBezTo>
                  <a:pt x="67" y="36"/>
                  <a:pt x="64" y="34"/>
                  <a:pt x="64" y="36"/>
                </a:cubicBezTo>
                <a:cubicBezTo>
                  <a:pt x="66" y="35"/>
                  <a:pt x="68" y="36"/>
                  <a:pt x="71" y="36"/>
                </a:cubicBezTo>
                <a:cubicBezTo>
                  <a:pt x="69" y="36"/>
                  <a:pt x="69" y="36"/>
                  <a:pt x="68" y="37"/>
                </a:cubicBezTo>
                <a:cubicBezTo>
                  <a:pt x="68" y="37"/>
                  <a:pt x="70" y="37"/>
                  <a:pt x="71" y="36"/>
                </a:cubicBezTo>
                <a:cubicBezTo>
                  <a:pt x="71" y="37"/>
                  <a:pt x="71" y="36"/>
                  <a:pt x="72" y="36"/>
                </a:cubicBezTo>
                <a:cubicBezTo>
                  <a:pt x="71" y="35"/>
                  <a:pt x="73" y="36"/>
                  <a:pt x="73" y="35"/>
                </a:cubicBezTo>
                <a:cubicBezTo>
                  <a:pt x="71" y="35"/>
                  <a:pt x="70" y="35"/>
                  <a:pt x="69" y="34"/>
                </a:cubicBezTo>
                <a:cubicBezTo>
                  <a:pt x="74" y="34"/>
                  <a:pt x="78" y="33"/>
                  <a:pt x="82" y="35"/>
                </a:cubicBezTo>
                <a:cubicBezTo>
                  <a:pt x="82" y="35"/>
                  <a:pt x="82" y="35"/>
                  <a:pt x="83" y="34"/>
                </a:cubicBezTo>
                <a:cubicBezTo>
                  <a:pt x="82" y="34"/>
                  <a:pt x="82" y="34"/>
                  <a:pt x="82" y="34"/>
                </a:cubicBezTo>
                <a:cubicBezTo>
                  <a:pt x="83" y="35"/>
                  <a:pt x="82" y="33"/>
                  <a:pt x="83" y="33"/>
                </a:cubicBezTo>
                <a:cubicBezTo>
                  <a:pt x="84" y="34"/>
                  <a:pt x="83" y="34"/>
                  <a:pt x="83" y="34"/>
                </a:cubicBezTo>
                <a:cubicBezTo>
                  <a:pt x="85" y="33"/>
                  <a:pt x="88" y="36"/>
                  <a:pt x="86" y="33"/>
                </a:cubicBezTo>
                <a:close/>
                <a:moveTo>
                  <a:pt x="57" y="33"/>
                </a:moveTo>
                <a:cubicBezTo>
                  <a:pt x="58" y="33"/>
                  <a:pt x="60" y="33"/>
                  <a:pt x="61" y="33"/>
                </a:cubicBezTo>
                <a:cubicBezTo>
                  <a:pt x="60" y="32"/>
                  <a:pt x="58" y="32"/>
                  <a:pt x="57" y="33"/>
                </a:cubicBezTo>
                <a:close/>
                <a:moveTo>
                  <a:pt x="49" y="33"/>
                </a:moveTo>
                <a:cubicBezTo>
                  <a:pt x="50" y="34"/>
                  <a:pt x="51" y="33"/>
                  <a:pt x="52" y="33"/>
                </a:cubicBezTo>
                <a:cubicBezTo>
                  <a:pt x="52" y="32"/>
                  <a:pt x="50" y="33"/>
                  <a:pt x="49" y="33"/>
                </a:cubicBezTo>
                <a:close/>
                <a:moveTo>
                  <a:pt x="114" y="35"/>
                </a:moveTo>
                <a:cubicBezTo>
                  <a:pt x="114" y="35"/>
                  <a:pt x="115" y="36"/>
                  <a:pt x="115" y="35"/>
                </a:cubicBezTo>
                <a:cubicBezTo>
                  <a:pt x="115" y="35"/>
                  <a:pt x="114" y="34"/>
                  <a:pt x="114" y="35"/>
                </a:cubicBezTo>
                <a:close/>
                <a:moveTo>
                  <a:pt x="119" y="36"/>
                </a:moveTo>
                <a:cubicBezTo>
                  <a:pt x="120" y="37"/>
                  <a:pt x="122" y="36"/>
                  <a:pt x="123" y="36"/>
                </a:cubicBezTo>
                <a:cubicBezTo>
                  <a:pt x="127" y="35"/>
                  <a:pt x="134" y="36"/>
                  <a:pt x="138" y="35"/>
                </a:cubicBezTo>
                <a:cubicBezTo>
                  <a:pt x="132" y="35"/>
                  <a:pt x="126" y="35"/>
                  <a:pt x="119" y="36"/>
                </a:cubicBezTo>
                <a:close/>
                <a:moveTo>
                  <a:pt x="48" y="36"/>
                </a:moveTo>
                <a:cubicBezTo>
                  <a:pt x="48" y="35"/>
                  <a:pt x="50" y="36"/>
                  <a:pt x="49" y="35"/>
                </a:cubicBezTo>
                <a:cubicBezTo>
                  <a:pt x="49" y="35"/>
                  <a:pt x="47" y="34"/>
                  <a:pt x="48" y="36"/>
                </a:cubicBezTo>
                <a:close/>
                <a:moveTo>
                  <a:pt x="107" y="35"/>
                </a:moveTo>
                <a:cubicBezTo>
                  <a:pt x="109" y="36"/>
                  <a:pt x="111" y="36"/>
                  <a:pt x="113" y="35"/>
                </a:cubicBezTo>
                <a:cubicBezTo>
                  <a:pt x="110" y="34"/>
                  <a:pt x="109" y="35"/>
                  <a:pt x="107" y="35"/>
                </a:cubicBezTo>
                <a:close/>
                <a:moveTo>
                  <a:pt x="44" y="35"/>
                </a:moveTo>
                <a:cubicBezTo>
                  <a:pt x="44" y="35"/>
                  <a:pt x="43" y="35"/>
                  <a:pt x="42" y="36"/>
                </a:cubicBezTo>
                <a:cubicBezTo>
                  <a:pt x="43" y="36"/>
                  <a:pt x="43" y="35"/>
                  <a:pt x="43" y="36"/>
                </a:cubicBezTo>
                <a:cubicBezTo>
                  <a:pt x="45" y="36"/>
                  <a:pt x="47" y="37"/>
                  <a:pt x="49" y="36"/>
                </a:cubicBezTo>
                <a:cubicBezTo>
                  <a:pt x="47" y="36"/>
                  <a:pt x="47" y="35"/>
                  <a:pt x="46" y="35"/>
                </a:cubicBezTo>
                <a:cubicBezTo>
                  <a:pt x="47" y="35"/>
                  <a:pt x="46" y="36"/>
                  <a:pt x="46" y="36"/>
                </a:cubicBezTo>
                <a:cubicBezTo>
                  <a:pt x="45" y="35"/>
                  <a:pt x="45" y="36"/>
                  <a:pt x="44" y="35"/>
                </a:cubicBezTo>
                <a:close/>
                <a:moveTo>
                  <a:pt x="51" y="36"/>
                </a:moveTo>
                <a:cubicBezTo>
                  <a:pt x="48" y="36"/>
                  <a:pt x="51" y="37"/>
                  <a:pt x="54" y="36"/>
                </a:cubicBezTo>
                <a:cubicBezTo>
                  <a:pt x="53" y="35"/>
                  <a:pt x="52" y="36"/>
                  <a:pt x="51" y="36"/>
                </a:cubicBezTo>
                <a:close/>
                <a:moveTo>
                  <a:pt x="56" y="36"/>
                </a:moveTo>
                <a:cubicBezTo>
                  <a:pt x="56" y="35"/>
                  <a:pt x="55" y="36"/>
                  <a:pt x="54" y="36"/>
                </a:cubicBezTo>
                <a:cubicBezTo>
                  <a:pt x="54" y="36"/>
                  <a:pt x="56" y="36"/>
                  <a:pt x="56" y="36"/>
                </a:cubicBezTo>
                <a:close/>
                <a:moveTo>
                  <a:pt x="96" y="37"/>
                </a:moveTo>
                <a:cubicBezTo>
                  <a:pt x="96" y="35"/>
                  <a:pt x="100" y="37"/>
                  <a:pt x="101" y="36"/>
                </a:cubicBezTo>
                <a:cubicBezTo>
                  <a:pt x="100" y="36"/>
                  <a:pt x="96" y="35"/>
                  <a:pt x="96" y="37"/>
                </a:cubicBezTo>
                <a:close/>
                <a:moveTo>
                  <a:pt x="118" y="36"/>
                </a:moveTo>
                <a:cubicBezTo>
                  <a:pt x="117" y="36"/>
                  <a:pt x="115" y="36"/>
                  <a:pt x="114" y="36"/>
                </a:cubicBezTo>
                <a:cubicBezTo>
                  <a:pt x="115" y="36"/>
                  <a:pt x="117" y="37"/>
                  <a:pt x="118" y="36"/>
                </a:cubicBezTo>
                <a:close/>
                <a:moveTo>
                  <a:pt x="85" y="37"/>
                </a:moveTo>
                <a:cubicBezTo>
                  <a:pt x="86" y="37"/>
                  <a:pt x="88" y="37"/>
                  <a:pt x="88" y="36"/>
                </a:cubicBezTo>
                <a:cubicBezTo>
                  <a:pt x="87" y="36"/>
                  <a:pt x="85" y="36"/>
                  <a:pt x="85" y="37"/>
                </a:cubicBezTo>
                <a:close/>
                <a:moveTo>
                  <a:pt x="98" y="37"/>
                </a:moveTo>
                <a:cubicBezTo>
                  <a:pt x="98" y="37"/>
                  <a:pt x="102" y="37"/>
                  <a:pt x="102" y="37"/>
                </a:cubicBezTo>
                <a:cubicBezTo>
                  <a:pt x="101" y="37"/>
                  <a:pt x="98" y="36"/>
                  <a:pt x="98" y="37"/>
                </a:cubicBezTo>
                <a:close/>
                <a:moveTo>
                  <a:pt x="104" y="37"/>
                </a:moveTo>
                <a:cubicBezTo>
                  <a:pt x="106" y="37"/>
                  <a:pt x="107" y="37"/>
                  <a:pt x="107" y="37"/>
                </a:cubicBezTo>
                <a:cubicBezTo>
                  <a:pt x="106" y="37"/>
                  <a:pt x="105" y="36"/>
                  <a:pt x="104" y="37"/>
                </a:cubicBezTo>
                <a:close/>
                <a:moveTo>
                  <a:pt x="128" y="38"/>
                </a:moveTo>
                <a:cubicBezTo>
                  <a:pt x="129" y="37"/>
                  <a:pt x="130" y="37"/>
                  <a:pt x="130" y="37"/>
                </a:cubicBezTo>
                <a:cubicBezTo>
                  <a:pt x="130" y="37"/>
                  <a:pt x="130" y="37"/>
                  <a:pt x="130" y="37"/>
                </a:cubicBezTo>
                <a:cubicBezTo>
                  <a:pt x="130" y="37"/>
                  <a:pt x="128" y="37"/>
                  <a:pt x="128" y="38"/>
                </a:cubicBezTo>
                <a:close/>
                <a:moveTo>
                  <a:pt x="39" y="37"/>
                </a:moveTo>
                <a:cubicBezTo>
                  <a:pt x="39" y="36"/>
                  <a:pt x="38" y="37"/>
                  <a:pt x="37" y="37"/>
                </a:cubicBezTo>
                <a:cubicBezTo>
                  <a:pt x="37" y="38"/>
                  <a:pt x="39" y="37"/>
                  <a:pt x="39" y="37"/>
                </a:cubicBezTo>
                <a:close/>
                <a:moveTo>
                  <a:pt x="94" y="38"/>
                </a:moveTo>
                <a:cubicBezTo>
                  <a:pt x="95" y="37"/>
                  <a:pt x="97" y="38"/>
                  <a:pt x="97" y="37"/>
                </a:cubicBezTo>
                <a:cubicBezTo>
                  <a:pt x="96" y="38"/>
                  <a:pt x="95" y="36"/>
                  <a:pt x="94" y="38"/>
                </a:cubicBezTo>
                <a:close/>
                <a:moveTo>
                  <a:pt x="99" y="39"/>
                </a:moveTo>
                <a:cubicBezTo>
                  <a:pt x="107" y="38"/>
                  <a:pt x="115" y="39"/>
                  <a:pt x="123" y="37"/>
                </a:cubicBezTo>
                <a:cubicBezTo>
                  <a:pt x="115" y="38"/>
                  <a:pt x="105" y="37"/>
                  <a:pt x="99" y="39"/>
                </a:cubicBezTo>
                <a:close/>
                <a:moveTo>
                  <a:pt x="138" y="38"/>
                </a:moveTo>
                <a:cubicBezTo>
                  <a:pt x="142" y="38"/>
                  <a:pt x="145" y="38"/>
                  <a:pt x="149" y="38"/>
                </a:cubicBezTo>
                <a:cubicBezTo>
                  <a:pt x="145" y="37"/>
                  <a:pt x="142" y="37"/>
                  <a:pt x="138" y="38"/>
                </a:cubicBezTo>
                <a:close/>
                <a:moveTo>
                  <a:pt x="124" y="39"/>
                </a:moveTo>
                <a:cubicBezTo>
                  <a:pt x="124" y="39"/>
                  <a:pt x="125" y="40"/>
                  <a:pt x="126" y="39"/>
                </a:cubicBezTo>
                <a:cubicBezTo>
                  <a:pt x="125" y="38"/>
                  <a:pt x="123" y="39"/>
                  <a:pt x="124" y="39"/>
                </a:cubicBezTo>
                <a:close/>
                <a:moveTo>
                  <a:pt x="132" y="38"/>
                </a:moveTo>
                <a:cubicBezTo>
                  <a:pt x="131" y="39"/>
                  <a:pt x="128" y="38"/>
                  <a:pt x="126" y="39"/>
                </a:cubicBezTo>
                <a:cubicBezTo>
                  <a:pt x="128" y="38"/>
                  <a:pt x="131" y="40"/>
                  <a:pt x="132" y="38"/>
                </a:cubicBezTo>
                <a:close/>
                <a:moveTo>
                  <a:pt x="92" y="39"/>
                </a:moveTo>
                <a:cubicBezTo>
                  <a:pt x="93" y="40"/>
                  <a:pt x="95" y="40"/>
                  <a:pt x="96" y="39"/>
                </a:cubicBezTo>
                <a:cubicBezTo>
                  <a:pt x="94" y="39"/>
                  <a:pt x="93" y="39"/>
                  <a:pt x="92" y="39"/>
                </a:cubicBezTo>
                <a:cubicBezTo>
                  <a:pt x="93" y="39"/>
                  <a:pt x="92" y="39"/>
                  <a:pt x="92" y="39"/>
                </a:cubicBezTo>
                <a:close/>
                <a:moveTo>
                  <a:pt x="118" y="39"/>
                </a:moveTo>
                <a:cubicBezTo>
                  <a:pt x="119" y="39"/>
                  <a:pt x="120" y="40"/>
                  <a:pt x="120" y="39"/>
                </a:cubicBezTo>
                <a:cubicBezTo>
                  <a:pt x="119" y="38"/>
                  <a:pt x="118" y="39"/>
                  <a:pt x="118" y="39"/>
                </a:cubicBezTo>
                <a:close/>
                <a:moveTo>
                  <a:pt x="39" y="39"/>
                </a:moveTo>
                <a:cubicBezTo>
                  <a:pt x="39" y="39"/>
                  <a:pt x="42" y="40"/>
                  <a:pt x="43" y="39"/>
                </a:cubicBezTo>
                <a:cubicBezTo>
                  <a:pt x="42" y="40"/>
                  <a:pt x="40" y="39"/>
                  <a:pt x="39" y="39"/>
                </a:cubicBezTo>
                <a:close/>
                <a:moveTo>
                  <a:pt x="94" y="40"/>
                </a:moveTo>
                <a:cubicBezTo>
                  <a:pt x="94" y="40"/>
                  <a:pt x="95" y="40"/>
                  <a:pt x="95" y="41"/>
                </a:cubicBezTo>
                <a:cubicBezTo>
                  <a:pt x="91" y="40"/>
                  <a:pt x="87" y="41"/>
                  <a:pt x="85" y="42"/>
                </a:cubicBezTo>
                <a:cubicBezTo>
                  <a:pt x="85" y="42"/>
                  <a:pt x="85" y="43"/>
                  <a:pt x="86" y="43"/>
                </a:cubicBezTo>
                <a:cubicBezTo>
                  <a:pt x="85" y="42"/>
                  <a:pt x="87" y="42"/>
                  <a:pt x="87" y="42"/>
                </a:cubicBezTo>
                <a:cubicBezTo>
                  <a:pt x="93" y="43"/>
                  <a:pt x="97" y="41"/>
                  <a:pt x="102" y="42"/>
                </a:cubicBezTo>
                <a:cubicBezTo>
                  <a:pt x="102" y="42"/>
                  <a:pt x="104" y="42"/>
                  <a:pt x="104" y="42"/>
                </a:cubicBezTo>
                <a:cubicBezTo>
                  <a:pt x="104" y="42"/>
                  <a:pt x="104" y="42"/>
                  <a:pt x="104" y="43"/>
                </a:cubicBezTo>
                <a:cubicBezTo>
                  <a:pt x="107" y="40"/>
                  <a:pt x="112" y="41"/>
                  <a:pt x="117" y="41"/>
                </a:cubicBezTo>
                <a:cubicBezTo>
                  <a:pt x="114" y="40"/>
                  <a:pt x="112" y="41"/>
                  <a:pt x="108" y="40"/>
                </a:cubicBezTo>
                <a:cubicBezTo>
                  <a:pt x="110" y="40"/>
                  <a:pt x="114" y="40"/>
                  <a:pt x="115" y="39"/>
                </a:cubicBezTo>
                <a:cubicBezTo>
                  <a:pt x="108" y="40"/>
                  <a:pt x="101" y="39"/>
                  <a:pt x="94" y="40"/>
                </a:cubicBezTo>
                <a:close/>
                <a:moveTo>
                  <a:pt x="118" y="41"/>
                </a:moveTo>
                <a:cubicBezTo>
                  <a:pt x="119" y="41"/>
                  <a:pt x="122" y="41"/>
                  <a:pt x="121" y="41"/>
                </a:cubicBezTo>
                <a:cubicBezTo>
                  <a:pt x="120" y="41"/>
                  <a:pt x="120" y="40"/>
                  <a:pt x="119" y="40"/>
                </a:cubicBezTo>
                <a:cubicBezTo>
                  <a:pt x="120" y="41"/>
                  <a:pt x="118" y="40"/>
                  <a:pt x="118" y="41"/>
                </a:cubicBezTo>
                <a:close/>
                <a:moveTo>
                  <a:pt x="79" y="42"/>
                </a:moveTo>
                <a:cubicBezTo>
                  <a:pt x="80" y="42"/>
                  <a:pt x="82" y="43"/>
                  <a:pt x="82" y="42"/>
                </a:cubicBezTo>
                <a:cubicBezTo>
                  <a:pt x="81" y="42"/>
                  <a:pt x="80" y="41"/>
                  <a:pt x="79" y="42"/>
                </a:cubicBezTo>
                <a:close/>
                <a:moveTo>
                  <a:pt x="66" y="44"/>
                </a:moveTo>
                <a:cubicBezTo>
                  <a:pt x="66" y="44"/>
                  <a:pt x="66" y="43"/>
                  <a:pt x="66" y="43"/>
                </a:cubicBezTo>
                <a:cubicBezTo>
                  <a:pt x="61" y="44"/>
                  <a:pt x="58" y="43"/>
                  <a:pt x="54" y="44"/>
                </a:cubicBezTo>
                <a:cubicBezTo>
                  <a:pt x="54" y="45"/>
                  <a:pt x="55" y="44"/>
                  <a:pt x="55" y="45"/>
                </a:cubicBezTo>
                <a:cubicBezTo>
                  <a:pt x="52" y="45"/>
                  <a:pt x="49" y="45"/>
                  <a:pt x="45" y="46"/>
                </a:cubicBezTo>
                <a:cubicBezTo>
                  <a:pt x="47" y="46"/>
                  <a:pt x="48" y="45"/>
                  <a:pt x="50" y="46"/>
                </a:cubicBezTo>
                <a:cubicBezTo>
                  <a:pt x="50" y="46"/>
                  <a:pt x="52" y="45"/>
                  <a:pt x="52" y="46"/>
                </a:cubicBezTo>
                <a:cubicBezTo>
                  <a:pt x="52" y="46"/>
                  <a:pt x="51" y="45"/>
                  <a:pt x="51" y="46"/>
                </a:cubicBezTo>
                <a:cubicBezTo>
                  <a:pt x="52" y="46"/>
                  <a:pt x="55" y="46"/>
                  <a:pt x="56" y="47"/>
                </a:cubicBezTo>
                <a:cubicBezTo>
                  <a:pt x="52" y="47"/>
                  <a:pt x="47" y="46"/>
                  <a:pt x="44" y="48"/>
                </a:cubicBezTo>
                <a:cubicBezTo>
                  <a:pt x="50" y="49"/>
                  <a:pt x="55" y="48"/>
                  <a:pt x="61" y="48"/>
                </a:cubicBezTo>
                <a:cubicBezTo>
                  <a:pt x="60" y="48"/>
                  <a:pt x="61" y="49"/>
                  <a:pt x="60" y="49"/>
                </a:cubicBezTo>
                <a:cubicBezTo>
                  <a:pt x="60" y="49"/>
                  <a:pt x="60" y="49"/>
                  <a:pt x="60" y="48"/>
                </a:cubicBezTo>
                <a:cubicBezTo>
                  <a:pt x="58" y="49"/>
                  <a:pt x="56" y="48"/>
                  <a:pt x="54" y="49"/>
                </a:cubicBezTo>
                <a:cubicBezTo>
                  <a:pt x="55" y="49"/>
                  <a:pt x="56" y="49"/>
                  <a:pt x="56" y="50"/>
                </a:cubicBezTo>
                <a:cubicBezTo>
                  <a:pt x="56" y="49"/>
                  <a:pt x="57" y="49"/>
                  <a:pt x="58" y="49"/>
                </a:cubicBezTo>
                <a:cubicBezTo>
                  <a:pt x="57" y="50"/>
                  <a:pt x="59" y="49"/>
                  <a:pt x="59" y="50"/>
                </a:cubicBezTo>
                <a:cubicBezTo>
                  <a:pt x="58" y="50"/>
                  <a:pt x="56" y="50"/>
                  <a:pt x="56" y="51"/>
                </a:cubicBezTo>
                <a:cubicBezTo>
                  <a:pt x="57" y="50"/>
                  <a:pt x="58" y="51"/>
                  <a:pt x="59" y="50"/>
                </a:cubicBezTo>
                <a:cubicBezTo>
                  <a:pt x="59" y="51"/>
                  <a:pt x="62" y="51"/>
                  <a:pt x="62" y="50"/>
                </a:cubicBezTo>
                <a:cubicBezTo>
                  <a:pt x="62" y="51"/>
                  <a:pt x="62" y="51"/>
                  <a:pt x="62" y="51"/>
                </a:cubicBezTo>
                <a:cubicBezTo>
                  <a:pt x="67" y="50"/>
                  <a:pt x="71" y="51"/>
                  <a:pt x="76" y="50"/>
                </a:cubicBezTo>
                <a:cubicBezTo>
                  <a:pt x="76" y="49"/>
                  <a:pt x="73" y="51"/>
                  <a:pt x="74" y="50"/>
                </a:cubicBezTo>
                <a:cubicBezTo>
                  <a:pt x="72" y="50"/>
                  <a:pt x="70" y="50"/>
                  <a:pt x="67" y="50"/>
                </a:cubicBezTo>
                <a:cubicBezTo>
                  <a:pt x="70" y="49"/>
                  <a:pt x="70" y="50"/>
                  <a:pt x="71" y="49"/>
                </a:cubicBezTo>
                <a:cubicBezTo>
                  <a:pt x="69" y="48"/>
                  <a:pt x="65" y="49"/>
                  <a:pt x="63" y="49"/>
                </a:cubicBezTo>
                <a:cubicBezTo>
                  <a:pt x="64" y="49"/>
                  <a:pt x="65" y="49"/>
                  <a:pt x="65" y="48"/>
                </a:cubicBezTo>
                <a:cubicBezTo>
                  <a:pt x="64" y="48"/>
                  <a:pt x="62" y="48"/>
                  <a:pt x="61" y="49"/>
                </a:cubicBezTo>
                <a:cubicBezTo>
                  <a:pt x="61" y="48"/>
                  <a:pt x="61" y="48"/>
                  <a:pt x="61" y="48"/>
                </a:cubicBezTo>
                <a:cubicBezTo>
                  <a:pt x="72" y="47"/>
                  <a:pt x="84" y="46"/>
                  <a:pt x="96" y="46"/>
                </a:cubicBezTo>
                <a:cubicBezTo>
                  <a:pt x="99" y="46"/>
                  <a:pt x="103" y="45"/>
                  <a:pt x="105" y="45"/>
                </a:cubicBezTo>
                <a:cubicBezTo>
                  <a:pt x="106" y="45"/>
                  <a:pt x="108" y="45"/>
                  <a:pt x="107" y="44"/>
                </a:cubicBezTo>
                <a:cubicBezTo>
                  <a:pt x="103" y="44"/>
                  <a:pt x="99" y="45"/>
                  <a:pt x="97" y="44"/>
                </a:cubicBezTo>
                <a:cubicBezTo>
                  <a:pt x="98" y="44"/>
                  <a:pt x="98" y="43"/>
                  <a:pt x="98" y="42"/>
                </a:cubicBezTo>
                <a:cubicBezTo>
                  <a:pt x="98" y="43"/>
                  <a:pt x="96" y="44"/>
                  <a:pt x="95" y="43"/>
                </a:cubicBezTo>
                <a:cubicBezTo>
                  <a:pt x="95" y="43"/>
                  <a:pt x="94" y="44"/>
                  <a:pt x="94" y="44"/>
                </a:cubicBezTo>
                <a:cubicBezTo>
                  <a:pt x="84" y="46"/>
                  <a:pt x="69" y="46"/>
                  <a:pt x="59" y="46"/>
                </a:cubicBezTo>
                <a:cubicBezTo>
                  <a:pt x="59" y="46"/>
                  <a:pt x="58" y="47"/>
                  <a:pt x="57" y="46"/>
                </a:cubicBezTo>
                <a:cubicBezTo>
                  <a:pt x="60" y="45"/>
                  <a:pt x="62" y="46"/>
                  <a:pt x="64" y="44"/>
                </a:cubicBezTo>
                <a:cubicBezTo>
                  <a:pt x="65" y="46"/>
                  <a:pt x="68" y="44"/>
                  <a:pt x="69" y="44"/>
                </a:cubicBezTo>
                <a:cubicBezTo>
                  <a:pt x="67" y="44"/>
                  <a:pt x="68" y="43"/>
                  <a:pt x="68" y="43"/>
                </a:cubicBezTo>
                <a:cubicBezTo>
                  <a:pt x="68" y="43"/>
                  <a:pt x="67" y="43"/>
                  <a:pt x="66" y="44"/>
                </a:cubicBezTo>
                <a:close/>
                <a:moveTo>
                  <a:pt x="76" y="44"/>
                </a:moveTo>
                <a:cubicBezTo>
                  <a:pt x="78" y="44"/>
                  <a:pt x="78" y="43"/>
                  <a:pt x="77" y="43"/>
                </a:cubicBezTo>
                <a:cubicBezTo>
                  <a:pt x="77" y="43"/>
                  <a:pt x="77" y="44"/>
                  <a:pt x="76" y="44"/>
                </a:cubicBezTo>
                <a:close/>
                <a:moveTo>
                  <a:pt x="80" y="44"/>
                </a:moveTo>
                <a:cubicBezTo>
                  <a:pt x="79" y="44"/>
                  <a:pt x="78" y="43"/>
                  <a:pt x="77" y="44"/>
                </a:cubicBezTo>
                <a:cubicBezTo>
                  <a:pt x="80" y="45"/>
                  <a:pt x="83" y="45"/>
                  <a:pt x="84" y="44"/>
                </a:cubicBezTo>
                <a:cubicBezTo>
                  <a:pt x="82" y="44"/>
                  <a:pt x="84" y="43"/>
                  <a:pt x="85" y="43"/>
                </a:cubicBezTo>
                <a:cubicBezTo>
                  <a:pt x="83" y="43"/>
                  <a:pt x="81" y="43"/>
                  <a:pt x="80" y="44"/>
                </a:cubicBezTo>
                <a:close/>
                <a:moveTo>
                  <a:pt x="117" y="44"/>
                </a:moveTo>
                <a:cubicBezTo>
                  <a:pt x="119" y="46"/>
                  <a:pt x="122" y="43"/>
                  <a:pt x="124" y="44"/>
                </a:cubicBezTo>
                <a:cubicBezTo>
                  <a:pt x="123" y="42"/>
                  <a:pt x="119" y="44"/>
                  <a:pt x="117" y="44"/>
                </a:cubicBezTo>
                <a:close/>
                <a:moveTo>
                  <a:pt x="86" y="45"/>
                </a:moveTo>
                <a:cubicBezTo>
                  <a:pt x="86" y="44"/>
                  <a:pt x="89" y="45"/>
                  <a:pt x="89" y="44"/>
                </a:cubicBezTo>
                <a:cubicBezTo>
                  <a:pt x="88" y="43"/>
                  <a:pt x="85" y="44"/>
                  <a:pt x="86" y="45"/>
                </a:cubicBezTo>
                <a:close/>
                <a:moveTo>
                  <a:pt x="48" y="44"/>
                </a:moveTo>
                <a:cubicBezTo>
                  <a:pt x="49" y="45"/>
                  <a:pt x="50" y="45"/>
                  <a:pt x="51" y="44"/>
                </a:cubicBezTo>
                <a:cubicBezTo>
                  <a:pt x="51" y="44"/>
                  <a:pt x="49" y="44"/>
                  <a:pt x="48" y="44"/>
                </a:cubicBezTo>
                <a:close/>
                <a:moveTo>
                  <a:pt x="431" y="46"/>
                </a:moveTo>
                <a:cubicBezTo>
                  <a:pt x="430" y="47"/>
                  <a:pt x="429" y="49"/>
                  <a:pt x="431" y="49"/>
                </a:cubicBezTo>
                <a:cubicBezTo>
                  <a:pt x="432" y="49"/>
                  <a:pt x="432" y="48"/>
                  <a:pt x="433" y="48"/>
                </a:cubicBezTo>
                <a:cubicBezTo>
                  <a:pt x="432" y="46"/>
                  <a:pt x="432" y="45"/>
                  <a:pt x="431" y="46"/>
                </a:cubicBezTo>
                <a:close/>
                <a:moveTo>
                  <a:pt x="94" y="48"/>
                </a:moveTo>
                <a:cubicBezTo>
                  <a:pt x="95" y="49"/>
                  <a:pt x="97" y="48"/>
                  <a:pt x="99" y="48"/>
                </a:cubicBezTo>
                <a:cubicBezTo>
                  <a:pt x="97" y="47"/>
                  <a:pt x="95" y="47"/>
                  <a:pt x="94" y="48"/>
                </a:cubicBezTo>
                <a:close/>
                <a:moveTo>
                  <a:pt x="54" y="50"/>
                </a:moveTo>
                <a:cubicBezTo>
                  <a:pt x="54" y="50"/>
                  <a:pt x="53" y="49"/>
                  <a:pt x="53" y="48"/>
                </a:cubicBezTo>
                <a:cubicBezTo>
                  <a:pt x="51" y="49"/>
                  <a:pt x="50" y="49"/>
                  <a:pt x="48" y="50"/>
                </a:cubicBezTo>
                <a:cubicBezTo>
                  <a:pt x="49" y="50"/>
                  <a:pt x="48" y="50"/>
                  <a:pt x="49" y="50"/>
                </a:cubicBezTo>
                <a:cubicBezTo>
                  <a:pt x="50" y="49"/>
                  <a:pt x="50" y="51"/>
                  <a:pt x="51" y="50"/>
                </a:cubicBezTo>
                <a:cubicBezTo>
                  <a:pt x="51" y="50"/>
                  <a:pt x="51" y="50"/>
                  <a:pt x="51" y="50"/>
                </a:cubicBezTo>
                <a:cubicBezTo>
                  <a:pt x="52" y="51"/>
                  <a:pt x="52" y="49"/>
                  <a:pt x="53" y="49"/>
                </a:cubicBezTo>
                <a:cubicBezTo>
                  <a:pt x="53" y="49"/>
                  <a:pt x="53" y="50"/>
                  <a:pt x="54" y="50"/>
                </a:cubicBezTo>
                <a:close/>
                <a:moveTo>
                  <a:pt x="71" y="49"/>
                </a:moveTo>
                <a:cubicBezTo>
                  <a:pt x="76" y="49"/>
                  <a:pt x="80" y="50"/>
                  <a:pt x="81" y="48"/>
                </a:cubicBezTo>
                <a:cubicBezTo>
                  <a:pt x="77" y="49"/>
                  <a:pt x="74" y="48"/>
                  <a:pt x="71" y="49"/>
                </a:cubicBezTo>
                <a:close/>
                <a:moveTo>
                  <a:pt x="123" y="51"/>
                </a:moveTo>
                <a:cubicBezTo>
                  <a:pt x="124" y="51"/>
                  <a:pt x="124" y="51"/>
                  <a:pt x="124" y="51"/>
                </a:cubicBezTo>
                <a:cubicBezTo>
                  <a:pt x="124" y="51"/>
                  <a:pt x="125" y="50"/>
                  <a:pt x="124" y="50"/>
                </a:cubicBezTo>
                <a:cubicBezTo>
                  <a:pt x="124" y="50"/>
                  <a:pt x="124" y="51"/>
                  <a:pt x="124" y="51"/>
                </a:cubicBezTo>
                <a:cubicBezTo>
                  <a:pt x="124" y="50"/>
                  <a:pt x="123" y="51"/>
                  <a:pt x="123" y="51"/>
                </a:cubicBezTo>
                <a:close/>
                <a:moveTo>
                  <a:pt x="124" y="50"/>
                </a:moveTo>
                <a:cubicBezTo>
                  <a:pt x="122" y="50"/>
                  <a:pt x="120" y="49"/>
                  <a:pt x="119" y="50"/>
                </a:cubicBezTo>
                <a:cubicBezTo>
                  <a:pt x="121" y="50"/>
                  <a:pt x="122" y="52"/>
                  <a:pt x="124" y="50"/>
                </a:cubicBezTo>
                <a:close/>
                <a:moveTo>
                  <a:pt x="109" y="51"/>
                </a:moveTo>
                <a:cubicBezTo>
                  <a:pt x="109" y="51"/>
                  <a:pt x="108" y="51"/>
                  <a:pt x="108" y="52"/>
                </a:cubicBezTo>
                <a:cubicBezTo>
                  <a:pt x="109" y="52"/>
                  <a:pt x="110" y="51"/>
                  <a:pt x="110" y="52"/>
                </a:cubicBezTo>
                <a:cubicBezTo>
                  <a:pt x="109" y="53"/>
                  <a:pt x="106" y="51"/>
                  <a:pt x="105" y="53"/>
                </a:cubicBezTo>
                <a:cubicBezTo>
                  <a:pt x="105" y="53"/>
                  <a:pt x="106" y="53"/>
                  <a:pt x="107" y="53"/>
                </a:cubicBezTo>
                <a:cubicBezTo>
                  <a:pt x="106" y="53"/>
                  <a:pt x="109" y="52"/>
                  <a:pt x="108" y="53"/>
                </a:cubicBezTo>
                <a:cubicBezTo>
                  <a:pt x="110" y="52"/>
                  <a:pt x="113" y="53"/>
                  <a:pt x="114" y="53"/>
                </a:cubicBezTo>
                <a:cubicBezTo>
                  <a:pt x="113" y="53"/>
                  <a:pt x="115" y="52"/>
                  <a:pt x="115" y="53"/>
                </a:cubicBezTo>
                <a:cubicBezTo>
                  <a:pt x="116" y="53"/>
                  <a:pt x="116" y="52"/>
                  <a:pt x="116" y="52"/>
                </a:cubicBezTo>
                <a:cubicBezTo>
                  <a:pt x="115" y="51"/>
                  <a:pt x="114" y="52"/>
                  <a:pt x="114" y="52"/>
                </a:cubicBezTo>
                <a:cubicBezTo>
                  <a:pt x="113" y="53"/>
                  <a:pt x="112" y="51"/>
                  <a:pt x="111" y="52"/>
                </a:cubicBezTo>
                <a:cubicBezTo>
                  <a:pt x="111" y="52"/>
                  <a:pt x="110" y="52"/>
                  <a:pt x="110" y="51"/>
                </a:cubicBezTo>
                <a:cubicBezTo>
                  <a:pt x="111" y="51"/>
                  <a:pt x="111" y="51"/>
                  <a:pt x="112" y="51"/>
                </a:cubicBezTo>
                <a:cubicBezTo>
                  <a:pt x="112" y="51"/>
                  <a:pt x="112" y="50"/>
                  <a:pt x="111" y="50"/>
                </a:cubicBezTo>
                <a:cubicBezTo>
                  <a:pt x="106" y="50"/>
                  <a:pt x="98" y="50"/>
                  <a:pt x="95" y="50"/>
                </a:cubicBezTo>
                <a:cubicBezTo>
                  <a:pt x="96" y="51"/>
                  <a:pt x="91" y="50"/>
                  <a:pt x="90" y="51"/>
                </a:cubicBezTo>
                <a:cubicBezTo>
                  <a:pt x="91" y="51"/>
                  <a:pt x="91" y="51"/>
                  <a:pt x="90" y="52"/>
                </a:cubicBezTo>
                <a:cubicBezTo>
                  <a:pt x="92" y="52"/>
                  <a:pt x="93" y="52"/>
                  <a:pt x="93" y="51"/>
                </a:cubicBezTo>
                <a:cubicBezTo>
                  <a:pt x="93" y="52"/>
                  <a:pt x="94" y="52"/>
                  <a:pt x="95" y="52"/>
                </a:cubicBezTo>
                <a:cubicBezTo>
                  <a:pt x="92" y="52"/>
                  <a:pt x="91" y="52"/>
                  <a:pt x="90" y="54"/>
                </a:cubicBezTo>
                <a:cubicBezTo>
                  <a:pt x="90" y="54"/>
                  <a:pt x="91" y="54"/>
                  <a:pt x="91" y="54"/>
                </a:cubicBezTo>
                <a:cubicBezTo>
                  <a:pt x="91" y="54"/>
                  <a:pt x="91" y="53"/>
                  <a:pt x="91" y="53"/>
                </a:cubicBezTo>
                <a:cubicBezTo>
                  <a:pt x="92" y="54"/>
                  <a:pt x="97" y="53"/>
                  <a:pt x="98" y="53"/>
                </a:cubicBezTo>
                <a:cubicBezTo>
                  <a:pt x="98" y="54"/>
                  <a:pt x="99" y="53"/>
                  <a:pt x="98" y="54"/>
                </a:cubicBezTo>
                <a:cubicBezTo>
                  <a:pt x="97" y="54"/>
                  <a:pt x="96" y="54"/>
                  <a:pt x="95" y="54"/>
                </a:cubicBezTo>
                <a:cubicBezTo>
                  <a:pt x="96" y="54"/>
                  <a:pt x="95" y="55"/>
                  <a:pt x="96" y="55"/>
                </a:cubicBezTo>
                <a:cubicBezTo>
                  <a:pt x="96" y="54"/>
                  <a:pt x="97" y="54"/>
                  <a:pt x="98" y="54"/>
                </a:cubicBezTo>
                <a:cubicBezTo>
                  <a:pt x="98" y="55"/>
                  <a:pt x="99" y="55"/>
                  <a:pt x="99" y="55"/>
                </a:cubicBezTo>
                <a:cubicBezTo>
                  <a:pt x="98" y="55"/>
                  <a:pt x="98" y="55"/>
                  <a:pt x="99" y="56"/>
                </a:cubicBezTo>
                <a:cubicBezTo>
                  <a:pt x="97" y="56"/>
                  <a:pt x="91" y="56"/>
                  <a:pt x="89" y="56"/>
                </a:cubicBezTo>
                <a:cubicBezTo>
                  <a:pt x="87" y="57"/>
                  <a:pt x="84" y="57"/>
                  <a:pt x="82" y="57"/>
                </a:cubicBezTo>
                <a:cubicBezTo>
                  <a:pt x="82" y="57"/>
                  <a:pt x="83" y="57"/>
                  <a:pt x="83" y="56"/>
                </a:cubicBezTo>
                <a:cubicBezTo>
                  <a:pt x="78" y="55"/>
                  <a:pt x="75" y="57"/>
                  <a:pt x="71" y="56"/>
                </a:cubicBezTo>
                <a:cubicBezTo>
                  <a:pt x="71" y="57"/>
                  <a:pt x="71" y="57"/>
                  <a:pt x="71" y="57"/>
                </a:cubicBezTo>
                <a:cubicBezTo>
                  <a:pt x="73" y="57"/>
                  <a:pt x="76" y="57"/>
                  <a:pt x="77" y="57"/>
                </a:cubicBezTo>
                <a:cubicBezTo>
                  <a:pt x="75" y="57"/>
                  <a:pt x="71" y="58"/>
                  <a:pt x="70" y="58"/>
                </a:cubicBezTo>
                <a:cubicBezTo>
                  <a:pt x="70" y="57"/>
                  <a:pt x="71" y="57"/>
                  <a:pt x="71" y="57"/>
                </a:cubicBezTo>
                <a:cubicBezTo>
                  <a:pt x="71" y="56"/>
                  <a:pt x="70" y="57"/>
                  <a:pt x="70" y="56"/>
                </a:cubicBezTo>
                <a:cubicBezTo>
                  <a:pt x="70" y="57"/>
                  <a:pt x="69" y="58"/>
                  <a:pt x="69" y="57"/>
                </a:cubicBezTo>
                <a:cubicBezTo>
                  <a:pt x="69" y="58"/>
                  <a:pt x="69" y="58"/>
                  <a:pt x="69" y="58"/>
                </a:cubicBezTo>
                <a:cubicBezTo>
                  <a:pt x="68" y="58"/>
                  <a:pt x="68" y="57"/>
                  <a:pt x="68" y="57"/>
                </a:cubicBezTo>
                <a:cubicBezTo>
                  <a:pt x="67" y="57"/>
                  <a:pt x="68" y="57"/>
                  <a:pt x="66" y="57"/>
                </a:cubicBezTo>
                <a:cubicBezTo>
                  <a:pt x="66" y="58"/>
                  <a:pt x="68" y="58"/>
                  <a:pt x="67" y="58"/>
                </a:cubicBezTo>
                <a:cubicBezTo>
                  <a:pt x="66" y="58"/>
                  <a:pt x="66" y="57"/>
                  <a:pt x="66" y="57"/>
                </a:cubicBezTo>
                <a:cubicBezTo>
                  <a:pt x="65" y="58"/>
                  <a:pt x="65" y="58"/>
                  <a:pt x="64" y="57"/>
                </a:cubicBezTo>
                <a:cubicBezTo>
                  <a:pt x="64" y="58"/>
                  <a:pt x="64" y="58"/>
                  <a:pt x="64" y="58"/>
                </a:cubicBezTo>
                <a:cubicBezTo>
                  <a:pt x="64" y="58"/>
                  <a:pt x="63" y="58"/>
                  <a:pt x="64" y="58"/>
                </a:cubicBezTo>
                <a:cubicBezTo>
                  <a:pt x="62" y="58"/>
                  <a:pt x="59" y="58"/>
                  <a:pt x="57" y="58"/>
                </a:cubicBezTo>
                <a:cubicBezTo>
                  <a:pt x="58" y="58"/>
                  <a:pt x="59" y="59"/>
                  <a:pt x="58" y="59"/>
                </a:cubicBezTo>
                <a:cubicBezTo>
                  <a:pt x="57" y="58"/>
                  <a:pt x="56" y="58"/>
                  <a:pt x="56" y="59"/>
                </a:cubicBezTo>
                <a:cubicBezTo>
                  <a:pt x="56" y="58"/>
                  <a:pt x="55" y="58"/>
                  <a:pt x="55" y="58"/>
                </a:cubicBezTo>
                <a:cubicBezTo>
                  <a:pt x="55" y="59"/>
                  <a:pt x="53" y="58"/>
                  <a:pt x="53" y="59"/>
                </a:cubicBezTo>
                <a:cubicBezTo>
                  <a:pt x="53" y="59"/>
                  <a:pt x="53" y="58"/>
                  <a:pt x="53" y="58"/>
                </a:cubicBezTo>
                <a:cubicBezTo>
                  <a:pt x="52" y="60"/>
                  <a:pt x="49" y="58"/>
                  <a:pt x="47" y="60"/>
                </a:cubicBezTo>
                <a:cubicBezTo>
                  <a:pt x="47" y="59"/>
                  <a:pt x="45" y="59"/>
                  <a:pt x="45" y="60"/>
                </a:cubicBezTo>
                <a:cubicBezTo>
                  <a:pt x="47" y="60"/>
                  <a:pt x="50" y="61"/>
                  <a:pt x="51" y="60"/>
                </a:cubicBezTo>
                <a:cubicBezTo>
                  <a:pt x="51" y="61"/>
                  <a:pt x="50" y="60"/>
                  <a:pt x="50" y="61"/>
                </a:cubicBezTo>
                <a:cubicBezTo>
                  <a:pt x="51" y="61"/>
                  <a:pt x="53" y="61"/>
                  <a:pt x="52" y="62"/>
                </a:cubicBezTo>
                <a:cubicBezTo>
                  <a:pt x="53" y="62"/>
                  <a:pt x="53" y="61"/>
                  <a:pt x="54" y="61"/>
                </a:cubicBezTo>
                <a:cubicBezTo>
                  <a:pt x="54" y="61"/>
                  <a:pt x="55" y="61"/>
                  <a:pt x="54" y="62"/>
                </a:cubicBezTo>
                <a:cubicBezTo>
                  <a:pt x="55" y="62"/>
                  <a:pt x="55" y="62"/>
                  <a:pt x="56" y="62"/>
                </a:cubicBezTo>
                <a:cubicBezTo>
                  <a:pt x="56" y="61"/>
                  <a:pt x="55" y="61"/>
                  <a:pt x="55" y="61"/>
                </a:cubicBezTo>
                <a:cubicBezTo>
                  <a:pt x="56" y="60"/>
                  <a:pt x="57" y="61"/>
                  <a:pt x="59" y="61"/>
                </a:cubicBezTo>
                <a:cubicBezTo>
                  <a:pt x="58" y="61"/>
                  <a:pt x="58" y="61"/>
                  <a:pt x="58" y="62"/>
                </a:cubicBezTo>
                <a:cubicBezTo>
                  <a:pt x="63" y="61"/>
                  <a:pt x="66" y="61"/>
                  <a:pt x="70" y="61"/>
                </a:cubicBezTo>
                <a:cubicBezTo>
                  <a:pt x="70" y="60"/>
                  <a:pt x="68" y="61"/>
                  <a:pt x="68" y="60"/>
                </a:cubicBezTo>
                <a:cubicBezTo>
                  <a:pt x="69" y="60"/>
                  <a:pt x="72" y="60"/>
                  <a:pt x="73" y="60"/>
                </a:cubicBezTo>
                <a:cubicBezTo>
                  <a:pt x="72" y="61"/>
                  <a:pt x="71" y="60"/>
                  <a:pt x="71" y="60"/>
                </a:cubicBezTo>
                <a:cubicBezTo>
                  <a:pt x="72" y="60"/>
                  <a:pt x="72" y="61"/>
                  <a:pt x="72" y="61"/>
                </a:cubicBezTo>
                <a:cubicBezTo>
                  <a:pt x="76" y="61"/>
                  <a:pt x="77" y="61"/>
                  <a:pt x="80" y="60"/>
                </a:cubicBezTo>
                <a:cubicBezTo>
                  <a:pt x="80" y="61"/>
                  <a:pt x="80" y="61"/>
                  <a:pt x="80" y="61"/>
                </a:cubicBezTo>
                <a:cubicBezTo>
                  <a:pt x="81" y="60"/>
                  <a:pt x="83" y="60"/>
                  <a:pt x="85" y="60"/>
                </a:cubicBezTo>
                <a:cubicBezTo>
                  <a:pt x="85" y="60"/>
                  <a:pt x="86" y="60"/>
                  <a:pt x="86" y="59"/>
                </a:cubicBezTo>
                <a:cubicBezTo>
                  <a:pt x="84" y="59"/>
                  <a:pt x="84" y="60"/>
                  <a:pt x="83" y="59"/>
                </a:cubicBezTo>
                <a:cubicBezTo>
                  <a:pt x="83" y="59"/>
                  <a:pt x="83" y="60"/>
                  <a:pt x="83" y="60"/>
                </a:cubicBezTo>
                <a:cubicBezTo>
                  <a:pt x="82" y="60"/>
                  <a:pt x="81" y="60"/>
                  <a:pt x="82" y="59"/>
                </a:cubicBezTo>
                <a:cubicBezTo>
                  <a:pt x="84" y="60"/>
                  <a:pt x="88" y="57"/>
                  <a:pt x="90" y="59"/>
                </a:cubicBezTo>
                <a:cubicBezTo>
                  <a:pt x="91" y="58"/>
                  <a:pt x="92" y="58"/>
                  <a:pt x="93" y="59"/>
                </a:cubicBezTo>
                <a:cubicBezTo>
                  <a:pt x="93" y="58"/>
                  <a:pt x="94" y="58"/>
                  <a:pt x="95" y="58"/>
                </a:cubicBezTo>
                <a:cubicBezTo>
                  <a:pt x="96" y="59"/>
                  <a:pt x="96" y="59"/>
                  <a:pt x="96" y="60"/>
                </a:cubicBezTo>
                <a:cubicBezTo>
                  <a:pt x="99" y="60"/>
                  <a:pt x="100" y="59"/>
                  <a:pt x="102" y="59"/>
                </a:cubicBezTo>
                <a:cubicBezTo>
                  <a:pt x="102" y="59"/>
                  <a:pt x="102" y="59"/>
                  <a:pt x="103" y="59"/>
                </a:cubicBezTo>
                <a:cubicBezTo>
                  <a:pt x="103" y="59"/>
                  <a:pt x="105" y="58"/>
                  <a:pt x="105" y="59"/>
                </a:cubicBezTo>
                <a:cubicBezTo>
                  <a:pt x="104" y="59"/>
                  <a:pt x="104" y="60"/>
                  <a:pt x="106" y="60"/>
                </a:cubicBezTo>
                <a:cubicBezTo>
                  <a:pt x="105" y="59"/>
                  <a:pt x="105" y="59"/>
                  <a:pt x="106" y="58"/>
                </a:cubicBezTo>
                <a:cubicBezTo>
                  <a:pt x="104" y="58"/>
                  <a:pt x="103" y="59"/>
                  <a:pt x="102" y="58"/>
                </a:cubicBezTo>
                <a:cubicBezTo>
                  <a:pt x="104" y="58"/>
                  <a:pt x="106" y="58"/>
                  <a:pt x="108" y="57"/>
                </a:cubicBezTo>
                <a:cubicBezTo>
                  <a:pt x="107" y="59"/>
                  <a:pt x="108" y="59"/>
                  <a:pt x="106" y="59"/>
                </a:cubicBezTo>
                <a:cubicBezTo>
                  <a:pt x="106" y="60"/>
                  <a:pt x="108" y="59"/>
                  <a:pt x="109" y="58"/>
                </a:cubicBezTo>
                <a:cubicBezTo>
                  <a:pt x="109" y="58"/>
                  <a:pt x="108" y="58"/>
                  <a:pt x="109" y="59"/>
                </a:cubicBezTo>
                <a:cubicBezTo>
                  <a:pt x="111" y="58"/>
                  <a:pt x="110" y="59"/>
                  <a:pt x="112" y="59"/>
                </a:cubicBezTo>
                <a:cubicBezTo>
                  <a:pt x="112" y="58"/>
                  <a:pt x="111" y="59"/>
                  <a:pt x="111" y="58"/>
                </a:cubicBezTo>
                <a:cubicBezTo>
                  <a:pt x="112" y="58"/>
                  <a:pt x="113" y="58"/>
                  <a:pt x="114" y="58"/>
                </a:cubicBezTo>
                <a:cubicBezTo>
                  <a:pt x="113" y="58"/>
                  <a:pt x="113" y="60"/>
                  <a:pt x="113" y="59"/>
                </a:cubicBezTo>
                <a:cubicBezTo>
                  <a:pt x="113" y="59"/>
                  <a:pt x="114" y="59"/>
                  <a:pt x="114" y="59"/>
                </a:cubicBezTo>
                <a:cubicBezTo>
                  <a:pt x="114" y="59"/>
                  <a:pt x="115" y="59"/>
                  <a:pt x="115" y="58"/>
                </a:cubicBezTo>
                <a:cubicBezTo>
                  <a:pt x="116" y="60"/>
                  <a:pt x="120" y="59"/>
                  <a:pt x="121" y="58"/>
                </a:cubicBezTo>
                <a:cubicBezTo>
                  <a:pt x="120" y="58"/>
                  <a:pt x="120" y="57"/>
                  <a:pt x="119" y="57"/>
                </a:cubicBezTo>
                <a:cubicBezTo>
                  <a:pt x="120" y="57"/>
                  <a:pt x="120" y="57"/>
                  <a:pt x="121" y="57"/>
                </a:cubicBezTo>
                <a:cubicBezTo>
                  <a:pt x="121" y="58"/>
                  <a:pt x="120" y="57"/>
                  <a:pt x="121" y="58"/>
                </a:cubicBezTo>
                <a:cubicBezTo>
                  <a:pt x="123" y="58"/>
                  <a:pt x="125" y="57"/>
                  <a:pt x="127" y="58"/>
                </a:cubicBezTo>
                <a:cubicBezTo>
                  <a:pt x="127" y="58"/>
                  <a:pt x="128" y="59"/>
                  <a:pt x="128" y="58"/>
                </a:cubicBezTo>
                <a:cubicBezTo>
                  <a:pt x="128" y="58"/>
                  <a:pt x="128" y="57"/>
                  <a:pt x="129" y="58"/>
                </a:cubicBezTo>
                <a:cubicBezTo>
                  <a:pt x="129" y="58"/>
                  <a:pt x="129" y="58"/>
                  <a:pt x="129" y="59"/>
                </a:cubicBezTo>
                <a:cubicBezTo>
                  <a:pt x="130" y="58"/>
                  <a:pt x="131" y="59"/>
                  <a:pt x="132" y="59"/>
                </a:cubicBezTo>
                <a:cubicBezTo>
                  <a:pt x="131" y="58"/>
                  <a:pt x="133" y="58"/>
                  <a:pt x="133" y="57"/>
                </a:cubicBezTo>
                <a:cubicBezTo>
                  <a:pt x="130" y="56"/>
                  <a:pt x="127" y="58"/>
                  <a:pt x="126" y="57"/>
                </a:cubicBezTo>
                <a:cubicBezTo>
                  <a:pt x="128" y="57"/>
                  <a:pt x="129" y="55"/>
                  <a:pt x="131" y="57"/>
                </a:cubicBezTo>
                <a:cubicBezTo>
                  <a:pt x="131" y="56"/>
                  <a:pt x="131" y="56"/>
                  <a:pt x="131" y="56"/>
                </a:cubicBezTo>
                <a:cubicBezTo>
                  <a:pt x="135" y="55"/>
                  <a:pt x="140" y="56"/>
                  <a:pt x="145" y="56"/>
                </a:cubicBezTo>
                <a:cubicBezTo>
                  <a:pt x="150" y="56"/>
                  <a:pt x="155" y="55"/>
                  <a:pt x="158" y="56"/>
                </a:cubicBezTo>
                <a:cubicBezTo>
                  <a:pt x="156" y="56"/>
                  <a:pt x="154" y="56"/>
                  <a:pt x="153" y="56"/>
                </a:cubicBezTo>
                <a:cubicBezTo>
                  <a:pt x="154" y="58"/>
                  <a:pt x="157" y="57"/>
                  <a:pt x="156" y="59"/>
                </a:cubicBezTo>
                <a:cubicBezTo>
                  <a:pt x="156" y="58"/>
                  <a:pt x="156" y="58"/>
                  <a:pt x="156" y="58"/>
                </a:cubicBezTo>
                <a:cubicBezTo>
                  <a:pt x="155" y="58"/>
                  <a:pt x="153" y="58"/>
                  <a:pt x="152" y="59"/>
                </a:cubicBezTo>
                <a:cubicBezTo>
                  <a:pt x="154" y="59"/>
                  <a:pt x="155" y="59"/>
                  <a:pt x="157" y="59"/>
                </a:cubicBezTo>
                <a:cubicBezTo>
                  <a:pt x="157" y="58"/>
                  <a:pt x="161" y="58"/>
                  <a:pt x="163" y="59"/>
                </a:cubicBezTo>
                <a:cubicBezTo>
                  <a:pt x="163" y="58"/>
                  <a:pt x="165" y="59"/>
                  <a:pt x="165" y="59"/>
                </a:cubicBezTo>
                <a:cubicBezTo>
                  <a:pt x="166" y="59"/>
                  <a:pt x="166" y="58"/>
                  <a:pt x="166" y="58"/>
                </a:cubicBezTo>
                <a:cubicBezTo>
                  <a:pt x="166" y="58"/>
                  <a:pt x="167" y="58"/>
                  <a:pt x="167" y="58"/>
                </a:cubicBezTo>
                <a:cubicBezTo>
                  <a:pt x="168" y="58"/>
                  <a:pt x="167" y="57"/>
                  <a:pt x="167" y="57"/>
                </a:cubicBezTo>
                <a:cubicBezTo>
                  <a:pt x="168" y="57"/>
                  <a:pt x="167" y="59"/>
                  <a:pt x="168" y="58"/>
                </a:cubicBezTo>
                <a:cubicBezTo>
                  <a:pt x="168" y="58"/>
                  <a:pt x="169" y="58"/>
                  <a:pt x="170" y="58"/>
                </a:cubicBezTo>
                <a:cubicBezTo>
                  <a:pt x="170" y="59"/>
                  <a:pt x="169" y="58"/>
                  <a:pt x="169" y="59"/>
                </a:cubicBezTo>
                <a:cubicBezTo>
                  <a:pt x="170" y="59"/>
                  <a:pt x="170" y="59"/>
                  <a:pt x="169" y="59"/>
                </a:cubicBezTo>
                <a:cubicBezTo>
                  <a:pt x="170" y="59"/>
                  <a:pt x="170" y="58"/>
                  <a:pt x="170" y="58"/>
                </a:cubicBezTo>
                <a:cubicBezTo>
                  <a:pt x="170" y="57"/>
                  <a:pt x="169" y="58"/>
                  <a:pt x="169" y="57"/>
                </a:cubicBezTo>
                <a:cubicBezTo>
                  <a:pt x="169" y="57"/>
                  <a:pt x="169" y="57"/>
                  <a:pt x="169" y="57"/>
                </a:cubicBezTo>
                <a:cubicBezTo>
                  <a:pt x="169" y="57"/>
                  <a:pt x="168" y="57"/>
                  <a:pt x="168" y="57"/>
                </a:cubicBezTo>
                <a:cubicBezTo>
                  <a:pt x="169" y="57"/>
                  <a:pt x="169" y="56"/>
                  <a:pt x="169" y="56"/>
                </a:cubicBezTo>
                <a:cubicBezTo>
                  <a:pt x="170" y="56"/>
                  <a:pt x="169" y="57"/>
                  <a:pt x="171" y="57"/>
                </a:cubicBezTo>
                <a:cubicBezTo>
                  <a:pt x="171" y="57"/>
                  <a:pt x="170" y="56"/>
                  <a:pt x="171" y="56"/>
                </a:cubicBezTo>
                <a:cubicBezTo>
                  <a:pt x="171" y="56"/>
                  <a:pt x="171" y="57"/>
                  <a:pt x="171" y="57"/>
                </a:cubicBezTo>
                <a:cubicBezTo>
                  <a:pt x="170" y="55"/>
                  <a:pt x="166" y="56"/>
                  <a:pt x="164" y="56"/>
                </a:cubicBezTo>
                <a:cubicBezTo>
                  <a:pt x="164" y="57"/>
                  <a:pt x="165" y="57"/>
                  <a:pt x="165" y="57"/>
                </a:cubicBezTo>
                <a:cubicBezTo>
                  <a:pt x="164" y="57"/>
                  <a:pt x="165" y="57"/>
                  <a:pt x="163" y="58"/>
                </a:cubicBezTo>
                <a:cubicBezTo>
                  <a:pt x="164" y="57"/>
                  <a:pt x="163" y="57"/>
                  <a:pt x="162" y="57"/>
                </a:cubicBezTo>
                <a:cubicBezTo>
                  <a:pt x="162" y="58"/>
                  <a:pt x="163" y="57"/>
                  <a:pt x="163" y="58"/>
                </a:cubicBezTo>
                <a:cubicBezTo>
                  <a:pt x="162" y="58"/>
                  <a:pt x="162" y="58"/>
                  <a:pt x="161" y="58"/>
                </a:cubicBezTo>
                <a:cubicBezTo>
                  <a:pt x="161" y="57"/>
                  <a:pt x="162" y="57"/>
                  <a:pt x="162" y="57"/>
                </a:cubicBezTo>
                <a:cubicBezTo>
                  <a:pt x="160" y="57"/>
                  <a:pt x="160" y="57"/>
                  <a:pt x="159" y="57"/>
                </a:cubicBezTo>
                <a:cubicBezTo>
                  <a:pt x="158" y="57"/>
                  <a:pt x="159" y="58"/>
                  <a:pt x="158" y="58"/>
                </a:cubicBezTo>
                <a:cubicBezTo>
                  <a:pt x="156" y="58"/>
                  <a:pt x="157" y="58"/>
                  <a:pt x="156" y="57"/>
                </a:cubicBezTo>
                <a:cubicBezTo>
                  <a:pt x="156" y="56"/>
                  <a:pt x="157" y="57"/>
                  <a:pt x="158" y="57"/>
                </a:cubicBezTo>
                <a:cubicBezTo>
                  <a:pt x="158" y="57"/>
                  <a:pt x="158" y="57"/>
                  <a:pt x="158" y="57"/>
                </a:cubicBezTo>
                <a:cubicBezTo>
                  <a:pt x="158" y="56"/>
                  <a:pt x="159" y="57"/>
                  <a:pt x="159" y="57"/>
                </a:cubicBezTo>
                <a:cubicBezTo>
                  <a:pt x="159" y="56"/>
                  <a:pt x="158" y="56"/>
                  <a:pt x="158" y="55"/>
                </a:cubicBezTo>
                <a:cubicBezTo>
                  <a:pt x="159" y="55"/>
                  <a:pt x="161" y="55"/>
                  <a:pt x="160" y="56"/>
                </a:cubicBezTo>
                <a:cubicBezTo>
                  <a:pt x="161" y="56"/>
                  <a:pt x="162" y="56"/>
                  <a:pt x="162" y="56"/>
                </a:cubicBezTo>
                <a:cubicBezTo>
                  <a:pt x="163" y="54"/>
                  <a:pt x="168" y="56"/>
                  <a:pt x="170" y="54"/>
                </a:cubicBezTo>
                <a:cubicBezTo>
                  <a:pt x="165" y="54"/>
                  <a:pt x="161" y="54"/>
                  <a:pt x="157" y="54"/>
                </a:cubicBezTo>
                <a:cubicBezTo>
                  <a:pt x="157" y="54"/>
                  <a:pt x="158" y="54"/>
                  <a:pt x="158" y="54"/>
                </a:cubicBezTo>
                <a:cubicBezTo>
                  <a:pt x="156" y="54"/>
                  <a:pt x="154" y="54"/>
                  <a:pt x="153" y="54"/>
                </a:cubicBezTo>
                <a:cubicBezTo>
                  <a:pt x="153" y="55"/>
                  <a:pt x="152" y="54"/>
                  <a:pt x="152" y="54"/>
                </a:cubicBezTo>
                <a:cubicBezTo>
                  <a:pt x="151" y="55"/>
                  <a:pt x="152" y="55"/>
                  <a:pt x="151" y="55"/>
                </a:cubicBezTo>
                <a:cubicBezTo>
                  <a:pt x="151" y="54"/>
                  <a:pt x="150" y="55"/>
                  <a:pt x="149" y="54"/>
                </a:cubicBezTo>
                <a:cubicBezTo>
                  <a:pt x="149" y="55"/>
                  <a:pt x="150" y="55"/>
                  <a:pt x="149" y="55"/>
                </a:cubicBezTo>
                <a:cubicBezTo>
                  <a:pt x="146" y="55"/>
                  <a:pt x="139" y="53"/>
                  <a:pt x="135" y="55"/>
                </a:cubicBezTo>
                <a:cubicBezTo>
                  <a:pt x="135" y="55"/>
                  <a:pt x="136" y="55"/>
                  <a:pt x="136" y="55"/>
                </a:cubicBezTo>
                <a:cubicBezTo>
                  <a:pt x="133" y="54"/>
                  <a:pt x="125" y="55"/>
                  <a:pt x="121" y="55"/>
                </a:cubicBezTo>
                <a:cubicBezTo>
                  <a:pt x="118" y="55"/>
                  <a:pt x="113" y="55"/>
                  <a:pt x="111" y="55"/>
                </a:cubicBezTo>
                <a:cubicBezTo>
                  <a:pt x="111" y="55"/>
                  <a:pt x="111" y="55"/>
                  <a:pt x="110" y="55"/>
                </a:cubicBezTo>
                <a:cubicBezTo>
                  <a:pt x="110" y="55"/>
                  <a:pt x="110" y="55"/>
                  <a:pt x="110" y="55"/>
                </a:cubicBezTo>
                <a:cubicBezTo>
                  <a:pt x="107" y="54"/>
                  <a:pt x="101" y="57"/>
                  <a:pt x="99" y="54"/>
                </a:cubicBezTo>
                <a:cubicBezTo>
                  <a:pt x="100" y="54"/>
                  <a:pt x="101" y="55"/>
                  <a:pt x="101" y="54"/>
                </a:cubicBezTo>
                <a:cubicBezTo>
                  <a:pt x="100" y="54"/>
                  <a:pt x="99" y="54"/>
                  <a:pt x="99" y="54"/>
                </a:cubicBezTo>
                <a:cubicBezTo>
                  <a:pt x="100" y="54"/>
                  <a:pt x="99" y="53"/>
                  <a:pt x="100" y="53"/>
                </a:cubicBezTo>
                <a:cubicBezTo>
                  <a:pt x="101" y="54"/>
                  <a:pt x="103" y="53"/>
                  <a:pt x="105" y="53"/>
                </a:cubicBezTo>
                <a:cubicBezTo>
                  <a:pt x="105" y="52"/>
                  <a:pt x="103" y="52"/>
                  <a:pt x="102" y="52"/>
                </a:cubicBezTo>
                <a:cubicBezTo>
                  <a:pt x="102" y="52"/>
                  <a:pt x="102" y="52"/>
                  <a:pt x="102" y="52"/>
                </a:cubicBezTo>
                <a:cubicBezTo>
                  <a:pt x="104" y="52"/>
                  <a:pt x="107" y="52"/>
                  <a:pt x="108" y="51"/>
                </a:cubicBezTo>
                <a:cubicBezTo>
                  <a:pt x="108" y="51"/>
                  <a:pt x="108" y="51"/>
                  <a:pt x="108" y="51"/>
                </a:cubicBezTo>
                <a:cubicBezTo>
                  <a:pt x="108" y="51"/>
                  <a:pt x="108" y="50"/>
                  <a:pt x="109" y="50"/>
                </a:cubicBezTo>
                <a:cubicBezTo>
                  <a:pt x="109" y="51"/>
                  <a:pt x="109" y="51"/>
                  <a:pt x="109" y="51"/>
                </a:cubicBezTo>
                <a:close/>
                <a:moveTo>
                  <a:pt x="112" y="51"/>
                </a:moveTo>
                <a:cubicBezTo>
                  <a:pt x="112" y="51"/>
                  <a:pt x="113" y="51"/>
                  <a:pt x="113" y="51"/>
                </a:cubicBezTo>
                <a:cubicBezTo>
                  <a:pt x="112" y="51"/>
                  <a:pt x="113" y="49"/>
                  <a:pt x="112" y="50"/>
                </a:cubicBezTo>
                <a:cubicBezTo>
                  <a:pt x="112" y="51"/>
                  <a:pt x="112" y="50"/>
                  <a:pt x="112" y="51"/>
                </a:cubicBezTo>
                <a:close/>
                <a:moveTo>
                  <a:pt x="49" y="52"/>
                </a:moveTo>
                <a:cubicBezTo>
                  <a:pt x="50" y="51"/>
                  <a:pt x="53" y="52"/>
                  <a:pt x="54" y="51"/>
                </a:cubicBezTo>
                <a:cubicBezTo>
                  <a:pt x="52" y="52"/>
                  <a:pt x="50" y="50"/>
                  <a:pt x="49" y="52"/>
                </a:cubicBezTo>
                <a:close/>
                <a:moveTo>
                  <a:pt x="127" y="51"/>
                </a:moveTo>
                <a:cubicBezTo>
                  <a:pt x="127" y="51"/>
                  <a:pt x="125" y="52"/>
                  <a:pt x="124" y="52"/>
                </a:cubicBezTo>
                <a:cubicBezTo>
                  <a:pt x="125" y="52"/>
                  <a:pt x="127" y="53"/>
                  <a:pt x="127" y="51"/>
                </a:cubicBezTo>
                <a:close/>
                <a:moveTo>
                  <a:pt x="62" y="53"/>
                </a:moveTo>
                <a:cubicBezTo>
                  <a:pt x="61" y="53"/>
                  <a:pt x="59" y="53"/>
                  <a:pt x="59" y="54"/>
                </a:cubicBezTo>
                <a:cubicBezTo>
                  <a:pt x="60" y="54"/>
                  <a:pt x="61" y="54"/>
                  <a:pt x="62" y="53"/>
                </a:cubicBezTo>
                <a:close/>
                <a:moveTo>
                  <a:pt x="85" y="51"/>
                </a:moveTo>
                <a:cubicBezTo>
                  <a:pt x="84" y="52"/>
                  <a:pt x="74" y="51"/>
                  <a:pt x="70" y="53"/>
                </a:cubicBezTo>
                <a:cubicBezTo>
                  <a:pt x="68" y="52"/>
                  <a:pt x="64" y="52"/>
                  <a:pt x="63" y="53"/>
                </a:cubicBezTo>
                <a:cubicBezTo>
                  <a:pt x="65" y="54"/>
                  <a:pt x="67" y="53"/>
                  <a:pt x="68" y="54"/>
                </a:cubicBezTo>
                <a:cubicBezTo>
                  <a:pt x="65" y="53"/>
                  <a:pt x="63" y="54"/>
                  <a:pt x="62" y="53"/>
                </a:cubicBezTo>
                <a:cubicBezTo>
                  <a:pt x="59" y="55"/>
                  <a:pt x="56" y="54"/>
                  <a:pt x="53" y="54"/>
                </a:cubicBezTo>
                <a:cubicBezTo>
                  <a:pt x="53" y="54"/>
                  <a:pt x="52" y="53"/>
                  <a:pt x="51" y="54"/>
                </a:cubicBezTo>
                <a:cubicBezTo>
                  <a:pt x="52" y="54"/>
                  <a:pt x="52" y="54"/>
                  <a:pt x="52" y="54"/>
                </a:cubicBezTo>
                <a:cubicBezTo>
                  <a:pt x="52" y="54"/>
                  <a:pt x="51" y="54"/>
                  <a:pt x="51" y="54"/>
                </a:cubicBezTo>
                <a:cubicBezTo>
                  <a:pt x="52" y="54"/>
                  <a:pt x="52" y="54"/>
                  <a:pt x="52" y="54"/>
                </a:cubicBezTo>
                <a:cubicBezTo>
                  <a:pt x="52" y="54"/>
                  <a:pt x="52" y="55"/>
                  <a:pt x="52" y="55"/>
                </a:cubicBezTo>
                <a:cubicBezTo>
                  <a:pt x="52" y="54"/>
                  <a:pt x="50" y="55"/>
                  <a:pt x="51" y="55"/>
                </a:cubicBezTo>
                <a:cubicBezTo>
                  <a:pt x="51" y="54"/>
                  <a:pt x="52" y="54"/>
                  <a:pt x="51" y="54"/>
                </a:cubicBezTo>
                <a:cubicBezTo>
                  <a:pt x="50" y="53"/>
                  <a:pt x="47" y="54"/>
                  <a:pt x="47" y="53"/>
                </a:cubicBezTo>
                <a:cubicBezTo>
                  <a:pt x="47" y="54"/>
                  <a:pt x="46" y="54"/>
                  <a:pt x="45" y="54"/>
                </a:cubicBezTo>
                <a:cubicBezTo>
                  <a:pt x="46" y="56"/>
                  <a:pt x="48" y="54"/>
                  <a:pt x="50" y="54"/>
                </a:cubicBezTo>
                <a:cubicBezTo>
                  <a:pt x="50" y="55"/>
                  <a:pt x="50" y="55"/>
                  <a:pt x="50" y="55"/>
                </a:cubicBezTo>
                <a:cubicBezTo>
                  <a:pt x="50" y="56"/>
                  <a:pt x="51" y="55"/>
                  <a:pt x="51" y="55"/>
                </a:cubicBezTo>
                <a:cubicBezTo>
                  <a:pt x="50" y="55"/>
                  <a:pt x="50" y="56"/>
                  <a:pt x="50" y="56"/>
                </a:cubicBezTo>
                <a:cubicBezTo>
                  <a:pt x="49" y="56"/>
                  <a:pt x="50" y="55"/>
                  <a:pt x="49" y="55"/>
                </a:cubicBezTo>
                <a:cubicBezTo>
                  <a:pt x="49" y="55"/>
                  <a:pt x="48" y="55"/>
                  <a:pt x="48" y="55"/>
                </a:cubicBezTo>
                <a:cubicBezTo>
                  <a:pt x="48" y="56"/>
                  <a:pt x="48" y="56"/>
                  <a:pt x="48" y="56"/>
                </a:cubicBezTo>
                <a:cubicBezTo>
                  <a:pt x="47" y="57"/>
                  <a:pt x="46" y="56"/>
                  <a:pt x="45" y="57"/>
                </a:cubicBezTo>
                <a:cubicBezTo>
                  <a:pt x="46" y="57"/>
                  <a:pt x="49" y="57"/>
                  <a:pt x="49" y="56"/>
                </a:cubicBezTo>
                <a:cubicBezTo>
                  <a:pt x="49" y="56"/>
                  <a:pt x="50" y="56"/>
                  <a:pt x="50" y="56"/>
                </a:cubicBezTo>
                <a:cubicBezTo>
                  <a:pt x="50" y="56"/>
                  <a:pt x="49" y="56"/>
                  <a:pt x="49" y="57"/>
                </a:cubicBezTo>
                <a:cubicBezTo>
                  <a:pt x="50" y="58"/>
                  <a:pt x="52" y="56"/>
                  <a:pt x="54" y="57"/>
                </a:cubicBezTo>
                <a:cubicBezTo>
                  <a:pt x="54" y="57"/>
                  <a:pt x="54" y="56"/>
                  <a:pt x="54" y="56"/>
                </a:cubicBezTo>
                <a:cubicBezTo>
                  <a:pt x="54" y="57"/>
                  <a:pt x="55" y="57"/>
                  <a:pt x="55" y="57"/>
                </a:cubicBezTo>
                <a:cubicBezTo>
                  <a:pt x="55" y="57"/>
                  <a:pt x="55" y="56"/>
                  <a:pt x="56" y="56"/>
                </a:cubicBezTo>
                <a:cubicBezTo>
                  <a:pt x="56" y="57"/>
                  <a:pt x="58" y="56"/>
                  <a:pt x="60" y="57"/>
                </a:cubicBezTo>
                <a:cubicBezTo>
                  <a:pt x="60" y="55"/>
                  <a:pt x="65" y="56"/>
                  <a:pt x="65" y="55"/>
                </a:cubicBezTo>
                <a:cubicBezTo>
                  <a:pt x="67" y="54"/>
                  <a:pt x="67" y="55"/>
                  <a:pt x="69" y="55"/>
                </a:cubicBezTo>
                <a:cubicBezTo>
                  <a:pt x="69" y="55"/>
                  <a:pt x="69" y="54"/>
                  <a:pt x="70" y="54"/>
                </a:cubicBezTo>
                <a:cubicBezTo>
                  <a:pt x="70" y="55"/>
                  <a:pt x="76" y="54"/>
                  <a:pt x="75" y="53"/>
                </a:cubicBezTo>
                <a:cubicBezTo>
                  <a:pt x="78" y="53"/>
                  <a:pt x="81" y="53"/>
                  <a:pt x="83" y="53"/>
                </a:cubicBezTo>
                <a:cubicBezTo>
                  <a:pt x="83" y="52"/>
                  <a:pt x="82" y="53"/>
                  <a:pt x="82" y="52"/>
                </a:cubicBezTo>
                <a:cubicBezTo>
                  <a:pt x="85" y="53"/>
                  <a:pt x="87" y="52"/>
                  <a:pt x="89" y="52"/>
                </a:cubicBezTo>
                <a:cubicBezTo>
                  <a:pt x="88" y="50"/>
                  <a:pt x="85" y="53"/>
                  <a:pt x="85" y="51"/>
                </a:cubicBezTo>
                <a:close/>
                <a:moveTo>
                  <a:pt x="56" y="52"/>
                </a:moveTo>
                <a:cubicBezTo>
                  <a:pt x="58" y="53"/>
                  <a:pt x="60" y="51"/>
                  <a:pt x="59" y="52"/>
                </a:cubicBezTo>
                <a:cubicBezTo>
                  <a:pt x="58" y="52"/>
                  <a:pt x="56" y="51"/>
                  <a:pt x="56" y="52"/>
                </a:cubicBezTo>
                <a:close/>
                <a:moveTo>
                  <a:pt x="195" y="54"/>
                </a:moveTo>
                <a:cubicBezTo>
                  <a:pt x="195" y="54"/>
                  <a:pt x="195" y="54"/>
                  <a:pt x="195" y="55"/>
                </a:cubicBezTo>
                <a:cubicBezTo>
                  <a:pt x="196" y="55"/>
                  <a:pt x="196" y="54"/>
                  <a:pt x="197" y="54"/>
                </a:cubicBezTo>
                <a:cubicBezTo>
                  <a:pt x="196" y="53"/>
                  <a:pt x="196" y="55"/>
                  <a:pt x="195" y="54"/>
                </a:cubicBezTo>
                <a:close/>
                <a:moveTo>
                  <a:pt x="200" y="55"/>
                </a:moveTo>
                <a:cubicBezTo>
                  <a:pt x="201" y="55"/>
                  <a:pt x="200" y="54"/>
                  <a:pt x="201" y="54"/>
                </a:cubicBezTo>
                <a:cubicBezTo>
                  <a:pt x="201" y="55"/>
                  <a:pt x="202" y="54"/>
                  <a:pt x="202" y="54"/>
                </a:cubicBezTo>
                <a:cubicBezTo>
                  <a:pt x="201" y="54"/>
                  <a:pt x="200" y="54"/>
                  <a:pt x="200" y="54"/>
                </a:cubicBezTo>
                <a:cubicBezTo>
                  <a:pt x="200" y="54"/>
                  <a:pt x="200" y="54"/>
                  <a:pt x="200" y="55"/>
                </a:cubicBezTo>
                <a:close/>
                <a:moveTo>
                  <a:pt x="187" y="54"/>
                </a:moveTo>
                <a:cubicBezTo>
                  <a:pt x="188" y="54"/>
                  <a:pt x="189" y="55"/>
                  <a:pt x="189" y="55"/>
                </a:cubicBezTo>
                <a:cubicBezTo>
                  <a:pt x="190" y="54"/>
                  <a:pt x="188" y="54"/>
                  <a:pt x="187" y="54"/>
                </a:cubicBezTo>
                <a:close/>
                <a:moveTo>
                  <a:pt x="71" y="54"/>
                </a:moveTo>
                <a:cubicBezTo>
                  <a:pt x="69" y="55"/>
                  <a:pt x="76" y="55"/>
                  <a:pt x="73" y="54"/>
                </a:cubicBezTo>
                <a:cubicBezTo>
                  <a:pt x="72" y="54"/>
                  <a:pt x="72" y="54"/>
                  <a:pt x="71" y="54"/>
                </a:cubicBezTo>
                <a:close/>
                <a:moveTo>
                  <a:pt x="48" y="55"/>
                </a:moveTo>
                <a:cubicBezTo>
                  <a:pt x="47" y="55"/>
                  <a:pt x="47" y="56"/>
                  <a:pt x="46" y="55"/>
                </a:cubicBezTo>
                <a:cubicBezTo>
                  <a:pt x="46" y="56"/>
                  <a:pt x="48" y="56"/>
                  <a:pt x="48" y="55"/>
                </a:cubicBezTo>
                <a:close/>
                <a:moveTo>
                  <a:pt x="173" y="55"/>
                </a:moveTo>
                <a:cubicBezTo>
                  <a:pt x="173" y="56"/>
                  <a:pt x="175" y="56"/>
                  <a:pt x="174" y="57"/>
                </a:cubicBezTo>
                <a:cubicBezTo>
                  <a:pt x="175" y="57"/>
                  <a:pt x="175" y="57"/>
                  <a:pt x="176" y="57"/>
                </a:cubicBezTo>
                <a:cubicBezTo>
                  <a:pt x="176" y="56"/>
                  <a:pt x="175" y="56"/>
                  <a:pt x="176" y="56"/>
                </a:cubicBezTo>
                <a:cubicBezTo>
                  <a:pt x="177" y="56"/>
                  <a:pt x="178" y="56"/>
                  <a:pt x="179" y="55"/>
                </a:cubicBezTo>
                <a:cubicBezTo>
                  <a:pt x="176" y="55"/>
                  <a:pt x="175" y="55"/>
                  <a:pt x="173" y="55"/>
                </a:cubicBezTo>
                <a:close/>
                <a:moveTo>
                  <a:pt x="141" y="56"/>
                </a:moveTo>
                <a:cubicBezTo>
                  <a:pt x="141" y="57"/>
                  <a:pt x="141" y="57"/>
                  <a:pt x="141" y="57"/>
                </a:cubicBezTo>
                <a:cubicBezTo>
                  <a:pt x="141" y="57"/>
                  <a:pt x="140" y="58"/>
                  <a:pt x="140" y="57"/>
                </a:cubicBezTo>
                <a:cubicBezTo>
                  <a:pt x="140" y="57"/>
                  <a:pt x="141" y="57"/>
                  <a:pt x="141" y="57"/>
                </a:cubicBezTo>
                <a:cubicBezTo>
                  <a:pt x="140" y="56"/>
                  <a:pt x="140" y="57"/>
                  <a:pt x="139" y="58"/>
                </a:cubicBezTo>
                <a:cubicBezTo>
                  <a:pt x="141" y="58"/>
                  <a:pt x="141" y="58"/>
                  <a:pt x="144" y="58"/>
                </a:cubicBezTo>
                <a:cubicBezTo>
                  <a:pt x="144" y="58"/>
                  <a:pt x="144" y="58"/>
                  <a:pt x="144" y="58"/>
                </a:cubicBezTo>
                <a:cubicBezTo>
                  <a:pt x="144" y="58"/>
                  <a:pt x="143" y="59"/>
                  <a:pt x="143" y="59"/>
                </a:cubicBezTo>
                <a:cubicBezTo>
                  <a:pt x="144" y="59"/>
                  <a:pt x="144" y="59"/>
                  <a:pt x="144" y="59"/>
                </a:cubicBezTo>
                <a:cubicBezTo>
                  <a:pt x="143" y="60"/>
                  <a:pt x="145" y="60"/>
                  <a:pt x="145" y="60"/>
                </a:cubicBezTo>
                <a:cubicBezTo>
                  <a:pt x="144" y="60"/>
                  <a:pt x="144" y="60"/>
                  <a:pt x="143" y="60"/>
                </a:cubicBezTo>
                <a:cubicBezTo>
                  <a:pt x="143" y="60"/>
                  <a:pt x="142" y="60"/>
                  <a:pt x="143" y="59"/>
                </a:cubicBezTo>
                <a:cubicBezTo>
                  <a:pt x="141" y="60"/>
                  <a:pt x="141" y="59"/>
                  <a:pt x="141" y="60"/>
                </a:cubicBezTo>
                <a:cubicBezTo>
                  <a:pt x="139" y="59"/>
                  <a:pt x="139" y="60"/>
                  <a:pt x="138" y="60"/>
                </a:cubicBezTo>
                <a:cubicBezTo>
                  <a:pt x="138" y="60"/>
                  <a:pt x="138" y="60"/>
                  <a:pt x="138" y="59"/>
                </a:cubicBezTo>
                <a:cubicBezTo>
                  <a:pt x="138" y="59"/>
                  <a:pt x="137" y="59"/>
                  <a:pt x="137" y="59"/>
                </a:cubicBezTo>
                <a:cubicBezTo>
                  <a:pt x="137" y="61"/>
                  <a:pt x="138" y="59"/>
                  <a:pt x="138" y="60"/>
                </a:cubicBezTo>
                <a:cubicBezTo>
                  <a:pt x="135" y="60"/>
                  <a:pt x="132" y="59"/>
                  <a:pt x="131" y="61"/>
                </a:cubicBezTo>
                <a:cubicBezTo>
                  <a:pt x="130" y="61"/>
                  <a:pt x="130" y="60"/>
                  <a:pt x="130" y="60"/>
                </a:cubicBezTo>
                <a:cubicBezTo>
                  <a:pt x="128" y="61"/>
                  <a:pt x="125" y="60"/>
                  <a:pt x="123" y="60"/>
                </a:cubicBezTo>
                <a:cubicBezTo>
                  <a:pt x="124" y="61"/>
                  <a:pt x="123" y="61"/>
                  <a:pt x="123" y="61"/>
                </a:cubicBezTo>
                <a:cubicBezTo>
                  <a:pt x="129" y="62"/>
                  <a:pt x="136" y="61"/>
                  <a:pt x="142" y="60"/>
                </a:cubicBezTo>
                <a:cubicBezTo>
                  <a:pt x="144" y="60"/>
                  <a:pt x="146" y="61"/>
                  <a:pt x="147" y="60"/>
                </a:cubicBezTo>
                <a:cubicBezTo>
                  <a:pt x="146" y="60"/>
                  <a:pt x="146" y="60"/>
                  <a:pt x="147" y="59"/>
                </a:cubicBezTo>
                <a:cubicBezTo>
                  <a:pt x="146" y="59"/>
                  <a:pt x="146" y="60"/>
                  <a:pt x="146" y="60"/>
                </a:cubicBezTo>
                <a:cubicBezTo>
                  <a:pt x="146" y="59"/>
                  <a:pt x="147" y="59"/>
                  <a:pt x="147" y="58"/>
                </a:cubicBezTo>
                <a:cubicBezTo>
                  <a:pt x="146" y="58"/>
                  <a:pt x="146" y="59"/>
                  <a:pt x="145" y="59"/>
                </a:cubicBezTo>
                <a:cubicBezTo>
                  <a:pt x="145" y="58"/>
                  <a:pt x="146" y="58"/>
                  <a:pt x="146" y="58"/>
                </a:cubicBezTo>
                <a:cubicBezTo>
                  <a:pt x="146" y="58"/>
                  <a:pt x="146" y="57"/>
                  <a:pt x="147" y="57"/>
                </a:cubicBezTo>
                <a:cubicBezTo>
                  <a:pt x="147" y="56"/>
                  <a:pt x="145" y="57"/>
                  <a:pt x="144" y="56"/>
                </a:cubicBezTo>
                <a:cubicBezTo>
                  <a:pt x="144" y="57"/>
                  <a:pt x="144" y="57"/>
                  <a:pt x="144" y="57"/>
                </a:cubicBezTo>
                <a:cubicBezTo>
                  <a:pt x="143" y="56"/>
                  <a:pt x="143" y="57"/>
                  <a:pt x="141" y="56"/>
                </a:cubicBezTo>
                <a:close/>
                <a:moveTo>
                  <a:pt x="153" y="58"/>
                </a:moveTo>
                <a:cubicBezTo>
                  <a:pt x="153" y="58"/>
                  <a:pt x="153" y="58"/>
                  <a:pt x="153" y="58"/>
                </a:cubicBezTo>
                <a:cubicBezTo>
                  <a:pt x="154" y="57"/>
                  <a:pt x="153" y="57"/>
                  <a:pt x="153" y="56"/>
                </a:cubicBezTo>
                <a:cubicBezTo>
                  <a:pt x="151" y="57"/>
                  <a:pt x="149" y="56"/>
                  <a:pt x="148" y="57"/>
                </a:cubicBezTo>
                <a:cubicBezTo>
                  <a:pt x="149" y="57"/>
                  <a:pt x="152" y="58"/>
                  <a:pt x="152" y="57"/>
                </a:cubicBezTo>
                <a:cubicBezTo>
                  <a:pt x="152" y="57"/>
                  <a:pt x="152" y="58"/>
                  <a:pt x="153" y="58"/>
                </a:cubicBezTo>
                <a:close/>
                <a:moveTo>
                  <a:pt x="136" y="57"/>
                </a:moveTo>
                <a:cubicBezTo>
                  <a:pt x="137" y="57"/>
                  <a:pt x="137" y="57"/>
                  <a:pt x="137" y="57"/>
                </a:cubicBezTo>
                <a:cubicBezTo>
                  <a:pt x="136" y="57"/>
                  <a:pt x="134" y="56"/>
                  <a:pt x="133" y="57"/>
                </a:cubicBezTo>
                <a:cubicBezTo>
                  <a:pt x="134" y="57"/>
                  <a:pt x="133" y="58"/>
                  <a:pt x="133" y="58"/>
                </a:cubicBezTo>
                <a:cubicBezTo>
                  <a:pt x="135" y="59"/>
                  <a:pt x="135" y="57"/>
                  <a:pt x="135" y="57"/>
                </a:cubicBezTo>
                <a:cubicBezTo>
                  <a:pt x="136" y="57"/>
                  <a:pt x="136" y="59"/>
                  <a:pt x="136" y="59"/>
                </a:cubicBezTo>
                <a:cubicBezTo>
                  <a:pt x="136" y="58"/>
                  <a:pt x="137" y="59"/>
                  <a:pt x="138" y="59"/>
                </a:cubicBezTo>
                <a:cubicBezTo>
                  <a:pt x="138" y="59"/>
                  <a:pt x="138" y="58"/>
                  <a:pt x="138" y="58"/>
                </a:cubicBezTo>
                <a:cubicBezTo>
                  <a:pt x="136" y="59"/>
                  <a:pt x="137" y="58"/>
                  <a:pt x="136" y="57"/>
                </a:cubicBezTo>
                <a:close/>
                <a:moveTo>
                  <a:pt x="174" y="59"/>
                </a:moveTo>
                <a:cubicBezTo>
                  <a:pt x="175" y="59"/>
                  <a:pt x="175" y="59"/>
                  <a:pt x="176" y="59"/>
                </a:cubicBezTo>
                <a:cubicBezTo>
                  <a:pt x="176" y="57"/>
                  <a:pt x="174" y="59"/>
                  <a:pt x="174" y="58"/>
                </a:cubicBezTo>
                <a:cubicBezTo>
                  <a:pt x="174" y="58"/>
                  <a:pt x="174" y="58"/>
                  <a:pt x="174" y="59"/>
                </a:cubicBezTo>
                <a:close/>
                <a:moveTo>
                  <a:pt x="171" y="59"/>
                </a:moveTo>
                <a:cubicBezTo>
                  <a:pt x="171" y="58"/>
                  <a:pt x="172" y="59"/>
                  <a:pt x="172" y="59"/>
                </a:cubicBezTo>
                <a:cubicBezTo>
                  <a:pt x="172" y="58"/>
                  <a:pt x="172" y="58"/>
                  <a:pt x="174" y="59"/>
                </a:cubicBezTo>
                <a:cubicBezTo>
                  <a:pt x="174" y="58"/>
                  <a:pt x="174" y="58"/>
                  <a:pt x="174" y="58"/>
                </a:cubicBezTo>
                <a:cubicBezTo>
                  <a:pt x="173" y="58"/>
                  <a:pt x="172" y="58"/>
                  <a:pt x="171" y="58"/>
                </a:cubicBezTo>
                <a:cubicBezTo>
                  <a:pt x="171" y="59"/>
                  <a:pt x="170" y="58"/>
                  <a:pt x="171" y="59"/>
                </a:cubicBezTo>
                <a:close/>
                <a:moveTo>
                  <a:pt x="94" y="59"/>
                </a:moveTo>
                <a:cubicBezTo>
                  <a:pt x="94" y="59"/>
                  <a:pt x="95" y="59"/>
                  <a:pt x="95" y="59"/>
                </a:cubicBezTo>
                <a:cubicBezTo>
                  <a:pt x="95" y="59"/>
                  <a:pt x="94" y="58"/>
                  <a:pt x="94" y="59"/>
                </a:cubicBezTo>
                <a:cubicBezTo>
                  <a:pt x="94" y="59"/>
                  <a:pt x="94" y="59"/>
                  <a:pt x="94" y="59"/>
                </a:cubicBezTo>
                <a:cubicBezTo>
                  <a:pt x="94" y="59"/>
                  <a:pt x="94" y="60"/>
                  <a:pt x="94" y="59"/>
                </a:cubicBezTo>
                <a:close/>
                <a:moveTo>
                  <a:pt x="158" y="59"/>
                </a:moveTo>
                <a:cubicBezTo>
                  <a:pt x="159" y="60"/>
                  <a:pt x="159" y="60"/>
                  <a:pt x="159" y="60"/>
                </a:cubicBezTo>
                <a:cubicBezTo>
                  <a:pt x="160" y="59"/>
                  <a:pt x="158" y="59"/>
                  <a:pt x="158" y="59"/>
                </a:cubicBezTo>
                <a:close/>
                <a:moveTo>
                  <a:pt x="92" y="60"/>
                </a:moveTo>
                <a:cubicBezTo>
                  <a:pt x="92" y="61"/>
                  <a:pt x="93" y="59"/>
                  <a:pt x="92" y="59"/>
                </a:cubicBezTo>
                <a:cubicBezTo>
                  <a:pt x="92" y="60"/>
                  <a:pt x="92" y="59"/>
                  <a:pt x="91" y="59"/>
                </a:cubicBezTo>
                <a:cubicBezTo>
                  <a:pt x="91" y="60"/>
                  <a:pt x="91" y="60"/>
                  <a:pt x="91" y="60"/>
                </a:cubicBezTo>
                <a:cubicBezTo>
                  <a:pt x="92" y="60"/>
                  <a:pt x="92" y="61"/>
                  <a:pt x="92" y="60"/>
                </a:cubicBezTo>
                <a:close/>
                <a:moveTo>
                  <a:pt x="114" y="62"/>
                </a:moveTo>
                <a:cubicBezTo>
                  <a:pt x="115" y="62"/>
                  <a:pt x="116" y="62"/>
                  <a:pt x="117" y="61"/>
                </a:cubicBezTo>
                <a:cubicBezTo>
                  <a:pt x="115" y="62"/>
                  <a:pt x="114" y="61"/>
                  <a:pt x="114" y="62"/>
                </a:cubicBezTo>
                <a:close/>
                <a:moveTo>
                  <a:pt x="40" y="62"/>
                </a:moveTo>
                <a:cubicBezTo>
                  <a:pt x="40" y="62"/>
                  <a:pt x="38" y="61"/>
                  <a:pt x="37" y="62"/>
                </a:cubicBezTo>
                <a:cubicBezTo>
                  <a:pt x="38" y="61"/>
                  <a:pt x="41" y="63"/>
                  <a:pt x="40" y="62"/>
                </a:cubicBezTo>
                <a:close/>
                <a:moveTo>
                  <a:pt x="35" y="63"/>
                </a:moveTo>
                <a:cubicBezTo>
                  <a:pt x="35" y="62"/>
                  <a:pt x="36" y="63"/>
                  <a:pt x="37" y="62"/>
                </a:cubicBezTo>
                <a:cubicBezTo>
                  <a:pt x="37" y="61"/>
                  <a:pt x="34" y="62"/>
                  <a:pt x="35" y="63"/>
                </a:cubicBezTo>
                <a:close/>
                <a:moveTo>
                  <a:pt x="97" y="63"/>
                </a:moveTo>
                <a:cubicBezTo>
                  <a:pt x="100" y="63"/>
                  <a:pt x="102" y="63"/>
                  <a:pt x="104" y="63"/>
                </a:cubicBezTo>
                <a:cubicBezTo>
                  <a:pt x="102" y="62"/>
                  <a:pt x="99" y="62"/>
                  <a:pt x="97" y="63"/>
                </a:cubicBezTo>
                <a:close/>
                <a:moveTo>
                  <a:pt x="4" y="65"/>
                </a:moveTo>
                <a:cubicBezTo>
                  <a:pt x="5" y="65"/>
                  <a:pt x="6" y="64"/>
                  <a:pt x="6" y="65"/>
                </a:cubicBezTo>
                <a:cubicBezTo>
                  <a:pt x="6" y="64"/>
                  <a:pt x="5" y="64"/>
                  <a:pt x="4" y="65"/>
                </a:cubicBezTo>
                <a:close/>
                <a:moveTo>
                  <a:pt x="10" y="65"/>
                </a:moveTo>
                <a:cubicBezTo>
                  <a:pt x="11" y="65"/>
                  <a:pt x="11" y="65"/>
                  <a:pt x="11" y="65"/>
                </a:cubicBezTo>
                <a:cubicBezTo>
                  <a:pt x="10" y="65"/>
                  <a:pt x="10" y="65"/>
                  <a:pt x="10" y="65"/>
                </a:cubicBezTo>
                <a:cubicBezTo>
                  <a:pt x="10" y="65"/>
                  <a:pt x="10" y="65"/>
                  <a:pt x="10" y="65"/>
                </a:cubicBezTo>
                <a:close/>
                <a:moveTo>
                  <a:pt x="114" y="66"/>
                </a:moveTo>
                <a:cubicBezTo>
                  <a:pt x="114" y="67"/>
                  <a:pt x="116" y="67"/>
                  <a:pt x="115" y="66"/>
                </a:cubicBezTo>
                <a:cubicBezTo>
                  <a:pt x="115" y="66"/>
                  <a:pt x="114" y="66"/>
                  <a:pt x="114" y="66"/>
                </a:cubicBezTo>
                <a:close/>
                <a:moveTo>
                  <a:pt x="163" y="70"/>
                </a:moveTo>
                <a:cubicBezTo>
                  <a:pt x="165" y="69"/>
                  <a:pt x="167" y="71"/>
                  <a:pt x="169" y="69"/>
                </a:cubicBezTo>
                <a:cubicBezTo>
                  <a:pt x="166" y="70"/>
                  <a:pt x="162" y="69"/>
                  <a:pt x="163" y="70"/>
                </a:cubicBezTo>
                <a:close/>
                <a:moveTo>
                  <a:pt x="155" y="70"/>
                </a:moveTo>
                <a:cubicBezTo>
                  <a:pt x="156" y="71"/>
                  <a:pt x="157" y="71"/>
                  <a:pt x="158" y="70"/>
                </a:cubicBezTo>
                <a:cubicBezTo>
                  <a:pt x="157" y="70"/>
                  <a:pt x="155" y="70"/>
                  <a:pt x="155" y="70"/>
                </a:cubicBezTo>
                <a:close/>
                <a:moveTo>
                  <a:pt x="117" y="72"/>
                </a:moveTo>
                <a:cubicBezTo>
                  <a:pt x="118" y="72"/>
                  <a:pt x="120" y="72"/>
                  <a:pt x="121" y="72"/>
                </a:cubicBezTo>
                <a:cubicBezTo>
                  <a:pt x="120" y="71"/>
                  <a:pt x="119" y="72"/>
                  <a:pt x="119" y="71"/>
                </a:cubicBezTo>
                <a:cubicBezTo>
                  <a:pt x="119" y="72"/>
                  <a:pt x="117" y="71"/>
                  <a:pt x="117" y="72"/>
                </a:cubicBezTo>
                <a:close/>
                <a:moveTo>
                  <a:pt x="107" y="73"/>
                </a:moveTo>
                <a:cubicBezTo>
                  <a:pt x="108" y="73"/>
                  <a:pt x="108" y="72"/>
                  <a:pt x="108" y="72"/>
                </a:cubicBezTo>
                <a:cubicBezTo>
                  <a:pt x="107" y="72"/>
                  <a:pt x="108" y="71"/>
                  <a:pt x="107" y="72"/>
                </a:cubicBezTo>
                <a:cubicBezTo>
                  <a:pt x="107" y="72"/>
                  <a:pt x="107" y="72"/>
                  <a:pt x="107" y="73"/>
                </a:cubicBezTo>
                <a:close/>
                <a:moveTo>
                  <a:pt x="108" y="72"/>
                </a:moveTo>
                <a:cubicBezTo>
                  <a:pt x="109" y="72"/>
                  <a:pt x="111" y="73"/>
                  <a:pt x="111" y="72"/>
                </a:cubicBezTo>
                <a:cubicBezTo>
                  <a:pt x="110" y="72"/>
                  <a:pt x="109" y="71"/>
                  <a:pt x="108" y="72"/>
                </a:cubicBezTo>
                <a:close/>
                <a:moveTo>
                  <a:pt x="111" y="72"/>
                </a:moveTo>
                <a:cubicBezTo>
                  <a:pt x="112" y="72"/>
                  <a:pt x="112" y="73"/>
                  <a:pt x="113" y="72"/>
                </a:cubicBezTo>
                <a:cubicBezTo>
                  <a:pt x="112" y="72"/>
                  <a:pt x="112" y="72"/>
                  <a:pt x="111" y="72"/>
                </a:cubicBezTo>
                <a:cubicBezTo>
                  <a:pt x="111" y="72"/>
                  <a:pt x="111" y="72"/>
                  <a:pt x="111" y="72"/>
                </a:cubicBezTo>
                <a:close/>
                <a:moveTo>
                  <a:pt x="147" y="74"/>
                </a:moveTo>
                <a:cubicBezTo>
                  <a:pt x="147" y="74"/>
                  <a:pt x="147" y="74"/>
                  <a:pt x="148" y="73"/>
                </a:cubicBezTo>
                <a:cubicBezTo>
                  <a:pt x="148" y="74"/>
                  <a:pt x="148" y="74"/>
                  <a:pt x="148" y="74"/>
                </a:cubicBezTo>
                <a:cubicBezTo>
                  <a:pt x="148" y="73"/>
                  <a:pt x="148" y="73"/>
                  <a:pt x="146" y="73"/>
                </a:cubicBezTo>
                <a:cubicBezTo>
                  <a:pt x="147" y="74"/>
                  <a:pt x="146" y="74"/>
                  <a:pt x="147" y="74"/>
                </a:cubicBezTo>
                <a:close/>
                <a:moveTo>
                  <a:pt x="146" y="73"/>
                </a:moveTo>
                <a:cubicBezTo>
                  <a:pt x="145" y="73"/>
                  <a:pt x="144" y="73"/>
                  <a:pt x="144" y="73"/>
                </a:cubicBezTo>
                <a:cubicBezTo>
                  <a:pt x="144" y="73"/>
                  <a:pt x="143" y="73"/>
                  <a:pt x="143" y="74"/>
                </a:cubicBezTo>
                <a:cubicBezTo>
                  <a:pt x="145" y="73"/>
                  <a:pt x="145" y="74"/>
                  <a:pt x="146" y="73"/>
                </a:cubicBezTo>
                <a:cubicBezTo>
                  <a:pt x="146" y="73"/>
                  <a:pt x="146" y="73"/>
                  <a:pt x="146" y="73"/>
                </a:cubicBezTo>
                <a:close/>
                <a:moveTo>
                  <a:pt x="149" y="74"/>
                </a:moveTo>
                <a:cubicBezTo>
                  <a:pt x="149" y="74"/>
                  <a:pt x="151" y="73"/>
                  <a:pt x="150" y="73"/>
                </a:cubicBezTo>
                <a:cubicBezTo>
                  <a:pt x="150" y="73"/>
                  <a:pt x="150" y="73"/>
                  <a:pt x="149" y="73"/>
                </a:cubicBezTo>
                <a:cubicBezTo>
                  <a:pt x="149" y="73"/>
                  <a:pt x="148" y="74"/>
                  <a:pt x="149" y="74"/>
                </a:cubicBezTo>
                <a:close/>
                <a:moveTo>
                  <a:pt x="154" y="73"/>
                </a:moveTo>
                <a:cubicBezTo>
                  <a:pt x="153" y="74"/>
                  <a:pt x="153" y="73"/>
                  <a:pt x="153" y="73"/>
                </a:cubicBezTo>
                <a:cubicBezTo>
                  <a:pt x="153" y="74"/>
                  <a:pt x="152" y="74"/>
                  <a:pt x="151" y="75"/>
                </a:cubicBezTo>
                <a:cubicBezTo>
                  <a:pt x="153" y="75"/>
                  <a:pt x="154" y="75"/>
                  <a:pt x="156" y="75"/>
                </a:cubicBezTo>
                <a:cubicBezTo>
                  <a:pt x="156" y="74"/>
                  <a:pt x="156" y="74"/>
                  <a:pt x="155" y="74"/>
                </a:cubicBezTo>
                <a:cubicBezTo>
                  <a:pt x="156" y="75"/>
                  <a:pt x="157" y="73"/>
                  <a:pt x="157" y="74"/>
                </a:cubicBezTo>
                <a:cubicBezTo>
                  <a:pt x="157" y="74"/>
                  <a:pt x="156" y="74"/>
                  <a:pt x="156" y="74"/>
                </a:cubicBezTo>
                <a:cubicBezTo>
                  <a:pt x="158" y="75"/>
                  <a:pt x="161" y="75"/>
                  <a:pt x="162" y="74"/>
                </a:cubicBezTo>
                <a:cubicBezTo>
                  <a:pt x="161" y="74"/>
                  <a:pt x="161" y="74"/>
                  <a:pt x="161" y="73"/>
                </a:cubicBezTo>
                <a:cubicBezTo>
                  <a:pt x="159" y="75"/>
                  <a:pt x="156" y="73"/>
                  <a:pt x="154" y="73"/>
                </a:cubicBezTo>
                <a:close/>
                <a:moveTo>
                  <a:pt x="107" y="78"/>
                </a:moveTo>
                <a:cubicBezTo>
                  <a:pt x="106" y="77"/>
                  <a:pt x="105" y="77"/>
                  <a:pt x="104" y="77"/>
                </a:cubicBezTo>
                <a:cubicBezTo>
                  <a:pt x="103" y="79"/>
                  <a:pt x="97" y="77"/>
                  <a:pt x="96" y="78"/>
                </a:cubicBezTo>
                <a:cubicBezTo>
                  <a:pt x="96" y="79"/>
                  <a:pt x="99" y="78"/>
                  <a:pt x="101" y="78"/>
                </a:cubicBezTo>
                <a:cubicBezTo>
                  <a:pt x="102" y="78"/>
                  <a:pt x="106" y="79"/>
                  <a:pt x="107" y="78"/>
                </a:cubicBezTo>
                <a:cubicBezTo>
                  <a:pt x="107" y="77"/>
                  <a:pt x="106" y="77"/>
                  <a:pt x="106" y="76"/>
                </a:cubicBezTo>
                <a:cubicBezTo>
                  <a:pt x="105" y="77"/>
                  <a:pt x="107" y="77"/>
                  <a:pt x="107" y="78"/>
                </a:cubicBezTo>
                <a:close/>
                <a:moveTo>
                  <a:pt x="109" y="77"/>
                </a:moveTo>
                <a:cubicBezTo>
                  <a:pt x="109" y="77"/>
                  <a:pt x="108" y="77"/>
                  <a:pt x="108" y="78"/>
                </a:cubicBezTo>
                <a:cubicBezTo>
                  <a:pt x="111" y="78"/>
                  <a:pt x="113" y="78"/>
                  <a:pt x="115" y="78"/>
                </a:cubicBezTo>
                <a:cubicBezTo>
                  <a:pt x="115" y="78"/>
                  <a:pt x="115" y="78"/>
                  <a:pt x="115" y="78"/>
                </a:cubicBezTo>
                <a:cubicBezTo>
                  <a:pt x="116" y="78"/>
                  <a:pt x="119" y="78"/>
                  <a:pt x="120" y="77"/>
                </a:cubicBezTo>
                <a:cubicBezTo>
                  <a:pt x="116" y="76"/>
                  <a:pt x="112" y="78"/>
                  <a:pt x="110" y="77"/>
                </a:cubicBezTo>
                <a:cubicBezTo>
                  <a:pt x="110" y="77"/>
                  <a:pt x="110" y="75"/>
                  <a:pt x="109" y="77"/>
                </a:cubicBezTo>
                <a:cubicBezTo>
                  <a:pt x="110" y="77"/>
                  <a:pt x="109" y="77"/>
                  <a:pt x="109" y="77"/>
                </a:cubicBezTo>
                <a:close/>
                <a:moveTo>
                  <a:pt x="79" y="77"/>
                </a:moveTo>
                <a:cubicBezTo>
                  <a:pt x="80" y="77"/>
                  <a:pt x="81" y="78"/>
                  <a:pt x="82" y="77"/>
                </a:cubicBezTo>
                <a:cubicBezTo>
                  <a:pt x="81" y="77"/>
                  <a:pt x="80" y="77"/>
                  <a:pt x="79" y="77"/>
                </a:cubicBezTo>
                <a:close/>
                <a:moveTo>
                  <a:pt x="239" y="80"/>
                </a:moveTo>
                <a:cubicBezTo>
                  <a:pt x="243" y="82"/>
                  <a:pt x="247" y="81"/>
                  <a:pt x="253" y="80"/>
                </a:cubicBezTo>
                <a:cubicBezTo>
                  <a:pt x="248" y="80"/>
                  <a:pt x="244" y="81"/>
                  <a:pt x="239" y="80"/>
                </a:cubicBezTo>
                <a:close/>
                <a:moveTo>
                  <a:pt x="226" y="81"/>
                </a:moveTo>
                <a:cubicBezTo>
                  <a:pt x="225" y="80"/>
                  <a:pt x="217" y="80"/>
                  <a:pt x="217" y="82"/>
                </a:cubicBezTo>
                <a:cubicBezTo>
                  <a:pt x="219" y="81"/>
                  <a:pt x="223" y="82"/>
                  <a:pt x="225" y="81"/>
                </a:cubicBezTo>
                <a:cubicBezTo>
                  <a:pt x="226" y="82"/>
                  <a:pt x="232" y="82"/>
                  <a:pt x="234" y="81"/>
                </a:cubicBezTo>
                <a:cubicBezTo>
                  <a:pt x="232" y="80"/>
                  <a:pt x="229" y="80"/>
                  <a:pt x="226" y="81"/>
                </a:cubicBezTo>
                <a:close/>
                <a:moveTo>
                  <a:pt x="212" y="82"/>
                </a:moveTo>
                <a:cubicBezTo>
                  <a:pt x="213" y="82"/>
                  <a:pt x="216" y="82"/>
                  <a:pt x="216" y="81"/>
                </a:cubicBezTo>
                <a:cubicBezTo>
                  <a:pt x="215" y="82"/>
                  <a:pt x="213" y="80"/>
                  <a:pt x="212" y="82"/>
                </a:cubicBezTo>
                <a:close/>
                <a:moveTo>
                  <a:pt x="153" y="82"/>
                </a:moveTo>
                <a:cubicBezTo>
                  <a:pt x="154" y="81"/>
                  <a:pt x="155" y="82"/>
                  <a:pt x="155" y="81"/>
                </a:cubicBezTo>
                <a:cubicBezTo>
                  <a:pt x="154" y="81"/>
                  <a:pt x="154" y="81"/>
                  <a:pt x="153" y="82"/>
                </a:cubicBezTo>
                <a:close/>
                <a:moveTo>
                  <a:pt x="157" y="82"/>
                </a:moveTo>
                <a:cubicBezTo>
                  <a:pt x="161" y="82"/>
                  <a:pt x="158" y="80"/>
                  <a:pt x="157" y="82"/>
                </a:cubicBezTo>
                <a:close/>
                <a:moveTo>
                  <a:pt x="155" y="82"/>
                </a:moveTo>
                <a:cubicBezTo>
                  <a:pt x="151" y="82"/>
                  <a:pt x="145" y="82"/>
                  <a:pt x="140" y="82"/>
                </a:cubicBezTo>
                <a:cubicBezTo>
                  <a:pt x="141" y="83"/>
                  <a:pt x="140" y="82"/>
                  <a:pt x="141" y="82"/>
                </a:cubicBezTo>
                <a:cubicBezTo>
                  <a:pt x="151" y="82"/>
                  <a:pt x="159" y="83"/>
                  <a:pt x="167" y="82"/>
                </a:cubicBezTo>
                <a:cubicBezTo>
                  <a:pt x="170" y="82"/>
                  <a:pt x="174" y="83"/>
                  <a:pt x="175" y="82"/>
                </a:cubicBezTo>
                <a:cubicBezTo>
                  <a:pt x="170" y="82"/>
                  <a:pt x="164" y="82"/>
                  <a:pt x="161" y="82"/>
                </a:cubicBezTo>
                <a:cubicBezTo>
                  <a:pt x="161" y="82"/>
                  <a:pt x="162" y="81"/>
                  <a:pt x="162" y="81"/>
                </a:cubicBezTo>
                <a:cubicBezTo>
                  <a:pt x="160" y="82"/>
                  <a:pt x="159" y="82"/>
                  <a:pt x="155" y="82"/>
                </a:cubicBezTo>
                <a:close/>
                <a:moveTo>
                  <a:pt x="202" y="82"/>
                </a:moveTo>
                <a:cubicBezTo>
                  <a:pt x="203" y="82"/>
                  <a:pt x="205" y="81"/>
                  <a:pt x="206" y="82"/>
                </a:cubicBezTo>
                <a:cubicBezTo>
                  <a:pt x="206" y="81"/>
                  <a:pt x="210" y="83"/>
                  <a:pt x="211" y="81"/>
                </a:cubicBezTo>
                <a:cubicBezTo>
                  <a:pt x="206" y="81"/>
                  <a:pt x="204" y="81"/>
                  <a:pt x="202" y="82"/>
                </a:cubicBezTo>
                <a:close/>
                <a:moveTo>
                  <a:pt x="176" y="82"/>
                </a:moveTo>
                <a:cubicBezTo>
                  <a:pt x="176" y="83"/>
                  <a:pt x="178" y="82"/>
                  <a:pt x="178" y="82"/>
                </a:cubicBezTo>
                <a:cubicBezTo>
                  <a:pt x="182" y="82"/>
                  <a:pt x="185" y="82"/>
                  <a:pt x="189" y="82"/>
                </a:cubicBezTo>
                <a:cubicBezTo>
                  <a:pt x="187" y="81"/>
                  <a:pt x="180" y="82"/>
                  <a:pt x="176" y="82"/>
                </a:cubicBezTo>
                <a:close/>
                <a:moveTo>
                  <a:pt x="139" y="83"/>
                </a:moveTo>
                <a:cubicBezTo>
                  <a:pt x="139" y="82"/>
                  <a:pt x="140" y="83"/>
                  <a:pt x="140" y="82"/>
                </a:cubicBezTo>
                <a:cubicBezTo>
                  <a:pt x="139" y="82"/>
                  <a:pt x="138" y="82"/>
                  <a:pt x="138" y="82"/>
                </a:cubicBezTo>
                <a:cubicBezTo>
                  <a:pt x="138" y="83"/>
                  <a:pt x="139" y="83"/>
                  <a:pt x="139" y="83"/>
                </a:cubicBezTo>
                <a:close/>
                <a:moveTo>
                  <a:pt x="206" y="83"/>
                </a:moveTo>
                <a:cubicBezTo>
                  <a:pt x="207" y="83"/>
                  <a:pt x="211" y="83"/>
                  <a:pt x="212" y="83"/>
                </a:cubicBezTo>
                <a:cubicBezTo>
                  <a:pt x="210" y="82"/>
                  <a:pt x="207" y="82"/>
                  <a:pt x="206" y="83"/>
                </a:cubicBezTo>
                <a:close/>
                <a:moveTo>
                  <a:pt x="186" y="83"/>
                </a:moveTo>
                <a:cubicBezTo>
                  <a:pt x="186" y="83"/>
                  <a:pt x="186" y="83"/>
                  <a:pt x="186" y="83"/>
                </a:cubicBezTo>
                <a:cubicBezTo>
                  <a:pt x="186" y="83"/>
                  <a:pt x="187" y="83"/>
                  <a:pt x="187" y="83"/>
                </a:cubicBezTo>
                <a:cubicBezTo>
                  <a:pt x="186" y="83"/>
                  <a:pt x="185" y="83"/>
                  <a:pt x="184" y="83"/>
                </a:cubicBezTo>
                <a:cubicBezTo>
                  <a:pt x="186" y="83"/>
                  <a:pt x="186" y="84"/>
                  <a:pt x="186" y="83"/>
                </a:cubicBezTo>
                <a:close/>
                <a:moveTo>
                  <a:pt x="188" y="83"/>
                </a:moveTo>
                <a:cubicBezTo>
                  <a:pt x="189" y="84"/>
                  <a:pt x="189" y="83"/>
                  <a:pt x="190" y="83"/>
                </a:cubicBezTo>
                <a:cubicBezTo>
                  <a:pt x="190" y="83"/>
                  <a:pt x="190" y="83"/>
                  <a:pt x="190" y="83"/>
                </a:cubicBezTo>
                <a:cubicBezTo>
                  <a:pt x="189" y="83"/>
                  <a:pt x="188" y="82"/>
                  <a:pt x="188" y="83"/>
                </a:cubicBezTo>
                <a:close/>
                <a:moveTo>
                  <a:pt x="202" y="84"/>
                </a:moveTo>
                <a:cubicBezTo>
                  <a:pt x="202" y="83"/>
                  <a:pt x="201" y="83"/>
                  <a:pt x="201" y="83"/>
                </a:cubicBezTo>
                <a:cubicBezTo>
                  <a:pt x="201" y="83"/>
                  <a:pt x="201" y="83"/>
                  <a:pt x="202" y="84"/>
                </a:cubicBezTo>
                <a:close/>
                <a:moveTo>
                  <a:pt x="170" y="83"/>
                </a:moveTo>
                <a:cubicBezTo>
                  <a:pt x="167" y="83"/>
                  <a:pt x="165" y="83"/>
                  <a:pt x="163" y="84"/>
                </a:cubicBezTo>
                <a:cubicBezTo>
                  <a:pt x="164" y="84"/>
                  <a:pt x="168" y="84"/>
                  <a:pt x="169" y="83"/>
                </a:cubicBezTo>
                <a:cubicBezTo>
                  <a:pt x="169" y="83"/>
                  <a:pt x="169" y="84"/>
                  <a:pt x="170" y="83"/>
                </a:cubicBezTo>
                <a:close/>
                <a:moveTo>
                  <a:pt x="160" y="84"/>
                </a:moveTo>
                <a:cubicBezTo>
                  <a:pt x="161" y="83"/>
                  <a:pt x="161" y="84"/>
                  <a:pt x="162" y="84"/>
                </a:cubicBezTo>
                <a:cubicBezTo>
                  <a:pt x="163" y="83"/>
                  <a:pt x="159" y="83"/>
                  <a:pt x="160" y="84"/>
                </a:cubicBezTo>
                <a:close/>
                <a:moveTo>
                  <a:pt x="79" y="85"/>
                </a:moveTo>
                <a:cubicBezTo>
                  <a:pt x="80" y="84"/>
                  <a:pt x="83" y="86"/>
                  <a:pt x="83" y="84"/>
                </a:cubicBezTo>
                <a:cubicBezTo>
                  <a:pt x="82" y="85"/>
                  <a:pt x="80" y="84"/>
                  <a:pt x="79" y="84"/>
                </a:cubicBezTo>
                <a:cubicBezTo>
                  <a:pt x="80" y="84"/>
                  <a:pt x="78" y="85"/>
                  <a:pt x="79" y="85"/>
                </a:cubicBezTo>
                <a:close/>
                <a:moveTo>
                  <a:pt x="83" y="85"/>
                </a:moveTo>
                <a:cubicBezTo>
                  <a:pt x="84" y="85"/>
                  <a:pt x="84" y="85"/>
                  <a:pt x="85" y="85"/>
                </a:cubicBezTo>
                <a:cubicBezTo>
                  <a:pt x="85" y="84"/>
                  <a:pt x="83" y="84"/>
                  <a:pt x="83" y="84"/>
                </a:cubicBezTo>
                <a:cubicBezTo>
                  <a:pt x="83" y="84"/>
                  <a:pt x="83" y="85"/>
                  <a:pt x="83" y="85"/>
                </a:cubicBezTo>
                <a:close/>
                <a:moveTo>
                  <a:pt x="124" y="85"/>
                </a:moveTo>
                <a:cubicBezTo>
                  <a:pt x="125" y="84"/>
                  <a:pt x="126" y="85"/>
                  <a:pt x="126" y="84"/>
                </a:cubicBezTo>
                <a:cubicBezTo>
                  <a:pt x="125" y="85"/>
                  <a:pt x="124" y="84"/>
                  <a:pt x="124" y="85"/>
                </a:cubicBezTo>
                <a:close/>
                <a:moveTo>
                  <a:pt x="276" y="85"/>
                </a:moveTo>
                <a:cubicBezTo>
                  <a:pt x="276" y="85"/>
                  <a:pt x="277" y="85"/>
                  <a:pt x="277" y="84"/>
                </a:cubicBezTo>
                <a:cubicBezTo>
                  <a:pt x="277" y="84"/>
                  <a:pt x="277" y="84"/>
                  <a:pt x="276" y="84"/>
                </a:cubicBezTo>
                <a:cubicBezTo>
                  <a:pt x="277" y="85"/>
                  <a:pt x="276" y="84"/>
                  <a:pt x="276" y="85"/>
                </a:cubicBezTo>
                <a:close/>
                <a:moveTo>
                  <a:pt x="85" y="84"/>
                </a:moveTo>
                <a:cubicBezTo>
                  <a:pt x="85" y="85"/>
                  <a:pt x="88" y="85"/>
                  <a:pt x="88" y="84"/>
                </a:cubicBezTo>
                <a:cubicBezTo>
                  <a:pt x="87" y="84"/>
                  <a:pt x="85" y="85"/>
                  <a:pt x="85" y="84"/>
                </a:cubicBezTo>
                <a:close/>
                <a:moveTo>
                  <a:pt x="120" y="85"/>
                </a:moveTo>
                <a:cubicBezTo>
                  <a:pt x="122" y="85"/>
                  <a:pt x="122" y="85"/>
                  <a:pt x="123" y="85"/>
                </a:cubicBezTo>
                <a:cubicBezTo>
                  <a:pt x="123" y="84"/>
                  <a:pt x="120" y="84"/>
                  <a:pt x="120" y="85"/>
                </a:cubicBezTo>
                <a:close/>
                <a:moveTo>
                  <a:pt x="226" y="85"/>
                </a:moveTo>
                <a:cubicBezTo>
                  <a:pt x="228" y="85"/>
                  <a:pt x="228" y="86"/>
                  <a:pt x="230" y="85"/>
                </a:cubicBezTo>
                <a:cubicBezTo>
                  <a:pt x="230" y="84"/>
                  <a:pt x="227" y="84"/>
                  <a:pt x="226" y="85"/>
                </a:cubicBezTo>
                <a:close/>
                <a:moveTo>
                  <a:pt x="223" y="85"/>
                </a:moveTo>
                <a:cubicBezTo>
                  <a:pt x="223" y="84"/>
                  <a:pt x="220" y="85"/>
                  <a:pt x="220" y="85"/>
                </a:cubicBezTo>
                <a:cubicBezTo>
                  <a:pt x="221" y="85"/>
                  <a:pt x="221" y="85"/>
                  <a:pt x="223" y="85"/>
                </a:cubicBezTo>
                <a:close/>
                <a:moveTo>
                  <a:pt x="172" y="85"/>
                </a:moveTo>
                <a:cubicBezTo>
                  <a:pt x="173" y="86"/>
                  <a:pt x="174" y="86"/>
                  <a:pt x="175" y="85"/>
                </a:cubicBezTo>
                <a:cubicBezTo>
                  <a:pt x="174" y="85"/>
                  <a:pt x="173" y="84"/>
                  <a:pt x="172" y="85"/>
                </a:cubicBezTo>
                <a:close/>
                <a:moveTo>
                  <a:pt x="177" y="85"/>
                </a:moveTo>
                <a:cubicBezTo>
                  <a:pt x="178" y="85"/>
                  <a:pt x="176" y="85"/>
                  <a:pt x="176" y="85"/>
                </a:cubicBezTo>
                <a:cubicBezTo>
                  <a:pt x="176" y="85"/>
                  <a:pt x="177" y="85"/>
                  <a:pt x="177" y="85"/>
                </a:cubicBezTo>
                <a:close/>
                <a:moveTo>
                  <a:pt x="201" y="85"/>
                </a:moveTo>
                <a:cubicBezTo>
                  <a:pt x="201" y="85"/>
                  <a:pt x="205" y="86"/>
                  <a:pt x="204" y="85"/>
                </a:cubicBezTo>
                <a:cubicBezTo>
                  <a:pt x="203" y="86"/>
                  <a:pt x="201" y="84"/>
                  <a:pt x="201" y="85"/>
                </a:cubicBezTo>
                <a:close/>
                <a:moveTo>
                  <a:pt x="208" y="85"/>
                </a:moveTo>
                <a:cubicBezTo>
                  <a:pt x="208" y="84"/>
                  <a:pt x="205" y="85"/>
                  <a:pt x="204" y="85"/>
                </a:cubicBezTo>
                <a:cubicBezTo>
                  <a:pt x="204" y="86"/>
                  <a:pt x="207" y="85"/>
                  <a:pt x="208" y="85"/>
                </a:cubicBezTo>
                <a:close/>
                <a:moveTo>
                  <a:pt x="209" y="85"/>
                </a:moveTo>
                <a:cubicBezTo>
                  <a:pt x="209" y="85"/>
                  <a:pt x="209" y="86"/>
                  <a:pt x="209" y="86"/>
                </a:cubicBezTo>
                <a:cubicBezTo>
                  <a:pt x="210" y="86"/>
                  <a:pt x="210" y="85"/>
                  <a:pt x="211" y="85"/>
                </a:cubicBezTo>
                <a:cubicBezTo>
                  <a:pt x="211" y="85"/>
                  <a:pt x="211" y="85"/>
                  <a:pt x="211" y="85"/>
                </a:cubicBezTo>
                <a:cubicBezTo>
                  <a:pt x="210" y="85"/>
                  <a:pt x="210" y="85"/>
                  <a:pt x="209" y="85"/>
                </a:cubicBezTo>
                <a:close/>
                <a:moveTo>
                  <a:pt x="289" y="87"/>
                </a:moveTo>
                <a:cubicBezTo>
                  <a:pt x="290" y="87"/>
                  <a:pt x="290" y="86"/>
                  <a:pt x="290" y="86"/>
                </a:cubicBezTo>
                <a:cubicBezTo>
                  <a:pt x="290" y="86"/>
                  <a:pt x="290" y="85"/>
                  <a:pt x="289" y="86"/>
                </a:cubicBezTo>
                <a:cubicBezTo>
                  <a:pt x="291" y="86"/>
                  <a:pt x="288" y="86"/>
                  <a:pt x="289" y="87"/>
                </a:cubicBezTo>
                <a:close/>
                <a:moveTo>
                  <a:pt x="184" y="87"/>
                </a:moveTo>
                <a:cubicBezTo>
                  <a:pt x="183" y="87"/>
                  <a:pt x="183" y="87"/>
                  <a:pt x="182" y="87"/>
                </a:cubicBezTo>
                <a:cubicBezTo>
                  <a:pt x="181" y="88"/>
                  <a:pt x="184" y="88"/>
                  <a:pt x="184" y="87"/>
                </a:cubicBezTo>
                <a:close/>
                <a:moveTo>
                  <a:pt x="293" y="87"/>
                </a:moveTo>
                <a:cubicBezTo>
                  <a:pt x="293" y="87"/>
                  <a:pt x="293" y="87"/>
                  <a:pt x="292" y="87"/>
                </a:cubicBezTo>
                <a:cubicBezTo>
                  <a:pt x="292" y="88"/>
                  <a:pt x="293" y="88"/>
                  <a:pt x="293" y="88"/>
                </a:cubicBezTo>
                <a:cubicBezTo>
                  <a:pt x="293" y="88"/>
                  <a:pt x="294" y="88"/>
                  <a:pt x="293" y="87"/>
                </a:cubicBezTo>
                <a:close/>
                <a:moveTo>
                  <a:pt x="301" y="89"/>
                </a:moveTo>
                <a:cubicBezTo>
                  <a:pt x="301" y="88"/>
                  <a:pt x="302" y="88"/>
                  <a:pt x="302" y="87"/>
                </a:cubicBezTo>
                <a:cubicBezTo>
                  <a:pt x="300" y="88"/>
                  <a:pt x="299" y="88"/>
                  <a:pt x="297" y="87"/>
                </a:cubicBezTo>
                <a:cubicBezTo>
                  <a:pt x="297" y="89"/>
                  <a:pt x="295" y="88"/>
                  <a:pt x="294" y="87"/>
                </a:cubicBezTo>
                <a:cubicBezTo>
                  <a:pt x="295" y="90"/>
                  <a:pt x="300" y="87"/>
                  <a:pt x="301" y="89"/>
                </a:cubicBezTo>
                <a:close/>
                <a:moveTo>
                  <a:pt x="421" y="90"/>
                </a:moveTo>
                <a:cubicBezTo>
                  <a:pt x="422" y="90"/>
                  <a:pt x="426" y="91"/>
                  <a:pt x="426" y="89"/>
                </a:cubicBezTo>
                <a:cubicBezTo>
                  <a:pt x="425" y="90"/>
                  <a:pt x="423" y="89"/>
                  <a:pt x="421" y="90"/>
                </a:cubicBezTo>
                <a:close/>
                <a:moveTo>
                  <a:pt x="409" y="92"/>
                </a:moveTo>
                <a:cubicBezTo>
                  <a:pt x="411" y="90"/>
                  <a:pt x="418" y="92"/>
                  <a:pt x="419" y="90"/>
                </a:cubicBezTo>
                <a:cubicBezTo>
                  <a:pt x="420" y="90"/>
                  <a:pt x="420" y="90"/>
                  <a:pt x="419" y="90"/>
                </a:cubicBezTo>
                <a:cubicBezTo>
                  <a:pt x="411" y="91"/>
                  <a:pt x="406" y="90"/>
                  <a:pt x="399" y="92"/>
                </a:cubicBezTo>
                <a:cubicBezTo>
                  <a:pt x="401" y="92"/>
                  <a:pt x="406" y="92"/>
                  <a:pt x="409" y="92"/>
                </a:cubicBezTo>
                <a:close/>
              </a:path>
            </a:pathLst>
          </a:custGeom>
          <a:solidFill>
            <a:schemeClr val="tx1">
              <a:lumMod val="95000"/>
              <a:lumOff val="5000"/>
            </a:schemeClr>
          </a:solidFill>
          <a:ln>
            <a:noFill/>
          </a:ln>
        </p:spPr>
        <p:txBody>
          <a:bodyPr lIns="68580" tIns="34290" rIns="68580" bIns="34290" anchor="ctr" anchorCtr="1"/>
          <a:lstStyle/>
          <a:p>
            <a:endParaRPr lang="zh-CN" altLang="en-US"/>
          </a:p>
        </p:txBody>
      </p:sp>
      <p:sp>
        <p:nvSpPr>
          <p:cNvPr id="6" name="标题 9"/>
          <p:cNvSpPr>
            <a:spLocks noGrp="1"/>
          </p:cNvSpPr>
          <p:nvPr>
            <p:ph type="title"/>
          </p:nvPr>
        </p:nvSpPr>
        <p:spPr>
          <a:xfrm>
            <a:off x="1897380" y="207645"/>
            <a:ext cx="2766695" cy="450850"/>
          </a:xfrm>
        </p:spPr>
        <p:txBody>
          <a:bodyPr>
            <a:normAutofit fontScale="90000"/>
          </a:bodyPr>
          <a:lstStyle/>
          <a:p>
            <a:pPr algn="ctr" eaLnBrk="1" hangingPunct="1"/>
            <a:r>
              <a:rPr lang="zh-CN" altLang="en-US" sz="2700" dirty="0">
                <a:solidFill>
                  <a:schemeClr val="bg1"/>
                </a:solidFill>
                <a:latin typeface="李旭科书法" panose="02000603000000000000" pitchFamily="2" charset="-122"/>
                <a:ea typeface="李旭科书法" panose="02000603000000000000" pitchFamily="2" charset="-122"/>
              </a:rPr>
              <a:t>Personal Profile</a:t>
            </a:r>
            <a:endParaRPr lang="zh-CN" altLang="en-US" sz="2700" dirty="0">
              <a:solidFill>
                <a:schemeClr val="bg1"/>
              </a:solidFill>
              <a:latin typeface="李旭科书法" panose="02000603000000000000" pitchFamily="2" charset="-122"/>
              <a:ea typeface="李旭科书法" panose="02000603000000000000" pitchFamily="2" charset="-122"/>
            </a:endParaRPr>
          </a:p>
        </p:txBody>
      </p:sp>
      <p:pic>
        <p:nvPicPr>
          <p:cNvPr id="10" name="图片 9"/>
          <p:cNvPicPr>
            <a:picLocks noChangeAspect="1"/>
          </p:cNvPicPr>
          <p:nvPr/>
        </p:nvPicPr>
        <p:blipFill>
          <a:blip r:embed="rId1" cstate="email"/>
          <a:stretch>
            <a:fillRect/>
          </a:stretch>
        </p:blipFill>
        <p:spPr>
          <a:xfrm>
            <a:off x="7204467" y="3739380"/>
            <a:ext cx="1584260" cy="1226279"/>
          </a:xfrm>
          <a:prstGeom prst="rect">
            <a:avLst/>
          </a:prstGeom>
          <a:ln w="57150">
            <a:solidFill>
              <a:schemeClr val="accent3">
                <a:lumMod val="75000"/>
              </a:schemeClr>
            </a:solidFill>
          </a:ln>
        </p:spPr>
      </p:pic>
      <p:sp>
        <p:nvSpPr>
          <p:cNvPr id="12" name="文本框 11"/>
          <p:cNvSpPr txBox="1"/>
          <p:nvPr/>
        </p:nvSpPr>
        <p:spPr>
          <a:xfrm>
            <a:off x="450850" y="1050925"/>
            <a:ext cx="8198485" cy="2530475"/>
          </a:xfrm>
          <a:prstGeom prst="rect">
            <a:avLst/>
          </a:prstGeom>
          <a:noFill/>
        </p:spPr>
        <p:txBody>
          <a:bodyPr wrap="square" lIns="68580" tIns="34290" rIns="68580" bIns="34290" rtlCol="0">
            <a:spAutoFit/>
          </a:bodyPr>
          <a:lstStyle/>
          <a:p>
            <a:pPr algn="just"/>
            <a:r>
              <a:rPr lang="en-US" sz="2000" dirty="0">
                <a:latin typeface="Times New Roman" panose="02020603050405020304" charset="0"/>
                <a:ea typeface="李旭科书法" panose="02000603000000000000" pitchFamily="2" charset="-122"/>
                <a:cs typeface="Times New Roman" panose="02020603050405020304" charset="0"/>
              </a:rPr>
              <a:t>    </a:t>
            </a:r>
            <a:r>
              <a:rPr sz="2000" dirty="0">
                <a:latin typeface="Times New Roman" panose="02020603050405020304" charset="0"/>
                <a:ea typeface="李旭科书法" panose="02000603000000000000" pitchFamily="2" charset="-122"/>
                <a:cs typeface="Times New Roman" panose="02020603050405020304" charset="0"/>
              </a:rPr>
              <a:t>Mei </a:t>
            </a:r>
            <a:r>
              <a:rPr lang="en-US" sz="2000" dirty="0">
                <a:latin typeface="Times New Roman" panose="02020603050405020304" charset="0"/>
                <a:ea typeface="李旭科书法" panose="02000603000000000000" pitchFamily="2" charset="-122"/>
                <a:cs typeface="Times New Roman" panose="02020603050405020304" charset="0"/>
              </a:rPr>
              <a:t>Lanfang </a:t>
            </a:r>
            <a:r>
              <a:rPr sz="2000" dirty="0">
                <a:latin typeface="Times New Roman" panose="02020603050405020304" charset="0"/>
                <a:ea typeface="李旭科书法" panose="02000603000000000000" pitchFamily="2" charset="-122"/>
                <a:cs typeface="Times New Roman" panose="02020603050405020304" charset="0"/>
              </a:rPr>
              <a:t>not only inherited the fine traditions of Peking Opera, but</a:t>
            </a:r>
            <a:r>
              <a:rPr lang="en-US" sz="2000" dirty="0">
                <a:latin typeface="Times New Roman" panose="02020603050405020304" charset="0"/>
                <a:ea typeface="李旭科书法" panose="02000603000000000000" pitchFamily="2" charset="-122"/>
                <a:cs typeface="Times New Roman" panose="02020603050405020304" charset="0"/>
              </a:rPr>
              <a:t> </a:t>
            </a:r>
            <a:r>
              <a:rPr sz="2000" dirty="0">
                <a:latin typeface="Times New Roman" panose="02020603050405020304" charset="0"/>
                <a:ea typeface="李旭科书法" panose="02000603000000000000" pitchFamily="2" charset="-122"/>
                <a:cs typeface="Times New Roman" panose="02020603050405020304" charset="0"/>
              </a:rPr>
              <a:t>improved it with his own creations. In his career of 50 years, he played more than 100 roles, which include </a:t>
            </a:r>
            <a:r>
              <a:rPr sz="2000" u="sng" dirty="0">
                <a:solidFill>
                  <a:schemeClr val="tx1"/>
                </a:solidFill>
                <a:latin typeface="Times New Roman" panose="02020603050405020304" charset="0"/>
                <a:ea typeface="李旭科书法" panose="02000603000000000000" pitchFamily="2" charset="-122"/>
                <a:cs typeface="Times New Roman" panose="02020603050405020304" charset="0"/>
              </a:rPr>
              <a:t>the emperor’s concubines</a:t>
            </a:r>
            <a:r>
              <a:rPr sz="2000" dirty="0">
                <a:latin typeface="Times New Roman" panose="02020603050405020304" charset="0"/>
                <a:ea typeface="李旭科书法" panose="02000603000000000000" pitchFamily="2" charset="-122"/>
                <a:cs typeface="Times New Roman" panose="02020603050405020304" charset="0"/>
              </a:rPr>
              <a:t>, </a:t>
            </a:r>
            <a:r>
              <a:rPr sz="2000" u="sng" dirty="0">
                <a:latin typeface="Times New Roman" panose="02020603050405020304" charset="0"/>
                <a:ea typeface="李旭科书法" panose="02000603000000000000" pitchFamily="2" charset="-122"/>
                <a:cs typeface="Times New Roman" panose="02020603050405020304" charset="0"/>
              </a:rPr>
              <a:t>daughters of noble families</a:t>
            </a:r>
            <a:r>
              <a:rPr sz="2000" dirty="0">
                <a:latin typeface="Times New Roman" panose="02020603050405020304" charset="0"/>
                <a:ea typeface="李旭科书法" panose="02000603000000000000" pitchFamily="2" charset="-122"/>
                <a:cs typeface="Times New Roman" panose="02020603050405020304" charset="0"/>
              </a:rPr>
              <a:t>, </a:t>
            </a:r>
            <a:r>
              <a:rPr sz="2000" u="sng" dirty="0">
                <a:latin typeface="Times New Roman" panose="02020603050405020304" charset="0"/>
                <a:ea typeface="李旭科书法" panose="02000603000000000000" pitchFamily="2" charset="-122"/>
                <a:cs typeface="Times New Roman" panose="02020603050405020304" charset="0"/>
              </a:rPr>
              <a:t>women generals and goddesses</a:t>
            </a:r>
            <a:r>
              <a:rPr sz="2000" dirty="0">
                <a:latin typeface="Times New Roman" panose="02020603050405020304" charset="0"/>
                <a:ea typeface="李旭科书法" panose="02000603000000000000" pitchFamily="2" charset="-122"/>
                <a:cs typeface="Times New Roman" panose="02020603050405020304" charset="0"/>
              </a:rPr>
              <a:t>. In the performances, he demonstrated skillfully the different characters and personalities of these women. He was the first to change the tradition that female characters paid attention only to the art of singing or acrobatic skills. Instead</a:t>
            </a:r>
            <a:r>
              <a:rPr lang="en-US" sz="2000" dirty="0">
                <a:latin typeface="Times New Roman" panose="02020603050405020304" charset="0"/>
                <a:ea typeface="李旭科书法" panose="02000603000000000000" pitchFamily="2" charset="-122"/>
                <a:cs typeface="Times New Roman" panose="02020603050405020304" charset="0"/>
              </a:rPr>
              <a:t>,</a:t>
            </a:r>
            <a:r>
              <a:rPr sz="2000" dirty="0">
                <a:latin typeface="Times New Roman" panose="02020603050405020304" charset="0"/>
                <a:ea typeface="李旭科书法" panose="02000603000000000000" pitchFamily="2" charset="-122"/>
                <a:cs typeface="Times New Roman" panose="02020603050405020304" charset="0"/>
              </a:rPr>
              <a:t> he combined singing, dancing, expression and martial arts to develop comprehensive roles.</a:t>
            </a:r>
            <a:endParaRPr sz="2000" dirty="0">
              <a:latin typeface="Times New Roman" panose="02020603050405020304" charset="0"/>
              <a:ea typeface="李旭科书法" panose="02000603000000000000" pitchFamily="2"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srcRect/>
          <a:stretch>
            <a:fillRect/>
          </a:stretch>
        </p:blipFill>
        <p:spPr>
          <a:xfrm>
            <a:off x="-1" y="-161044"/>
            <a:ext cx="9339943" cy="618244"/>
          </a:xfrm>
          <a:prstGeom prst="rect">
            <a:avLst/>
          </a:prstGeom>
        </p:spPr>
      </p:pic>
      <p:sp>
        <p:nvSpPr>
          <p:cNvPr id="8" name="KSO_Shape"/>
          <p:cNvSpPr/>
          <p:nvPr/>
        </p:nvSpPr>
        <p:spPr bwMode="auto">
          <a:xfrm>
            <a:off x="329263" y="1035943"/>
            <a:ext cx="2533169" cy="3371850"/>
          </a:xfrm>
          <a:custGeom>
            <a:avLst/>
            <a:gdLst>
              <a:gd name="T0" fmla="*/ 805274 w 243"/>
              <a:gd name="T1" fmla="*/ 169366 h 329"/>
              <a:gd name="T2" fmla="*/ 726252 w 243"/>
              <a:gd name="T3" fmla="*/ 207002 h 329"/>
              <a:gd name="T4" fmla="*/ 560681 w 243"/>
              <a:gd name="T5" fmla="*/ 263457 h 329"/>
              <a:gd name="T6" fmla="*/ 553156 w 243"/>
              <a:gd name="T7" fmla="*/ 222057 h 329"/>
              <a:gd name="T8" fmla="*/ 609600 w 243"/>
              <a:gd name="T9" fmla="*/ 86565 h 329"/>
              <a:gd name="T10" fmla="*/ 481659 w 243"/>
              <a:gd name="T11" fmla="*/ 135492 h 329"/>
              <a:gd name="T12" fmla="*/ 440267 w 243"/>
              <a:gd name="T13" fmla="*/ 120438 h 329"/>
              <a:gd name="T14" fmla="*/ 391348 w 243"/>
              <a:gd name="T15" fmla="*/ 150547 h 329"/>
              <a:gd name="T16" fmla="*/ 327378 w 243"/>
              <a:gd name="T17" fmla="*/ 127965 h 329"/>
              <a:gd name="T18" fmla="*/ 316089 w 243"/>
              <a:gd name="T19" fmla="*/ 120438 h 329"/>
              <a:gd name="T20" fmla="*/ 259644 w 243"/>
              <a:gd name="T21" fmla="*/ 139256 h 329"/>
              <a:gd name="T22" fmla="*/ 180622 w 243"/>
              <a:gd name="T23" fmla="*/ 56455 h 329"/>
              <a:gd name="T24" fmla="*/ 161807 w 243"/>
              <a:gd name="T25" fmla="*/ 161838 h 329"/>
              <a:gd name="T26" fmla="*/ 94074 w 243"/>
              <a:gd name="T27" fmla="*/ 191948 h 329"/>
              <a:gd name="T28" fmla="*/ 218252 w 243"/>
              <a:gd name="T29" fmla="*/ 222057 h 329"/>
              <a:gd name="T30" fmla="*/ 210726 w 243"/>
              <a:gd name="T31" fmla="*/ 357549 h 329"/>
              <a:gd name="T32" fmla="*/ 45156 w 243"/>
              <a:gd name="T33" fmla="*/ 432823 h 329"/>
              <a:gd name="T34" fmla="*/ 150519 w 243"/>
              <a:gd name="T35" fmla="*/ 421532 h 329"/>
              <a:gd name="T36" fmla="*/ 184385 w 243"/>
              <a:gd name="T37" fmla="*/ 477987 h 329"/>
              <a:gd name="T38" fmla="*/ 176859 w 243"/>
              <a:gd name="T39" fmla="*/ 515624 h 329"/>
              <a:gd name="T40" fmla="*/ 45156 w 243"/>
              <a:gd name="T41" fmla="*/ 658644 h 329"/>
              <a:gd name="T42" fmla="*/ 22578 w 243"/>
              <a:gd name="T43" fmla="*/ 733917 h 329"/>
              <a:gd name="T44" fmla="*/ 105363 w 243"/>
              <a:gd name="T45" fmla="*/ 639825 h 329"/>
              <a:gd name="T46" fmla="*/ 222015 w 243"/>
              <a:gd name="T47" fmla="*/ 545733 h 329"/>
              <a:gd name="T48" fmla="*/ 248356 w 243"/>
              <a:gd name="T49" fmla="*/ 549497 h 329"/>
              <a:gd name="T50" fmla="*/ 263407 w 243"/>
              <a:gd name="T51" fmla="*/ 572079 h 329"/>
              <a:gd name="T52" fmla="*/ 285985 w 243"/>
              <a:gd name="T53" fmla="*/ 590897 h 329"/>
              <a:gd name="T54" fmla="*/ 297274 w 243"/>
              <a:gd name="T55" fmla="*/ 572079 h 329"/>
              <a:gd name="T56" fmla="*/ 342430 w 243"/>
              <a:gd name="T57" fmla="*/ 523151 h 329"/>
              <a:gd name="T58" fmla="*/ 353719 w 243"/>
              <a:gd name="T59" fmla="*/ 523151 h 329"/>
              <a:gd name="T60" fmla="*/ 349956 w 243"/>
              <a:gd name="T61" fmla="*/ 839300 h 329"/>
              <a:gd name="T62" fmla="*/ 338667 w 243"/>
              <a:gd name="T63" fmla="*/ 839300 h 329"/>
              <a:gd name="T64" fmla="*/ 338667 w 243"/>
              <a:gd name="T65" fmla="*/ 959738 h 329"/>
              <a:gd name="T66" fmla="*/ 338667 w 243"/>
              <a:gd name="T67" fmla="*/ 1200613 h 329"/>
              <a:gd name="T68" fmla="*/ 353719 w 243"/>
              <a:gd name="T69" fmla="*/ 1193086 h 329"/>
              <a:gd name="T70" fmla="*/ 365007 w 243"/>
              <a:gd name="T71" fmla="*/ 839300 h 329"/>
              <a:gd name="T72" fmla="*/ 372533 w 243"/>
              <a:gd name="T73" fmla="*/ 658644 h 329"/>
              <a:gd name="T74" fmla="*/ 470370 w 243"/>
              <a:gd name="T75" fmla="*/ 632298 h 329"/>
              <a:gd name="T76" fmla="*/ 462844 w 243"/>
              <a:gd name="T77" fmla="*/ 557024 h 329"/>
              <a:gd name="T78" fmla="*/ 571970 w 243"/>
              <a:gd name="T79" fmla="*/ 632298 h 329"/>
              <a:gd name="T80" fmla="*/ 526815 w 243"/>
              <a:gd name="T81" fmla="*/ 538206 h 329"/>
              <a:gd name="T82" fmla="*/ 526815 w 243"/>
              <a:gd name="T83" fmla="*/ 459169 h 329"/>
              <a:gd name="T84" fmla="*/ 594548 w 243"/>
              <a:gd name="T85" fmla="*/ 459169 h 329"/>
              <a:gd name="T86" fmla="*/ 590785 w 243"/>
              <a:gd name="T87" fmla="*/ 444114 h 329"/>
              <a:gd name="T88" fmla="*/ 545630 w 243"/>
              <a:gd name="T89" fmla="*/ 398950 h 329"/>
              <a:gd name="T90" fmla="*/ 639704 w 243"/>
              <a:gd name="T91" fmla="*/ 368840 h 329"/>
              <a:gd name="T92" fmla="*/ 587022 w 243"/>
              <a:gd name="T93" fmla="*/ 278512 h 329"/>
              <a:gd name="T94" fmla="*/ 650993 w 243"/>
              <a:gd name="T95" fmla="*/ 255930 h 329"/>
              <a:gd name="T96" fmla="*/ 722489 w 243"/>
              <a:gd name="T97" fmla="*/ 244639 h 329"/>
              <a:gd name="T98" fmla="*/ 801511 w 243"/>
              <a:gd name="T99" fmla="*/ 225821 h 329"/>
              <a:gd name="T100" fmla="*/ 914400 w 243"/>
              <a:gd name="T101" fmla="*/ 173129 h 329"/>
              <a:gd name="T102" fmla="*/ 827852 w 243"/>
              <a:gd name="T103" fmla="*/ 173129 h 3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chemeClr val="tx1">
              <a:lumMod val="95000"/>
              <a:lumOff val="5000"/>
            </a:schemeClr>
          </a:solidFill>
          <a:ln>
            <a:noFill/>
          </a:ln>
        </p:spPr>
        <p:txBody>
          <a:bodyPr lIns="68580" tIns="34290" rIns="68580" bIns="34290" anchor="ctr" anchorCtr="1"/>
          <a:lstStyle/>
          <a:p>
            <a:endParaRPr lang="zh-CN" altLang="en-US"/>
          </a:p>
        </p:txBody>
      </p:sp>
      <p:sp>
        <p:nvSpPr>
          <p:cNvPr id="10" name="KSO_Shape"/>
          <p:cNvSpPr/>
          <p:nvPr/>
        </p:nvSpPr>
        <p:spPr bwMode="auto">
          <a:xfrm>
            <a:off x="1983463" y="1477597"/>
            <a:ext cx="4987529" cy="841121"/>
          </a:xfrm>
          <a:custGeom>
            <a:avLst/>
            <a:gdLst>
              <a:gd name="T0" fmla="*/ 1630715 w 442"/>
              <a:gd name="T1" fmla="*/ 239911 h 96"/>
              <a:gd name="T2" fmla="*/ 1517471 w 442"/>
              <a:gd name="T3" fmla="*/ 367605 h 96"/>
              <a:gd name="T4" fmla="*/ 1166414 w 442"/>
              <a:gd name="T5" fmla="*/ 344388 h 96"/>
              <a:gd name="T6" fmla="*/ 1038071 w 442"/>
              <a:gd name="T7" fmla="*/ 344388 h 96"/>
              <a:gd name="T8" fmla="*/ 1068269 w 442"/>
              <a:gd name="T9" fmla="*/ 332780 h 96"/>
              <a:gd name="T10" fmla="*/ 890854 w 442"/>
              <a:gd name="T11" fmla="*/ 332780 h 96"/>
              <a:gd name="T12" fmla="*/ 751186 w 442"/>
              <a:gd name="T13" fmla="*/ 336649 h 96"/>
              <a:gd name="T14" fmla="*/ 637942 w 442"/>
              <a:gd name="T15" fmla="*/ 332780 h 96"/>
              <a:gd name="T16" fmla="*/ 135893 w 442"/>
              <a:gd name="T17" fmla="*/ 332780 h 96"/>
              <a:gd name="T18" fmla="*/ 279335 w 442"/>
              <a:gd name="T19" fmla="*/ 321171 h 96"/>
              <a:gd name="T20" fmla="*/ 430328 w 442"/>
              <a:gd name="T21" fmla="*/ 325041 h 96"/>
              <a:gd name="T22" fmla="*/ 513373 w 442"/>
              <a:gd name="T23" fmla="*/ 313432 h 96"/>
              <a:gd name="T24" fmla="*/ 237813 w 442"/>
              <a:gd name="T25" fmla="*/ 301823 h 96"/>
              <a:gd name="T26" fmla="*/ 434102 w 442"/>
              <a:gd name="T27" fmla="*/ 290215 h 96"/>
              <a:gd name="T28" fmla="*/ 434102 w 442"/>
              <a:gd name="T29" fmla="*/ 286345 h 96"/>
              <a:gd name="T30" fmla="*/ 332183 w 442"/>
              <a:gd name="T31" fmla="*/ 282476 h 96"/>
              <a:gd name="T32" fmla="*/ 513373 w 442"/>
              <a:gd name="T33" fmla="*/ 274737 h 96"/>
              <a:gd name="T34" fmla="*/ 475625 w 442"/>
              <a:gd name="T35" fmla="*/ 263128 h 96"/>
              <a:gd name="T36" fmla="*/ 237813 w 442"/>
              <a:gd name="T37" fmla="*/ 259259 h 96"/>
              <a:gd name="T38" fmla="*/ 211389 w 442"/>
              <a:gd name="T39" fmla="*/ 251520 h 96"/>
              <a:gd name="T40" fmla="*/ 135893 w 442"/>
              <a:gd name="T41" fmla="*/ 228302 h 96"/>
              <a:gd name="T42" fmla="*/ 105694 w 442"/>
              <a:gd name="T43" fmla="*/ 201216 h 96"/>
              <a:gd name="T44" fmla="*/ 305759 w 442"/>
              <a:gd name="T45" fmla="*/ 147042 h 96"/>
              <a:gd name="T46" fmla="*/ 162317 w 442"/>
              <a:gd name="T47" fmla="*/ 139303 h 96"/>
              <a:gd name="T48" fmla="*/ 475625 w 442"/>
              <a:gd name="T49" fmla="*/ 96738 h 96"/>
              <a:gd name="T50" fmla="*/ 275561 w 442"/>
              <a:gd name="T51" fmla="*/ 85130 h 96"/>
              <a:gd name="T52" fmla="*/ 736087 w 442"/>
              <a:gd name="T53" fmla="*/ 46434 h 96"/>
              <a:gd name="T54" fmla="*/ 1170189 w 442"/>
              <a:gd name="T55" fmla="*/ 34826 h 96"/>
              <a:gd name="T56" fmla="*/ 981449 w 442"/>
              <a:gd name="T57" fmla="*/ 23217 h 96"/>
              <a:gd name="T58" fmla="*/ 1041846 w 442"/>
              <a:gd name="T59" fmla="*/ 7739 h 96"/>
              <a:gd name="T60" fmla="*/ 1192838 w 442"/>
              <a:gd name="T61" fmla="*/ 11609 h 96"/>
              <a:gd name="T62" fmla="*/ 1041846 w 442"/>
              <a:gd name="T63" fmla="*/ 27087 h 96"/>
              <a:gd name="T64" fmla="*/ 551121 w 442"/>
              <a:gd name="T65" fmla="*/ 58043 h 96"/>
              <a:gd name="T66" fmla="*/ 343507 w 442"/>
              <a:gd name="T67" fmla="*/ 119955 h 96"/>
              <a:gd name="T68" fmla="*/ 173641 w 442"/>
              <a:gd name="T69" fmla="*/ 123825 h 96"/>
              <a:gd name="T70" fmla="*/ 196290 w 442"/>
              <a:gd name="T71" fmla="*/ 127695 h 96"/>
              <a:gd name="T72" fmla="*/ 203839 w 442"/>
              <a:gd name="T73" fmla="*/ 139303 h 96"/>
              <a:gd name="T74" fmla="*/ 354831 w 442"/>
              <a:gd name="T75" fmla="*/ 147042 h 96"/>
              <a:gd name="T76" fmla="*/ 324633 w 442"/>
              <a:gd name="T77" fmla="*/ 166390 h 96"/>
              <a:gd name="T78" fmla="*/ 230263 w 442"/>
              <a:gd name="T79" fmla="*/ 185738 h 96"/>
              <a:gd name="T80" fmla="*/ 222713 w 442"/>
              <a:gd name="T81" fmla="*/ 177998 h 96"/>
              <a:gd name="T82" fmla="*/ 1626940 w 442"/>
              <a:gd name="T83" fmla="*/ 177998 h 96"/>
              <a:gd name="T84" fmla="*/ 396354 w 442"/>
              <a:gd name="T85" fmla="*/ 205085 h 96"/>
              <a:gd name="T86" fmla="*/ 335957 w 442"/>
              <a:gd name="T87" fmla="*/ 216694 h 96"/>
              <a:gd name="T88" fmla="*/ 192515 w 442"/>
              <a:gd name="T89" fmla="*/ 232172 h 96"/>
              <a:gd name="T90" fmla="*/ 388805 w 442"/>
              <a:gd name="T91" fmla="*/ 228302 h 96"/>
              <a:gd name="T92" fmla="*/ 494499 w 442"/>
              <a:gd name="T93" fmla="*/ 220563 h 96"/>
              <a:gd name="T94" fmla="*/ 619068 w 442"/>
              <a:gd name="T95" fmla="*/ 216694 h 96"/>
              <a:gd name="T96" fmla="*/ 456751 w 442"/>
              <a:gd name="T97" fmla="*/ 212824 h 96"/>
              <a:gd name="T98" fmla="*/ 222713 w 442"/>
              <a:gd name="T99" fmla="*/ 208955 h 96"/>
              <a:gd name="T100" fmla="*/ 188740 w 442"/>
              <a:gd name="T101" fmla="*/ 216694 h 96"/>
              <a:gd name="T102" fmla="*/ 754961 w 442"/>
              <a:gd name="T103" fmla="*/ 212824 h 96"/>
              <a:gd name="T104" fmla="*/ 539797 w 442"/>
              <a:gd name="T105" fmla="*/ 232172 h 96"/>
              <a:gd name="T106" fmla="*/ 573770 w 442"/>
              <a:gd name="T107" fmla="*/ 220563 h 96"/>
              <a:gd name="T108" fmla="*/ 596419 w 442"/>
              <a:gd name="T109" fmla="*/ 228302 h 96"/>
              <a:gd name="T110" fmla="*/ 37748 w 442"/>
              <a:gd name="T111" fmla="*/ 251520 h 96"/>
              <a:gd name="T112" fmla="*/ 558671 w 442"/>
              <a:gd name="T113" fmla="*/ 282476 h 96"/>
              <a:gd name="T114" fmla="*/ 381255 w 442"/>
              <a:gd name="T115" fmla="*/ 301823 h 96"/>
              <a:gd name="T116" fmla="*/ 577545 w 442"/>
              <a:gd name="T117" fmla="*/ 317302 h 96"/>
              <a:gd name="T118" fmla="*/ 800258 w 442"/>
              <a:gd name="T119" fmla="*/ 321171 h 96"/>
              <a:gd name="T120" fmla="*/ 320858 w 442"/>
              <a:gd name="T121" fmla="*/ 328910 h 96"/>
              <a:gd name="T122" fmla="*/ 664365 w 442"/>
              <a:gd name="T123" fmla="*/ 328910 h 96"/>
              <a:gd name="T124" fmla="*/ 1121117 w 442"/>
              <a:gd name="T125" fmla="*/ 336649 h 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2" h="96">
                <a:moveTo>
                  <a:pt x="348" y="6"/>
                </a:moveTo>
                <a:cubicBezTo>
                  <a:pt x="349" y="5"/>
                  <a:pt x="348" y="5"/>
                  <a:pt x="348" y="5"/>
                </a:cubicBezTo>
                <a:cubicBezTo>
                  <a:pt x="354" y="5"/>
                  <a:pt x="362" y="5"/>
                  <a:pt x="366" y="7"/>
                </a:cubicBezTo>
                <a:cubicBezTo>
                  <a:pt x="367" y="8"/>
                  <a:pt x="367" y="7"/>
                  <a:pt x="367" y="7"/>
                </a:cubicBezTo>
                <a:cubicBezTo>
                  <a:pt x="368" y="7"/>
                  <a:pt x="370" y="7"/>
                  <a:pt x="370" y="8"/>
                </a:cubicBezTo>
                <a:cubicBezTo>
                  <a:pt x="371" y="8"/>
                  <a:pt x="371" y="7"/>
                  <a:pt x="372" y="7"/>
                </a:cubicBezTo>
                <a:cubicBezTo>
                  <a:pt x="373" y="8"/>
                  <a:pt x="373" y="8"/>
                  <a:pt x="374" y="7"/>
                </a:cubicBezTo>
                <a:cubicBezTo>
                  <a:pt x="378" y="7"/>
                  <a:pt x="384" y="9"/>
                  <a:pt x="388" y="9"/>
                </a:cubicBezTo>
                <a:cubicBezTo>
                  <a:pt x="400" y="10"/>
                  <a:pt x="412" y="10"/>
                  <a:pt x="422" y="13"/>
                </a:cubicBezTo>
                <a:cubicBezTo>
                  <a:pt x="422" y="14"/>
                  <a:pt x="421" y="15"/>
                  <a:pt x="421" y="16"/>
                </a:cubicBezTo>
                <a:cubicBezTo>
                  <a:pt x="421" y="17"/>
                  <a:pt x="422" y="17"/>
                  <a:pt x="423" y="16"/>
                </a:cubicBezTo>
                <a:cubicBezTo>
                  <a:pt x="422" y="18"/>
                  <a:pt x="424" y="19"/>
                  <a:pt x="422" y="21"/>
                </a:cubicBezTo>
                <a:cubicBezTo>
                  <a:pt x="423" y="22"/>
                  <a:pt x="426" y="22"/>
                  <a:pt x="428" y="22"/>
                </a:cubicBezTo>
                <a:cubicBezTo>
                  <a:pt x="428" y="23"/>
                  <a:pt x="428" y="23"/>
                  <a:pt x="427" y="23"/>
                </a:cubicBezTo>
                <a:cubicBezTo>
                  <a:pt x="428" y="24"/>
                  <a:pt x="429" y="24"/>
                  <a:pt x="430" y="24"/>
                </a:cubicBezTo>
                <a:cubicBezTo>
                  <a:pt x="429" y="26"/>
                  <a:pt x="430" y="26"/>
                  <a:pt x="431" y="26"/>
                </a:cubicBezTo>
                <a:cubicBezTo>
                  <a:pt x="431" y="27"/>
                  <a:pt x="431" y="27"/>
                  <a:pt x="432" y="27"/>
                </a:cubicBezTo>
                <a:cubicBezTo>
                  <a:pt x="432" y="28"/>
                  <a:pt x="431" y="28"/>
                  <a:pt x="431" y="29"/>
                </a:cubicBezTo>
                <a:cubicBezTo>
                  <a:pt x="431" y="30"/>
                  <a:pt x="432" y="30"/>
                  <a:pt x="433" y="31"/>
                </a:cubicBezTo>
                <a:cubicBezTo>
                  <a:pt x="432" y="32"/>
                  <a:pt x="433" y="32"/>
                  <a:pt x="434" y="33"/>
                </a:cubicBezTo>
                <a:cubicBezTo>
                  <a:pt x="431" y="35"/>
                  <a:pt x="435" y="37"/>
                  <a:pt x="436" y="38"/>
                </a:cubicBezTo>
                <a:cubicBezTo>
                  <a:pt x="437" y="40"/>
                  <a:pt x="435" y="41"/>
                  <a:pt x="435" y="43"/>
                </a:cubicBezTo>
                <a:cubicBezTo>
                  <a:pt x="435" y="46"/>
                  <a:pt x="438" y="46"/>
                  <a:pt x="439" y="49"/>
                </a:cubicBezTo>
                <a:cubicBezTo>
                  <a:pt x="437" y="49"/>
                  <a:pt x="439" y="52"/>
                  <a:pt x="436" y="52"/>
                </a:cubicBezTo>
                <a:cubicBezTo>
                  <a:pt x="436" y="54"/>
                  <a:pt x="437" y="54"/>
                  <a:pt x="436" y="56"/>
                </a:cubicBezTo>
                <a:cubicBezTo>
                  <a:pt x="433" y="55"/>
                  <a:pt x="433" y="60"/>
                  <a:pt x="432" y="62"/>
                </a:cubicBezTo>
                <a:cubicBezTo>
                  <a:pt x="430" y="61"/>
                  <a:pt x="429" y="62"/>
                  <a:pt x="428" y="62"/>
                </a:cubicBezTo>
                <a:cubicBezTo>
                  <a:pt x="428" y="67"/>
                  <a:pt x="433" y="68"/>
                  <a:pt x="437" y="66"/>
                </a:cubicBezTo>
                <a:cubicBezTo>
                  <a:pt x="437" y="65"/>
                  <a:pt x="437" y="64"/>
                  <a:pt x="437" y="64"/>
                </a:cubicBezTo>
                <a:cubicBezTo>
                  <a:pt x="437" y="63"/>
                  <a:pt x="438" y="65"/>
                  <a:pt x="438" y="65"/>
                </a:cubicBezTo>
                <a:cubicBezTo>
                  <a:pt x="438" y="67"/>
                  <a:pt x="441" y="68"/>
                  <a:pt x="441" y="70"/>
                </a:cubicBezTo>
                <a:cubicBezTo>
                  <a:pt x="441" y="70"/>
                  <a:pt x="440" y="71"/>
                  <a:pt x="441" y="71"/>
                </a:cubicBezTo>
                <a:cubicBezTo>
                  <a:pt x="441" y="72"/>
                  <a:pt x="441" y="73"/>
                  <a:pt x="439" y="74"/>
                </a:cubicBezTo>
                <a:cubicBezTo>
                  <a:pt x="440" y="74"/>
                  <a:pt x="441" y="75"/>
                  <a:pt x="441" y="76"/>
                </a:cubicBezTo>
                <a:cubicBezTo>
                  <a:pt x="440" y="76"/>
                  <a:pt x="441" y="78"/>
                  <a:pt x="442" y="78"/>
                </a:cubicBezTo>
                <a:cubicBezTo>
                  <a:pt x="440" y="78"/>
                  <a:pt x="441" y="79"/>
                  <a:pt x="439" y="79"/>
                </a:cubicBezTo>
                <a:cubicBezTo>
                  <a:pt x="439" y="80"/>
                  <a:pt x="440" y="80"/>
                  <a:pt x="440" y="81"/>
                </a:cubicBezTo>
                <a:cubicBezTo>
                  <a:pt x="439" y="81"/>
                  <a:pt x="439" y="81"/>
                  <a:pt x="439" y="82"/>
                </a:cubicBezTo>
                <a:cubicBezTo>
                  <a:pt x="439" y="82"/>
                  <a:pt x="440" y="82"/>
                  <a:pt x="441" y="83"/>
                </a:cubicBezTo>
                <a:cubicBezTo>
                  <a:pt x="440" y="84"/>
                  <a:pt x="437" y="82"/>
                  <a:pt x="437" y="85"/>
                </a:cubicBezTo>
                <a:cubicBezTo>
                  <a:pt x="437" y="85"/>
                  <a:pt x="439" y="85"/>
                  <a:pt x="439" y="85"/>
                </a:cubicBezTo>
                <a:cubicBezTo>
                  <a:pt x="439" y="86"/>
                  <a:pt x="438" y="87"/>
                  <a:pt x="438" y="87"/>
                </a:cubicBezTo>
                <a:cubicBezTo>
                  <a:pt x="438" y="88"/>
                  <a:pt x="437" y="87"/>
                  <a:pt x="437" y="88"/>
                </a:cubicBezTo>
                <a:cubicBezTo>
                  <a:pt x="437" y="88"/>
                  <a:pt x="437" y="88"/>
                  <a:pt x="438" y="88"/>
                </a:cubicBezTo>
                <a:cubicBezTo>
                  <a:pt x="437" y="89"/>
                  <a:pt x="435" y="89"/>
                  <a:pt x="434" y="89"/>
                </a:cubicBezTo>
                <a:cubicBezTo>
                  <a:pt x="434" y="90"/>
                  <a:pt x="435" y="90"/>
                  <a:pt x="435" y="90"/>
                </a:cubicBezTo>
                <a:cubicBezTo>
                  <a:pt x="434" y="92"/>
                  <a:pt x="433" y="93"/>
                  <a:pt x="432" y="94"/>
                </a:cubicBezTo>
                <a:cubicBezTo>
                  <a:pt x="431" y="95"/>
                  <a:pt x="433" y="94"/>
                  <a:pt x="433" y="95"/>
                </a:cubicBezTo>
                <a:cubicBezTo>
                  <a:pt x="424" y="95"/>
                  <a:pt x="416" y="96"/>
                  <a:pt x="409" y="94"/>
                </a:cubicBezTo>
                <a:cubicBezTo>
                  <a:pt x="408" y="95"/>
                  <a:pt x="407" y="95"/>
                  <a:pt x="405" y="95"/>
                </a:cubicBezTo>
                <a:cubicBezTo>
                  <a:pt x="405" y="95"/>
                  <a:pt x="406" y="95"/>
                  <a:pt x="406" y="94"/>
                </a:cubicBezTo>
                <a:cubicBezTo>
                  <a:pt x="405" y="95"/>
                  <a:pt x="404" y="95"/>
                  <a:pt x="402" y="95"/>
                </a:cubicBezTo>
                <a:cubicBezTo>
                  <a:pt x="402" y="93"/>
                  <a:pt x="397" y="94"/>
                  <a:pt x="395" y="93"/>
                </a:cubicBezTo>
                <a:cubicBezTo>
                  <a:pt x="396" y="93"/>
                  <a:pt x="397" y="93"/>
                  <a:pt x="397" y="93"/>
                </a:cubicBezTo>
                <a:cubicBezTo>
                  <a:pt x="398" y="92"/>
                  <a:pt x="395" y="93"/>
                  <a:pt x="396" y="92"/>
                </a:cubicBezTo>
                <a:cubicBezTo>
                  <a:pt x="397" y="92"/>
                  <a:pt x="397" y="92"/>
                  <a:pt x="398" y="92"/>
                </a:cubicBezTo>
                <a:cubicBezTo>
                  <a:pt x="382" y="91"/>
                  <a:pt x="366" y="90"/>
                  <a:pt x="351" y="89"/>
                </a:cubicBezTo>
                <a:cubicBezTo>
                  <a:pt x="354" y="91"/>
                  <a:pt x="355" y="89"/>
                  <a:pt x="357" y="91"/>
                </a:cubicBezTo>
                <a:cubicBezTo>
                  <a:pt x="358" y="90"/>
                  <a:pt x="359" y="90"/>
                  <a:pt x="361" y="91"/>
                </a:cubicBezTo>
                <a:cubicBezTo>
                  <a:pt x="355" y="91"/>
                  <a:pt x="350" y="90"/>
                  <a:pt x="346" y="90"/>
                </a:cubicBezTo>
                <a:cubicBezTo>
                  <a:pt x="347" y="90"/>
                  <a:pt x="347" y="90"/>
                  <a:pt x="347" y="90"/>
                </a:cubicBezTo>
                <a:cubicBezTo>
                  <a:pt x="346" y="89"/>
                  <a:pt x="346" y="90"/>
                  <a:pt x="345" y="90"/>
                </a:cubicBezTo>
                <a:cubicBezTo>
                  <a:pt x="345" y="90"/>
                  <a:pt x="346" y="90"/>
                  <a:pt x="345" y="89"/>
                </a:cubicBezTo>
                <a:cubicBezTo>
                  <a:pt x="342" y="89"/>
                  <a:pt x="341" y="88"/>
                  <a:pt x="338" y="88"/>
                </a:cubicBezTo>
                <a:cubicBezTo>
                  <a:pt x="338" y="88"/>
                  <a:pt x="338" y="88"/>
                  <a:pt x="338" y="88"/>
                </a:cubicBezTo>
                <a:cubicBezTo>
                  <a:pt x="337" y="88"/>
                  <a:pt x="335" y="87"/>
                  <a:pt x="336" y="88"/>
                </a:cubicBezTo>
                <a:cubicBezTo>
                  <a:pt x="335" y="87"/>
                  <a:pt x="334" y="87"/>
                  <a:pt x="333" y="88"/>
                </a:cubicBezTo>
                <a:cubicBezTo>
                  <a:pt x="333" y="88"/>
                  <a:pt x="332" y="88"/>
                  <a:pt x="332" y="87"/>
                </a:cubicBezTo>
                <a:cubicBezTo>
                  <a:pt x="331" y="88"/>
                  <a:pt x="330" y="87"/>
                  <a:pt x="329" y="88"/>
                </a:cubicBezTo>
                <a:cubicBezTo>
                  <a:pt x="328" y="88"/>
                  <a:pt x="329" y="88"/>
                  <a:pt x="329" y="87"/>
                </a:cubicBezTo>
                <a:cubicBezTo>
                  <a:pt x="328" y="87"/>
                  <a:pt x="328" y="88"/>
                  <a:pt x="328" y="88"/>
                </a:cubicBezTo>
                <a:cubicBezTo>
                  <a:pt x="329" y="89"/>
                  <a:pt x="326" y="87"/>
                  <a:pt x="325" y="88"/>
                </a:cubicBezTo>
                <a:cubicBezTo>
                  <a:pt x="325" y="88"/>
                  <a:pt x="324" y="87"/>
                  <a:pt x="325" y="87"/>
                </a:cubicBezTo>
                <a:cubicBezTo>
                  <a:pt x="324" y="87"/>
                  <a:pt x="323" y="88"/>
                  <a:pt x="324" y="88"/>
                </a:cubicBezTo>
                <a:cubicBezTo>
                  <a:pt x="320" y="87"/>
                  <a:pt x="312" y="87"/>
                  <a:pt x="308" y="88"/>
                </a:cubicBezTo>
                <a:cubicBezTo>
                  <a:pt x="307" y="86"/>
                  <a:pt x="305" y="88"/>
                  <a:pt x="304" y="87"/>
                </a:cubicBezTo>
                <a:cubicBezTo>
                  <a:pt x="304" y="88"/>
                  <a:pt x="303" y="88"/>
                  <a:pt x="303" y="88"/>
                </a:cubicBezTo>
                <a:cubicBezTo>
                  <a:pt x="304" y="89"/>
                  <a:pt x="308" y="87"/>
                  <a:pt x="309" y="89"/>
                </a:cubicBezTo>
                <a:cubicBezTo>
                  <a:pt x="312" y="87"/>
                  <a:pt x="318" y="89"/>
                  <a:pt x="321" y="88"/>
                </a:cubicBezTo>
                <a:cubicBezTo>
                  <a:pt x="323" y="89"/>
                  <a:pt x="319" y="90"/>
                  <a:pt x="319" y="89"/>
                </a:cubicBezTo>
                <a:cubicBezTo>
                  <a:pt x="318" y="89"/>
                  <a:pt x="318" y="89"/>
                  <a:pt x="316" y="89"/>
                </a:cubicBezTo>
                <a:cubicBezTo>
                  <a:pt x="316" y="90"/>
                  <a:pt x="317" y="89"/>
                  <a:pt x="317" y="90"/>
                </a:cubicBezTo>
                <a:cubicBezTo>
                  <a:pt x="317" y="90"/>
                  <a:pt x="316" y="89"/>
                  <a:pt x="314" y="90"/>
                </a:cubicBezTo>
                <a:cubicBezTo>
                  <a:pt x="314" y="90"/>
                  <a:pt x="315" y="90"/>
                  <a:pt x="315" y="90"/>
                </a:cubicBezTo>
                <a:cubicBezTo>
                  <a:pt x="311" y="88"/>
                  <a:pt x="309" y="90"/>
                  <a:pt x="305" y="89"/>
                </a:cubicBezTo>
                <a:cubicBezTo>
                  <a:pt x="305" y="90"/>
                  <a:pt x="305" y="90"/>
                  <a:pt x="305" y="90"/>
                </a:cubicBezTo>
                <a:cubicBezTo>
                  <a:pt x="306" y="90"/>
                  <a:pt x="304" y="90"/>
                  <a:pt x="304" y="90"/>
                </a:cubicBezTo>
                <a:cubicBezTo>
                  <a:pt x="305" y="88"/>
                  <a:pt x="302" y="90"/>
                  <a:pt x="299" y="89"/>
                </a:cubicBezTo>
                <a:cubicBezTo>
                  <a:pt x="300" y="90"/>
                  <a:pt x="300" y="90"/>
                  <a:pt x="298" y="90"/>
                </a:cubicBezTo>
                <a:cubicBezTo>
                  <a:pt x="299" y="90"/>
                  <a:pt x="299" y="90"/>
                  <a:pt x="299" y="89"/>
                </a:cubicBezTo>
                <a:cubicBezTo>
                  <a:pt x="296" y="89"/>
                  <a:pt x="292" y="89"/>
                  <a:pt x="288" y="89"/>
                </a:cubicBezTo>
                <a:cubicBezTo>
                  <a:pt x="289" y="88"/>
                  <a:pt x="288" y="88"/>
                  <a:pt x="290" y="88"/>
                </a:cubicBezTo>
                <a:cubicBezTo>
                  <a:pt x="288" y="87"/>
                  <a:pt x="286" y="90"/>
                  <a:pt x="283" y="89"/>
                </a:cubicBezTo>
                <a:cubicBezTo>
                  <a:pt x="282" y="89"/>
                  <a:pt x="284" y="89"/>
                  <a:pt x="285" y="89"/>
                </a:cubicBezTo>
                <a:cubicBezTo>
                  <a:pt x="285" y="88"/>
                  <a:pt x="285" y="88"/>
                  <a:pt x="284" y="88"/>
                </a:cubicBezTo>
                <a:cubicBezTo>
                  <a:pt x="284" y="88"/>
                  <a:pt x="285" y="89"/>
                  <a:pt x="283" y="89"/>
                </a:cubicBezTo>
                <a:cubicBezTo>
                  <a:pt x="284" y="88"/>
                  <a:pt x="282" y="88"/>
                  <a:pt x="281" y="88"/>
                </a:cubicBezTo>
                <a:cubicBezTo>
                  <a:pt x="281" y="89"/>
                  <a:pt x="282" y="88"/>
                  <a:pt x="283" y="88"/>
                </a:cubicBezTo>
                <a:cubicBezTo>
                  <a:pt x="283" y="89"/>
                  <a:pt x="281" y="89"/>
                  <a:pt x="281" y="89"/>
                </a:cubicBezTo>
                <a:cubicBezTo>
                  <a:pt x="279" y="89"/>
                  <a:pt x="279" y="89"/>
                  <a:pt x="279" y="89"/>
                </a:cubicBezTo>
                <a:cubicBezTo>
                  <a:pt x="279" y="88"/>
                  <a:pt x="280" y="89"/>
                  <a:pt x="280" y="88"/>
                </a:cubicBezTo>
                <a:cubicBezTo>
                  <a:pt x="279" y="87"/>
                  <a:pt x="279" y="88"/>
                  <a:pt x="277" y="88"/>
                </a:cubicBezTo>
                <a:cubicBezTo>
                  <a:pt x="279" y="89"/>
                  <a:pt x="277" y="89"/>
                  <a:pt x="277" y="88"/>
                </a:cubicBezTo>
                <a:cubicBezTo>
                  <a:pt x="277" y="88"/>
                  <a:pt x="276" y="89"/>
                  <a:pt x="275" y="89"/>
                </a:cubicBezTo>
                <a:cubicBezTo>
                  <a:pt x="275" y="88"/>
                  <a:pt x="275" y="89"/>
                  <a:pt x="275" y="88"/>
                </a:cubicBezTo>
                <a:cubicBezTo>
                  <a:pt x="275" y="88"/>
                  <a:pt x="274" y="89"/>
                  <a:pt x="274" y="89"/>
                </a:cubicBezTo>
                <a:cubicBezTo>
                  <a:pt x="273" y="89"/>
                  <a:pt x="274" y="89"/>
                  <a:pt x="274" y="88"/>
                </a:cubicBezTo>
                <a:cubicBezTo>
                  <a:pt x="272" y="88"/>
                  <a:pt x="268" y="88"/>
                  <a:pt x="265" y="88"/>
                </a:cubicBezTo>
                <a:cubicBezTo>
                  <a:pt x="265" y="89"/>
                  <a:pt x="265" y="89"/>
                  <a:pt x="266" y="89"/>
                </a:cubicBezTo>
                <a:cubicBezTo>
                  <a:pt x="265" y="90"/>
                  <a:pt x="265" y="88"/>
                  <a:pt x="264" y="88"/>
                </a:cubicBezTo>
                <a:cubicBezTo>
                  <a:pt x="264" y="88"/>
                  <a:pt x="265" y="89"/>
                  <a:pt x="264" y="89"/>
                </a:cubicBezTo>
                <a:cubicBezTo>
                  <a:pt x="262" y="89"/>
                  <a:pt x="265" y="89"/>
                  <a:pt x="264" y="88"/>
                </a:cubicBezTo>
                <a:cubicBezTo>
                  <a:pt x="263" y="89"/>
                  <a:pt x="261" y="88"/>
                  <a:pt x="261" y="89"/>
                </a:cubicBezTo>
                <a:cubicBezTo>
                  <a:pt x="260" y="89"/>
                  <a:pt x="261" y="89"/>
                  <a:pt x="261" y="88"/>
                </a:cubicBezTo>
                <a:cubicBezTo>
                  <a:pt x="259" y="89"/>
                  <a:pt x="259" y="88"/>
                  <a:pt x="257" y="88"/>
                </a:cubicBezTo>
                <a:cubicBezTo>
                  <a:pt x="257" y="89"/>
                  <a:pt x="257" y="89"/>
                  <a:pt x="256" y="89"/>
                </a:cubicBezTo>
                <a:cubicBezTo>
                  <a:pt x="256" y="89"/>
                  <a:pt x="257" y="88"/>
                  <a:pt x="256" y="88"/>
                </a:cubicBezTo>
                <a:cubicBezTo>
                  <a:pt x="255" y="88"/>
                  <a:pt x="255" y="89"/>
                  <a:pt x="253" y="88"/>
                </a:cubicBezTo>
                <a:cubicBezTo>
                  <a:pt x="253" y="88"/>
                  <a:pt x="253" y="89"/>
                  <a:pt x="254" y="89"/>
                </a:cubicBezTo>
                <a:cubicBezTo>
                  <a:pt x="254" y="89"/>
                  <a:pt x="252" y="89"/>
                  <a:pt x="253" y="88"/>
                </a:cubicBezTo>
                <a:cubicBezTo>
                  <a:pt x="251" y="88"/>
                  <a:pt x="252" y="89"/>
                  <a:pt x="250" y="89"/>
                </a:cubicBezTo>
                <a:cubicBezTo>
                  <a:pt x="249" y="89"/>
                  <a:pt x="251" y="90"/>
                  <a:pt x="250" y="89"/>
                </a:cubicBezTo>
                <a:cubicBezTo>
                  <a:pt x="250" y="88"/>
                  <a:pt x="248" y="88"/>
                  <a:pt x="248" y="89"/>
                </a:cubicBezTo>
                <a:cubicBezTo>
                  <a:pt x="248" y="89"/>
                  <a:pt x="248" y="89"/>
                  <a:pt x="247" y="88"/>
                </a:cubicBezTo>
                <a:cubicBezTo>
                  <a:pt x="246" y="88"/>
                  <a:pt x="247" y="90"/>
                  <a:pt x="246" y="89"/>
                </a:cubicBezTo>
                <a:cubicBezTo>
                  <a:pt x="246" y="89"/>
                  <a:pt x="247" y="89"/>
                  <a:pt x="247" y="89"/>
                </a:cubicBezTo>
                <a:cubicBezTo>
                  <a:pt x="245" y="89"/>
                  <a:pt x="243" y="88"/>
                  <a:pt x="243" y="89"/>
                </a:cubicBezTo>
                <a:cubicBezTo>
                  <a:pt x="242" y="90"/>
                  <a:pt x="242" y="88"/>
                  <a:pt x="241" y="88"/>
                </a:cubicBezTo>
                <a:cubicBezTo>
                  <a:pt x="249" y="88"/>
                  <a:pt x="256" y="87"/>
                  <a:pt x="264" y="87"/>
                </a:cubicBezTo>
                <a:cubicBezTo>
                  <a:pt x="271" y="87"/>
                  <a:pt x="278" y="88"/>
                  <a:pt x="283" y="86"/>
                </a:cubicBezTo>
                <a:cubicBezTo>
                  <a:pt x="283" y="86"/>
                  <a:pt x="281" y="87"/>
                  <a:pt x="281" y="86"/>
                </a:cubicBezTo>
                <a:cubicBezTo>
                  <a:pt x="280" y="86"/>
                  <a:pt x="279" y="87"/>
                  <a:pt x="278" y="85"/>
                </a:cubicBezTo>
                <a:cubicBezTo>
                  <a:pt x="278" y="86"/>
                  <a:pt x="278" y="86"/>
                  <a:pt x="278" y="86"/>
                </a:cubicBezTo>
                <a:cubicBezTo>
                  <a:pt x="277" y="86"/>
                  <a:pt x="274" y="87"/>
                  <a:pt x="275" y="85"/>
                </a:cubicBezTo>
                <a:cubicBezTo>
                  <a:pt x="274" y="86"/>
                  <a:pt x="273" y="86"/>
                  <a:pt x="271" y="86"/>
                </a:cubicBezTo>
                <a:cubicBezTo>
                  <a:pt x="271" y="85"/>
                  <a:pt x="272" y="86"/>
                  <a:pt x="272" y="86"/>
                </a:cubicBezTo>
                <a:cubicBezTo>
                  <a:pt x="272" y="85"/>
                  <a:pt x="270" y="86"/>
                  <a:pt x="270" y="85"/>
                </a:cubicBezTo>
                <a:cubicBezTo>
                  <a:pt x="271" y="86"/>
                  <a:pt x="269" y="86"/>
                  <a:pt x="269" y="86"/>
                </a:cubicBezTo>
                <a:cubicBezTo>
                  <a:pt x="268" y="86"/>
                  <a:pt x="268" y="85"/>
                  <a:pt x="267" y="86"/>
                </a:cubicBezTo>
                <a:cubicBezTo>
                  <a:pt x="268" y="86"/>
                  <a:pt x="264" y="87"/>
                  <a:pt x="263" y="85"/>
                </a:cubicBezTo>
                <a:cubicBezTo>
                  <a:pt x="262" y="85"/>
                  <a:pt x="263" y="86"/>
                  <a:pt x="262" y="86"/>
                </a:cubicBezTo>
                <a:cubicBezTo>
                  <a:pt x="260" y="84"/>
                  <a:pt x="258" y="87"/>
                  <a:pt x="255" y="86"/>
                </a:cubicBezTo>
                <a:cubicBezTo>
                  <a:pt x="255" y="86"/>
                  <a:pt x="255" y="86"/>
                  <a:pt x="256" y="86"/>
                </a:cubicBezTo>
                <a:cubicBezTo>
                  <a:pt x="255" y="87"/>
                  <a:pt x="255" y="86"/>
                  <a:pt x="253" y="86"/>
                </a:cubicBezTo>
                <a:cubicBezTo>
                  <a:pt x="253" y="87"/>
                  <a:pt x="252" y="86"/>
                  <a:pt x="252" y="86"/>
                </a:cubicBezTo>
                <a:cubicBezTo>
                  <a:pt x="251" y="86"/>
                  <a:pt x="252" y="86"/>
                  <a:pt x="252" y="86"/>
                </a:cubicBezTo>
                <a:cubicBezTo>
                  <a:pt x="251" y="86"/>
                  <a:pt x="251" y="86"/>
                  <a:pt x="250" y="86"/>
                </a:cubicBezTo>
                <a:cubicBezTo>
                  <a:pt x="251" y="86"/>
                  <a:pt x="251" y="86"/>
                  <a:pt x="251" y="86"/>
                </a:cubicBezTo>
                <a:cubicBezTo>
                  <a:pt x="248" y="86"/>
                  <a:pt x="246" y="87"/>
                  <a:pt x="242" y="86"/>
                </a:cubicBezTo>
                <a:cubicBezTo>
                  <a:pt x="243" y="86"/>
                  <a:pt x="243" y="86"/>
                  <a:pt x="243" y="86"/>
                </a:cubicBezTo>
                <a:cubicBezTo>
                  <a:pt x="242" y="87"/>
                  <a:pt x="242" y="87"/>
                  <a:pt x="242" y="86"/>
                </a:cubicBezTo>
                <a:cubicBezTo>
                  <a:pt x="241" y="86"/>
                  <a:pt x="240" y="86"/>
                  <a:pt x="240" y="87"/>
                </a:cubicBezTo>
                <a:cubicBezTo>
                  <a:pt x="239" y="87"/>
                  <a:pt x="239" y="85"/>
                  <a:pt x="238" y="86"/>
                </a:cubicBezTo>
                <a:cubicBezTo>
                  <a:pt x="238" y="87"/>
                  <a:pt x="239" y="86"/>
                  <a:pt x="239" y="86"/>
                </a:cubicBezTo>
                <a:cubicBezTo>
                  <a:pt x="239" y="87"/>
                  <a:pt x="236" y="87"/>
                  <a:pt x="238" y="86"/>
                </a:cubicBezTo>
                <a:cubicBezTo>
                  <a:pt x="237" y="86"/>
                  <a:pt x="237" y="86"/>
                  <a:pt x="236" y="86"/>
                </a:cubicBezTo>
                <a:cubicBezTo>
                  <a:pt x="236" y="87"/>
                  <a:pt x="237" y="86"/>
                  <a:pt x="237" y="87"/>
                </a:cubicBezTo>
                <a:cubicBezTo>
                  <a:pt x="236" y="87"/>
                  <a:pt x="236" y="87"/>
                  <a:pt x="235" y="86"/>
                </a:cubicBezTo>
                <a:cubicBezTo>
                  <a:pt x="235" y="87"/>
                  <a:pt x="234" y="86"/>
                  <a:pt x="233" y="87"/>
                </a:cubicBezTo>
                <a:cubicBezTo>
                  <a:pt x="233" y="86"/>
                  <a:pt x="233" y="87"/>
                  <a:pt x="233" y="86"/>
                </a:cubicBezTo>
                <a:cubicBezTo>
                  <a:pt x="232" y="86"/>
                  <a:pt x="231" y="86"/>
                  <a:pt x="229" y="86"/>
                </a:cubicBezTo>
                <a:cubicBezTo>
                  <a:pt x="230" y="87"/>
                  <a:pt x="229" y="88"/>
                  <a:pt x="228" y="86"/>
                </a:cubicBezTo>
                <a:cubicBezTo>
                  <a:pt x="227" y="87"/>
                  <a:pt x="227" y="86"/>
                  <a:pt x="226" y="86"/>
                </a:cubicBezTo>
                <a:cubicBezTo>
                  <a:pt x="226" y="87"/>
                  <a:pt x="226" y="87"/>
                  <a:pt x="226" y="87"/>
                </a:cubicBezTo>
                <a:cubicBezTo>
                  <a:pt x="226" y="87"/>
                  <a:pt x="225" y="87"/>
                  <a:pt x="225" y="86"/>
                </a:cubicBezTo>
                <a:cubicBezTo>
                  <a:pt x="221" y="86"/>
                  <a:pt x="218" y="86"/>
                  <a:pt x="215" y="86"/>
                </a:cubicBezTo>
                <a:cubicBezTo>
                  <a:pt x="214" y="86"/>
                  <a:pt x="216" y="86"/>
                  <a:pt x="215" y="85"/>
                </a:cubicBezTo>
                <a:cubicBezTo>
                  <a:pt x="213" y="88"/>
                  <a:pt x="210" y="86"/>
                  <a:pt x="208" y="87"/>
                </a:cubicBezTo>
                <a:cubicBezTo>
                  <a:pt x="207" y="86"/>
                  <a:pt x="206" y="88"/>
                  <a:pt x="205" y="87"/>
                </a:cubicBezTo>
                <a:cubicBezTo>
                  <a:pt x="204" y="86"/>
                  <a:pt x="206" y="87"/>
                  <a:pt x="206" y="87"/>
                </a:cubicBezTo>
                <a:cubicBezTo>
                  <a:pt x="205" y="86"/>
                  <a:pt x="204" y="87"/>
                  <a:pt x="203" y="86"/>
                </a:cubicBezTo>
                <a:cubicBezTo>
                  <a:pt x="203" y="86"/>
                  <a:pt x="203" y="87"/>
                  <a:pt x="204" y="87"/>
                </a:cubicBezTo>
                <a:cubicBezTo>
                  <a:pt x="203" y="88"/>
                  <a:pt x="202" y="87"/>
                  <a:pt x="202" y="88"/>
                </a:cubicBezTo>
                <a:cubicBezTo>
                  <a:pt x="202" y="87"/>
                  <a:pt x="201" y="87"/>
                  <a:pt x="203" y="87"/>
                </a:cubicBezTo>
                <a:cubicBezTo>
                  <a:pt x="203" y="86"/>
                  <a:pt x="202" y="87"/>
                  <a:pt x="201" y="86"/>
                </a:cubicBezTo>
                <a:cubicBezTo>
                  <a:pt x="201" y="87"/>
                  <a:pt x="202" y="87"/>
                  <a:pt x="201" y="87"/>
                </a:cubicBezTo>
                <a:cubicBezTo>
                  <a:pt x="201" y="87"/>
                  <a:pt x="201" y="87"/>
                  <a:pt x="201" y="86"/>
                </a:cubicBezTo>
                <a:cubicBezTo>
                  <a:pt x="200" y="86"/>
                  <a:pt x="200" y="87"/>
                  <a:pt x="199" y="87"/>
                </a:cubicBezTo>
                <a:cubicBezTo>
                  <a:pt x="199" y="87"/>
                  <a:pt x="201" y="87"/>
                  <a:pt x="200" y="88"/>
                </a:cubicBezTo>
                <a:cubicBezTo>
                  <a:pt x="199" y="88"/>
                  <a:pt x="199" y="87"/>
                  <a:pt x="199" y="86"/>
                </a:cubicBezTo>
                <a:cubicBezTo>
                  <a:pt x="199" y="86"/>
                  <a:pt x="198" y="86"/>
                  <a:pt x="198" y="86"/>
                </a:cubicBezTo>
                <a:cubicBezTo>
                  <a:pt x="198" y="87"/>
                  <a:pt x="199" y="87"/>
                  <a:pt x="199" y="87"/>
                </a:cubicBezTo>
                <a:cubicBezTo>
                  <a:pt x="199" y="88"/>
                  <a:pt x="198" y="88"/>
                  <a:pt x="197" y="88"/>
                </a:cubicBezTo>
                <a:cubicBezTo>
                  <a:pt x="197" y="88"/>
                  <a:pt x="198" y="88"/>
                  <a:pt x="198" y="87"/>
                </a:cubicBezTo>
                <a:cubicBezTo>
                  <a:pt x="197" y="88"/>
                  <a:pt x="195" y="88"/>
                  <a:pt x="195" y="87"/>
                </a:cubicBezTo>
                <a:cubicBezTo>
                  <a:pt x="194" y="87"/>
                  <a:pt x="194" y="87"/>
                  <a:pt x="194" y="87"/>
                </a:cubicBezTo>
                <a:cubicBezTo>
                  <a:pt x="193" y="87"/>
                  <a:pt x="193" y="88"/>
                  <a:pt x="192" y="88"/>
                </a:cubicBezTo>
                <a:cubicBezTo>
                  <a:pt x="193" y="87"/>
                  <a:pt x="193" y="88"/>
                  <a:pt x="193" y="88"/>
                </a:cubicBezTo>
                <a:cubicBezTo>
                  <a:pt x="193" y="86"/>
                  <a:pt x="190" y="88"/>
                  <a:pt x="190" y="86"/>
                </a:cubicBezTo>
                <a:cubicBezTo>
                  <a:pt x="190" y="86"/>
                  <a:pt x="190" y="87"/>
                  <a:pt x="188" y="87"/>
                </a:cubicBezTo>
                <a:cubicBezTo>
                  <a:pt x="189" y="88"/>
                  <a:pt x="188" y="87"/>
                  <a:pt x="188" y="88"/>
                </a:cubicBezTo>
                <a:cubicBezTo>
                  <a:pt x="187" y="88"/>
                  <a:pt x="188" y="87"/>
                  <a:pt x="187" y="86"/>
                </a:cubicBezTo>
                <a:cubicBezTo>
                  <a:pt x="187" y="86"/>
                  <a:pt x="186" y="87"/>
                  <a:pt x="187" y="88"/>
                </a:cubicBezTo>
                <a:cubicBezTo>
                  <a:pt x="184" y="88"/>
                  <a:pt x="181" y="88"/>
                  <a:pt x="179" y="87"/>
                </a:cubicBezTo>
                <a:cubicBezTo>
                  <a:pt x="180" y="88"/>
                  <a:pt x="181" y="87"/>
                  <a:pt x="182" y="87"/>
                </a:cubicBezTo>
                <a:cubicBezTo>
                  <a:pt x="182" y="86"/>
                  <a:pt x="178" y="87"/>
                  <a:pt x="178" y="86"/>
                </a:cubicBezTo>
                <a:cubicBezTo>
                  <a:pt x="176" y="87"/>
                  <a:pt x="174" y="87"/>
                  <a:pt x="173" y="86"/>
                </a:cubicBezTo>
                <a:cubicBezTo>
                  <a:pt x="169" y="88"/>
                  <a:pt x="163" y="86"/>
                  <a:pt x="158" y="87"/>
                </a:cubicBezTo>
                <a:cubicBezTo>
                  <a:pt x="157" y="87"/>
                  <a:pt x="158" y="86"/>
                  <a:pt x="157" y="86"/>
                </a:cubicBezTo>
                <a:cubicBezTo>
                  <a:pt x="156" y="87"/>
                  <a:pt x="152" y="87"/>
                  <a:pt x="149" y="86"/>
                </a:cubicBezTo>
                <a:cubicBezTo>
                  <a:pt x="146" y="87"/>
                  <a:pt x="143" y="86"/>
                  <a:pt x="140" y="86"/>
                </a:cubicBezTo>
                <a:cubicBezTo>
                  <a:pt x="140" y="85"/>
                  <a:pt x="142" y="85"/>
                  <a:pt x="142" y="86"/>
                </a:cubicBezTo>
                <a:cubicBezTo>
                  <a:pt x="142" y="86"/>
                  <a:pt x="142" y="85"/>
                  <a:pt x="142" y="85"/>
                </a:cubicBezTo>
                <a:cubicBezTo>
                  <a:pt x="143" y="85"/>
                  <a:pt x="143" y="86"/>
                  <a:pt x="143" y="86"/>
                </a:cubicBezTo>
                <a:cubicBezTo>
                  <a:pt x="144" y="86"/>
                  <a:pt x="144" y="86"/>
                  <a:pt x="143" y="86"/>
                </a:cubicBezTo>
                <a:cubicBezTo>
                  <a:pt x="147" y="84"/>
                  <a:pt x="154" y="86"/>
                  <a:pt x="157" y="86"/>
                </a:cubicBezTo>
                <a:cubicBezTo>
                  <a:pt x="157" y="86"/>
                  <a:pt x="157" y="85"/>
                  <a:pt x="158" y="85"/>
                </a:cubicBezTo>
                <a:cubicBezTo>
                  <a:pt x="162" y="85"/>
                  <a:pt x="166" y="86"/>
                  <a:pt x="169" y="86"/>
                </a:cubicBezTo>
                <a:cubicBezTo>
                  <a:pt x="169" y="85"/>
                  <a:pt x="168" y="85"/>
                  <a:pt x="168" y="85"/>
                </a:cubicBezTo>
                <a:cubicBezTo>
                  <a:pt x="158" y="84"/>
                  <a:pt x="144" y="85"/>
                  <a:pt x="136" y="85"/>
                </a:cubicBezTo>
                <a:cubicBezTo>
                  <a:pt x="136" y="85"/>
                  <a:pt x="136" y="85"/>
                  <a:pt x="136" y="84"/>
                </a:cubicBezTo>
                <a:cubicBezTo>
                  <a:pt x="133" y="85"/>
                  <a:pt x="130" y="84"/>
                  <a:pt x="130" y="85"/>
                </a:cubicBezTo>
                <a:cubicBezTo>
                  <a:pt x="129" y="85"/>
                  <a:pt x="129" y="85"/>
                  <a:pt x="129" y="84"/>
                </a:cubicBezTo>
                <a:cubicBezTo>
                  <a:pt x="129" y="84"/>
                  <a:pt x="128" y="86"/>
                  <a:pt x="128" y="84"/>
                </a:cubicBezTo>
                <a:cubicBezTo>
                  <a:pt x="127" y="84"/>
                  <a:pt x="127" y="85"/>
                  <a:pt x="128" y="85"/>
                </a:cubicBezTo>
                <a:cubicBezTo>
                  <a:pt x="125" y="85"/>
                  <a:pt x="120" y="86"/>
                  <a:pt x="119" y="84"/>
                </a:cubicBezTo>
                <a:cubicBezTo>
                  <a:pt x="118" y="84"/>
                  <a:pt x="119" y="85"/>
                  <a:pt x="119" y="85"/>
                </a:cubicBezTo>
                <a:cubicBezTo>
                  <a:pt x="118" y="84"/>
                  <a:pt x="117" y="85"/>
                  <a:pt x="117" y="84"/>
                </a:cubicBezTo>
                <a:cubicBezTo>
                  <a:pt x="116" y="85"/>
                  <a:pt x="114" y="85"/>
                  <a:pt x="112" y="84"/>
                </a:cubicBezTo>
                <a:cubicBezTo>
                  <a:pt x="112" y="86"/>
                  <a:pt x="112" y="84"/>
                  <a:pt x="111" y="85"/>
                </a:cubicBezTo>
                <a:cubicBezTo>
                  <a:pt x="111" y="85"/>
                  <a:pt x="110" y="84"/>
                  <a:pt x="110" y="85"/>
                </a:cubicBezTo>
                <a:cubicBezTo>
                  <a:pt x="107" y="83"/>
                  <a:pt x="102" y="85"/>
                  <a:pt x="97" y="85"/>
                </a:cubicBezTo>
                <a:cubicBezTo>
                  <a:pt x="99" y="83"/>
                  <a:pt x="95" y="85"/>
                  <a:pt x="95" y="84"/>
                </a:cubicBezTo>
                <a:cubicBezTo>
                  <a:pt x="95" y="85"/>
                  <a:pt x="90" y="85"/>
                  <a:pt x="90" y="84"/>
                </a:cubicBezTo>
                <a:cubicBezTo>
                  <a:pt x="90" y="84"/>
                  <a:pt x="90" y="85"/>
                  <a:pt x="89" y="85"/>
                </a:cubicBezTo>
                <a:cubicBezTo>
                  <a:pt x="91" y="86"/>
                  <a:pt x="94" y="86"/>
                  <a:pt x="96" y="85"/>
                </a:cubicBezTo>
                <a:cubicBezTo>
                  <a:pt x="96" y="85"/>
                  <a:pt x="96" y="86"/>
                  <a:pt x="96" y="86"/>
                </a:cubicBezTo>
                <a:cubicBezTo>
                  <a:pt x="96" y="86"/>
                  <a:pt x="96" y="86"/>
                  <a:pt x="96" y="86"/>
                </a:cubicBezTo>
                <a:cubicBezTo>
                  <a:pt x="89" y="86"/>
                  <a:pt x="84" y="86"/>
                  <a:pt x="77" y="86"/>
                </a:cubicBezTo>
                <a:cubicBezTo>
                  <a:pt x="77" y="87"/>
                  <a:pt x="77" y="87"/>
                  <a:pt x="77" y="87"/>
                </a:cubicBezTo>
                <a:cubicBezTo>
                  <a:pt x="77" y="87"/>
                  <a:pt x="76" y="87"/>
                  <a:pt x="77" y="86"/>
                </a:cubicBezTo>
                <a:cubicBezTo>
                  <a:pt x="76" y="87"/>
                  <a:pt x="75" y="87"/>
                  <a:pt x="75" y="87"/>
                </a:cubicBezTo>
                <a:cubicBezTo>
                  <a:pt x="74" y="86"/>
                  <a:pt x="73" y="86"/>
                  <a:pt x="73" y="86"/>
                </a:cubicBezTo>
                <a:cubicBezTo>
                  <a:pt x="59" y="86"/>
                  <a:pt x="49" y="88"/>
                  <a:pt x="36" y="86"/>
                </a:cubicBezTo>
                <a:cubicBezTo>
                  <a:pt x="34" y="87"/>
                  <a:pt x="35" y="87"/>
                  <a:pt x="32" y="87"/>
                </a:cubicBezTo>
                <a:cubicBezTo>
                  <a:pt x="32" y="87"/>
                  <a:pt x="32" y="87"/>
                  <a:pt x="32" y="87"/>
                </a:cubicBezTo>
                <a:cubicBezTo>
                  <a:pt x="29" y="87"/>
                  <a:pt x="24" y="87"/>
                  <a:pt x="20" y="87"/>
                </a:cubicBezTo>
                <a:cubicBezTo>
                  <a:pt x="20" y="86"/>
                  <a:pt x="21" y="87"/>
                  <a:pt x="22" y="86"/>
                </a:cubicBezTo>
                <a:cubicBezTo>
                  <a:pt x="20" y="86"/>
                  <a:pt x="20" y="86"/>
                  <a:pt x="17" y="86"/>
                </a:cubicBezTo>
                <a:cubicBezTo>
                  <a:pt x="19" y="85"/>
                  <a:pt x="24" y="86"/>
                  <a:pt x="27" y="85"/>
                </a:cubicBezTo>
                <a:cubicBezTo>
                  <a:pt x="28" y="85"/>
                  <a:pt x="26" y="85"/>
                  <a:pt x="28" y="85"/>
                </a:cubicBezTo>
                <a:cubicBezTo>
                  <a:pt x="27" y="84"/>
                  <a:pt x="26" y="85"/>
                  <a:pt x="25" y="85"/>
                </a:cubicBezTo>
                <a:cubicBezTo>
                  <a:pt x="26" y="84"/>
                  <a:pt x="29" y="83"/>
                  <a:pt x="31" y="84"/>
                </a:cubicBezTo>
                <a:cubicBezTo>
                  <a:pt x="30" y="84"/>
                  <a:pt x="29" y="84"/>
                  <a:pt x="28" y="84"/>
                </a:cubicBezTo>
                <a:cubicBezTo>
                  <a:pt x="28" y="85"/>
                  <a:pt x="29" y="85"/>
                  <a:pt x="29" y="85"/>
                </a:cubicBezTo>
                <a:cubicBezTo>
                  <a:pt x="29" y="85"/>
                  <a:pt x="30" y="84"/>
                  <a:pt x="31" y="85"/>
                </a:cubicBezTo>
                <a:cubicBezTo>
                  <a:pt x="30" y="86"/>
                  <a:pt x="32" y="85"/>
                  <a:pt x="32" y="85"/>
                </a:cubicBezTo>
                <a:cubicBezTo>
                  <a:pt x="32" y="85"/>
                  <a:pt x="32" y="85"/>
                  <a:pt x="32" y="85"/>
                </a:cubicBezTo>
                <a:cubicBezTo>
                  <a:pt x="34" y="86"/>
                  <a:pt x="37" y="84"/>
                  <a:pt x="38" y="85"/>
                </a:cubicBezTo>
                <a:cubicBezTo>
                  <a:pt x="39" y="85"/>
                  <a:pt x="39" y="84"/>
                  <a:pt x="39" y="84"/>
                </a:cubicBezTo>
                <a:cubicBezTo>
                  <a:pt x="39" y="85"/>
                  <a:pt x="41" y="85"/>
                  <a:pt x="42" y="85"/>
                </a:cubicBezTo>
                <a:cubicBezTo>
                  <a:pt x="40" y="84"/>
                  <a:pt x="42" y="84"/>
                  <a:pt x="42" y="84"/>
                </a:cubicBezTo>
                <a:cubicBezTo>
                  <a:pt x="42" y="84"/>
                  <a:pt x="42" y="84"/>
                  <a:pt x="42" y="85"/>
                </a:cubicBezTo>
                <a:cubicBezTo>
                  <a:pt x="43" y="85"/>
                  <a:pt x="43" y="84"/>
                  <a:pt x="44" y="85"/>
                </a:cubicBezTo>
                <a:cubicBezTo>
                  <a:pt x="44" y="85"/>
                  <a:pt x="44" y="84"/>
                  <a:pt x="45" y="84"/>
                </a:cubicBezTo>
                <a:cubicBezTo>
                  <a:pt x="45" y="84"/>
                  <a:pt x="45" y="84"/>
                  <a:pt x="44" y="84"/>
                </a:cubicBezTo>
                <a:cubicBezTo>
                  <a:pt x="48" y="85"/>
                  <a:pt x="55" y="85"/>
                  <a:pt x="59" y="84"/>
                </a:cubicBezTo>
                <a:cubicBezTo>
                  <a:pt x="60" y="84"/>
                  <a:pt x="63" y="83"/>
                  <a:pt x="65" y="84"/>
                </a:cubicBezTo>
                <a:cubicBezTo>
                  <a:pt x="66" y="84"/>
                  <a:pt x="70" y="84"/>
                  <a:pt x="72" y="84"/>
                </a:cubicBezTo>
                <a:cubicBezTo>
                  <a:pt x="72" y="83"/>
                  <a:pt x="73" y="83"/>
                  <a:pt x="74" y="83"/>
                </a:cubicBezTo>
                <a:cubicBezTo>
                  <a:pt x="74" y="84"/>
                  <a:pt x="76" y="83"/>
                  <a:pt x="77" y="84"/>
                </a:cubicBezTo>
                <a:cubicBezTo>
                  <a:pt x="78" y="84"/>
                  <a:pt x="78" y="83"/>
                  <a:pt x="79" y="83"/>
                </a:cubicBezTo>
                <a:cubicBezTo>
                  <a:pt x="80" y="83"/>
                  <a:pt x="79" y="83"/>
                  <a:pt x="78" y="83"/>
                </a:cubicBezTo>
                <a:cubicBezTo>
                  <a:pt x="79" y="84"/>
                  <a:pt x="79" y="83"/>
                  <a:pt x="80" y="84"/>
                </a:cubicBezTo>
                <a:cubicBezTo>
                  <a:pt x="80" y="83"/>
                  <a:pt x="80" y="82"/>
                  <a:pt x="81" y="83"/>
                </a:cubicBezTo>
                <a:cubicBezTo>
                  <a:pt x="81" y="83"/>
                  <a:pt x="81" y="83"/>
                  <a:pt x="80" y="83"/>
                </a:cubicBezTo>
                <a:cubicBezTo>
                  <a:pt x="80" y="84"/>
                  <a:pt x="82" y="83"/>
                  <a:pt x="82" y="84"/>
                </a:cubicBezTo>
                <a:cubicBezTo>
                  <a:pt x="82" y="84"/>
                  <a:pt x="82" y="83"/>
                  <a:pt x="82" y="83"/>
                </a:cubicBezTo>
                <a:cubicBezTo>
                  <a:pt x="83" y="83"/>
                  <a:pt x="82" y="83"/>
                  <a:pt x="83" y="84"/>
                </a:cubicBezTo>
                <a:cubicBezTo>
                  <a:pt x="83" y="83"/>
                  <a:pt x="83" y="82"/>
                  <a:pt x="84" y="84"/>
                </a:cubicBezTo>
                <a:cubicBezTo>
                  <a:pt x="84" y="83"/>
                  <a:pt x="84" y="83"/>
                  <a:pt x="84" y="83"/>
                </a:cubicBezTo>
                <a:cubicBezTo>
                  <a:pt x="86" y="83"/>
                  <a:pt x="87" y="83"/>
                  <a:pt x="90" y="83"/>
                </a:cubicBezTo>
                <a:cubicBezTo>
                  <a:pt x="90" y="83"/>
                  <a:pt x="90" y="83"/>
                  <a:pt x="90" y="82"/>
                </a:cubicBezTo>
                <a:cubicBezTo>
                  <a:pt x="90" y="83"/>
                  <a:pt x="94" y="84"/>
                  <a:pt x="94" y="83"/>
                </a:cubicBezTo>
                <a:cubicBezTo>
                  <a:pt x="94" y="83"/>
                  <a:pt x="94" y="83"/>
                  <a:pt x="95" y="84"/>
                </a:cubicBezTo>
                <a:cubicBezTo>
                  <a:pt x="95" y="84"/>
                  <a:pt x="95" y="83"/>
                  <a:pt x="95" y="83"/>
                </a:cubicBezTo>
                <a:cubicBezTo>
                  <a:pt x="98" y="83"/>
                  <a:pt x="101" y="82"/>
                  <a:pt x="102" y="84"/>
                </a:cubicBezTo>
                <a:cubicBezTo>
                  <a:pt x="102" y="84"/>
                  <a:pt x="102" y="83"/>
                  <a:pt x="102" y="83"/>
                </a:cubicBezTo>
                <a:cubicBezTo>
                  <a:pt x="105" y="84"/>
                  <a:pt x="108" y="83"/>
                  <a:pt x="109" y="84"/>
                </a:cubicBezTo>
                <a:cubicBezTo>
                  <a:pt x="110" y="84"/>
                  <a:pt x="109" y="83"/>
                  <a:pt x="109" y="83"/>
                </a:cubicBezTo>
                <a:cubicBezTo>
                  <a:pt x="110" y="83"/>
                  <a:pt x="110" y="83"/>
                  <a:pt x="110" y="84"/>
                </a:cubicBezTo>
                <a:cubicBezTo>
                  <a:pt x="110" y="84"/>
                  <a:pt x="110" y="83"/>
                  <a:pt x="110" y="83"/>
                </a:cubicBezTo>
                <a:cubicBezTo>
                  <a:pt x="111" y="83"/>
                  <a:pt x="111" y="83"/>
                  <a:pt x="112" y="83"/>
                </a:cubicBezTo>
                <a:cubicBezTo>
                  <a:pt x="112" y="84"/>
                  <a:pt x="112" y="84"/>
                  <a:pt x="112" y="84"/>
                </a:cubicBezTo>
                <a:cubicBezTo>
                  <a:pt x="113" y="84"/>
                  <a:pt x="112" y="84"/>
                  <a:pt x="113" y="84"/>
                </a:cubicBezTo>
                <a:cubicBezTo>
                  <a:pt x="113" y="83"/>
                  <a:pt x="113" y="83"/>
                  <a:pt x="114" y="84"/>
                </a:cubicBezTo>
                <a:cubicBezTo>
                  <a:pt x="114" y="84"/>
                  <a:pt x="114" y="83"/>
                  <a:pt x="114" y="83"/>
                </a:cubicBezTo>
                <a:cubicBezTo>
                  <a:pt x="115" y="84"/>
                  <a:pt x="119" y="83"/>
                  <a:pt x="122" y="83"/>
                </a:cubicBezTo>
                <a:cubicBezTo>
                  <a:pt x="122" y="83"/>
                  <a:pt x="121" y="82"/>
                  <a:pt x="121" y="82"/>
                </a:cubicBezTo>
                <a:cubicBezTo>
                  <a:pt x="121" y="82"/>
                  <a:pt x="123" y="82"/>
                  <a:pt x="124" y="82"/>
                </a:cubicBezTo>
                <a:cubicBezTo>
                  <a:pt x="124" y="83"/>
                  <a:pt x="124" y="83"/>
                  <a:pt x="125" y="83"/>
                </a:cubicBezTo>
                <a:cubicBezTo>
                  <a:pt x="126" y="83"/>
                  <a:pt x="125" y="83"/>
                  <a:pt x="125" y="82"/>
                </a:cubicBezTo>
                <a:cubicBezTo>
                  <a:pt x="125" y="82"/>
                  <a:pt x="126" y="83"/>
                  <a:pt x="126" y="82"/>
                </a:cubicBezTo>
                <a:cubicBezTo>
                  <a:pt x="126" y="82"/>
                  <a:pt x="125" y="83"/>
                  <a:pt x="126" y="84"/>
                </a:cubicBezTo>
                <a:cubicBezTo>
                  <a:pt x="127" y="84"/>
                  <a:pt x="126" y="82"/>
                  <a:pt x="126" y="82"/>
                </a:cubicBezTo>
                <a:cubicBezTo>
                  <a:pt x="128" y="82"/>
                  <a:pt x="129" y="82"/>
                  <a:pt x="130" y="82"/>
                </a:cubicBezTo>
                <a:cubicBezTo>
                  <a:pt x="130" y="83"/>
                  <a:pt x="129" y="82"/>
                  <a:pt x="128" y="82"/>
                </a:cubicBezTo>
                <a:cubicBezTo>
                  <a:pt x="128" y="83"/>
                  <a:pt x="128" y="83"/>
                  <a:pt x="128" y="83"/>
                </a:cubicBezTo>
                <a:cubicBezTo>
                  <a:pt x="129" y="83"/>
                  <a:pt x="129" y="83"/>
                  <a:pt x="130" y="83"/>
                </a:cubicBezTo>
                <a:cubicBezTo>
                  <a:pt x="131" y="83"/>
                  <a:pt x="131" y="82"/>
                  <a:pt x="131" y="82"/>
                </a:cubicBezTo>
                <a:cubicBezTo>
                  <a:pt x="131" y="82"/>
                  <a:pt x="131" y="83"/>
                  <a:pt x="132" y="82"/>
                </a:cubicBezTo>
                <a:cubicBezTo>
                  <a:pt x="132" y="83"/>
                  <a:pt x="132" y="83"/>
                  <a:pt x="131" y="83"/>
                </a:cubicBezTo>
                <a:cubicBezTo>
                  <a:pt x="131" y="83"/>
                  <a:pt x="132" y="84"/>
                  <a:pt x="132" y="84"/>
                </a:cubicBezTo>
                <a:cubicBezTo>
                  <a:pt x="133" y="84"/>
                  <a:pt x="133" y="83"/>
                  <a:pt x="133" y="83"/>
                </a:cubicBezTo>
                <a:cubicBezTo>
                  <a:pt x="133" y="83"/>
                  <a:pt x="133" y="83"/>
                  <a:pt x="132" y="83"/>
                </a:cubicBezTo>
                <a:cubicBezTo>
                  <a:pt x="133" y="82"/>
                  <a:pt x="133" y="83"/>
                  <a:pt x="134" y="83"/>
                </a:cubicBezTo>
                <a:cubicBezTo>
                  <a:pt x="135" y="83"/>
                  <a:pt x="134" y="83"/>
                  <a:pt x="134" y="82"/>
                </a:cubicBezTo>
                <a:cubicBezTo>
                  <a:pt x="135" y="82"/>
                  <a:pt x="136" y="83"/>
                  <a:pt x="137" y="83"/>
                </a:cubicBezTo>
                <a:cubicBezTo>
                  <a:pt x="137" y="83"/>
                  <a:pt x="136" y="82"/>
                  <a:pt x="136" y="82"/>
                </a:cubicBezTo>
                <a:cubicBezTo>
                  <a:pt x="136" y="82"/>
                  <a:pt x="136" y="82"/>
                  <a:pt x="136" y="82"/>
                </a:cubicBezTo>
                <a:cubicBezTo>
                  <a:pt x="139" y="81"/>
                  <a:pt x="147" y="82"/>
                  <a:pt x="153" y="82"/>
                </a:cubicBezTo>
                <a:cubicBezTo>
                  <a:pt x="146" y="81"/>
                  <a:pt x="140" y="81"/>
                  <a:pt x="136" y="81"/>
                </a:cubicBezTo>
                <a:cubicBezTo>
                  <a:pt x="136" y="81"/>
                  <a:pt x="134" y="80"/>
                  <a:pt x="135" y="80"/>
                </a:cubicBezTo>
                <a:cubicBezTo>
                  <a:pt x="135" y="80"/>
                  <a:pt x="135" y="80"/>
                  <a:pt x="134" y="80"/>
                </a:cubicBezTo>
                <a:cubicBezTo>
                  <a:pt x="133" y="80"/>
                  <a:pt x="134" y="81"/>
                  <a:pt x="134" y="81"/>
                </a:cubicBezTo>
                <a:cubicBezTo>
                  <a:pt x="134" y="82"/>
                  <a:pt x="133" y="81"/>
                  <a:pt x="132" y="81"/>
                </a:cubicBezTo>
                <a:cubicBezTo>
                  <a:pt x="133" y="80"/>
                  <a:pt x="127" y="80"/>
                  <a:pt x="128" y="81"/>
                </a:cubicBezTo>
                <a:cubicBezTo>
                  <a:pt x="127" y="81"/>
                  <a:pt x="127" y="81"/>
                  <a:pt x="127" y="80"/>
                </a:cubicBezTo>
                <a:cubicBezTo>
                  <a:pt x="124" y="80"/>
                  <a:pt x="120" y="82"/>
                  <a:pt x="119" y="81"/>
                </a:cubicBezTo>
                <a:cubicBezTo>
                  <a:pt x="110" y="82"/>
                  <a:pt x="99" y="81"/>
                  <a:pt x="91" y="81"/>
                </a:cubicBezTo>
                <a:cubicBezTo>
                  <a:pt x="91" y="80"/>
                  <a:pt x="91" y="80"/>
                  <a:pt x="91" y="80"/>
                </a:cubicBezTo>
                <a:cubicBezTo>
                  <a:pt x="88" y="80"/>
                  <a:pt x="85" y="79"/>
                  <a:pt x="83" y="80"/>
                </a:cubicBezTo>
                <a:cubicBezTo>
                  <a:pt x="86" y="78"/>
                  <a:pt x="93" y="79"/>
                  <a:pt x="95" y="78"/>
                </a:cubicBezTo>
                <a:cubicBezTo>
                  <a:pt x="90" y="77"/>
                  <a:pt x="87" y="79"/>
                  <a:pt x="83" y="78"/>
                </a:cubicBezTo>
                <a:cubicBezTo>
                  <a:pt x="82" y="79"/>
                  <a:pt x="82" y="79"/>
                  <a:pt x="83" y="79"/>
                </a:cubicBezTo>
                <a:cubicBezTo>
                  <a:pt x="82" y="80"/>
                  <a:pt x="81" y="80"/>
                  <a:pt x="79" y="80"/>
                </a:cubicBezTo>
                <a:cubicBezTo>
                  <a:pt x="79" y="79"/>
                  <a:pt x="79" y="79"/>
                  <a:pt x="79" y="79"/>
                </a:cubicBezTo>
                <a:cubicBezTo>
                  <a:pt x="80" y="79"/>
                  <a:pt x="79" y="79"/>
                  <a:pt x="81" y="79"/>
                </a:cubicBezTo>
                <a:cubicBezTo>
                  <a:pt x="81" y="78"/>
                  <a:pt x="81" y="79"/>
                  <a:pt x="80" y="79"/>
                </a:cubicBezTo>
                <a:cubicBezTo>
                  <a:pt x="80" y="78"/>
                  <a:pt x="81" y="79"/>
                  <a:pt x="82" y="79"/>
                </a:cubicBezTo>
                <a:cubicBezTo>
                  <a:pt x="79" y="78"/>
                  <a:pt x="77" y="77"/>
                  <a:pt x="75" y="78"/>
                </a:cubicBezTo>
                <a:cubicBezTo>
                  <a:pt x="75" y="77"/>
                  <a:pt x="74" y="78"/>
                  <a:pt x="74" y="77"/>
                </a:cubicBezTo>
                <a:cubicBezTo>
                  <a:pt x="73" y="77"/>
                  <a:pt x="74" y="77"/>
                  <a:pt x="74" y="78"/>
                </a:cubicBezTo>
                <a:cubicBezTo>
                  <a:pt x="73" y="78"/>
                  <a:pt x="73" y="78"/>
                  <a:pt x="73" y="77"/>
                </a:cubicBezTo>
                <a:cubicBezTo>
                  <a:pt x="70" y="77"/>
                  <a:pt x="67" y="77"/>
                  <a:pt x="64" y="78"/>
                </a:cubicBezTo>
                <a:cubicBezTo>
                  <a:pt x="63" y="79"/>
                  <a:pt x="62" y="79"/>
                  <a:pt x="60" y="79"/>
                </a:cubicBezTo>
                <a:cubicBezTo>
                  <a:pt x="60" y="78"/>
                  <a:pt x="62" y="78"/>
                  <a:pt x="63" y="78"/>
                </a:cubicBezTo>
                <a:cubicBezTo>
                  <a:pt x="63" y="78"/>
                  <a:pt x="63" y="78"/>
                  <a:pt x="63" y="78"/>
                </a:cubicBezTo>
                <a:cubicBezTo>
                  <a:pt x="62" y="77"/>
                  <a:pt x="60" y="78"/>
                  <a:pt x="58" y="78"/>
                </a:cubicBezTo>
                <a:cubicBezTo>
                  <a:pt x="58" y="78"/>
                  <a:pt x="58" y="79"/>
                  <a:pt x="57" y="79"/>
                </a:cubicBezTo>
                <a:cubicBezTo>
                  <a:pt x="57" y="79"/>
                  <a:pt x="57" y="79"/>
                  <a:pt x="57" y="79"/>
                </a:cubicBezTo>
                <a:cubicBezTo>
                  <a:pt x="57" y="78"/>
                  <a:pt x="54" y="78"/>
                  <a:pt x="54" y="78"/>
                </a:cubicBezTo>
                <a:cubicBezTo>
                  <a:pt x="54" y="79"/>
                  <a:pt x="54" y="79"/>
                  <a:pt x="54" y="79"/>
                </a:cubicBezTo>
                <a:cubicBezTo>
                  <a:pt x="55" y="80"/>
                  <a:pt x="53" y="78"/>
                  <a:pt x="53" y="78"/>
                </a:cubicBezTo>
                <a:cubicBezTo>
                  <a:pt x="53" y="78"/>
                  <a:pt x="51" y="79"/>
                  <a:pt x="52" y="79"/>
                </a:cubicBezTo>
                <a:cubicBezTo>
                  <a:pt x="52" y="79"/>
                  <a:pt x="50" y="77"/>
                  <a:pt x="49" y="79"/>
                </a:cubicBezTo>
                <a:cubicBezTo>
                  <a:pt x="38" y="79"/>
                  <a:pt x="24" y="80"/>
                  <a:pt x="13" y="80"/>
                </a:cubicBezTo>
                <a:cubicBezTo>
                  <a:pt x="13" y="80"/>
                  <a:pt x="11" y="80"/>
                  <a:pt x="9" y="80"/>
                </a:cubicBezTo>
                <a:cubicBezTo>
                  <a:pt x="11" y="80"/>
                  <a:pt x="15" y="79"/>
                  <a:pt x="16" y="79"/>
                </a:cubicBezTo>
                <a:cubicBezTo>
                  <a:pt x="19" y="78"/>
                  <a:pt x="22" y="79"/>
                  <a:pt x="23" y="78"/>
                </a:cubicBezTo>
                <a:cubicBezTo>
                  <a:pt x="22" y="79"/>
                  <a:pt x="25" y="79"/>
                  <a:pt x="25" y="78"/>
                </a:cubicBezTo>
                <a:cubicBezTo>
                  <a:pt x="26" y="78"/>
                  <a:pt x="25" y="79"/>
                  <a:pt x="26" y="79"/>
                </a:cubicBezTo>
                <a:cubicBezTo>
                  <a:pt x="27" y="79"/>
                  <a:pt x="27" y="78"/>
                  <a:pt x="27" y="78"/>
                </a:cubicBezTo>
                <a:cubicBezTo>
                  <a:pt x="30" y="79"/>
                  <a:pt x="33" y="77"/>
                  <a:pt x="34" y="78"/>
                </a:cubicBezTo>
                <a:cubicBezTo>
                  <a:pt x="35" y="78"/>
                  <a:pt x="34" y="78"/>
                  <a:pt x="34" y="77"/>
                </a:cubicBezTo>
                <a:cubicBezTo>
                  <a:pt x="35" y="77"/>
                  <a:pt x="39" y="77"/>
                  <a:pt x="41" y="77"/>
                </a:cubicBezTo>
                <a:cubicBezTo>
                  <a:pt x="42" y="78"/>
                  <a:pt x="46" y="77"/>
                  <a:pt x="49" y="77"/>
                </a:cubicBezTo>
                <a:cubicBezTo>
                  <a:pt x="51" y="77"/>
                  <a:pt x="51" y="77"/>
                  <a:pt x="52" y="77"/>
                </a:cubicBezTo>
                <a:cubicBezTo>
                  <a:pt x="54" y="77"/>
                  <a:pt x="61" y="76"/>
                  <a:pt x="64" y="76"/>
                </a:cubicBezTo>
                <a:cubicBezTo>
                  <a:pt x="64" y="76"/>
                  <a:pt x="65" y="77"/>
                  <a:pt x="65" y="77"/>
                </a:cubicBezTo>
                <a:cubicBezTo>
                  <a:pt x="69" y="77"/>
                  <a:pt x="73" y="76"/>
                  <a:pt x="77" y="76"/>
                </a:cubicBezTo>
                <a:cubicBezTo>
                  <a:pt x="82" y="76"/>
                  <a:pt x="88" y="76"/>
                  <a:pt x="92" y="75"/>
                </a:cubicBezTo>
                <a:cubicBezTo>
                  <a:pt x="100" y="76"/>
                  <a:pt x="108" y="75"/>
                  <a:pt x="115" y="76"/>
                </a:cubicBezTo>
                <a:cubicBezTo>
                  <a:pt x="115" y="76"/>
                  <a:pt x="115" y="75"/>
                  <a:pt x="115" y="75"/>
                </a:cubicBezTo>
                <a:cubicBezTo>
                  <a:pt x="117" y="75"/>
                  <a:pt x="119" y="76"/>
                  <a:pt x="121" y="75"/>
                </a:cubicBezTo>
                <a:cubicBezTo>
                  <a:pt x="120" y="76"/>
                  <a:pt x="121" y="76"/>
                  <a:pt x="121" y="76"/>
                </a:cubicBezTo>
                <a:cubicBezTo>
                  <a:pt x="122" y="74"/>
                  <a:pt x="127" y="76"/>
                  <a:pt x="128" y="75"/>
                </a:cubicBezTo>
                <a:cubicBezTo>
                  <a:pt x="129" y="75"/>
                  <a:pt x="138" y="75"/>
                  <a:pt x="141" y="75"/>
                </a:cubicBezTo>
                <a:cubicBezTo>
                  <a:pt x="144" y="75"/>
                  <a:pt x="147" y="75"/>
                  <a:pt x="150" y="75"/>
                </a:cubicBezTo>
                <a:cubicBezTo>
                  <a:pt x="148" y="73"/>
                  <a:pt x="141" y="76"/>
                  <a:pt x="138" y="74"/>
                </a:cubicBezTo>
                <a:cubicBezTo>
                  <a:pt x="140" y="74"/>
                  <a:pt x="142" y="74"/>
                  <a:pt x="143" y="73"/>
                </a:cubicBezTo>
                <a:cubicBezTo>
                  <a:pt x="141" y="72"/>
                  <a:pt x="137" y="73"/>
                  <a:pt x="134" y="73"/>
                </a:cubicBezTo>
                <a:cubicBezTo>
                  <a:pt x="134" y="74"/>
                  <a:pt x="135" y="74"/>
                  <a:pt x="136" y="74"/>
                </a:cubicBezTo>
                <a:cubicBezTo>
                  <a:pt x="134" y="75"/>
                  <a:pt x="133" y="74"/>
                  <a:pt x="132" y="74"/>
                </a:cubicBezTo>
                <a:cubicBezTo>
                  <a:pt x="132" y="73"/>
                  <a:pt x="133" y="74"/>
                  <a:pt x="133" y="73"/>
                </a:cubicBezTo>
                <a:cubicBezTo>
                  <a:pt x="131" y="73"/>
                  <a:pt x="125" y="73"/>
                  <a:pt x="124" y="73"/>
                </a:cubicBezTo>
                <a:cubicBezTo>
                  <a:pt x="124" y="74"/>
                  <a:pt x="125" y="73"/>
                  <a:pt x="126" y="74"/>
                </a:cubicBezTo>
                <a:cubicBezTo>
                  <a:pt x="127" y="74"/>
                  <a:pt x="124" y="74"/>
                  <a:pt x="125" y="74"/>
                </a:cubicBezTo>
                <a:cubicBezTo>
                  <a:pt x="125" y="75"/>
                  <a:pt x="124" y="73"/>
                  <a:pt x="124" y="74"/>
                </a:cubicBezTo>
                <a:cubicBezTo>
                  <a:pt x="123" y="74"/>
                  <a:pt x="124" y="74"/>
                  <a:pt x="123" y="74"/>
                </a:cubicBezTo>
                <a:cubicBezTo>
                  <a:pt x="123" y="74"/>
                  <a:pt x="123" y="74"/>
                  <a:pt x="123" y="74"/>
                </a:cubicBezTo>
                <a:cubicBezTo>
                  <a:pt x="123" y="73"/>
                  <a:pt x="123" y="73"/>
                  <a:pt x="123" y="73"/>
                </a:cubicBezTo>
                <a:cubicBezTo>
                  <a:pt x="122" y="73"/>
                  <a:pt x="122" y="74"/>
                  <a:pt x="122" y="74"/>
                </a:cubicBezTo>
                <a:cubicBezTo>
                  <a:pt x="122" y="74"/>
                  <a:pt x="121" y="74"/>
                  <a:pt x="121" y="73"/>
                </a:cubicBezTo>
                <a:cubicBezTo>
                  <a:pt x="120" y="74"/>
                  <a:pt x="119" y="74"/>
                  <a:pt x="119" y="75"/>
                </a:cubicBezTo>
                <a:cubicBezTo>
                  <a:pt x="119" y="74"/>
                  <a:pt x="120" y="74"/>
                  <a:pt x="119" y="73"/>
                </a:cubicBezTo>
                <a:cubicBezTo>
                  <a:pt x="119" y="73"/>
                  <a:pt x="119" y="74"/>
                  <a:pt x="118" y="74"/>
                </a:cubicBezTo>
                <a:cubicBezTo>
                  <a:pt x="117" y="74"/>
                  <a:pt x="118" y="74"/>
                  <a:pt x="117" y="74"/>
                </a:cubicBezTo>
                <a:cubicBezTo>
                  <a:pt x="117" y="74"/>
                  <a:pt x="117" y="74"/>
                  <a:pt x="117" y="73"/>
                </a:cubicBezTo>
                <a:cubicBezTo>
                  <a:pt x="116" y="73"/>
                  <a:pt x="116" y="74"/>
                  <a:pt x="115" y="74"/>
                </a:cubicBezTo>
                <a:cubicBezTo>
                  <a:pt x="115" y="73"/>
                  <a:pt x="116" y="74"/>
                  <a:pt x="116" y="74"/>
                </a:cubicBezTo>
                <a:cubicBezTo>
                  <a:pt x="116" y="73"/>
                  <a:pt x="114" y="74"/>
                  <a:pt x="114" y="73"/>
                </a:cubicBezTo>
                <a:cubicBezTo>
                  <a:pt x="114" y="75"/>
                  <a:pt x="110" y="74"/>
                  <a:pt x="111" y="75"/>
                </a:cubicBezTo>
                <a:cubicBezTo>
                  <a:pt x="109" y="74"/>
                  <a:pt x="107" y="75"/>
                  <a:pt x="106" y="73"/>
                </a:cubicBezTo>
                <a:cubicBezTo>
                  <a:pt x="106" y="74"/>
                  <a:pt x="103" y="74"/>
                  <a:pt x="104" y="75"/>
                </a:cubicBezTo>
                <a:cubicBezTo>
                  <a:pt x="103" y="75"/>
                  <a:pt x="101" y="74"/>
                  <a:pt x="100" y="75"/>
                </a:cubicBezTo>
                <a:cubicBezTo>
                  <a:pt x="100" y="75"/>
                  <a:pt x="100" y="74"/>
                  <a:pt x="100" y="74"/>
                </a:cubicBezTo>
                <a:cubicBezTo>
                  <a:pt x="99" y="74"/>
                  <a:pt x="100" y="75"/>
                  <a:pt x="98" y="75"/>
                </a:cubicBezTo>
                <a:cubicBezTo>
                  <a:pt x="99" y="75"/>
                  <a:pt x="99" y="75"/>
                  <a:pt x="99" y="74"/>
                </a:cubicBezTo>
                <a:cubicBezTo>
                  <a:pt x="98" y="74"/>
                  <a:pt x="98" y="75"/>
                  <a:pt x="98" y="75"/>
                </a:cubicBezTo>
                <a:cubicBezTo>
                  <a:pt x="98" y="75"/>
                  <a:pt x="98" y="74"/>
                  <a:pt x="98" y="74"/>
                </a:cubicBezTo>
                <a:cubicBezTo>
                  <a:pt x="97" y="74"/>
                  <a:pt x="97" y="75"/>
                  <a:pt x="97" y="75"/>
                </a:cubicBezTo>
                <a:cubicBezTo>
                  <a:pt x="96" y="75"/>
                  <a:pt x="96" y="75"/>
                  <a:pt x="94" y="75"/>
                </a:cubicBezTo>
                <a:cubicBezTo>
                  <a:pt x="94" y="75"/>
                  <a:pt x="95" y="75"/>
                  <a:pt x="95" y="74"/>
                </a:cubicBezTo>
                <a:cubicBezTo>
                  <a:pt x="94" y="74"/>
                  <a:pt x="93" y="74"/>
                  <a:pt x="93" y="75"/>
                </a:cubicBezTo>
                <a:cubicBezTo>
                  <a:pt x="93" y="74"/>
                  <a:pt x="92" y="74"/>
                  <a:pt x="91" y="74"/>
                </a:cubicBezTo>
                <a:cubicBezTo>
                  <a:pt x="91" y="75"/>
                  <a:pt x="93" y="74"/>
                  <a:pt x="92" y="75"/>
                </a:cubicBezTo>
                <a:cubicBezTo>
                  <a:pt x="91" y="75"/>
                  <a:pt x="89" y="75"/>
                  <a:pt x="88" y="75"/>
                </a:cubicBezTo>
                <a:cubicBezTo>
                  <a:pt x="88" y="75"/>
                  <a:pt x="88" y="74"/>
                  <a:pt x="88" y="74"/>
                </a:cubicBezTo>
                <a:cubicBezTo>
                  <a:pt x="87" y="75"/>
                  <a:pt x="85" y="75"/>
                  <a:pt x="84" y="75"/>
                </a:cubicBezTo>
                <a:cubicBezTo>
                  <a:pt x="84" y="75"/>
                  <a:pt x="84" y="75"/>
                  <a:pt x="84" y="74"/>
                </a:cubicBezTo>
                <a:cubicBezTo>
                  <a:pt x="81" y="75"/>
                  <a:pt x="77" y="74"/>
                  <a:pt x="75" y="74"/>
                </a:cubicBezTo>
                <a:cubicBezTo>
                  <a:pt x="76" y="73"/>
                  <a:pt x="82" y="74"/>
                  <a:pt x="84" y="74"/>
                </a:cubicBezTo>
                <a:cubicBezTo>
                  <a:pt x="84" y="73"/>
                  <a:pt x="84" y="73"/>
                  <a:pt x="84" y="73"/>
                </a:cubicBezTo>
                <a:cubicBezTo>
                  <a:pt x="84" y="73"/>
                  <a:pt x="87" y="73"/>
                  <a:pt x="87" y="74"/>
                </a:cubicBezTo>
                <a:cubicBezTo>
                  <a:pt x="88" y="74"/>
                  <a:pt x="87" y="73"/>
                  <a:pt x="88" y="73"/>
                </a:cubicBezTo>
                <a:cubicBezTo>
                  <a:pt x="88" y="73"/>
                  <a:pt x="92" y="73"/>
                  <a:pt x="93" y="73"/>
                </a:cubicBezTo>
                <a:cubicBezTo>
                  <a:pt x="93" y="72"/>
                  <a:pt x="91" y="73"/>
                  <a:pt x="92" y="71"/>
                </a:cubicBezTo>
                <a:cubicBezTo>
                  <a:pt x="93" y="71"/>
                  <a:pt x="95" y="71"/>
                  <a:pt x="97" y="72"/>
                </a:cubicBezTo>
                <a:cubicBezTo>
                  <a:pt x="96" y="73"/>
                  <a:pt x="95" y="72"/>
                  <a:pt x="94" y="72"/>
                </a:cubicBezTo>
                <a:cubicBezTo>
                  <a:pt x="95" y="73"/>
                  <a:pt x="97" y="73"/>
                  <a:pt x="98" y="73"/>
                </a:cubicBezTo>
                <a:cubicBezTo>
                  <a:pt x="98" y="72"/>
                  <a:pt x="97" y="73"/>
                  <a:pt x="97" y="72"/>
                </a:cubicBezTo>
                <a:cubicBezTo>
                  <a:pt x="97" y="72"/>
                  <a:pt x="100" y="71"/>
                  <a:pt x="100" y="72"/>
                </a:cubicBezTo>
                <a:cubicBezTo>
                  <a:pt x="100" y="72"/>
                  <a:pt x="99" y="72"/>
                  <a:pt x="98" y="72"/>
                </a:cubicBezTo>
                <a:cubicBezTo>
                  <a:pt x="99" y="73"/>
                  <a:pt x="104" y="72"/>
                  <a:pt x="104" y="73"/>
                </a:cubicBezTo>
                <a:cubicBezTo>
                  <a:pt x="105" y="73"/>
                  <a:pt x="106" y="72"/>
                  <a:pt x="106" y="72"/>
                </a:cubicBezTo>
                <a:cubicBezTo>
                  <a:pt x="108" y="71"/>
                  <a:pt x="111" y="71"/>
                  <a:pt x="113" y="72"/>
                </a:cubicBezTo>
                <a:cubicBezTo>
                  <a:pt x="114" y="70"/>
                  <a:pt x="116" y="72"/>
                  <a:pt x="118" y="70"/>
                </a:cubicBezTo>
                <a:cubicBezTo>
                  <a:pt x="118" y="71"/>
                  <a:pt x="118" y="71"/>
                  <a:pt x="118" y="71"/>
                </a:cubicBezTo>
                <a:cubicBezTo>
                  <a:pt x="119" y="71"/>
                  <a:pt x="119" y="70"/>
                  <a:pt x="119" y="70"/>
                </a:cubicBezTo>
                <a:cubicBezTo>
                  <a:pt x="120" y="71"/>
                  <a:pt x="122" y="70"/>
                  <a:pt x="124" y="70"/>
                </a:cubicBezTo>
                <a:cubicBezTo>
                  <a:pt x="123" y="71"/>
                  <a:pt x="120" y="70"/>
                  <a:pt x="119" y="71"/>
                </a:cubicBezTo>
                <a:cubicBezTo>
                  <a:pt x="120" y="71"/>
                  <a:pt x="121" y="71"/>
                  <a:pt x="122" y="71"/>
                </a:cubicBezTo>
                <a:cubicBezTo>
                  <a:pt x="122" y="71"/>
                  <a:pt x="122" y="72"/>
                  <a:pt x="121" y="72"/>
                </a:cubicBezTo>
                <a:cubicBezTo>
                  <a:pt x="122" y="72"/>
                  <a:pt x="123" y="72"/>
                  <a:pt x="123" y="71"/>
                </a:cubicBezTo>
                <a:cubicBezTo>
                  <a:pt x="123" y="71"/>
                  <a:pt x="123" y="72"/>
                  <a:pt x="123" y="72"/>
                </a:cubicBezTo>
                <a:cubicBezTo>
                  <a:pt x="124" y="72"/>
                  <a:pt x="124" y="72"/>
                  <a:pt x="124" y="71"/>
                </a:cubicBezTo>
                <a:cubicBezTo>
                  <a:pt x="124" y="72"/>
                  <a:pt x="125" y="72"/>
                  <a:pt x="126" y="72"/>
                </a:cubicBezTo>
                <a:cubicBezTo>
                  <a:pt x="126" y="72"/>
                  <a:pt x="125" y="71"/>
                  <a:pt x="125" y="71"/>
                </a:cubicBezTo>
                <a:cubicBezTo>
                  <a:pt x="126" y="72"/>
                  <a:pt x="126" y="71"/>
                  <a:pt x="127" y="72"/>
                </a:cubicBezTo>
                <a:cubicBezTo>
                  <a:pt x="128" y="71"/>
                  <a:pt x="127" y="71"/>
                  <a:pt x="127" y="71"/>
                </a:cubicBezTo>
                <a:cubicBezTo>
                  <a:pt x="129" y="72"/>
                  <a:pt x="134" y="70"/>
                  <a:pt x="136" y="71"/>
                </a:cubicBezTo>
                <a:cubicBezTo>
                  <a:pt x="139" y="70"/>
                  <a:pt x="145" y="71"/>
                  <a:pt x="150" y="70"/>
                </a:cubicBezTo>
                <a:cubicBezTo>
                  <a:pt x="150" y="69"/>
                  <a:pt x="149" y="70"/>
                  <a:pt x="148" y="70"/>
                </a:cubicBezTo>
                <a:cubicBezTo>
                  <a:pt x="148" y="69"/>
                  <a:pt x="150" y="70"/>
                  <a:pt x="150" y="69"/>
                </a:cubicBezTo>
                <a:cubicBezTo>
                  <a:pt x="148" y="68"/>
                  <a:pt x="146" y="69"/>
                  <a:pt x="143" y="69"/>
                </a:cubicBezTo>
                <a:cubicBezTo>
                  <a:pt x="144" y="70"/>
                  <a:pt x="145" y="70"/>
                  <a:pt x="147" y="69"/>
                </a:cubicBezTo>
                <a:cubicBezTo>
                  <a:pt x="141" y="71"/>
                  <a:pt x="132" y="70"/>
                  <a:pt x="127" y="70"/>
                </a:cubicBezTo>
                <a:cubicBezTo>
                  <a:pt x="127" y="69"/>
                  <a:pt x="127" y="70"/>
                  <a:pt x="127" y="69"/>
                </a:cubicBezTo>
                <a:cubicBezTo>
                  <a:pt x="126" y="69"/>
                  <a:pt x="126" y="69"/>
                  <a:pt x="126" y="70"/>
                </a:cubicBezTo>
                <a:cubicBezTo>
                  <a:pt x="121" y="68"/>
                  <a:pt x="115" y="70"/>
                  <a:pt x="112" y="70"/>
                </a:cubicBezTo>
                <a:cubicBezTo>
                  <a:pt x="112" y="70"/>
                  <a:pt x="111" y="70"/>
                  <a:pt x="111" y="70"/>
                </a:cubicBezTo>
                <a:cubicBezTo>
                  <a:pt x="103" y="69"/>
                  <a:pt x="94" y="71"/>
                  <a:pt x="88" y="70"/>
                </a:cubicBezTo>
                <a:cubicBezTo>
                  <a:pt x="92" y="70"/>
                  <a:pt x="97" y="70"/>
                  <a:pt x="102" y="69"/>
                </a:cubicBezTo>
                <a:cubicBezTo>
                  <a:pt x="104" y="69"/>
                  <a:pt x="109" y="69"/>
                  <a:pt x="108" y="69"/>
                </a:cubicBezTo>
                <a:cubicBezTo>
                  <a:pt x="108" y="68"/>
                  <a:pt x="110" y="68"/>
                  <a:pt x="109" y="69"/>
                </a:cubicBezTo>
                <a:cubicBezTo>
                  <a:pt x="110" y="69"/>
                  <a:pt x="110" y="69"/>
                  <a:pt x="110" y="68"/>
                </a:cubicBezTo>
                <a:cubicBezTo>
                  <a:pt x="111" y="68"/>
                  <a:pt x="111" y="69"/>
                  <a:pt x="111" y="69"/>
                </a:cubicBezTo>
                <a:cubicBezTo>
                  <a:pt x="111" y="69"/>
                  <a:pt x="112" y="69"/>
                  <a:pt x="112" y="68"/>
                </a:cubicBezTo>
                <a:cubicBezTo>
                  <a:pt x="112" y="68"/>
                  <a:pt x="112" y="69"/>
                  <a:pt x="112" y="69"/>
                </a:cubicBezTo>
                <a:cubicBezTo>
                  <a:pt x="113" y="69"/>
                  <a:pt x="114" y="68"/>
                  <a:pt x="114" y="69"/>
                </a:cubicBezTo>
                <a:cubicBezTo>
                  <a:pt x="115" y="69"/>
                  <a:pt x="115" y="67"/>
                  <a:pt x="116" y="69"/>
                </a:cubicBezTo>
                <a:cubicBezTo>
                  <a:pt x="117" y="69"/>
                  <a:pt x="116" y="68"/>
                  <a:pt x="117" y="68"/>
                </a:cubicBezTo>
                <a:cubicBezTo>
                  <a:pt x="117" y="68"/>
                  <a:pt x="117" y="69"/>
                  <a:pt x="117" y="69"/>
                </a:cubicBezTo>
                <a:cubicBezTo>
                  <a:pt x="118" y="68"/>
                  <a:pt x="119" y="68"/>
                  <a:pt x="120" y="68"/>
                </a:cubicBezTo>
                <a:cubicBezTo>
                  <a:pt x="120" y="69"/>
                  <a:pt x="121" y="68"/>
                  <a:pt x="122" y="68"/>
                </a:cubicBezTo>
                <a:cubicBezTo>
                  <a:pt x="123" y="69"/>
                  <a:pt x="125" y="68"/>
                  <a:pt x="125" y="69"/>
                </a:cubicBezTo>
                <a:cubicBezTo>
                  <a:pt x="125" y="68"/>
                  <a:pt x="126" y="69"/>
                  <a:pt x="126" y="68"/>
                </a:cubicBezTo>
                <a:cubicBezTo>
                  <a:pt x="129" y="69"/>
                  <a:pt x="134" y="67"/>
                  <a:pt x="138" y="67"/>
                </a:cubicBezTo>
                <a:cubicBezTo>
                  <a:pt x="136" y="66"/>
                  <a:pt x="134" y="67"/>
                  <a:pt x="132" y="67"/>
                </a:cubicBezTo>
                <a:cubicBezTo>
                  <a:pt x="130" y="67"/>
                  <a:pt x="127" y="67"/>
                  <a:pt x="125" y="67"/>
                </a:cubicBezTo>
                <a:cubicBezTo>
                  <a:pt x="124" y="67"/>
                  <a:pt x="123" y="67"/>
                  <a:pt x="122" y="67"/>
                </a:cubicBezTo>
                <a:cubicBezTo>
                  <a:pt x="117" y="68"/>
                  <a:pt x="112" y="67"/>
                  <a:pt x="108" y="67"/>
                </a:cubicBezTo>
                <a:cubicBezTo>
                  <a:pt x="107" y="67"/>
                  <a:pt x="107" y="68"/>
                  <a:pt x="106" y="67"/>
                </a:cubicBezTo>
                <a:cubicBezTo>
                  <a:pt x="105" y="68"/>
                  <a:pt x="104" y="68"/>
                  <a:pt x="104" y="68"/>
                </a:cubicBezTo>
                <a:cubicBezTo>
                  <a:pt x="103" y="68"/>
                  <a:pt x="105" y="68"/>
                  <a:pt x="104" y="67"/>
                </a:cubicBezTo>
                <a:cubicBezTo>
                  <a:pt x="101" y="67"/>
                  <a:pt x="99" y="68"/>
                  <a:pt x="95" y="67"/>
                </a:cubicBezTo>
                <a:cubicBezTo>
                  <a:pt x="95" y="67"/>
                  <a:pt x="95" y="68"/>
                  <a:pt x="95" y="68"/>
                </a:cubicBezTo>
                <a:cubicBezTo>
                  <a:pt x="92" y="68"/>
                  <a:pt x="89" y="68"/>
                  <a:pt x="85" y="68"/>
                </a:cubicBezTo>
                <a:cubicBezTo>
                  <a:pt x="85" y="68"/>
                  <a:pt x="87" y="68"/>
                  <a:pt x="87" y="67"/>
                </a:cubicBezTo>
                <a:cubicBezTo>
                  <a:pt x="87" y="67"/>
                  <a:pt x="84" y="67"/>
                  <a:pt x="85" y="68"/>
                </a:cubicBezTo>
                <a:cubicBezTo>
                  <a:pt x="84" y="68"/>
                  <a:pt x="85" y="67"/>
                  <a:pt x="85" y="67"/>
                </a:cubicBezTo>
                <a:cubicBezTo>
                  <a:pt x="80" y="68"/>
                  <a:pt x="77" y="67"/>
                  <a:pt x="75" y="68"/>
                </a:cubicBezTo>
                <a:cubicBezTo>
                  <a:pt x="75" y="68"/>
                  <a:pt x="74" y="68"/>
                  <a:pt x="75" y="67"/>
                </a:cubicBezTo>
                <a:cubicBezTo>
                  <a:pt x="74" y="67"/>
                  <a:pt x="74" y="69"/>
                  <a:pt x="73" y="67"/>
                </a:cubicBezTo>
                <a:cubicBezTo>
                  <a:pt x="73" y="67"/>
                  <a:pt x="73" y="68"/>
                  <a:pt x="73" y="68"/>
                </a:cubicBezTo>
                <a:cubicBezTo>
                  <a:pt x="72" y="68"/>
                  <a:pt x="72" y="67"/>
                  <a:pt x="71" y="68"/>
                </a:cubicBezTo>
                <a:cubicBezTo>
                  <a:pt x="71" y="67"/>
                  <a:pt x="72" y="67"/>
                  <a:pt x="73" y="67"/>
                </a:cubicBezTo>
                <a:cubicBezTo>
                  <a:pt x="73" y="67"/>
                  <a:pt x="72" y="67"/>
                  <a:pt x="72" y="67"/>
                </a:cubicBezTo>
                <a:cubicBezTo>
                  <a:pt x="72" y="66"/>
                  <a:pt x="70" y="67"/>
                  <a:pt x="69" y="67"/>
                </a:cubicBezTo>
                <a:cubicBezTo>
                  <a:pt x="69" y="67"/>
                  <a:pt x="69" y="67"/>
                  <a:pt x="69" y="67"/>
                </a:cubicBezTo>
                <a:cubicBezTo>
                  <a:pt x="69" y="68"/>
                  <a:pt x="68" y="68"/>
                  <a:pt x="67" y="68"/>
                </a:cubicBezTo>
                <a:cubicBezTo>
                  <a:pt x="67" y="67"/>
                  <a:pt x="68" y="67"/>
                  <a:pt x="68" y="68"/>
                </a:cubicBezTo>
                <a:cubicBezTo>
                  <a:pt x="68" y="65"/>
                  <a:pt x="64" y="68"/>
                  <a:pt x="63" y="67"/>
                </a:cubicBezTo>
                <a:cubicBezTo>
                  <a:pt x="63" y="67"/>
                  <a:pt x="59" y="68"/>
                  <a:pt x="60" y="67"/>
                </a:cubicBezTo>
                <a:cubicBezTo>
                  <a:pt x="59" y="67"/>
                  <a:pt x="58" y="67"/>
                  <a:pt x="57" y="68"/>
                </a:cubicBezTo>
                <a:cubicBezTo>
                  <a:pt x="58" y="67"/>
                  <a:pt x="57" y="67"/>
                  <a:pt x="57" y="67"/>
                </a:cubicBezTo>
                <a:cubicBezTo>
                  <a:pt x="56" y="68"/>
                  <a:pt x="55" y="68"/>
                  <a:pt x="53" y="68"/>
                </a:cubicBezTo>
                <a:cubicBezTo>
                  <a:pt x="53" y="68"/>
                  <a:pt x="53" y="67"/>
                  <a:pt x="53" y="68"/>
                </a:cubicBezTo>
                <a:cubicBezTo>
                  <a:pt x="52" y="67"/>
                  <a:pt x="51" y="68"/>
                  <a:pt x="50" y="68"/>
                </a:cubicBezTo>
                <a:cubicBezTo>
                  <a:pt x="50" y="68"/>
                  <a:pt x="50" y="68"/>
                  <a:pt x="50" y="68"/>
                </a:cubicBezTo>
                <a:cubicBezTo>
                  <a:pt x="49" y="68"/>
                  <a:pt x="47" y="68"/>
                  <a:pt x="45" y="68"/>
                </a:cubicBezTo>
                <a:cubicBezTo>
                  <a:pt x="45" y="68"/>
                  <a:pt x="45" y="68"/>
                  <a:pt x="45" y="68"/>
                </a:cubicBezTo>
                <a:cubicBezTo>
                  <a:pt x="44" y="68"/>
                  <a:pt x="43" y="68"/>
                  <a:pt x="42" y="68"/>
                </a:cubicBezTo>
                <a:cubicBezTo>
                  <a:pt x="42" y="68"/>
                  <a:pt x="42" y="69"/>
                  <a:pt x="43" y="69"/>
                </a:cubicBezTo>
                <a:cubicBezTo>
                  <a:pt x="43" y="69"/>
                  <a:pt x="42" y="69"/>
                  <a:pt x="42" y="69"/>
                </a:cubicBezTo>
                <a:cubicBezTo>
                  <a:pt x="42" y="69"/>
                  <a:pt x="42" y="69"/>
                  <a:pt x="42" y="68"/>
                </a:cubicBezTo>
                <a:cubicBezTo>
                  <a:pt x="41" y="68"/>
                  <a:pt x="41" y="68"/>
                  <a:pt x="40" y="68"/>
                </a:cubicBezTo>
                <a:cubicBezTo>
                  <a:pt x="40" y="68"/>
                  <a:pt x="41" y="68"/>
                  <a:pt x="41" y="68"/>
                </a:cubicBezTo>
                <a:cubicBezTo>
                  <a:pt x="40" y="69"/>
                  <a:pt x="36" y="68"/>
                  <a:pt x="34" y="69"/>
                </a:cubicBezTo>
                <a:cubicBezTo>
                  <a:pt x="33" y="68"/>
                  <a:pt x="34" y="68"/>
                  <a:pt x="34" y="68"/>
                </a:cubicBezTo>
                <a:cubicBezTo>
                  <a:pt x="36" y="67"/>
                  <a:pt x="40" y="68"/>
                  <a:pt x="44" y="67"/>
                </a:cubicBezTo>
                <a:cubicBezTo>
                  <a:pt x="44" y="67"/>
                  <a:pt x="44" y="67"/>
                  <a:pt x="44" y="66"/>
                </a:cubicBezTo>
                <a:cubicBezTo>
                  <a:pt x="45" y="66"/>
                  <a:pt x="45" y="67"/>
                  <a:pt x="45" y="67"/>
                </a:cubicBezTo>
                <a:cubicBezTo>
                  <a:pt x="50" y="66"/>
                  <a:pt x="58" y="66"/>
                  <a:pt x="63" y="65"/>
                </a:cubicBezTo>
                <a:cubicBezTo>
                  <a:pt x="62" y="65"/>
                  <a:pt x="61" y="65"/>
                  <a:pt x="60" y="65"/>
                </a:cubicBezTo>
                <a:cubicBezTo>
                  <a:pt x="65" y="64"/>
                  <a:pt x="74" y="64"/>
                  <a:pt x="80" y="63"/>
                </a:cubicBezTo>
                <a:cubicBezTo>
                  <a:pt x="77" y="62"/>
                  <a:pt x="74" y="63"/>
                  <a:pt x="72" y="63"/>
                </a:cubicBezTo>
                <a:cubicBezTo>
                  <a:pt x="71" y="64"/>
                  <a:pt x="64" y="64"/>
                  <a:pt x="59" y="64"/>
                </a:cubicBezTo>
                <a:cubicBezTo>
                  <a:pt x="59" y="65"/>
                  <a:pt x="57" y="64"/>
                  <a:pt x="56" y="65"/>
                </a:cubicBezTo>
                <a:cubicBezTo>
                  <a:pt x="59" y="64"/>
                  <a:pt x="56" y="66"/>
                  <a:pt x="56" y="65"/>
                </a:cubicBezTo>
                <a:cubicBezTo>
                  <a:pt x="54" y="65"/>
                  <a:pt x="53" y="65"/>
                  <a:pt x="52" y="66"/>
                </a:cubicBezTo>
                <a:cubicBezTo>
                  <a:pt x="52" y="66"/>
                  <a:pt x="52" y="65"/>
                  <a:pt x="51" y="65"/>
                </a:cubicBezTo>
                <a:cubicBezTo>
                  <a:pt x="43" y="65"/>
                  <a:pt x="35" y="67"/>
                  <a:pt x="28" y="65"/>
                </a:cubicBezTo>
                <a:cubicBezTo>
                  <a:pt x="29" y="65"/>
                  <a:pt x="30" y="65"/>
                  <a:pt x="31" y="65"/>
                </a:cubicBezTo>
                <a:cubicBezTo>
                  <a:pt x="23" y="64"/>
                  <a:pt x="12" y="66"/>
                  <a:pt x="4" y="66"/>
                </a:cubicBezTo>
                <a:cubicBezTo>
                  <a:pt x="5" y="65"/>
                  <a:pt x="4" y="65"/>
                  <a:pt x="4" y="64"/>
                </a:cubicBezTo>
                <a:cubicBezTo>
                  <a:pt x="4" y="64"/>
                  <a:pt x="3" y="64"/>
                  <a:pt x="3" y="64"/>
                </a:cubicBezTo>
                <a:cubicBezTo>
                  <a:pt x="3" y="65"/>
                  <a:pt x="3" y="65"/>
                  <a:pt x="4" y="65"/>
                </a:cubicBezTo>
                <a:cubicBezTo>
                  <a:pt x="4" y="65"/>
                  <a:pt x="3" y="65"/>
                  <a:pt x="3" y="65"/>
                </a:cubicBezTo>
                <a:cubicBezTo>
                  <a:pt x="3" y="65"/>
                  <a:pt x="3" y="65"/>
                  <a:pt x="4" y="65"/>
                </a:cubicBezTo>
                <a:cubicBezTo>
                  <a:pt x="4" y="66"/>
                  <a:pt x="2" y="66"/>
                  <a:pt x="2" y="66"/>
                </a:cubicBezTo>
                <a:cubicBezTo>
                  <a:pt x="2" y="65"/>
                  <a:pt x="2" y="65"/>
                  <a:pt x="2" y="64"/>
                </a:cubicBezTo>
                <a:cubicBezTo>
                  <a:pt x="1" y="64"/>
                  <a:pt x="1" y="65"/>
                  <a:pt x="1" y="65"/>
                </a:cubicBezTo>
                <a:cubicBezTo>
                  <a:pt x="1" y="64"/>
                  <a:pt x="4" y="64"/>
                  <a:pt x="4" y="63"/>
                </a:cubicBezTo>
                <a:cubicBezTo>
                  <a:pt x="10" y="64"/>
                  <a:pt x="15" y="63"/>
                  <a:pt x="20" y="63"/>
                </a:cubicBezTo>
                <a:cubicBezTo>
                  <a:pt x="21" y="62"/>
                  <a:pt x="22" y="63"/>
                  <a:pt x="23" y="63"/>
                </a:cubicBezTo>
                <a:cubicBezTo>
                  <a:pt x="23" y="63"/>
                  <a:pt x="22" y="63"/>
                  <a:pt x="22" y="63"/>
                </a:cubicBezTo>
                <a:cubicBezTo>
                  <a:pt x="27" y="63"/>
                  <a:pt x="31" y="63"/>
                  <a:pt x="34" y="62"/>
                </a:cubicBezTo>
                <a:cubicBezTo>
                  <a:pt x="35" y="61"/>
                  <a:pt x="33" y="62"/>
                  <a:pt x="34" y="61"/>
                </a:cubicBezTo>
                <a:cubicBezTo>
                  <a:pt x="34" y="61"/>
                  <a:pt x="36" y="62"/>
                  <a:pt x="37" y="60"/>
                </a:cubicBezTo>
                <a:cubicBezTo>
                  <a:pt x="37" y="61"/>
                  <a:pt x="39" y="62"/>
                  <a:pt x="39" y="60"/>
                </a:cubicBezTo>
                <a:cubicBezTo>
                  <a:pt x="39" y="61"/>
                  <a:pt x="40" y="60"/>
                  <a:pt x="42" y="60"/>
                </a:cubicBezTo>
                <a:cubicBezTo>
                  <a:pt x="41" y="60"/>
                  <a:pt x="40" y="60"/>
                  <a:pt x="39" y="59"/>
                </a:cubicBezTo>
                <a:cubicBezTo>
                  <a:pt x="39" y="60"/>
                  <a:pt x="40" y="60"/>
                  <a:pt x="39" y="60"/>
                </a:cubicBezTo>
                <a:cubicBezTo>
                  <a:pt x="38" y="59"/>
                  <a:pt x="37" y="61"/>
                  <a:pt x="36" y="59"/>
                </a:cubicBezTo>
                <a:cubicBezTo>
                  <a:pt x="35" y="60"/>
                  <a:pt x="36" y="60"/>
                  <a:pt x="34" y="60"/>
                </a:cubicBezTo>
                <a:cubicBezTo>
                  <a:pt x="35" y="60"/>
                  <a:pt x="35" y="60"/>
                  <a:pt x="35" y="60"/>
                </a:cubicBezTo>
                <a:cubicBezTo>
                  <a:pt x="33" y="60"/>
                  <a:pt x="32" y="60"/>
                  <a:pt x="30" y="60"/>
                </a:cubicBezTo>
                <a:cubicBezTo>
                  <a:pt x="31" y="60"/>
                  <a:pt x="31" y="60"/>
                  <a:pt x="31" y="59"/>
                </a:cubicBezTo>
                <a:cubicBezTo>
                  <a:pt x="32" y="59"/>
                  <a:pt x="31" y="60"/>
                  <a:pt x="32" y="60"/>
                </a:cubicBezTo>
                <a:cubicBezTo>
                  <a:pt x="33" y="59"/>
                  <a:pt x="29" y="59"/>
                  <a:pt x="27" y="59"/>
                </a:cubicBezTo>
                <a:cubicBezTo>
                  <a:pt x="21" y="59"/>
                  <a:pt x="10" y="60"/>
                  <a:pt x="2" y="60"/>
                </a:cubicBezTo>
                <a:cubicBezTo>
                  <a:pt x="2" y="60"/>
                  <a:pt x="2" y="60"/>
                  <a:pt x="2" y="60"/>
                </a:cubicBezTo>
                <a:cubicBezTo>
                  <a:pt x="1" y="60"/>
                  <a:pt x="0" y="60"/>
                  <a:pt x="0" y="60"/>
                </a:cubicBezTo>
                <a:cubicBezTo>
                  <a:pt x="4" y="60"/>
                  <a:pt x="9" y="59"/>
                  <a:pt x="12" y="59"/>
                </a:cubicBezTo>
                <a:cubicBezTo>
                  <a:pt x="19" y="58"/>
                  <a:pt x="23" y="58"/>
                  <a:pt x="32" y="58"/>
                </a:cubicBezTo>
                <a:cubicBezTo>
                  <a:pt x="30" y="57"/>
                  <a:pt x="28" y="57"/>
                  <a:pt x="31" y="57"/>
                </a:cubicBezTo>
                <a:cubicBezTo>
                  <a:pt x="33" y="57"/>
                  <a:pt x="37" y="56"/>
                  <a:pt x="39" y="57"/>
                </a:cubicBezTo>
                <a:cubicBezTo>
                  <a:pt x="39" y="55"/>
                  <a:pt x="42" y="56"/>
                  <a:pt x="44" y="56"/>
                </a:cubicBezTo>
                <a:cubicBezTo>
                  <a:pt x="43" y="55"/>
                  <a:pt x="39" y="56"/>
                  <a:pt x="38" y="55"/>
                </a:cubicBezTo>
                <a:cubicBezTo>
                  <a:pt x="37" y="56"/>
                  <a:pt x="36" y="55"/>
                  <a:pt x="35" y="55"/>
                </a:cubicBezTo>
                <a:cubicBezTo>
                  <a:pt x="33" y="56"/>
                  <a:pt x="29" y="56"/>
                  <a:pt x="32" y="55"/>
                </a:cubicBezTo>
                <a:cubicBezTo>
                  <a:pt x="36" y="55"/>
                  <a:pt x="40" y="55"/>
                  <a:pt x="43" y="54"/>
                </a:cubicBezTo>
                <a:cubicBezTo>
                  <a:pt x="40" y="54"/>
                  <a:pt x="35" y="54"/>
                  <a:pt x="30" y="55"/>
                </a:cubicBezTo>
                <a:cubicBezTo>
                  <a:pt x="31" y="54"/>
                  <a:pt x="30" y="54"/>
                  <a:pt x="29" y="54"/>
                </a:cubicBezTo>
                <a:cubicBezTo>
                  <a:pt x="29" y="55"/>
                  <a:pt x="29" y="54"/>
                  <a:pt x="30" y="54"/>
                </a:cubicBezTo>
                <a:cubicBezTo>
                  <a:pt x="29" y="55"/>
                  <a:pt x="28" y="55"/>
                  <a:pt x="27" y="55"/>
                </a:cubicBezTo>
                <a:cubicBezTo>
                  <a:pt x="29" y="54"/>
                  <a:pt x="30" y="53"/>
                  <a:pt x="32" y="54"/>
                </a:cubicBezTo>
                <a:cubicBezTo>
                  <a:pt x="32" y="54"/>
                  <a:pt x="32" y="53"/>
                  <a:pt x="32" y="53"/>
                </a:cubicBezTo>
                <a:cubicBezTo>
                  <a:pt x="31" y="54"/>
                  <a:pt x="28" y="53"/>
                  <a:pt x="25" y="53"/>
                </a:cubicBezTo>
                <a:cubicBezTo>
                  <a:pt x="26" y="53"/>
                  <a:pt x="28" y="53"/>
                  <a:pt x="28" y="52"/>
                </a:cubicBezTo>
                <a:cubicBezTo>
                  <a:pt x="28" y="52"/>
                  <a:pt x="27" y="52"/>
                  <a:pt x="26" y="52"/>
                </a:cubicBezTo>
                <a:cubicBezTo>
                  <a:pt x="28" y="51"/>
                  <a:pt x="32" y="52"/>
                  <a:pt x="35" y="51"/>
                </a:cubicBezTo>
                <a:cubicBezTo>
                  <a:pt x="34" y="51"/>
                  <a:pt x="31" y="51"/>
                  <a:pt x="30" y="51"/>
                </a:cubicBezTo>
                <a:cubicBezTo>
                  <a:pt x="27" y="51"/>
                  <a:pt x="32" y="50"/>
                  <a:pt x="34" y="50"/>
                </a:cubicBezTo>
                <a:cubicBezTo>
                  <a:pt x="31" y="49"/>
                  <a:pt x="28" y="50"/>
                  <a:pt x="25" y="50"/>
                </a:cubicBezTo>
                <a:cubicBezTo>
                  <a:pt x="30" y="48"/>
                  <a:pt x="39" y="49"/>
                  <a:pt x="44" y="48"/>
                </a:cubicBezTo>
                <a:cubicBezTo>
                  <a:pt x="41" y="46"/>
                  <a:pt x="38" y="48"/>
                  <a:pt x="35" y="47"/>
                </a:cubicBezTo>
                <a:cubicBezTo>
                  <a:pt x="36" y="48"/>
                  <a:pt x="41" y="46"/>
                  <a:pt x="43" y="46"/>
                </a:cubicBezTo>
                <a:cubicBezTo>
                  <a:pt x="43" y="45"/>
                  <a:pt x="38" y="45"/>
                  <a:pt x="41" y="45"/>
                </a:cubicBezTo>
                <a:cubicBezTo>
                  <a:pt x="42" y="45"/>
                  <a:pt x="43" y="45"/>
                  <a:pt x="44" y="45"/>
                </a:cubicBezTo>
                <a:cubicBezTo>
                  <a:pt x="42" y="44"/>
                  <a:pt x="39" y="44"/>
                  <a:pt x="36" y="44"/>
                </a:cubicBezTo>
                <a:cubicBezTo>
                  <a:pt x="32" y="44"/>
                  <a:pt x="31" y="44"/>
                  <a:pt x="35" y="43"/>
                </a:cubicBezTo>
                <a:cubicBezTo>
                  <a:pt x="35" y="43"/>
                  <a:pt x="34" y="44"/>
                  <a:pt x="34" y="43"/>
                </a:cubicBezTo>
                <a:cubicBezTo>
                  <a:pt x="37" y="44"/>
                  <a:pt x="40" y="41"/>
                  <a:pt x="41" y="43"/>
                </a:cubicBezTo>
                <a:cubicBezTo>
                  <a:pt x="48" y="42"/>
                  <a:pt x="51" y="41"/>
                  <a:pt x="59" y="42"/>
                </a:cubicBezTo>
                <a:cubicBezTo>
                  <a:pt x="59" y="42"/>
                  <a:pt x="59" y="42"/>
                  <a:pt x="59" y="42"/>
                </a:cubicBezTo>
                <a:cubicBezTo>
                  <a:pt x="64" y="41"/>
                  <a:pt x="71" y="41"/>
                  <a:pt x="76" y="41"/>
                </a:cubicBezTo>
                <a:cubicBezTo>
                  <a:pt x="73" y="40"/>
                  <a:pt x="67" y="40"/>
                  <a:pt x="66" y="41"/>
                </a:cubicBezTo>
                <a:cubicBezTo>
                  <a:pt x="60" y="40"/>
                  <a:pt x="53" y="41"/>
                  <a:pt x="51" y="41"/>
                </a:cubicBezTo>
                <a:cubicBezTo>
                  <a:pt x="50" y="41"/>
                  <a:pt x="47" y="42"/>
                  <a:pt x="45" y="41"/>
                </a:cubicBezTo>
                <a:cubicBezTo>
                  <a:pt x="43" y="43"/>
                  <a:pt x="37" y="41"/>
                  <a:pt x="35" y="42"/>
                </a:cubicBezTo>
                <a:cubicBezTo>
                  <a:pt x="55" y="39"/>
                  <a:pt x="74" y="40"/>
                  <a:pt x="94" y="37"/>
                </a:cubicBezTo>
                <a:cubicBezTo>
                  <a:pt x="90" y="37"/>
                  <a:pt x="86" y="38"/>
                  <a:pt x="82" y="38"/>
                </a:cubicBezTo>
                <a:cubicBezTo>
                  <a:pt x="81" y="38"/>
                  <a:pt x="81" y="37"/>
                  <a:pt x="81" y="37"/>
                </a:cubicBezTo>
                <a:cubicBezTo>
                  <a:pt x="80" y="37"/>
                  <a:pt x="80" y="37"/>
                  <a:pt x="79" y="37"/>
                </a:cubicBezTo>
                <a:cubicBezTo>
                  <a:pt x="79" y="38"/>
                  <a:pt x="81" y="37"/>
                  <a:pt x="81" y="38"/>
                </a:cubicBezTo>
                <a:cubicBezTo>
                  <a:pt x="80" y="39"/>
                  <a:pt x="74" y="38"/>
                  <a:pt x="73" y="39"/>
                </a:cubicBezTo>
                <a:cubicBezTo>
                  <a:pt x="73" y="37"/>
                  <a:pt x="76" y="38"/>
                  <a:pt x="78" y="37"/>
                </a:cubicBezTo>
                <a:cubicBezTo>
                  <a:pt x="76" y="37"/>
                  <a:pt x="73" y="37"/>
                  <a:pt x="70" y="38"/>
                </a:cubicBezTo>
                <a:cubicBezTo>
                  <a:pt x="70" y="37"/>
                  <a:pt x="70" y="37"/>
                  <a:pt x="70" y="37"/>
                </a:cubicBezTo>
                <a:cubicBezTo>
                  <a:pt x="69" y="37"/>
                  <a:pt x="68" y="37"/>
                  <a:pt x="68" y="38"/>
                </a:cubicBezTo>
                <a:cubicBezTo>
                  <a:pt x="67" y="37"/>
                  <a:pt x="66" y="37"/>
                  <a:pt x="64" y="37"/>
                </a:cubicBezTo>
                <a:cubicBezTo>
                  <a:pt x="63" y="37"/>
                  <a:pt x="64" y="38"/>
                  <a:pt x="63" y="38"/>
                </a:cubicBezTo>
                <a:cubicBezTo>
                  <a:pt x="61" y="38"/>
                  <a:pt x="60" y="39"/>
                  <a:pt x="59" y="38"/>
                </a:cubicBezTo>
                <a:cubicBezTo>
                  <a:pt x="61" y="38"/>
                  <a:pt x="61" y="38"/>
                  <a:pt x="63" y="37"/>
                </a:cubicBezTo>
                <a:cubicBezTo>
                  <a:pt x="55" y="37"/>
                  <a:pt x="48" y="38"/>
                  <a:pt x="41" y="37"/>
                </a:cubicBezTo>
                <a:cubicBezTo>
                  <a:pt x="41" y="38"/>
                  <a:pt x="41" y="38"/>
                  <a:pt x="40" y="38"/>
                </a:cubicBezTo>
                <a:cubicBezTo>
                  <a:pt x="42" y="38"/>
                  <a:pt x="44" y="38"/>
                  <a:pt x="47" y="39"/>
                </a:cubicBezTo>
                <a:cubicBezTo>
                  <a:pt x="48" y="38"/>
                  <a:pt x="46" y="39"/>
                  <a:pt x="45" y="39"/>
                </a:cubicBezTo>
                <a:cubicBezTo>
                  <a:pt x="48" y="40"/>
                  <a:pt x="49" y="39"/>
                  <a:pt x="52" y="39"/>
                </a:cubicBezTo>
                <a:cubicBezTo>
                  <a:pt x="47" y="40"/>
                  <a:pt x="41" y="40"/>
                  <a:pt x="34" y="40"/>
                </a:cubicBezTo>
                <a:cubicBezTo>
                  <a:pt x="35" y="39"/>
                  <a:pt x="37" y="40"/>
                  <a:pt x="39" y="39"/>
                </a:cubicBezTo>
                <a:cubicBezTo>
                  <a:pt x="38" y="39"/>
                  <a:pt x="37" y="40"/>
                  <a:pt x="37" y="39"/>
                </a:cubicBezTo>
                <a:cubicBezTo>
                  <a:pt x="37" y="38"/>
                  <a:pt x="37" y="39"/>
                  <a:pt x="37" y="38"/>
                </a:cubicBezTo>
                <a:cubicBezTo>
                  <a:pt x="38" y="39"/>
                  <a:pt x="39" y="37"/>
                  <a:pt x="40" y="38"/>
                </a:cubicBezTo>
                <a:cubicBezTo>
                  <a:pt x="40" y="39"/>
                  <a:pt x="39" y="38"/>
                  <a:pt x="39" y="39"/>
                </a:cubicBezTo>
                <a:cubicBezTo>
                  <a:pt x="40" y="39"/>
                  <a:pt x="41" y="39"/>
                  <a:pt x="42" y="39"/>
                </a:cubicBezTo>
                <a:cubicBezTo>
                  <a:pt x="41" y="38"/>
                  <a:pt x="41" y="38"/>
                  <a:pt x="41" y="39"/>
                </a:cubicBezTo>
                <a:cubicBezTo>
                  <a:pt x="40" y="39"/>
                  <a:pt x="40" y="38"/>
                  <a:pt x="40" y="38"/>
                </a:cubicBezTo>
                <a:cubicBezTo>
                  <a:pt x="36" y="37"/>
                  <a:pt x="33" y="38"/>
                  <a:pt x="30" y="38"/>
                </a:cubicBezTo>
                <a:cubicBezTo>
                  <a:pt x="30" y="38"/>
                  <a:pt x="31" y="37"/>
                  <a:pt x="29" y="37"/>
                </a:cubicBezTo>
                <a:cubicBezTo>
                  <a:pt x="31" y="37"/>
                  <a:pt x="39" y="36"/>
                  <a:pt x="43" y="36"/>
                </a:cubicBezTo>
                <a:cubicBezTo>
                  <a:pt x="42" y="35"/>
                  <a:pt x="40" y="35"/>
                  <a:pt x="39" y="36"/>
                </a:cubicBezTo>
                <a:cubicBezTo>
                  <a:pt x="38" y="36"/>
                  <a:pt x="38" y="36"/>
                  <a:pt x="38" y="35"/>
                </a:cubicBezTo>
                <a:cubicBezTo>
                  <a:pt x="34" y="36"/>
                  <a:pt x="32" y="35"/>
                  <a:pt x="28" y="36"/>
                </a:cubicBezTo>
                <a:cubicBezTo>
                  <a:pt x="30" y="35"/>
                  <a:pt x="32" y="34"/>
                  <a:pt x="34" y="35"/>
                </a:cubicBezTo>
                <a:cubicBezTo>
                  <a:pt x="34" y="34"/>
                  <a:pt x="38" y="34"/>
                  <a:pt x="37" y="35"/>
                </a:cubicBezTo>
                <a:cubicBezTo>
                  <a:pt x="38" y="34"/>
                  <a:pt x="39" y="36"/>
                  <a:pt x="40" y="34"/>
                </a:cubicBezTo>
                <a:cubicBezTo>
                  <a:pt x="43" y="34"/>
                  <a:pt x="45" y="34"/>
                  <a:pt x="48" y="34"/>
                </a:cubicBezTo>
                <a:cubicBezTo>
                  <a:pt x="48" y="34"/>
                  <a:pt x="48" y="34"/>
                  <a:pt x="49" y="33"/>
                </a:cubicBezTo>
                <a:cubicBezTo>
                  <a:pt x="46" y="33"/>
                  <a:pt x="42" y="33"/>
                  <a:pt x="39" y="33"/>
                </a:cubicBezTo>
                <a:cubicBezTo>
                  <a:pt x="39" y="33"/>
                  <a:pt x="40" y="33"/>
                  <a:pt x="40" y="33"/>
                </a:cubicBezTo>
                <a:cubicBezTo>
                  <a:pt x="39" y="33"/>
                  <a:pt x="36" y="32"/>
                  <a:pt x="34" y="33"/>
                </a:cubicBezTo>
                <a:cubicBezTo>
                  <a:pt x="37" y="32"/>
                  <a:pt x="42" y="32"/>
                  <a:pt x="44" y="32"/>
                </a:cubicBezTo>
                <a:cubicBezTo>
                  <a:pt x="44" y="32"/>
                  <a:pt x="44" y="32"/>
                  <a:pt x="43" y="32"/>
                </a:cubicBezTo>
                <a:cubicBezTo>
                  <a:pt x="63" y="31"/>
                  <a:pt x="84" y="30"/>
                  <a:pt x="104" y="29"/>
                </a:cubicBezTo>
                <a:cubicBezTo>
                  <a:pt x="104" y="28"/>
                  <a:pt x="103" y="29"/>
                  <a:pt x="102" y="28"/>
                </a:cubicBezTo>
                <a:cubicBezTo>
                  <a:pt x="110" y="27"/>
                  <a:pt x="119" y="28"/>
                  <a:pt x="124" y="27"/>
                </a:cubicBezTo>
                <a:cubicBezTo>
                  <a:pt x="124" y="28"/>
                  <a:pt x="125" y="27"/>
                  <a:pt x="125" y="28"/>
                </a:cubicBezTo>
                <a:cubicBezTo>
                  <a:pt x="126" y="28"/>
                  <a:pt x="125" y="27"/>
                  <a:pt x="125" y="27"/>
                </a:cubicBezTo>
                <a:cubicBezTo>
                  <a:pt x="126" y="27"/>
                  <a:pt x="126" y="28"/>
                  <a:pt x="127" y="27"/>
                </a:cubicBezTo>
                <a:cubicBezTo>
                  <a:pt x="127" y="27"/>
                  <a:pt x="127" y="27"/>
                  <a:pt x="126" y="27"/>
                </a:cubicBezTo>
                <a:cubicBezTo>
                  <a:pt x="130" y="26"/>
                  <a:pt x="135" y="26"/>
                  <a:pt x="140" y="26"/>
                </a:cubicBezTo>
                <a:cubicBezTo>
                  <a:pt x="138" y="24"/>
                  <a:pt x="135" y="25"/>
                  <a:pt x="133" y="25"/>
                </a:cubicBezTo>
                <a:cubicBezTo>
                  <a:pt x="131" y="25"/>
                  <a:pt x="129" y="25"/>
                  <a:pt x="127" y="25"/>
                </a:cubicBezTo>
                <a:cubicBezTo>
                  <a:pt x="127" y="24"/>
                  <a:pt x="128" y="25"/>
                  <a:pt x="128" y="25"/>
                </a:cubicBezTo>
                <a:cubicBezTo>
                  <a:pt x="127" y="23"/>
                  <a:pt x="126" y="24"/>
                  <a:pt x="124" y="24"/>
                </a:cubicBezTo>
                <a:cubicBezTo>
                  <a:pt x="124" y="25"/>
                  <a:pt x="126" y="24"/>
                  <a:pt x="126" y="25"/>
                </a:cubicBezTo>
                <a:cubicBezTo>
                  <a:pt x="126" y="26"/>
                  <a:pt x="125" y="24"/>
                  <a:pt x="124" y="25"/>
                </a:cubicBezTo>
                <a:cubicBezTo>
                  <a:pt x="124" y="25"/>
                  <a:pt x="123" y="25"/>
                  <a:pt x="124" y="24"/>
                </a:cubicBezTo>
                <a:cubicBezTo>
                  <a:pt x="122" y="24"/>
                  <a:pt x="121" y="24"/>
                  <a:pt x="119" y="24"/>
                </a:cubicBezTo>
                <a:cubicBezTo>
                  <a:pt x="122" y="23"/>
                  <a:pt x="123" y="24"/>
                  <a:pt x="126" y="23"/>
                </a:cubicBezTo>
                <a:cubicBezTo>
                  <a:pt x="126" y="22"/>
                  <a:pt x="126" y="23"/>
                  <a:pt x="128" y="23"/>
                </a:cubicBezTo>
                <a:cubicBezTo>
                  <a:pt x="124" y="21"/>
                  <a:pt x="120" y="24"/>
                  <a:pt x="116" y="22"/>
                </a:cubicBezTo>
                <a:cubicBezTo>
                  <a:pt x="113" y="23"/>
                  <a:pt x="109" y="23"/>
                  <a:pt x="106" y="24"/>
                </a:cubicBezTo>
                <a:cubicBezTo>
                  <a:pt x="105" y="24"/>
                  <a:pt x="108" y="24"/>
                  <a:pt x="107" y="22"/>
                </a:cubicBezTo>
                <a:cubicBezTo>
                  <a:pt x="111" y="23"/>
                  <a:pt x="114" y="21"/>
                  <a:pt x="117" y="22"/>
                </a:cubicBezTo>
                <a:cubicBezTo>
                  <a:pt x="117" y="21"/>
                  <a:pt x="119" y="23"/>
                  <a:pt x="119" y="22"/>
                </a:cubicBezTo>
                <a:cubicBezTo>
                  <a:pt x="122" y="22"/>
                  <a:pt x="124" y="22"/>
                  <a:pt x="126" y="21"/>
                </a:cubicBezTo>
                <a:cubicBezTo>
                  <a:pt x="124" y="20"/>
                  <a:pt x="120" y="21"/>
                  <a:pt x="118" y="21"/>
                </a:cubicBezTo>
                <a:cubicBezTo>
                  <a:pt x="112" y="22"/>
                  <a:pt x="106" y="21"/>
                  <a:pt x="98" y="22"/>
                </a:cubicBezTo>
                <a:cubicBezTo>
                  <a:pt x="92" y="23"/>
                  <a:pt x="86" y="22"/>
                  <a:pt x="82" y="23"/>
                </a:cubicBezTo>
                <a:cubicBezTo>
                  <a:pt x="82" y="23"/>
                  <a:pt x="82" y="23"/>
                  <a:pt x="82" y="23"/>
                </a:cubicBezTo>
                <a:cubicBezTo>
                  <a:pt x="79" y="23"/>
                  <a:pt x="74" y="23"/>
                  <a:pt x="70" y="24"/>
                </a:cubicBezTo>
                <a:cubicBezTo>
                  <a:pt x="65" y="24"/>
                  <a:pt x="60" y="24"/>
                  <a:pt x="56" y="24"/>
                </a:cubicBezTo>
                <a:cubicBezTo>
                  <a:pt x="55" y="24"/>
                  <a:pt x="53" y="25"/>
                  <a:pt x="53" y="25"/>
                </a:cubicBezTo>
                <a:cubicBezTo>
                  <a:pt x="46" y="26"/>
                  <a:pt x="38" y="25"/>
                  <a:pt x="30" y="26"/>
                </a:cubicBezTo>
                <a:cubicBezTo>
                  <a:pt x="29" y="25"/>
                  <a:pt x="31" y="26"/>
                  <a:pt x="32" y="26"/>
                </a:cubicBezTo>
                <a:cubicBezTo>
                  <a:pt x="40" y="24"/>
                  <a:pt x="49" y="25"/>
                  <a:pt x="58" y="23"/>
                </a:cubicBezTo>
                <a:cubicBezTo>
                  <a:pt x="58" y="24"/>
                  <a:pt x="59" y="23"/>
                  <a:pt x="59" y="24"/>
                </a:cubicBezTo>
                <a:cubicBezTo>
                  <a:pt x="60" y="24"/>
                  <a:pt x="61" y="24"/>
                  <a:pt x="61" y="23"/>
                </a:cubicBezTo>
                <a:cubicBezTo>
                  <a:pt x="61" y="24"/>
                  <a:pt x="62" y="23"/>
                  <a:pt x="62" y="24"/>
                </a:cubicBezTo>
                <a:cubicBezTo>
                  <a:pt x="63" y="24"/>
                  <a:pt x="63" y="23"/>
                  <a:pt x="63" y="23"/>
                </a:cubicBezTo>
                <a:cubicBezTo>
                  <a:pt x="65" y="24"/>
                  <a:pt x="69" y="21"/>
                  <a:pt x="73" y="22"/>
                </a:cubicBezTo>
                <a:cubicBezTo>
                  <a:pt x="74" y="22"/>
                  <a:pt x="82" y="21"/>
                  <a:pt x="85" y="21"/>
                </a:cubicBezTo>
                <a:cubicBezTo>
                  <a:pt x="96" y="20"/>
                  <a:pt x="109" y="20"/>
                  <a:pt x="119" y="19"/>
                </a:cubicBezTo>
                <a:cubicBezTo>
                  <a:pt x="121" y="19"/>
                  <a:pt x="124" y="19"/>
                  <a:pt x="126" y="18"/>
                </a:cubicBezTo>
                <a:cubicBezTo>
                  <a:pt x="126" y="17"/>
                  <a:pt x="124" y="19"/>
                  <a:pt x="124" y="17"/>
                </a:cubicBezTo>
                <a:cubicBezTo>
                  <a:pt x="124" y="18"/>
                  <a:pt x="124" y="18"/>
                  <a:pt x="124" y="18"/>
                </a:cubicBezTo>
                <a:cubicBezTo>
                  <a:pt x="123" y="18"/>
                  <a:pt x="122" y="19"/>
                  <a:pt x="122" y="18"/>
                </a:cubicBezTo>
                <a:cubicBezTo>
                  <a:pt x="108" y="19"/>
                  <a:pt x="92" y="19"/>
                  <a:pt x="76" y="21"/>
                </a:cubicBezTo>
                <a:cubicBezTo>
                  <a:pt x="87" y="19"/>
                  <a:pt x="102" y="19"/>
                  <a:pt x="112" y="17"/>
                </a:cubicBezTo>
                <a:cubicBezTo>
                  <a:pt x="112" y="16"/>
                  <a:pt x="109" y="18"/>
                  <a:pt x="110" y="17"/>
                </a:cubicBezTo>
                <a:cubicBezTo>
                  <a:pt x="107" y="18"/>
                  <a:pt x="105" y="17"/>
                  <a:pt x="101" y="17"/>
                </a:cubicBezTo>
                <a:cubicBezTo>
                  <a:pt x="106" y="16"/>
                  <a:pt x="113" y="16"/>
                  <a:pt x="118" y="15"/>
                </a:cubicBezTo>
                <a:cubicBezTo>
                  <a:pt x="121" y="15"/>
                  <a:pt x="124" y="15"/>
                  <a:pt x="127" y="14"/>
                </a:cubicBezTo>
                <a:cubicBezTo>
                  <a:pt x="127" y="15"/>
                  <a:pt x="129" y="15"/>
                  <a:pt x="130" y="14"/>
                </a:cubicBezTo>
                <a:cubicBezTo>
                  <a:pt x="133" y="15"/>
                  <a:pt x="137" y="13"/>
                  <a:pt x="139" y="14"/>
                </a:cubicBezTo>
                <a:cubicBezTo>
                  <a:pt x="140" y="13"/>
                  <a:pt x="143" y="12"/>
                  <a:pt x="144" y="14"/>
                </a:cubicBezTo>
                <a:cubicBezTo>
                  <a:pt x="145" y="13"/>
                  <a:pt x="147" y="14"/>
                  <a:pt x="148" y="13"/>
                </a:cubicBezTo>
                <a:cubicBezTo>
                  <a:pt x="148" y="13"/>
                  <a:pt x="148" y="13"/>
                  <a:pt x="148" y="13"/>
                </a:cubicBezTo>
                <a:cubicBezTo>
                  <a:pt x="148" y="13"/>
                  <a:pt x="148" y="13"/>
                  <a:pt x="148" y="13"/>
                </a:cubicBezTo>
                <a:cubicBezTo>
                  <a:pt x="149" y="13"/>
                  <a:pt x="150" y="13"/>
                  <a:pt x="151" y="12"/>
                </a:cubicBezTo>
                <a:cubicBezTo>
                  <a:pt x="155" y="12"/>
                  <a:pt x="160" y="12"/>
                  <a:pt x="164" y="12"/>
                </a:cubicBezTo>
                <a:cubicBezTo>
                  <a:pt x="170" y="11"/>
                  <a:pt x="173" y="13"/>
                  <a:pt x="176" y="12"/>
                </a:cubicBezTo>
                <a:cubicBezTo>
                  <a:pt x="176" y="12"/>
                  <a:pt x="175" y="12"/>
                  <a:pt x="174" y="12"/>
                </a:cubicBezTo>
                <a:cubicBezTo>
                  <a:pt x="174" y="12"/>
                  <a:pt x="175" y="11"/>
                  <a:pt x="175" y="11"/>
                </a:cubicBezTo>
                <a:cubicBezTo>
                  <a:pt x="176" y="12"/>
                  <a:pt x="180" y="13"/>
                  <a:pt x="182" y="11"/>
                </a:cubicBezTo>
                <a:cubicBezTo>
                  <a:pt x="185" y="12"/>
                  <a:pt x="190" y="12"/>
                  <a:pt x="192" y="11"/>
                </a:cubicBezTo>
                <a:cubicBezTo>
                  <a:pt x="192" y="12"/>
                  <a:pt x="195" y="11"/>
                  <a:pt x="195" y="12"/>
                </a:cubicBezTo>
                <a:cubicBezTo>
                  <a:pt x="197" y="9"/>
                  <a:pt x="202" y="12"/>
                  <a:pt x="204" y="10"/>
                </a:cubicBezTo>
                <a:cubicBezTo>
                  <a:pt x="204" y="10"/>
                  <a:pt x="205" y="11"/>
                  <a:pt x="206" y="10"/>
                </a:cubicBezTo>
                <a:cubicBezTo>
                  <a:pt x="205" y="9"/>
                  <a:pt x="212" y="10"/>
                  <a:pt x="214" y="10"/>
                </a:cubicBezTo>
                <a:cubicBezTo>
                  <a:pt x="217" y="10"/>
                  <a:pt x="223" y="9"/>
                  <a:pt x="226" y="10"/>
                </a:cubicBezTo>
                <a:cubicBezTo>
                  <a:pt x="227" y="9"/>
                  <a:pt x="225" y="9"/>
                  <a:pt x="225" y="9"/>
                </a:cubicBezTo>
                <a:cubicBezTo>
                  <a:pt x="226" y="7"/>
                  <a:pt x="229" y="9"/>
                  <a:pt x="229" y="9"/>
                </a:cubicBezTo>
                <a:cubicBezTo>
                  <a:pt x="231" y="10"/>
                  <a:pt x="234" y="10"/>
                  <a:pt x="235" y="9"/>
                </a:cubicBezTo>
                <a:cubicBezTo>
                  <a:pt x="236" y="9"/>
                  <a:pt x="235" y="10"/>
                  <a:pt x="236" y="10"/>
                </a:cubicBezTo>
                <a:cubicBezTo>
                  <a:pt x="237" y="10"/>
                  <a:pt x="237" y="9"/>
                  <a:pt x="237" y="8"/>
                </a:cubicBezTo>
                <a:cubicBezTo>
                  <a:pt x="238" y="8"/>
                  <a:pt x="237" y="9"/>
                  <a:pt x="238" y="10"/>
                </a:cubicBezTo>
                <a:cubicBezTo>
                  <a:pt x="240" y="10"/>
                  <a:pt x="243" y="10"/>
                  <a:pt x="244" y="9"/>
                </a:cubicBezTo>
                <a:cubicBezTo>
                  <a:pt x="243" y="10"/>
                  <a:pt x="243" y="10"/>
                  <a:pt x="244" y="10"/>
                </a:cubicBezTo>
                <a:cubicBezTo>
                  <a:pt x="245" y="9"/>
                  <a:pt x="245" y="9"/>
                  <a:pt x="245" y="8"/>
                </a:cubicBezTo>
                <a:cubicBezTo>
                  <a:pt x="246" y="8"/>
                  <a:pt x="246" y="9"/>
                  <a:pt x="248" y="8"/>
                </a:cubicBezTo>
                <a:cubicBezTo>
                  <a:pt x="247" y="9"/>
                  <a:pt x="248" y="10"/>
                  <a:pt x="248" y="9"/>
                </a:cubicBezTo>
                <a:cubicBezTo>
                  <a:pt x="249" y="9"/>
                  <a:pt x="248" y="9"/>
                  <a:pt x="248" y="8"/>
                </a:cubicBezTo>
                <a:cubicBezTo>
                  <a:pt x="249" y="8"/>
                  <a:pt x="249" y="9"/>
                  <a:pt x="249" y="9"/>
                </a:cubicBezTo>
                <a:cubicBezTo>
                  <a:pt x="250" y="9"/>
                  <a:pt x="249" y="8"/>
                  <a:pt x="250" y="8"/>
                </a:cubicBezTo>
                <a:cubicBezTo>
                  <a:pt x="251" y="9"/>
                  <a:pt x="253" y="8"/>
                  <a:pt x="255" y="8"/>
                </a:cubicBezTo>
                <a:cubicBezTo>
                  <a:pt x="255" y="9"/>
                  <a:pt x="255" y="9"/>
                  <a:pt x="255" y="9"/>
                </a:cubicBezTo>
                <a:cubicBezTo>
                  <a:pt x="256" y="9"/>
                  <a:pt x="256" y="9"/>
                  <a:pt x="256" y="8"/>
                </a:cubicBezTo>
                <a:cubicBezTo>
                  <a:pt x="256" y="9"/>
                  <a:pt x="256" y="9"/>
                  <a:pt x="256" y="9"/>
                </a:cubicBezTo>
                <a:cubicBezTo>
                  <a:pt x="257" y="9"/>
                  <a:pt x="257" y="9"/>
                  <a:pt x="257" y="8"/>
                </a:cubicBezTo>
                <a:cubicBezTo>
                  <a:pt x="273" y="9"/>
                  <a:pt x="285" y="8"/>
                  <a:pt x="299" y="10"/>
                </a:cubicBezTo>
                <a:cubicBezTo>
                  <a:pt x="302" y="9"/>
                  <a:pt x="308" y="9"/>
                  <a:pt x="310" y="10"/>
                </a:cubicBezTo>
                <a:cubicBezTo>
                  <a:pt x="311" y="10"/>
                  <a:pt x="310" y="10"/>
                  <a:pt x="310" y="9"/>
                </a:cubicBezTo>
                <a:cubicBezTo>
                  <a:pt x="311" y="10"/>
                  <a:pt x="313" y="9"/>
                  <a:pt x="313" y="10"/>
                </a:cubicBezTo>
                <a:cubicBezTo>
                  <a:pt x="314" y="9"/>
                  <a:pt x="316" y="10"/>
                  <a:pt x="316" y="9"/>
                </a:cubicBezTo>
                <a:cubicBezTo>
                  <a:pt x="313" y="9"/>
                  <a:pt x="312" y="8"/>
                  <a:pt x="310" y="8"/>
                </a:cubicBezTo>
                <a:cubicBezTo>
                  <a:pt x="310" y="8"/>
                  <a:pt x="310" y="8"/>
                  <a:pt x="310" y="7"/>
                </a:cubicBezTo>
                <a:cubicBezTo>
                  <a:pt x="309" y="8"/>
                  <a:pt x="308" y="7"/>
                  <a:pt x="307" y="7"/>
                </a:cubicBezTo>
                <a:cubicBezTo>
                  <a:pt x="306" y="8"/>
                  <a:pt x="308" y="7"/>
                  <a:pt x="308" y="8"/>
                </a:cubicBezTo>
                <a:cubicBezTo>
                  <a:pt x="308" y="8"/>
                  <a:pt x="307" y="8"/>
                  <a:pt x="307" y="8"/>
                </a:cubicBezTo>
                <a:cubicBezTo>
                  <a:pt x="307" y="8"/>
                  <a:pt x="306" y="8"/>
                  <a:pt x="306" y="7"/>
                </a:cubicBezTo>
                <a:cubicBezTo>
                  <a:pt x="306" y="7"/>
                  <a:pt x="306" y="8"/>
                  <a:pt x="305" y="8"/>
                </a:cubicBezTo>
                <a:cubicBezTo>
                  <a:pt x="304" y="8"/>
                  <a:pt x="304" y="8"/>
                  <a:pt x="303" y="8"/>
                </a:cubicBezTo>
                <a:cubicBezTo>
                  <a:pt x="302" y="8"/>
                  <a:pt x="302" y="9"/>
                  <a:pt x="302" y="9"/>
                </a:cubicBezTo>
                <a:cubicBezTo>
                  <a:pt x="300" y="8"/>
                  <a:pt x="299" y="9"/>
                  <a:pt x="298" y="7"/>
                </a:cubicBezTo>
                <a:cubicBezTo>
                  <a:pt x="296" y="8"/>
                  <a:pt x="294" y="8"/>
                  <a:pt x="291" y="8"/>
                </a:cubicBezTo>
                <a:cubicBezTo>
                  <a:pt x="292" y="7"/>
                  <a:pt x="289" y="7"/>
                  <a:pt x="289" y="7"/>
                </a:cubicBezTo>
                <a:cubicBezTo>
                  <a:pt x="289" y="7"/>
                  <a:pt x="289" y="7"/>
                  <a:pt x="289" y="8"/>
                </a:cubicBezTo>
                <a:cubicBezTo>
                  <a:pt x="288" y="8"/>
                  <a:pt x="288" y="6"/>
                  <a:pt x="288" y="8"/>
                </a:cubicBezTo>
                <a:cubicBezTo>
                  <a:pt x="286" y="8"/>
                  <a:pt x="285" y="8"/>
                  <a:pt x="284" y="8"/>
                </a:cubicBezTo>
                <a:cubicBezTo>
                  <a:pt x="284" y="7"/>
                  <a:pt x="284" y="7"/>
                  <a:pt x="284" y="7"/>
                </a:cubicBezTo>
                <a:cubicBezTo>
                  <a:pt x="282" y="6"/>
                  <a:pt x="280" y="6"/>
                  <a:pt x="276" y="6"/>
                </a:cubicBezTo>
                <a:cubicBezTo>
                  <a:pt x="276" y="6"/>
                  <a:pt x="276" y="7"/>
                  <a:pt x="276" y="7"/>
                </a:cubicBezTo>
                <a:cubicBezTo>
                  <a:pt x="277" y="7"/>
                  <a:pt x="278" y="7"/>
                  <a:pt x="278" y="7"/>
                </a:cubicBezTo>
                <a:cubicBezTo>
                  <a:pt x="274" y="8"/>
                  <a:pt x="271" y="7"/>
                  <a:pt x="267" y="8"/>
                </a:cubicBezTo>
                <a:cubicBezTo>
                  <a:pt x="267" y="7"/>
                  <a:pt x="267" y="7"/>
                  <a:pt x="267" y="6"/>
                </a:cubicBezTo>
                <a:cubicBezTo>
                  <a:pt x="269" y="7"/>
                  <a:pt x="273" y="7"/>
                  <a:pt x="275" y="7"/>
                </a:cubicBezTo>
                <a:cubicBezTo>
                  <a:pt x="272" y="5"/>
                  <a:pt x="268" y="6"/>
                  <a:pt x="264" y="6"/>
                </a:cubicBezTo>
                <a:cubicBezTo>
                  <a:pt x="263" y="6"/>
                  <a:pt x="261" y="5"/>
                  <a:pt x="260" y="6"/>
                </a:cubicBezTo>
                <a:cubicBezTo>
                  <a:pt x="259" y="6"/>
                  <a:pt x="261" y="7"/>
                  <a:pt x="259" y="6"/>
                </a:cubicBezTo>
                <a:cubicBezTo>
                  <a:pt x="258" y="5"/>
                  <a:pt x="254" y="7"/>
                  <a:pt x="252" y="5"/>
                </a:cubicBezTo>
                <a:cubicBezTo>
                  <a:pt x="251" y="7"/>
                  <a:pt x="249" y="4"/>
                  <a:pt x="248" y="6"/>
                </a:cubicBezTo>
                <a:cubicBezTo>
                  <a:pt x="248" y="5"/>
                  <a:pt x="248" y="5"/>
                  <a:pt x="247" y="5"/>
                </a:cubicBezTo>
                <a:cubicBezTo>
                  <a:pt x="247" y="5"/>
                  <a:pt x="247" y="5"/>
                  <a:pt x="247" y="5"/>
                </a:cubicBezTo>
                <a:cubicBezTo>
                  <a:pt x="245" y="6"/>
                  <a:pt x="239" y="5"/>
                  <a:pt x="237" y="6"/>
                </a:cubicBezTo>
                <a:cubicBezTo>
                  <a:pt x="236" y="5"/>
                  <a:pt x="233" y="7"/>
                  <a:pt x="230" y="6"/>
                </a:cubicBezTo>
                <a:cubicBezTo>
                  <a:pt x="228" y="3"/>
                  <a:pt x="224" y="5"/>
                  <a:pt x="220" y="4"/>
                </a:cubicBezTo>
                <a:cubicBezTo>
                  <a:pt x="220" y="4"/>
                  <a:pt x="218" y="5"/>
                  <a:pt x="218" y="4"/>
                </a:cubicBezTo>
                <a:cubicBezTo>
                  <a:pt x="224" y="4"/>
                  <a:pt x="230" y="4"/>
                  <a:pt x="234" y="3"/>
                </a:cubicBezTo>
                <a:cubicBezTo>
                  <a:pt x="237" y="5"/>
                  <a:pt x="244" y="3"/>
                  <a:pt x="246" y="4"/>
                </a:cubicBezTo>
                <a:cubicBezTo>
                  <a:pt x="248" y="4"/>
                  <a:pt x="250" y="4"/>
                  <a:pt x="251" y="4"/>
                </a:cubicBezTo>
                <a:cubicBezTo>
                  <a:pt x="251" y="5"/>
                  <a:pt x="250" y="4"/>
                  <a:pt x="250" y="4"/>
                </a:cubicBezTo>
                <a:cubicBezTo>
                  <a:pt x="250" y="5"/>
                  <a:pt x="250" y="5"/>
                  <a:pt x="250" y="5"/>
                </a:cubicBezTo>
                <a:cubicBezTo>
                  <a:pt x="252" y="5"/>
                  <a:pt x="252" y="4"/>
                  <a:pt x="252" y="3"/>
                </a:cubicBezTo>
                <a:cubicBezTo>
                  <a:pt x="249" y="2"/>
                  <a:pt x="247" y="3"/>
                  <a:pt x="244" y="3"/>
                </a:cubicBezTo>
                <a:cubicBezTo>
                  <a:pt x="244" y="2"/>
                  <a:pt x="244" y="2"/>
                  <a:pt x="244" y="1"/>
                </a:cubicBezTo>
                <a:cubicBezTo>
                  <a:pt x="246" y="2"/>
                  <a:pt x="249" y="1"/>
                  <a:pt x="251" y="2"/>
                </a:cubicBezTo>
                <a:cubicBezTo>
                  <a:pt x="251" y="0"/>
                  <a:pt x="248" y="2"/>
                  <a:pt x="248" y="0"/>
                </a:cubicBezTo>
                <a:cubicBezTo>
                  <a:pt x="250" y="1"/>
                  <a:pt x="251" y="0"/>
                  <a:pt x="253" y="1"/>
                </a:cubicBezTo>
                <a:cubicBezTo>
                  <a:pt x="254" y="1"/>
                  <a:pt x="254" y="0"/>
                  <a:pt x="254" y="0"/>
                </a:cubicBezTo>
                <a:cubicBezTo>
                  <a:pt x="255" y="0"/>
                  <a:pt x="254" y="1"/>
                  <a:pt x="254" y="2"/>
                </a:cubicBezTo>
                <a:cubicBezTo>
                  <a:pt x="257" y="1"/>
                  <a:pt x="258" y="2"/>
                  <a:pt x="260" y="1"/>
                </a:cubicBezTo>
                <a:cubicBezTo>
                  <a:pt x="263" y="2"/>
                  <a:pt x="268" y="2"/>
                  <a:pt x="271" y="1"/>
                </a:cubicBezTo>
                <a:cubicBezTo>
                  <a:pt x="273" y="3"/>
                  <a:pt x="274" y="2"/>
                  <a:pt x="276" y="1"/>
                </a:cubicBezTo>
                <a:cubicBezTo>
                  <a:pt x="276" y="2"/>
                  <a:pt x="276" y="2"/>
                  <a:pt x="276" y="2"/>
                </a:cubicBezTo>
                <a:cubicBezTo>
                  <a:pt x="285" y="1"/>
                  <a:pt x="292" y="3"/>
                  <a:pt x="302" y="2"/>
                </a:cubicBezTo>
                <a:cubicBezTo>
                  <a:pt x="302" y="3"/>
                  <a:pt x="305" y="2"/>
                  <a:pt x="306" y="2"/>
                </a:cubicBezTo>
                <a:cubicBezTo>
                  <a:pt x="305" y="2"/>
                  <a:pt x="303" y="2"/>
                  <a:pt x="302" y="2"/>
                </a:cubicBezTo>
                <a:cubicBezTo>
                  <a:pt x="307" y="1"/>
                  <a:pt x="314" y="1"/>
                  <a:pt x="320" y="3"/>
                </a:cubicBezTo>
                <a:cubicBezTo>
                  <a:pt x="321" y="2"/>
                  <a:pt x="328" y="2"/>
                  <a:pt x="330" y="3"/>
                </a:cubicBezTo>
                <a:cubicBezTo>
                  <a:pt x="333" y="3"/>
                  <a:pt x="334" y="3"/>
                  <a:pt x="335" y="3"/>
                </a:cubicBezTo>
                <a:cubicBezTo>
                  <a:pt x="337" y="3"/>
                  <a:pt x="341" y="5"/>
                  <a:pt x="343" y="5"/>
                </a:cubicBezTo>
                <a:cubicBezTo>
                  <a:pt x="345" y="5"/>
                  <a:pt x="347" y="5"/>
                  <a:pt x="348" y="6"/>
                </a:cubicBezTo>
                <a:close/>
                <a:moveTo>
                  <a:pt x="330" y="3"/>
                </a:moveTo>
                <a:cubicBezTo>
                  <a:pt x="329" y="3"/>
                  <a:pt x="329" y="3"/>
                  <a:pt x="329" y="3"/>
                </a:cubicBezTo>
                <a:cubicBezTo>
                  <a:pt x="330" y="4"/>
                  <a:pt x="331" y="5"/>
                  <a:pt x="331" y="3"/>
                </a:cubicBezTo>
                <a:cubicBezTo>
                  <a:pt x="330" y="3"/>
                  <a:pt x="330" y="3"/>
                  <a:pt x="330" y="3"/>
                </a:cubicBezTo>
                <a:close/>
                <a:moveTo>
                  <a:pt x="26" y="87"/>
                </a:moveTo>
                <a:cubicBezTo>
                  <a:pt x="26" y="86"/>
                  <a:pt x="27" y="87"/>
                  <a:pt x="27" y="86"/>
                </a:cubicBezTo>
                <a:cubicBezTo>
                  <a:pt x="26" y="86"/>
                  <a:pt x="26" y="85"/>
                  <a:pt x="25" y="86"/>
                </a:cubicBezTo>
                <a:cubicBezTo>
                  <a:pt x="26" y="87"/>
                  <a:pt x="23" y="85"/>
                  <a:pt x="22" y="86"/>
                </a:cubicBezTo>
                <a:cubicBezTo>
                  <a:pt x="23" y="86"/>
                  <a:pt x="23" y="86"/>
                  <a:pt x="24" y="87"/>
                </a:cubicBezTo>
                <a:cubicBezTo>
                  <a:pt x="25" y="86"/>
                  <a:pt x="26" y="86"/>
                  <a:pt x="26" y="87"/>
                </a:cubicBezTo>
                <a:close/>
                <a:moveTo>
                  <a:pt x="121" y="28"/>
                </a:moveTo>
                <a:cubicBezTo>
                  <a:pt x="122" y="28"/>
                  <a:pt x="124" y="29"/>
                  <a:pt x="124" y="27"/>
                </a:cubicBezTo>
                <a:cubicBezTo>
                  <a:pt x="123" y="27"/>
                  <a:pt x="122" y="27"/>
                  <a:pt x="121" y="28"/>
                </a:cubicBezTo>
                <a:close/>
                <a:moveTo>
                  <a:pt x="259" y="5"/>
                </a:moveTo>
                <a:cubicBezTo>
                  <a:pt x="259" y="5"/>
                  <a:pt x="260" y="5"/>
                  <a:pt x="260" y="4"/>
                </a:cubicBezTo>
                <a:cubicBezTo>
                  <a:pt x="260" y="4"/>
                  <a:pt x="259" y="3"/>
                  <a:pt x="259" y="3"/>
                </a:cubicBezTo>
                <a:cubicBezTo>
                  <a:pt x="259" y="4"/>
                  <a:pt x="260" y="4"/>
                  <a:pt x="259" y="5"/>
                </a:cubicBezTo>
                <a:close/>
                <a:moveTo>
                  <a:pt x="316" y="3"/>
                </a:moveTo>
                <a:cubicBezTo>
                  <a:pt x="316" y="2"/>
                  <a:pt x="315" y="3"/>
                  <a:pt x="314" y="3"/>
                </a:cubicBezTo>
                <a:cubicBezTo>
                  <a:pt x="314" y="4"/>
                  <a:pt x="315" y="3"/>
                  <a:pt x="316" y="3"/>
                </a:cubicBezTo>
                <a:close/>
                <a:moveTo>
                  <a:pt x="324" y="3"/>
                </a:moveTo>
                <a:cubicBezTo>
                  <a:pt x="325" y="3"/>
                  <a:pt x="326" y="4"/>
                  <a:pt x="327" y="4"/>
                </a:cubicBezTo>
                <a:cubicBezTo>
                  <a:pt x="327" y="3"/>
                  <a:pt x="328" y="4"/>
                  <a:pt x="328" y="3"/>
                </a:cubicBezTo>
                <a:cubicBezTo>
                  <a:pt x="327" y="4"/>
                  <a:pt x="326" y="2"/>
                  <a:pt x="324" y="3"/>
                </a:cubicBezTo>
                <a:close/>
                <a:moveTo>
                  <a:pt x="318" y="4"/>
                </a:moveTo>
                <a:cubicBezTo>
                  <a:pt x="319" y="3"/>
                  <a:pt x="318" y="3"/>
                  <a:pt x="317" y="3"/>
                </a:cubicBezTo>
                <a:cubicBezTo>
                  <a:pt x="317" y="4"/>
                  <a:pt x="318" y="3"/>
                  <a:pt x="318" y="4"/>
                </a:cubicBezTo>
                <a:close/>
                <a:moveTo>
                  <a:pt x="323" y="4"/>
                </a:moveTo>
                <a:cubicBezTo>
                  <a:pt x="323" y="3"/>
                  <a:pt x="322" y="3"/>
                  <a:pt x="321" y="3"/>
                </a:cubicBezTo>
                <a:cubicBezTo>
                  <a:pt x="321" y="4"/>
                  <a:pt x="323" y="3"/>
                  <a:pt x="323" y="4"/>
                </a:cubicBezTo>
                <a:close/>
                <a:moveTo>
                  <a:pt x="311" y="5"/>
                </a:moveTo>
                <a:cubicBezTo>
                  <a:pt x="311" y="5"/>
                  <a:pt x="311" y="4"/>
                  <a:pt x="311" y="4"/>
                </a:cubicBezTo>
                <a:cubicBezTo>
                  <a:pt x="311" y="4"/>
                  <a:pt x="310" y="4"/>
                  <a:pt x="310" y="4"/>
                </a:cubicBezTo>
                <a:cubicBezTo>
                  <a:pt x="310" y="5"/>
                  <a:pt x="310" y="5"/>
                  <a:pt x="311" y="5"/>
                </a:cubicBezTo>
                <a:close/>
                <a:moveTo>
                  <a:pt x="322" y="5"/>
                </a:moveTo>
                <a:cubicBezTo>
                  <a:pt x="321" y="5"/>
                  <a:pt x="321" y="4"/>
                  <a:pt x="320" y="5"/>
                </a:cubicBezTo>
                <a:cubicBezTo>
                  <a:pt x="320" y="5"/>
                  <a:pt x="322" y="6"/>
                  <a:pt x="322" y="5"/>
                </a:cubicBezTo>
                <a:close/>
                <a:moveTo>
                  <a:pt x="327" y="6"/>
                </a:moveTo>
                <a:cubicBezTo>
                  <a:pt x="327" y="6"/>
                  <a:pt x="329" y="6"/>
                  <a:pt x="329" y="5"/>
                </a:cubicBezTo>
                <a:cubicBezTo>
                  <a:pt x="329" y="5"/>
                  <a:pt x="327" y="5"/>
                  <a:pt x="327" y="6"/>
                </a:cubicBezTo>
                <a:close/>
                <a:moveTo>
                  <a:pt x="333" y="6"/>
                </a:moveTo>
                <a:cubicBezTo>
                  <a:pt x="334" y="6"/>
                  <a:pt x="334" y="6"/>
                  <a:pt x="334" y="6"/>
                </a:cubicBezTo>
                <a:cubicBezTo>
                  <a:pt x="335" y="5"/>
                  <a:pt x="333" y="5"/>
                  <a:pt x="333" y="6"/>
                </a:cubicBezTo>
                <a:close/>
                <a:moveTo>
                  <a:pt x="276" y="7"/>
                </a:moveTo>
                <a:cubicBezTo>
                  <a:pt x="276" y="6"/>
                  <a:pt x="276" y="6"/>
                  <a:pt x="275" y="6"/>
                </a:cubicBezTo>
                <a:cubicBezTo>
                  <a:pt x="275" y="7"/>
                  <a:pt x="275" y="7"/>
                  <a:pt x="276" y="7"/>
                </a:cubicBezTo>
                <a:close/>
                <a:moveTo>
                  <a:pt x="347" y="7"/>
                </a:moveTo>
                <a:cubicBezTo>
                  <a:pt x="347" y="7"/>
                  <a:pt x="348" y="7"/>
                  <a:pt x="348" y="7"/>
                </a:cubicBezTo>
                <a:cubicBezTo>
                  <a:pt x="348" y="6"/>
                  <a:pt x="347" y="6"/>
                  <a:pt x="347" y="7"/>
                </a:cubicBezTo>
                <a:close/>
                <a:moveTo>
                  <a:pt x="325" y="9"/>
                </a:moveTo>
                <a:cubicBezTo>
                  <a:pt x="326" y="9"/>
                  <a:pt x="327" y="9"/>
                  <a:pt x="326" y="10"/>
                </a:cubicBezTo>
                <a:cubicBezTo>
                  <a:pt x="329" y="10"/>
                  <a:pt x="327" y="8"/>
                  <a:pt x="326" y="8"/>
                </a:cubicBezTo>
                <a:cubicBezTo>
                  <a:pt x="326" y="9"/>
                  <a:pt x="325" y="8"/>
                  <a:pt x="325" y="9"/>
                </a:cubicBezTo>
                <a:close/>
                <a:moveTo>
                  <a:pt x="333" y="10"/>
                </a:moveTo>
                <a:cubicBezTo>
                  <a:pt x="333" y="10"/>
                  <a:pt x="333" y="10"/>
                  <a:pt x="333" y="11"/>
                </a:cubicBezTo>
                <a:cubicBezTo>
                  <a:pt x="334" y="11"/>
                  <a:pt x="335" y="11"/>
                  <a:pt x="335" y="11"/>
                </a:cubicBezTo>
                <a:cubicBezTo>
                  <a:pt x="336" y="10"/>
                  <a:pt x="335" y="10"/>
                  <a:pt x="335" y="9"/>
                </a:cubicBezTo>
                <a:cubicBezTo>
                  <a:pt x="334" y="9"/>
                  <a:pt x="333" y="9"/>
                  <a:pt x="333" y="10"/>
                </a:cubicBezTo>
                <a:close/>
                <a:moveTo>
                  <a:pt x="336" y="11"/>
                </a:moveTo>
                <a:cubicBezTo>
                  <a:pt x="336" y="11"/>
                  <a:pt x="336" y="12"/>
                  <a:pt x="337" y="11"/>
                </a:cubicBezTo>
                <a:cubicBezTo>
                  <a:pt x="337" y="11"/>
                  <a:pt x="337" y="10"/>
                  <a:pt x="336" y="9"/>
                </a:cubicBezTo>
                <a:cubicBezTo>
                  <a:pt x="336" y="10"/>
                  <a:pt x="335" y="10"/>
                  <a:pt x="336" y="11"/>
                </a:cubicBezTo>
                <a:close/>
                <a:moveTo>
                  <a:pt x="343" y="11"/>
                </a:moveTo>
                <a:cubicBezTo>
                  <a:pt x="342" y="11"/>
                  <a:pt x="342" y="10"/>
                  <a:pt x="341" y="10"/>
                </a:cubicBezTo>
                <a:cubicBezTo>
                  <a:pt x="341" y="11"/>
                  <a:pt x="342" y="12"/>
                  <a:pt x="343" y="11"/>
                </a:cubicBezTo>
                <a:close/>
                <a:moveTo>
                  <a:pt x="340" y="11"/>
                </a:moveTo>
                <a:cubicBezTo>
                  <a:pt x="340" y="10"/>
                  <a:pt x="340" y="10"/>
                  <a:pt x="339" y="10"/>
                </a:cubicBezTo>
                <a:cubicBezTo>
                  <a:pt x="339" y="10"/>
                  <a:pt x="339" y="11"/>
                  <a:pt x="340" y="11"/>
                </a:cubicBezTo>
                <a:close/>
                <a:moveTo>
                  <a:pt x="145" y="16"/>
                </a:moveTo>
                <a:cubicBezTo>
                  <a:pt x="144" y="15"/>
                  <a:pt x="146" y="16"/>
                  <a:pt x="146" y="15"/>
                </a:cubicBezTo>
                <a:cubicBezTo>
                  <a:pt x="147" y="16"/>
                  <a:pt x="152" y="16"/>
                  <a:pt x="153" y="15"/>
                </a:cubicBezTo>
                <a:cubicBezTo>
                  <a:pt x="148" y="15"/>
                  <a:pt x="141" y="15"/>
                  <a:pt x="136" y="16"/>
                </a:cubicBezTo>
                <a:cubicBezTo>
                  <a:pt x="136" y="15"/>
                  <a:pt x="135" y="15"/>
                  <a:pt x="135" y="15"/>
                </a:cubicBezTo>
                <a:cubicBezTo>
                  <a:pt x="134" y="15"/>
                  <a:pt x="131" y="16"/>
                  <a:pt x="130" y="15"/>
                </a:cubicBezTo>
                <a:cubicBezTo>
                  <a:pt x="129" y="16"/>
                  <a:pt x="130" y="16"/>
                  <a:pt x="129" y="16"/>
                </a:cubicBezTo>
                <a:cubicBezTo>
                  <a:pt x="129" y="16"/>
                  <a:pt x="129" y="15"/>
                  <a:pt x="129" y="15"/>
                </a:cubicBezTo>
                <a:cubicBezTo>
                  <a:pt x="129" y="16"/>
                  <a:pt x="127" y="15"/>
                  <a:pt x="128" y="16"/>
                </a:cubicBezTo>
                <a:cubicBezTo>
                  <a:pt x="132" y="18"/>
                  <a:pt x="139" y="15"/>
                  <a:pt x="145" y="16"/>
                </a:cubicBezTo>
                <a:close/>
                <a:moveTo>
                  <a:pt x="126" y="18"/>
                </a:moveTo>
                <a:cubicBezTo>
                  <a:pt x="127" y="17"/>
                  <a:pt x="127" y="19"/>
                  <a:pt x="128" y="19"/>
                </a:cubicBezTo>
                <a:cubicBezTo>
                  <a:pt x="127" y="17"/>
                  <a:pt x="131" y="19"/>
                  <a:pt x="131" y="17"/>
                </a:cubicBezTo>
                <a:cubicBezTo>
                  <a:pt x="130" y="18"/>
                  <a:pt x="128" y="17"/>
                  <a:pt x="126" y="18"/>
                </a:cubicBezTo>
                <a:cubicBezTo>
                  <a:pt x="126" y="18"/>
                  <a:pt x="126" y="18"/>
                  <a:pt x="126" y="18"/>
                </a:cubicBezTo>
                <a:cubicBezTo>
                  <a:pt x="126" y="18"/>
                  <a:pt x="126" y="18"/>
                  <a:pt x="126" y="18"/>
                </a:cubicBezTo>
                <a:close/>
                <a:moveTo>
                  <a:pt x="65" y="32"/>
                </a:moveTo>
                <a:cubicBezTo>
                  <a:pt x="65" y="32"/>
                  <a:pt x="63" y="33"/>
                  <a:pt x="64" y="32"/>
                </a:cubicBezTo>
                <a:cubicBezTo>
                  <a:pt x="63" y="32"/>
                  <a:pt x="61" y="32"/>
                  <a:pt x="61" y="33"/>
                </a:cubicBezTo>
                <a:cubicBezTo>
                  <a:pt x="69" y="32"/>
                  <a:pt x="75" y="32"/>
                  <a:pt x="82" y="32"/>
                </a:cubicBezTo>
                <a:cubicBezTo>
                  <a:pt x="84" y="32"/>
                  <a:pt x="87" y="32"/>
                  <a:pt x="89" y="30"/>
                </a:cubicBezTo>
                <a:cubicBezTo>
                  <a:pt x="82" y="31"/>
                  <a:pt x="73" y="31"/>
                  <a:pt x="65" y="32"/>
                </a:cubicBezTo>
                <a:close/>
                <a:moveTo>
                  <a:pt x="91" y="31"/>
                </a:moveTo>
                <a:cubicBezTo>
                  <a:pt x="90" y="31"/>
                  <a:pt x="90" y="30"/>
                  <a:pt x="89" y="30"/>
                </a:cubicBezTo>
                <a:cubicBezTo>
                  <a:pt x="89" y="31"/>
                  <a:pt x="91" y="31"/>
                  <a:pt x="91" y="31"/>
                </a:cubicBezTo>
                <a:close/>
                <a:moveTo>
                  <a:pt x="91" y="31"/>
                </a:moveTo>
                <a:cubicBezTo>
                  <a:pt x="93" y="31"/>
                  <a:pt x="94" y="31"/>
                  <a:pt x="95" y="31"/>
                </a:cubicBezTo>
                <a:cubicBezTo>
                  <a:pt x="94" y="30"/>
                  <a:pt x="92" y="30"/>
                  <a:pt x="91" y="31"/>
                </a:cubicBezTo>
                <a:close/>
                <a:moveTo>
                  <a:pt x="112" y="33"/>
                </a:moveTo>
                <a:cubicBezTo>
                  <a:pt x="112" y="32"/>
                  <a:pt x="117" y="33"/>
                  <a:pt x="118" y="32"/>
                </a:cubicBezTo>
                <a:cubicBezTo>
                  <a:pt x="116" y="32"/>
                  <a:pt x="107" y="31"/>
                  <a:pt x="109" y="32"/>
                </a:cubicBezTo>
                <a:cubicBezTo>
                  <a:pt x="107" y="33"/>
                  <a:pt x="106" y="32"/>
                  <a:pt x="105" y="32"/>
                </a:cubicBezTo>
                <a:cubicBezTo>
                  <a:pt x="102" y="32"/>
                  <a:pt x="98" y="33"/>
                  <a:pt x="95" y="32"/>
                </a:cubicBezTo>
                <a:cubicBezTo>
                  <a:pt x="95" y="33"/>
                  <a:pt x="94" y="33"/>
                  <a:pt x="93" y="33"/>
                </a:cubicBezTo>
                <a:cubicBezTo>
                  <a:pt x="93" y="33"/>
                  <a:pt x="94" y="33"/>
                  <a:pt x="94" y="33"/>
                </a:cubicBezTo>
                <a:cubicBezTo>
                  <a:pt x="92" y="34"/>
                  <a:pt x="89" y="32"/>
                  <a:pt x="86" y="34"/>
                </a:cubicBezTo>
                <a:cubicBezTo>
                  <a:pt x="87" y="34"/>
                  <a:pt x="88" y="34"/>
                  <a:pt x="88" y="34"/>
                </a:cubicBezTo>
                <a:cubicBezTo>
                  <a:pt x="89" y="34"/>
                  <a:pt x="90" y="34"/>
                  <a:pt x="91" y="34"/>
                </a:cubicBezTo>
                <a:cubicBezTo>
                  <a:pt x="91" y="34"/>
                  <a:pt x="91" y="34"/>
                  <a:pt x="91" y="34"/>
                </a:cubicBezTo>
                <a:cubicBezTo>
                  <a:pt x="91" y="34"/>
                  <a:pt x="92" y="34"/>
                  <a:pt x="92" y="34"/>
                </a:cubicBezTo>
                <a:cubicBezTo>
                  <a:pt x="92" y="34"/>
                  <a:pt x="92" y="35"/>
                  <a:pt x="92" y="36"/>
                </a:cubicBezTo>
                <a:cubicBezTo>
                  <a:pt x="92" y="35"/>
                  <a:pt x="93" y="35"/>
                  <a:pt x="93" y="35"/>
                </a:cubicBezTo>
                <a:cubicBezTo>
                  <a:pt x="92" y="35"/>
                  <a:pt x="93" y="34"/>
                  <a:pt x="92" y="34"/>
                </a:cubicBezTo>
                <a:cubicBezTo>
                  <a:pt x="93" y="34"/>
                  <a:pt x="94" y="34"/>
                  <a:pt x="94" y="34"/>
                </a:cubicBezTo>
                <a:cubicBezTo>
                  <a:pt x="94" y="34"/>
                  <a:pt x="95" y="34"/>
                  <a:pt x="95" y="35"/>
                </a:cubicBezTo>
                <a:cubicBezTo>
                  <a:pt x="95" y="34"/>
                  <a:pt x="95" y="34"/>
                  <a:pt x="96" y="34"/>
                </a:cubicBezTo>
                <a:cubicBezTo>
                  <a:pt x="96" y="34"/>
                  <a:pt x="95" y="34"/>
                  <a:pt x="96" y="34"/>
                </a:cubicBezTo>
                <a:cubicBezTo>
                  <a:pt x="96" y="33"/>
                  <a:pt x="96" y="34"/>
                  <a:pt x="97" y="34"/>
                </a:cubicBezTo>
                <a:cubicBezTo>
                  <a:pt x="97" y="33"/>
                  <a:pt x="99" y="34"/>
                  <a:pt x="99" y="34"/>
                </a:cubicBezTo>
                <a:cubicBezTo>
                  <a:pt x="102" y="32"/>
                  <a:pt x="108" y="34"/>
                  <a:pt x="112" y="33"/>
                </a:cubicBezTo>
                <a:close/>
                <a:moveTo>
                  <a:pt x="46" y="32"/>
                </a:moveTo>
                <a:cubicBezTo>
                  <a:pt x="48" y="33"/>
                  <a:pt x="49" y="32"/>
                  <a:pt x="50" y="33"/>
                </a:cubicBezTo>
                <a:cubicBezTo>
                  <a:pt x="50" y="32"/>
                  <a:pt x="51" y="32"/>
                  <a:pt x="51" y="32"/>
                </a:cubicBezTo>
                <a:cubicBezTo>
                  <a:pt x="50" y="31"/>
                  <a:pt x="48" y="32"/>
                  <a:pt x="46" y="32"/>
                </a:cubicBezTo>
                <a:close/>
                <a:moveTo>
                  <a:pt x="86" y="33"/>
                </a:moveTo>
                <a:cubicBezTo>
                  <a:pt x="88" y="33"/>
                  <a:pt x="91" y="33"/>
                  <a:pt x="93" y="32"/>
                </a:cubicBezTo>
                <a:cubicBezTo>
                  <a:pt x="82" y="32"/>
                  <a:pt x="74" y="33"/>
                  <a:pt x="63" y="34"/>
                </a:cubicBezTo>
                <a:cubicBezTo>
                  <a:pt x="63" y="35"/>
                  <a:pt x="63" y="35"/>
                  <a:pt x="63" y="35"/>
                </a:cubicBezTo>
                <a:cubicBezTo>
                  <a:pt x="62" y="36"/>
                  <a:pt x="57" y="35"/>
                  <a:pt x="58" y="36"/>
                </a:cubicBezTo>
                <a:cubicBezTo>
                  <a:pt x="60" y="36"/>
                  <a:pt x="63" y="36"/>
                  <a:pt x="64" y="36"/>
                </a:cubicBezTo>
                <a:cubicBezTo>
                  <a:pt x="63" y="36"/>
                  <a:pt x="63" y="35"/>
                  <a:pt x="63" y="35"/>
                </a:cubicBezTo>
                <a:cubicBezTo>
                  <a:pt x="64" y="34"/>
                  <a:pt x="67" y="34"/>
                  <a:pt x="68" y="35"/>
                </a:cubicBezTo>
                <a:cubicBezTo>
                  <a:pt x="67" y="36"/>
                  <a:pt x="64" y="34"/>
                  <a:pt x="64" y="36"/>
                </a:cubicBezTo>
                <a:cubicBezTo>
                  <a:pt x="66" y="35"/>
                  <a:pt x="68" y="36"/>
                  <a:pt x="71" y="36"/>
                </a:cubicBezTo>
                <a:cubicBezTo>
                  <a:pt x="69" y="36"/>
                  <a:pt x="69" y="36"/>
                  <a:pt x="68" y="37"/>
                </a:cubicBezTo>
                <a:cubicBezTo>
                  <a:pt x="68" y="37"/>
                  <a:pt x="70" y="37"/>
                  <a:pt x="71" y="36"/>
                </a:cubicBezTo>
                <a:cubicBezTo>
                  <a:pt x="71" y="37"/>
                  <a:pt x="71" y="36"/>
                  <a:pt x="72" y="36"/>
                </a:cubicBezTo>
                <a:cubicBezTo>
                  <a:pt x="71" y="35"/>
                  <a:pt x="73" y="36"/>
                  <a:pt x="73" y="35"/>
                </a:cubicBezTo>
                <a:cubicBezTo>
                  <a:pt x="71" y="35"/>
                  <a:pt x="70" y="35"/>
                  <a:pt x="69" y="34"/>
                </a:cubicBezTo>
                <a:cubicBezTo>
                  <a:pt x="74" y="34"/>
                  <a:pt x="78" y="33"/>
                  <a:pt x="82" y="35"/>
                </a:cubicBezTo>
                <a:cubicBezTo>
                  <a:pt x="82" y="35"/>
                  <a:pt x="82" y="35"/>
                  <a:pt x="83" y="34"/>
                </a:cubicBezTo>
                <a:cubicBezTo>
                  <a:pt x="82" y="34"/>
                  <a:pt x="82" y="34"/>
                  <a:pt x="82" y="34"/>
                </a:cubicBezTo>
                <a:cubicBezTo>
                  <a:pt x="83" y="35"/>
                  <a:pt x="82" y="33"/>
                  <a:pt x="83" y="33"/>
                </a:cubicBezTo>
                <a:cubicBezTo>
                  <a:pt x="84" y="34"/>
                  <a:pt x="83" y="34"/>
                  <a:pt x="83" y="34"/>
                </a:cubicBezTo>
                <a:cubicBezTo>
                  <a:pt x="85" y="33"/>
                  <a:pt x="88" y="36"/>
                  <a:pt x="86" y="33"/>
                </a:cubicBezTo>
                <a:close/>
                <a:moveTo>
                  <a:pt x="57" y="33"/>
                </a:moveTo>
                <a:cubicBezTo>
                  <a:pt x="58" y="33"/>
                  <a:pt x="60" y="33"/>
                  <a:pt x="61" y="33"/>
                </a:cubicBezTo>
                <a:cubicBezTo>
                  <a:pt x="60" y="32"/>
                  <a:pt x="58" y="32"/>
                  <a:pt x="57" y="33"/>
                </a:cubicBezTo>
                <a:close/>
                <a:moveTo>
                  <a:pt x="49" y="33"/>
                </a:moveTo>
                <a:cubicBezTo>
                  <a:pt x="50" y="34"/>
                  <a:pt x="51" y="33"/>
                  <a:pt x="52" y="33"/>
                </a:cubicBezTo>
                <a:cubicBezTo>
                  <a:pt x="52" y="32"/>
                  <a:pt x="50" y="33"/>
                  <a:pt x="49" y="33"/>
                </a:cubicBezTo>
                <a:close/>
                <a:moveTo>
                  <a:pt x="114" y="35"/>
                </a:moveTo>
                <a:cubicBezTo>
                  <a:pt x="114" y="35"/>
                  <a:pt x="115" y="36"/>
                  <a:pt x="115" y="35"/>
                </a:cubicBezTo>
                <a:cubicBezTo>
                  <a:pt x="115" y="35"/>
                  <a:pt x="114" y="34"/>
                  <a:pt x="114" y="35"/>
                </a:cubicBezTo>
                <a:close/>
                <a:moveTo>
                  <a:pt x="119" y="36"/>
                </a:moveTo>
                <a:cubicBezTo>
                  <a:pt x="120" y="37"/>
                  <a:pt x="122" y="36"/>
                  <a:pt x="123" y="36"/>
                </a:cubicBezTo>
                <a:cubicBezTo>
                  <a:pt x="127" y="35"/>
                  <a:pt x="134" y="36"/>
                  <a:pt x="138" y="35"/>
                </a:cubicBezTo>
                <a:cubicBezTo>
                  <a:pt x="132" y="35"/>
                  <a:pt x="126" y="35"/>
                  <a:pt x="119" y="36"/>
                </a:cubicBezTo>
                <a:close/>
                <a:moveTo>
                  <a:pt x="48" y="36"/>
                </a:moveTo>
                <a:cubicBezTo>
                  <a:pt x="48" y="35"/>
                  <a:pt x="50" y="36"/>
                  <a:pt x="49" y="35"/>
                </a:cubicBezTo>
                <a:cubicBezTo>
                  <a:pt x="49" y="35"/>
                  <a:pt x="47" y="34"/>
                  <a:pt x="48" y="36"/>
                </a:cubicBezTo>
                <a:close/>
                <a:moveTo>
                  <a:pt x="107" y="35"/>
                </a:moveTo>
                <a:cubicBezTo>
                  <a:pt x="109" y="36"/>
                  <a:pt x="111" y="36"/>
                  <a:pt x="113" y="35"/>
                </a:cubicBezTo>
                <a:cubicBezTo>
                  <a:pt x="110" y="34"/>
                  <a:pt x="109" y="35"/>
                  <a:pt x="107" y="35"/>
                </a:cubicBezTo>
                <a:close/>
                <a:moveTo>
                  <a:pt x="44" y="35"/>
                </a:moveTo>
                <a:cubicBezTo>
                  <a:pt x="44" y="35"/>
                  <a:pt x="43" y="35"/>
                  <a:pt x="42" y="36"/>
                </a:cubicBezTo>
                <a:cubicBezTo>
                  <a:pt x="43" y="36"/>
                  <a:pt x="43" y="35"/>
                  <a:pt x="43" y="36"/>
                </a:cubicBezTo>
                <a:cubicBezTo>
                  <a:pt x="45" y="36"/>
                  <a:pt x="47" y="37"/>
                  <a:pt x="49" y="36"/>
                </a:cubicBezTo>
                <a:cubicBezTo>
                  <a:pt x="47" y="36"/>
                  <a:pt x="47" y="35"/>
                  <a:pt x="46" y="35"/>
                </a:cubicBezTo>
                <a:cubicBezTo>
                  <a:pt x="47" y="35"/>
                  <a:pt x="46" y="36"/>
                  <a:pt x="46" y="36"/>
                </a:cubicBezTo>
                <a:cubicBezTo>
                  <a:pt x="45" y="35"/>
                  <a:pt x="45" y="36"/>
                  <a:pt x="44" y="35"/>
                </a:cubicBezTo>
                <a:close/>
                <a:moveTo>
                  <a:pt x="51" y="36"/>
                </a:moveTo>
                <a:cubicBezTo>
                  <a:pt x="48" y="36"/>
                  <a:pt x="51" y="37"/>
                  <a:pt x="54" y="36"/>
                </a:cubicBezTo>
                <a:cubicBezTo>
                  <a:pt x="53" y="35"/>
                  <a:pt x="52" y="36"/>
                  <a:pt x="51" y="36"/>
                </a:cubicBezTo>
                <a:close/>
                <a:moveTo>
                  <a:pt x="56" y="36"/>
                </a:moveTo>
                <a:cubicBezTo>
                  <a:pt x="56" y="35"/>
                  <a:pt x="55" y="36"/>
                  <a:pt x="54" y="36"/>
                </a:cubicBezTo>
                <a:cubicBezTo>
                  <a:pt x="54" y="36"/>
                  <a:pt x="56" y="36"/>
                  <a:pt x="56" y="36"/>
                </a:cubicBezTo>
                <a:close/>
                <a:moveTo>
                  <a:pt x="96" y="37"/>
                </a:moveTo>
                <a:cubicBezTo>
                  <a:pt x="96" y="35"/>
                  <a:pt x="100" y="37"/>
                  <a:pt x="101" y="36"/>
                </a:cubicBezTo>
                <a:cubicBezTo>
                  <a:pt x="100" y="36"/>
                  <a:pt x="96" y="35"/>
                  <a:pt x="96" y="37"/>
                </a:cubicBezTo>
                <a:close/>
                <a:moveTo>
                  <a:pt x="118" y="36"/>
                </a:moveTo>
                <a:cubicBezTo>
                  <a:pt x="117" y="36"/>
                  <a:pt x="115" y="36"/>
                  <a:pt x="114" y="36"/>
                </a:cubicBezTo>
                <a:cubicBezTo>
                  <a:pt x="115" y="36"/>
                  <a:pt x="117" y="37"/>
                  <a:pt x="118" y="36"/>
                </a:cubicBezTo>
                <a:close/>
                <a:moveTo>
                  <a:pt x="85" y="37"/>
                </a:moveTo>
                <a:cubicBezTo>
                  <a:pt x="86" y="37"/>
                  <a:pt x="88" y="37"/>
                  <a:pt x="88" y="36"/>
                </a:cubicBezTo>
                <a:cubicBezTo>
                  <a:pt x="87" y="36"/>
                  <a:pt x="85" y="36"/>
                  <a:pt x="85" y="37"/>
                </a:cubicBezTo>
                <a:close/>
                <a:moveTo>
                  <a:pt x="98" y="37"/>
                </a:moveTo>
                <a:cubicBezTo>
                  <a:pt x="98" y="37"/>
                  <a:pt x="102" y="37"/>
                  <a:pt x="102" y="37"/>
                </a:cubicBezTo>
                <a:cubicBezTo>
                  <a:pt x="101" y="37"/>
                  <a:pt x="98" y="36"/>
                  <a:pt x="98" y="37"/>
                </a:cubicBezTo>
                <a:close/>
                <a:moveTo>
                  <a:pt x="104" y="37"/>
                </a:moveTo>
                <a:cubicBezTo>
                  <a:pt x="106" y="37"/>
                  <a:pt x="107" y="37"/>
                  <a:pt x="107" y="37"/>
                </a:cubicBezTo>
                <a:cubicBezTo>
                  <a:pt x="106" y="37"/>
                  <a:pt x="105" y="36"/>
                  <a:pt x="104" y="37"/>
                </a:cubicBezTo>
                <a:close/>
                <a:moveTo>
                  <a:pt x="128" y="38"/>
                </a:moveTo>
                <a:cubicBezTo>
                  <a:pt x="129" y="37"/>
                  <a:pt x="130" y="37"/>
                  <a:pt x="130" y="37"/>
                </a:cubicBezTo>
                <a:cubicBezTo>
                  <a:pt x="130" y="37"/>
                  <a:pt x="130" y="37"/>
                  <a:pt x="130" y="37"/>
                </a:cubicBezTo>
                <a:cubicBezTo>
                  <a:pt x="130" y="37"/>
                  <a:pt x="128" y="37"/>
                  <a:pt x="128" y="38"/>
                </a:cubicBezTo>
                <a:close/>
                <a:moveTo>
                  <a:pt x="39" y="37"/>
                </a:moveTo>
                <a:cubicBezTo>
                  <a:pt x="39" y="36"/>
                  <a:pt x="38" y="37"/>
                  <a:pt x="37" y="37"/>
                </a:cubicBezTo>
                <a:cubicBezTo>
                  <a:pt x="37" y="38"/>
                  <a:pt x="39" y="37"/>
                  <a:pt x="39" y="37"/>
                </a:cubicBezTo>
                <a:close/>
                <a:moveTo>
                  <a:pt x="94" y="38"/>
                </a:moveTo>
                <a:cubicBezTo>
                  <a:pt x="95" y="37"/>
                  <a:pt x="97" y="38"/>
                  <a:pt x="97" y="37"/>
                </a:cubicBezTo>
                <a:cubicBezTo>
                  <a:pt x="96" y="38"/>
                  <a:pt x="95" y="36"/>
                  <a:pt x="94" y="38"/>
                </a:cubicBezTo>
                <a:close/>
                <a:moveTo>
                  <a:pt x="99" y="39"/>
                </a:moveTo>
                <a:cubicBezTo>
                  <a:pt x="107" y="38"/>
                  <a:pt x="115" y="39"/>
                  <a:pt x="123" y="37"/>
                </a:cubicBezTo>
                <a:cubicBezTo>
                  <a:pt x="115" y="38"/>
                  <a:pt x="105" y="37"/>
                  <a:pt x="99" y="39"/>
                </a:cubicBezTo>
                <a:close/>
                <a:moveTo>
                  <a:pt x="138" y="38"/>
                </a:moveTo>
                <a:cubicBezTo>
                  <a:pt x="142" y="38"/>
                  <a:pt x="145" y="38"/>
                  <a:pt x="149" y="38"/>
                </a:cubicBezTo>
                <a:cubicBezTo>
                  <a:pt x="145" y="37"/>
                  <a:pt x="142" y="37"/>
                  <a:pt x="138" y="38"/>
                </a:cubicBezTo>
                <a:close/>
                <a:moveTo>
                  <a:pt x="124" y="39"/>
                </a:moveTo>
                <a:cubicBezTo>
                  <a:pt x="124" y="39"/>
                  <a:pt x="125" y="40"/>
                  <a:pt x="126" y="39"/>
                </a:cubicBezTo>
                <a:cubicBezTo>
                  <a:pt x="125" y="38"/>
                  <a:pt x="123" y="39"/>
                  <a:pt x="124" y="39"/>
                </a:cubicBezTo>
                <a:close/>
                <a:moveTo>
                  <a:pt x="132" y="38"/>
                </a:moveTo>
                <a:cubicBezTo>
                  <a:pt x="131" y="39"/>
                  <a:pt x="128" y="38"/>
                  <a:pt x="126" y="39"/>
                </a:cubicBezTo>
                <a:cubicBezTo>
                  <a:pt x="128" y="38"/>
                  <a:pt x="131" y="40"/>
                  <a:pt x="132" y="38"/>
                </a:cubicBezTo>
                <a:close/>
                <a:moveTo>
                  <a:pt x="92" y="39"/>
                </a:moveTo>
                <a:cubicBezTo>
                  <a:pt x="93" y="40"/>
                  <a:pt x="95" y="40"/>
                  <a:pt x="96" y="39"/>
                </a:cubicBezTo>
                <a:cubicBezTo>
                  <a:pt x="94" y="39"/>
                  <a:pt x="93" y="39"/>
                  <a:pt x="92" y="39"/>
                </a:cubicBezTo>
                <a:cubicBezTo>
                  <a:pt x="93" y="39"/>
                  <a:pt x="92" y="39"/>
                  <a:pt x="92" y="39"/>
                </a:cubicBezTo>
                <a:close/>
                <a:moveTo>
                  <a:pt x="118" y="39"/>
                </a:moveTo>
                <a:cubicBezTo>
                  <a:pt x="119" y="39"/>
                  <a:pt x="120" y="40"/>
                  <a:pt x="120" y="39"/>
                </a:cubicBezTo>
                <a:cubicBezTo>
                  <a:pt x="119" y="38"/>
                  <a:pt x="118" y="39"/>
                  <a:pt x="118" y="39"/>
                </a:cubicBezTo>
                <a:close/>
                <a:moveTo>
                  <a:pt x="39" y="39"/>
                </a:moveTo>
                <a:cubicBezTo>
                  <a:pt x="39" y="39"/>
                  <a:pt x="42" y="40"/>
                  <a:pt x="43" y="39"/>
                </a:cubicBezTo>
                <a:cubicBezTo>
                  <a:pt x="42" y="40"/>
                  <a:pt x="40" y="39"/>
                  <a:pt x="39" y="39"/>
                </a:cubicBezTo>
                <a:close/>
                <a:moveTo>
                  <a:pt x="94" y="40"/>
                </a:moveTo>
                <a:cubicBezTo>
                  <a:pt x="94" y="40"/>
                  <a:pt x="95" y="40"/>
                  <a:pt x="95" y="41"/>
                </a:cubicBezTo>
                <a:cubicBezTo>
                  <a:pt x="91" y="40"/>
                  <a:pt x="87" y="41"/>
                  <a:pt x="85" y="42"/>
                </a:cubicBezTo>
                <a:cubicBezTo>
                  <a:pt x="85" y="42"/>
                  <a:pt x="85" y="43"/>
                  <a:pt x="86" y="43"/>
                </a:cubicBezTo>
                <a:cubicBezTo>
                  <a:pt x="85" y="42"/>
                  <a:pt x="87" y="42"/>
                  <a:pt x="87" y="42"/>
                </a:cubicBezTo>
                <a:cubicBezTo>
                  <a:pt x="93" y="43"/>
                  <a:pt x="97" y="41"/>
                  <a:pt x="102" y="42"/>
                </a:cubicBezTo>
                <a:cubicBezTo>
                  <a:pt x="102" y="42"/>
                  <a:pt x="104" y="42"/>
                  <a:pt x="104" y="42"/>
                </a:cubicBezTo>
                <a:cubicBezTo>
                  <a:pt x="104" y="42"/>
                  <a:pt x="104" y="42"/>
                  <a:pt x="104" y="43"/>
                </a:cubicBezTo>
                <a:cubicBezTo>
                  <a:pt x="107" y="40"/>
                  <a:pt x="112" y="41"/>
                  <a:pt x="117" y="41"/>
                </a:cubicBezTo>
                <a:cubicBezTo>
                  <a:pt x="114" y="40"/>
                  <a:pt x="112" y="41"/>
                  <a:pt x="108" y="40"/>
                </a:cubicBezTo>
                <a:cubicBezTo>
                  <a:pt x="110" y="40"/>
                  <a:pt x="114" y="40"/>
                  <a:pt x="115" y="39"/>
                </a:cubicBezTo>
                <a:cubicBezTo>
                  <a:pt x="108" y="40"/>
                  <a:pt x="101" y="39"/>
                  <a:pt x="94" y="40"/>
                </a:cubicBezTo>
                <a:close/>
                <a:moveTo>
                  <a:pt x="118" y="41"/>
                </a:moveTo>
                <a:cubicBezTo>
                  <a:pt x="119" y="41"/>
                  <a:pt x="122" y="41"/>
                  <a:pt x="121" y="41"/>
                </a:cubicBezTo>
                <a:cubicBezTo>
                  <a:pt x="120" y="41"/>
                  <a:pt x="120" y="40"/>
                  <a:pt x="119" y="40"/>
                </a:cubicBezTo>
                <a:cubicBezTo>
                  <a:pt x="120" y="41"/>
                  <a:pt x="118" y="40"/>
                  <a:pt x="118" y="41"/>
                </a:cubicBezTo>
                <a:close/>
                <a:moveTo>
                  <a:pt x="79" y="42"/>
                </a:moveTo>
                <a:cubicBezTo>
                  <a:pt x="80" y="42"/>
                  <a:pt x="82" y="43"/>
                  <a:pt x="82" y="42"/>
                </a:cubicBezTo>
                <a:cubicBezTo>
                  <a:pt x="81" y="42"/>
                  <a:pt x="80" y="41"/>
                  <a:pt x="79" y="42"/>
                </a:cubicBezTo>
                <a:close/>
                <a:moveTo>
                  <a:pt x="66" y="44"/>
                </a:moveTo>
                <a:cubicBezTo>
                  <a:pt x="66" y="44"/>
                  <a:pt x="66" y="43"/>
                  <a:pt x="66" y="43"/>
                </a:cubicBezTo>
                <a:cubicBezTo>
                  <a:pt x="61" y="44"/>
                  <a:pt x="58" y="43"/>
                  <a:pt x="54" y="44"/>
                </a:cubicBezTo>
                <a:cubicBezTo>
                  <a:pt x="54" y="45"/>
                  <a:pt x="55" y="44"/>
                  <a:pt x="55" y="45"/>
                </a:cubicBezTo>
                <a:cubicBezTo>
                  <a:pt x="52" y="45"/>
                  <a:pt x="49" y="45"/>
                  <a:pt x="45" y="46"/>
                </a:cubicBezTo>
                <a:cubicBezTo>
                  <a:pt x="47" y="46"/>
                  <a:pt x="48" y="45"/>
                  <a:pt x="50" y="46"/>
                </a:cubicBezTo>
                <a:cubicBezTo>
                  <a:pt x="50" y="46"/>
                  <a:pt x="52" y="45"/>
                  <a:pt x="52" y="46"/>
                </a:cubicBezTo>
                <a:cubicBezTo>
                  <a:pt x="52" y="46"/>
                  <a:pt x="51" y="45"/>
                  <a:pt x="51" y="46"/>
                </a:cubicBezTo>
                <a:cubicBezTo>
                  <a:pt x="52" y="46"/>
                  <a:pt x="55" y="46"/>
                  <a:pt x="56" y="47"/>
                </a:cubicBezTo>
                <a:cubicBezTo>
                  <a:pt x="52" y="47"/>
                  <a:pt x="47" y="46"/>
                  <a:pt x="44" y="48"/>
                </a:cubicBezTo>
                <a:cubicBezTo>
                  <a:pt x="50" y="49"/>
                  <a:pt x="55" y="48"/>
                  <a:pt x="61" y="48"/>
                </a:cubicBezTo>
                <a:cubicBezTo>
                  <a:pt x="60" y="48"/>
                  <a:pt x="61" y="49"/>
                  <a:pt x="60" y="49"/>
                </a:cubicBezTo>
                <a:cubicBezTo>
                  <a:pt x="60" y="49"/>
                  <a:pt x="60" y="49"/>
                  <a:pt x="60" y="48"/>
                </a:cubicBezTo>
                <a:cubicBezTo>
                  <a:pt x="58" y="49"/>
                  <a:pt x="56" y="48"/>
                  <a:pt x="54" y="49"/>
                </a:cubicBezTo>
                <a:cubicBezTo>
                  <a:pt x="55" y="49"/>
                  <a:pt x="56" y="49"/>
                  <a:pt x="56" y="50"/>
                </a:cubicBezTo>
                <a:cubicBezTo>
                  <a:pt x="56" y="49"/>
                  <a:pt x="57" y="49"/>
                  <a:pt x="58" y="49"/>
                </a:cubicBezTo>
                <a:cubicBezTo>
                  <a:pt x="57" y="50"/>
                  <a:pt x="59" y="49"/>
                  <a:pt x="59" y="50"/>
                </a:cubicBezTo>
                <a:cubicBezTo>
                  <a:pt x="58" y="50"/>
                  <a:pt x="56" y="50"/>
                  <a:pt x="56" y="51"/>
                </a:cubicBezTo>
                <a:cubicBezTo>
                  <a:pt x="57" y="50"/>
                  <a:pt x="58" y="51"/>
                  <a:pt x="59" y="50"/>
                </a:cubicBezTo>
                <a:cubicBezTo>
                  <a:pt x="59" y="51"/>
                  <a:pt x="62" y="51"/>
                  <a:pt x="62" y="50"/>
                </a:cubicBezTo>
                <a:cubicBezTo>
                  <a:pt x="62" y="51"/>
                  <a:pt x="62" y="51"/>
                  <a:pt x="62" y="51"/>
                </a:cubicBezTo>
                <a:cubicBezTo>
                  <a:pt x="67" y="50"/>
                  <a:pt x="71" y="51"/>
                  <a:pt x="76" y="50"/>
                </a:cubicBezTo>
                <a:cubicBezTo>
                  <a:pt x="76" y="49"/>
                  <a:pt x="73" y="51"/>
                  <a:pt x="74" y="50"/>
                </a:cubicBezTo>
                <a:cubicBezTo>
                  <a:pt x="72" y="50"/>
                  <a:pt x="70" y="50"/>
                  <a:pt x="67" y="50"/>
                </a:cubicBezTo>
                <a:cubicBezTo>
                  <a:pt x="70" y="49"/>
                  <a:pt x="70" y="50"/>
                  <a:pt x="71" y="49"/>
                </a:cubicBezTo>
                <a:cubicBezTo>
                  <a:pt x="69" y="48"/>
                  <a:pt x="65" y="49"/>
                  <a:pt x="63" y="49"/>
                </a:cubicBezTo>
                <a:cubicBezTo>
                  <a:pt x="64" y="49"/>
                  <a:pt x="65" y="49"/>
                  <a:pt x="65" y="48"/>
                </a:cubicBezTo>
                <a:cubicBezTo>
                  <a:pt x="64" y="48"/>
                  <a:pt x="62" y="48"/>
                  <a:pt x="61" y="49"/>
                </a:cubicBezTo>
                <a:cubicBezTo>
                  <a:pt x="61" y="48"/>
                  <a:pt x="61" y="48"/>
                  <a:pt x="61" y="48"/>
                </a:cubicBezTo>
                <a:cubicBezTo>
                  <a:pt x="72" y="47"/>
                  <a:pt x="84" y="46"/>
                  <a:pt x="96" y="46"/>
                </a:cubicBezTo>
                <a:cubicBezTo>
                  <a:pt x="99" y="46"/>
                  <a:pt x="103" y="45"/>
                  <a:pt x="105" y="45"/>
                </a:cubicBezTo>
                <a:cubicBezTo>
                  <a:pt x="106" y="45"/>
                  <a:pt x="108" y="45"/>
                  <a:pt x="107" y="44"/>
                </a:cubicBezTo>
                <a:cubicBezTo>
                  <a:pt x="103" y="44"/>
                  <a:pt x="99" y="45"/>
                  <a:pt x="97" y="44"/>
                </a:cubicBezTo>
                <a:cubicBezTo>
                  <a:pt x="98" y="44"/>
                  <a:pt x="98" y="43"/>
                  <a:pt x="98" y="42"/>
                </a:cubicBezTo>
                <a:cubicBezTo>
                  <a:pt x="98" y="43"/>
                  <a:pt x="96" y="44"/>
                  <a:pt x="95" y="43"/>
                </a:cubicBezTo>
                <a:cubicBezTo>
                  <a:pt x="95" y="43"/>
                  <a:pt x="94" y="44"/>
                  <a:pt x="94" y="44"/>
                </a:cubicBezTo>
                <a:cubicBezTo>
                  <a:pt x="84" y="46"/>
                  <a:pt x="69" y="46"/>
                  <a:pt x="59" y="46"/>
                </a:cubicBezTo>
                <a:cubicBezTo>
                  <a:pt x="59" y="46"/>
                  <a:pt x="58" y="47"/>
                  <a:pt x="57" y="46"/>
                </a:cubicBezTo>
                <a:cubicBezTo>
                  <a:pt x="60" y="45"/>
                  <a:pt x="62" y="46"/>
                  <a:pt x="64" y="44"/>
                </a:cubicBezTo>
                <a:cubicBezTo>
                  <a:pt x="65" y="46"/>
                  <a:pt x="68" y="44"/>
                  <a:pt x="69" y="44"/>
                </a:cubicBezTo>
                <a:cubicBezTo>
                  <a:pt x="67" y="44"/>
                  <a:pt x="68" y="43"/>
                  <a:pt x="68" y="43"/>
                </a:cubicBezTo>
                <a:cubicBezTo>
                  <a:pt x="68" y="43"/>
                  <a:pt x="67" y="43"/>
                  <a:pt x="66" y="44"/>
                </a:cubicBezTo>
                <a:close/>
                <a:moveTo>
                  <a:pt x="76" y="44"/>
                </a:moveTo>
                <a:cubicBezTo>
                  <a:pt x="78" y="44"/>
                  <a:pt x="78" y="43"/>
                  <a:pt x="77" y="43"/>
                </a:cubicBezTo>
                <a:cubicBezTo>
                  <a:pt x="77" y="43"/>
                  <a:pt x="77" y="44"/>
                  <a:pt x="76" y="44"/>
                </a:cubicBezTo>
                <a:close/>
                <a:moveTo>
                  <a:pt x="80" y="44"/>
                </a:moveTo>
                <a:cubicBezTo>
                  <a:pt x="79" y="44"/>
                  <a:pt x="78" y="43"/>
                  <a:pt x="77" y="44"/>
                </a:cubicBezTo>
                <a:cubicBezTo>
                  <a:pt x="80" y="45"/>
                  <a:pt x="83" y="45"/>
                  <a:pt x="84" y="44"/>
                </a:cubicBezTo>
                <a:cubicBezTo>
                  <a:pt x="82" y="44"/>
                  <a:pt x="84" y="43"/>
                  <a:pt x="85" y="43"/>
                </a:cubicBezTo>
                <a:cubicBezTo>
                  <a:pt x="83" y="43"/>
                  <a:pt x="81" y="43"/>
                  <a:pt x="80" y="44"/>
                </a:cubicBezTo>
                <a:close/>
                <a:moveTo>
                  <a:pt x="117" y="44"/>
                </a:moveTo>
                <a:cubicBezTo>
                  <a:pt x="119" y="46"/>
                  <a:pt x="122" y="43"/>
                  <a:pt x="124" y="44"/>
                </a:cubicBezTo>
                <a:cubicBezTo>
                  <a:pt x="123" y="42"/>
                  <a:pt x="119" y="44"/>
                  <a:pt x="117" y="44"/>
                </a:cubicBezTo>
                <a:close/>
                <a:moveTo>
                  <a:pt x="86" y="45"/>
                </a:moveTo>
                <a:cubicBezTo>
                  <a:pt x="86" y="44"/>
                  <a:pt x="89" y="45"/>
                  <a:pt x="89" y="44"/>
                </a:cubicBezTo>
                <a:cubicBezTo>
                  <a:pt x="88" y="43"/>
                  <a:pt x="85" y="44"/>
                  <a:pt x="86" y="45"/>
                </a:cubicBezTo>
                <a:close/>
                <a:moveTo>
                  <a:pt x="48" y="44"/>
                </a:moveTo>
                <a:cubicBezTo>
                  <a:pt x="49" y="45"/>
                  <a:pt x="50" y="45"/>
                  <a:pt x="51" y="44"/>
                </a:cubicBezTo>
                <a:cubicBezTo>
                  <a:pt x="51" y="44"/>
                  <a:pt x="49" y="44"/>
                  <a:pt x="48" y="44"/>
                </a:cubicBezTo>
                <a:close/>
                <a:moveTo>
                  <a:pt x="431" y="46"/>
                </a:moveTo>
                <a:cubicBezTo>
                  <a:pt x="430" y="47"/>
                  <a:pt x="429" y="49"/>
                  <a:pt x="431" y="49"/>
                </a:cubicBezTo>
                <a:cubicBezTo>
                  <a:pt x="432" y="49"/>
                  <a:pt x="432" y="48"/>
                  <a:pt x="433" y="48"/>
                </a:cubicBezTo>
                <a:cubicBezTo>
                  <a:pt x="432" y="46"/>
                  <a:pt x="432" y="45"/>
                  <a:pt x="431" y="46"/>
                </a:cubicBezTo>
                <a:close/>
                <a:moveTo>
                  <a:pt x="94" y="48"/>
                </a:moveTo>
                <a:cubicBezTo>
                  <a:pt x="95" y="49"/>
                  <a:pt x="97" y="48"/>
                  <a:pt x="99" y="48"/>
                </a:cubicBezTo>
                <a:cubicBezTo>
                  <a:pt x="97" y="47"/>
                  <a:pt x="95" y="47"/>
                  <a:pt x="94" y="48"/>
                </a:cubicBezTo>
                <a:close/>
                <a:moveTo>
                  <a:pt x="54" y="50"/>
                </a:moveTo>
                <a:cubicBezTo>
                  <a:pt x="54" y="50"/>
                  <a:pt x="53" y="49"/>
                  <a:pt x="53" y="48"/>
                </a:cubicBezTo>
                <a:cubicBezTo>
                  <a:pt x="51" y="49"/>
                  <a:pt x="50" y="49"/>
                  <a:pt x="48" y="50"/>
                </a:cubicBezTo>
                <a:cubicBezTo>
                  <a:pt x="49" y="50"/>
                  <a:pt x="48" y="50"/>
                  <a:pt x="49" y="50"/>
                </a:cubicBezTo>
                <a:cubicBezTo>
                  <a:pt x="50" y="49"/>
                  <a:pt x="50" y="51"/>
                  <a:pt x="51" y="50"/>
                </a:cubicBezTo>
                <a:cubicBezTo>
                  <a:pt x="51" y="50"/>
                  <a:pt x="51" y="50"/>
                  <a:pt x="51" y="50"/>
                </a:cubicBezTo>
                <a:cubicBezTo>
                  <a:pt x="52" y="51"/>
                  <a:pt x="52" y="49"/>
                  <a:pt x="53" y="49"/>
                </a:cubicBezTo>
                <a:cubicBezTo>
                  <a:pt x="53" y="49"/>
                  <a:pt x="53" y="50"/>
                  <a:pt x="54" y="50"/>
                </a:cubicBezTo>
                <a:close/>
                <a:moveTo>
                  <a:pt x="71" y="49"/>
                </a:moveTo>
                <a:cubicBezTo>
                  <a:pt x="76" y="49"/>
                  <a:pt x="80" y="50"/>
                  <a:pt x="81" y="48"/>
                </a:cubicBezTo>
                <a:cubicBezTo>
                  <a:pt x="77" y="49"/>
                  <a:pt x="74" y="48"/>
                  <a:pt x="71" y="49"/>
                </a:cubicBezTo>
                <a:close/>
                <a:moveTo>
                  <a:pt x="123" y="51"/>
                </a:moveTo>
                <a:cubicBezTo>
                  <a:pt x="124" y="51"/>
                  <a:pt x="124" y="51"/>
                  <a:pt x="124" y="51"/>
                </a:cubicBezTo>
                <a:cubicBezTo>
                  <a:pt x="124" y="51"/>
                  <a:pt x="125" y="50"/>
                  <a:pt x="124" y="50"/>
                </a:cubicBezTo>
                <a:cubicBezTo>
                  <a:pt x="124" y="50"/>
                  <a:pt x="124" y="51"/>
                  <a:pt x="124" y="51"/>
                </a:cubicBezTo>
                <a:cubicBezTo>
                  <a:pt x="124" y="50"/>
                  <a:pt x="123" y="51"/>
                  <a:pt x="123" y="51"/>
                </a:cubicBezTo>
                <a:close/>
                <a:moveTo>
                  <a:pt x="124" y="50"/>
                </a:moveTo>
                <a:cubicBezTo>
                  <a:pt x="122" y="50"/>
                  <a:pt x="120" y="49"/>
                  <a:pt x="119" y="50"/>
                </a:cubicBezTo>
                <a:cubicBezTo>
                  <a:pt x="121" y="50"/>
                  <a:pt x="122" y="52"/>
                  <a:pt x="124" y="50"/>
                </a:cubicBezTo>
                <a:close/>
                <a:moveTo>
                  <a:pt x="109" y="51"/>
                </a:moveTo>
                <a:cubicBezTo>
                  <a:pt x="109" y="51"/>
                  <a:pt x="108" y="51"/>
                  <a:pt x="108" y="52"/>
                </a:cubicBezTo>
                <a:cubicBezTo>
                  <a:pt x="109" y="52"/>
                  <a:pt x="110" y="51"/>
                  <a:pt x="110" y="52"/>
                </a:cubicBezTo>
                <a:cubicBezTo>
                  <a:pt x="109" y="53"/>
                  <a:pt x="106" y="51"/>
                  <a:pt x="105" y="53"/>
                </a:cubicBezTo>
                <a:cubicBezTo>
                  <a:pt x="105" y="53"/>
                  <a:pt x="106" y="53"/>
                  <a:pt x="107" y="53"/>
                </a:cubicBezTo>
                <a:cubicBezTo>
                  <a:pt x="106" y="53"/>
                  <a:pt x="109" y="52"/>
                  <a:pt x="108" y="53"/>
                </a:cubicBezTo>
                <a:cubicBezTo>
                  <a:pt x="110" y="52"/>
                  <a:pt x="113" y="53"/>
                  <a:pt x="114" y="53"/>
                </a:cubicBezTo>
                <a:cubicBezTo>
                  <a:pt x="113" y="53"/>
                  <a:pt x="115" y="52"/>
                  <a:pt x="115" y="53"/>
                </a:cubicBezTo>
                <a:cubicBezTo>
                  <a:pt x="116" y="53"/>
                  <a:pt x="116" y="52"/>
                  <a:pt x="116" y="52"/>
                </a:cubicBezTo>
                <a:cubicBezTo>
                  <a:pt x="115" y="51"/>
                  <a:pt x="114" y="52"/>
                  <a:pt x="114" y="52"/>
                </a:cubicBezTo>
                <a:cubicBezTo>
                  <a:pt x="113" y="53"/>
                  <a:pt x="112" y="51"/>
                  <a:pt x="111" y="52"/>
                </a:cubicBezTo>
                <a:cubicBezTo>
                  <a:pt x="111" y="52"/>
                  <a:pt x="110" y="52"/>
                  <a:pt x="110" y="51"/>
                </a:cubicBezTo>
                <a:cubicBezTo>
                  <a:pt x="111" y="51"/>
                  <a:pt x="111" y="51"/>
                  <a:pt x="112" y="51"/>
                </a:cubicBezTo>
                <a:cubicBezTo>
                  <a:pt x="112" y="51"/>
                  <a:pt x="112" y="50"/>
                  <a:pt x="111" y="50"/>
                </a:cubicBezTo>
                <a:cubicBezTo>
                  <a:pt x="106" y="50"/>
                  <a:pt x="98" y="50"/>
                  <a:pt x="95" y="50"/>
                </a:cubicBezTo>
                <a:cubicBezTo>
                  <a:pt x="96" y="51"/>
                  <a:pt x="91" y="50"/>
                  <a:pt x="90" y="51"/>
                </a:cubicBezTo>
                <a:cubicBezTo>
                  <a:pt x="91" y="51"/>
                  <a:pt x="91" y="51"/>
                  <a:pt x="90" y="52"/>
                </a:cubicBezTo>
                <a:cubicBezTo>
                  <a:pt x="92" y="52"/>
                  <a:pt x="93" y="52"/>
                  <a:pt x="93" y="51"/>
                </a:cubicBezTo>
                <a:cubicBezTo>
                  <a:pt x="93" y="52"/>
                  <a:pt x="94" y="52"/>
                  <a:pt x="95" y="52"/>
                </a:cubicBezTo>
                <a:cubicBezTo>
                  <a:pt x="92" y="52"/>
                  <a:pt x="91" y="52"/>
                  <a:pt x="90" y="54"/>
                </a:cubicBezTo>
                <a:cubicBezTo>
                  <a:pt x="90" y="54"/>
                  <a:pt x="91" y="54"/>
                  <a:pt x="91" y="54"/>
                </a:cubicBezTo>
                <a:cubicBezTo>
                  <a:pt x="91" y="54"/>
                  <a:pt x="91" y="53"/>
                  <a:pt x="91" y="53"/>
                </a:cubicBezTo>
                <a:cubicBezTo>
                  <a:pt x="92" y="54"/>
                  <a:pt x="97" y="53"/>
                  <a:pt x="98" y="53"/>
                </a:cubicBezTo>
                <a:cubicBezTo>
                  <a:pt x="98" y="54"/>
                  <a:pt x="99" y="53"/>
                  <a:pt x="98" y="54"/>
                </a:cubicBezTo>
                <a:cubicBezTo>
                  <a:pt x="97" y="54"/>
                  <a:pt x="96" y="54"/>
                  <a:pt x="95" y="54"/>
                </a:cubicBezTo>
                <a:cubicBezTo>
                  <a:pt x="96" y="54"/>
                  <a:pt x="95" y="55"/>
                  <a:pt x="96" y="55"/>
                </a:cubicBezTo>
                <a:cubicBezTo>
                  <a:pt x="96" y="54"/>
                  <a:pt x="97" y="54"/>
                  <a:pt x="98" y="54"/>
                </a:cubicBezTo>
                <a:cubicBezTo>
                  <a:pt x="98" y="55"/>
                  <a:pt x="99" y="55"/>
                  <a:pt x="99" y="55"/>
                </a:cubicBezTo>
                <a:cubicBezTo>
                  <a:pt x="98" y="55"/>
                  <a:pt x="98" y="55"/>
                  <a:pt x="99" y="56"/>
                </a:cubicBezTo>
                <a:cubicBezTo>
                  <a:pt x="97" y="56"/>
                  <a:pt x="91" y="56"/>
                  <a:pt x="89" y="56"/>
                </a:cubicBezTo>
                <a:cubicBezTo>
                  <a:pt x="87" y="57"/>
                  <a:pt x="84" y="57"/>
                  <a:pt x="82" y="57"/>
                </a:cubicBezTo>
                <a:cubicBezTo>
                  <a:pt x="82" y="57"/>
                  <a:pt x="83" y="57"/>
                  <a:pt x="83" y="56"/>
                </a:cubicBezTo>
                <a:cubicBezTo>
                  <a:pt x="78" y="55"/>
                  <a:pt x="75" y="57"/>
                  <a:pt x="71" y="56"/>
                </a:cubicBezTo>
                <a:cubicBezTo>
                  <a:pt x="71" y="57"/>
                  <a:pt x="71" y="57"/>
                  <a:pt x="71" y="57"/>
                </a:cubicBezTo>
                <a:cubicBezTo>
                  <a:pt x="73" y="57"/>
                  <a:pt x="76" y="57"/>
                  <a:pt x="77" y="57"/>
                </a:cubicBezTo>
                <a:cubicBezTo>
                  <a:pt x="75" y="57"/>
                  <a:pt x="71" y="58"/>
                  <a:pt x="70" y="58"/>
                </a:cubicBezTo>
                <a:cubicBezTo>
                  <a:pt x="70" y="57"/>
                  <a:pt x="71" y="57"/>
                  <a:pt x="71" y="57"/>
                </a:cubicBezTo>
                <a:cubicBezTo>
                  <a:pt x="71" y="56"/>
                  <a:pt x="70" y="57"/>
                  <a:pt x="70" y="56"/>
                </a:cubicBezTo>
                <a:cubicBezTo>
                  <a:pt x="70" y="57"/>
                  <a:pt x="69" y="58"/>
                  <a:pt x="69" y="57"/>
                </a:cubicBezTo>
                <a:cubicBezTo>
                  <a:pt x="69" y="58"/>
                  <a:pt x="69" y="58"/>
                  <a:pt x="69" y="58"/>
                </a:cubicBezTo>
                <a:cubicBezTo>
                  <a:pt x="68" y="58"/>
                  <a:pt x="68" y="57"/>
                  <a:pt x="68" y="57"/>
                </a:cubicBezTo>
                <a:cubicBezTo>
                  <a:pt x="67" y="57"/>
                  <a:pt x="68" y="57"/>
                  <a:pt x="66" y="57"/>
                </a:cubicBezTo>
                <a:cubicBezTo>
                  <a:pt x="66" y="58"/>
                  <a:pt x="68" y="58"/>
                  <a:pt x="67" y="58"/>
                </a:cubicBezTo>
                <a:cubicBezTo>
                  <a:pt x="66" y="58"/>
                  <a:pt x="66" y="57"/>
                  <a:pt x="66" y="57"/>
                </a:cubicBezTo>
                <a:cubicBezTo>
                  <a:pt x="65" y="58"/>
                  <a:pt x="65" y="58"/>
                  <a:pt x="64" y="57"/>
                </a:cubicBezTo>
                <a:cubicBezTo>
                  <a:pt x="64" y="58"/>
                  <a:pt x="64" y="58"/>
                  <a:pt x="64" y="58"/>
                </a:cubicBezTo>
                <a:cubicBezTo>
                  <a:pt x="64" y="58"/>
                  <a:pt x="63" y="58"/>
                  <a:pt x="64" y="58"/>
                </a:cubicBezTo>
                <a:cubicBezTo>
                  <a:pt x="62" y="58"/>
                  <a:pt x="59" y="58"/>
                  <a:pt x="57" y="58"/>
                </a:cubicBezTo>
                <a:cubicBezTo>
                  <a:pt x="58" y="58"/>
                  <a:pt x="59" y="59"/>
                  <a:pt x="58" y="59"/>
                </a:cubicBezTo>
                <a:cubicBezTo>
                  <a:pt x="57" y="58"/>
                  <a:pt x="56" y="58"/>
                  <a:pt x="56" y="59"/>
                </a:cubicBezTo>
                <a:cubicBezTo>
                  <a:pt x="56" y="58"/>
                  <a:pt x="55" y="58"/>
                  <a:pt x="55" y="58"/>
                </a:cubicBezTo>
                <a:cubicBezTo>
                  <a:pt x="55" y="59"/>
                  <a:pt x="53" y="58"/>
                  <a:pt x="53" y="59"/>
                </a:cubicBezTo>
                <a:cubicBezTo>
                  <a:pt x="53" y="59"/>
                  <a:pt x="53" y="58"/>
                  <a:pt x="53" y="58"/>
                </a:cubicBezTo>
                <a:cubicBezTo>
                  <a:pt x="52" y="60"/>
                  <a:pt x="49" y="58"/>
                  <a:pt x="47" y="60"/>
                </a:cubicBezTo>
                <a:cubicBezTo>
                  <a:pt x="47" y="59"/>
                  <a:pt x="45" y="59"/>
                  <a:pt x="45" y="60"/>
                </a:cubicBezTo>
                <a:cubicBezTo>
                  <a:pt x="47" y="60"/>
                  <a:pt x="50" y="61"/>
                  <a:pt x="51" y="60"/>
                </a:cubicBezTo>
                <a:cubicBezTo>
                  <a:pt x="51" y="61"/>
                  <a:pt x="50" y="60"/>
                  <a:pt x="50" y="61"/>
                </a:cubicBezTo>
                <a:cubicBezTo>
                  <a:pt x="51" y="61"/>
                  <a:pt x="53" y="61"/>
                  <a:pt x="52" y="62"/>
                </a:cubicBezTo>
                <a:cubicBezTo>
                  <a:pt x="53" y="62"/>
                  <a:pt x="53" y="61"/>
                  <a:pt x="54" y="61"/>
                </a:cubicBezTo>
                <a:cubicBezTo>
                  <a:pt x="54" y="61"/>
                  <a:pt x="55" y="61"/>
                  <a:pt x="54" y="62"/>
                </a:cubicBezTo>
                <a:cubicBezTo>
                  <a:pt x="55" y="62"/>
                  <a:pt x="55" y="62"/>
                  <a:pt x="56" y="62"/>
                </a:cubicBezTo>
                <a:cubicBezTo>
                  <a:pt x="56" y="61"/>
                  <a:pt x="55" y="61"/>
                  <a:pt x="55" y="61"/>
                </a:cubicBezTo>
                <a:cubicBezTo>
                  <a:pt x="56" y="60"/>
                  <a:pt x="57" y="61"/>
                  <a:pt x="59" y="61"/>
                </a:cubicBezTo>
                <a:cubicBezTo>
                  <a:pt x="58" y="61"/>
                  <a:pt x="58" y="61"/>
                  <a:pt x="58" y="62"/>
                </a:cubicBezTo>
                <a:cubicBezTo>
                  <a:pt x="63" y="61"/>
                  <a:pt x="66" y="61"/>
                  <a:pt x="70" y="61"/>
                </a:cubicBezTo>
                <a:cubicBezTo>
                  <a:pt x="70" y="60"/>
                  <a:pt x="68" y="61"/>
                  <a:pt x="68" y="60"/>
                </a:cubicBezTo>
                <a:cubicBezTo>
                  <a:pt x="69" y="60"/>
                  <a:pt x="72" y="60"/>
                  <a:pt x="73" y="60"/>
                </a:cubicBezTo>
                <a:cubicBezTo>
                  <a:pt x="72" y="61"/>
                  <a:pt x="71" y="60"/>
                  <a:pt x="71" y="60"/>
                </a:cubicBezTo>
                <a:cubicBezTo>
                  <a:pt x="72" y="60"/>
                  <a:pt x="72" y="61"/>
                  <a:pt x="72" y="61"/>
                </a:cubicBezTo>
                <a:cubicBezTo>
                  <a:pt x="76" y="61"/>
                  <a:pt x="77" y="61"/>
                  <a:pt x="80" y="60"/>
                </a:cubicBezTo>
                <a:cubicBezTo>
                  <a:pt x="80" y="61"/>
                  <a:pt x="80" y="61"/>
                  <a:pt x="80" y="61"/>
                </a:cubicBezTo>
                <a:cubicBezTo>
                  <a:pt x="81" y="60"/>
                  <a:pt x="83" y="60"/>
                  <a:pt x="85" y="60"/>
                </a:cubicBezTo>
                <a:cubicBezTo>
                  <a:pt x="85" y="60"/>
                  <a:pt x="86" y="60"/>
                  <a:pt x="86" y="59"/>
                </a:cubicBezTo>
                <a:cubicBezTo>
                  <a:pt x="84" y="59"/>
                  <a:pt x="84" y="60"/>
                  <a:pt x="83" y="59"/>
                </a:cubicBezTo>
                <a:cubicBezTo>
                  <a:pt x="83" y="59"/>
                  <a:pt x="83" y="60"/>
                  <a:pt x="83" y="60"/>
                </a:cubicBezTo>
                <a:cubicBezTo>
                  <a:pt x="82" y="60"/>
                  <a:pt x="81" y="60"/>
                  <a:pt x="82" y="59"/>
                </a:cubicBezTo>
                <a:cubicBezTo>
                  <a:pt x="84" y="60"/>
                  <a:pt x="88" y="57"/>
                  <a:pt x="90" y="59"/>
                </a:cubicBezTo>
                <a:cubicBezTo>
                  <a:pt x="91" y="58"/>
                  <a:pt x="92" y="58"/>
                  <a:pt x="93" y="59"/>
                </a:cubicBezTo>
                <a:cubicBezTo>
                  <a:pt x="93" y="58"/>
                  <a:pt x="94" y="58"/>
                  <a:pt x="95" y="58"/>
                </a:cubicBezTo>
                <a:cubicBezTo>
                  <a:pt x="96" y="59"/>
                  <a:pt x="96" y="59"/>
                  <a:pt x="96" y="60"/>
                </a:cubicBezTo>
                <a:cubicBezTo>
                  <a:pt x="99" y="60"/>
                  <a:pt x="100" y="59"/>
                  <a:pt x="102" y="59"/>
                </a:cubicBezTo>
                <a:cubicBezTo>
                  <a:pt x="102" y="59"/>
                  <a:pt x="102" y="59"/>
                  <a:pt x="103" y="59"/>
                </a:cubicBezTo>
                <a:cubicBezTo>
                  <a:pt x="103" y="59"/>
                  <a:pt x="105" y="58"/>
                  <a:pt x="105" y="59"/>
                </a:cubicBezTo>
                <a:cubicBezTo>
                  <a:pt x="104" y="59"/>
                  <a:pt x="104" y="60"/>
                  <a:pt x="106" y="60"/>
                </a:cubicBezTo>
                <a:cubicBezTo>
                  <a:pt x="105" y="59"/>
                  <a:pt x="105" y="59"/>
                  <a:pt x="106" y="58"/>
                </a:cubicBezTo>
                <a:cubicBezTo>
                  <a:pt x="104" y="58"/>
                  <a:pt x="103" y="59"/>
                  <a:pt x="102" y="58"/>
                </a:cubicBezTo>
                <a:cubicBezTo>
                  <a:pt x="104" y="58"/>
                  <a:pt x="106" y="58"/>
                  <a:pt x="108" y="57"/>
                </a:cubicBezTo>
                <a:cubicBezTo>
                  <a:pt x="107" y="59"/>
                  <a:pt x="108" y="59"/>
                  <a:pt x="106" y="59"/>
                </a:cubicBezTo>
                <a:cubicBezTo>
                  <a:pt x="106" y="60"/>
                  <a:pt x="108" y="59"/>
                  <a:pt x="109" y="58"/>
                </a:cubicBezTo>
                <a:cubicBezTo>
                  <a:pt x="109" y="58"/>
                  <a:pt x="108" y="58"/>
                  <a:pt x="109" y="59"/>
                </a:cubicBezTo>
                <a:cubicBezTo>
                  <a:pt x="111" y="58"/>
                  <a:pt x="110" y="59"/>
                  <a:pt x="112" y="59"/>
                </a:cubicBezTo>
                <a:cubicBezTo>
                  <a:pt x="112" y="58"/>
                  <a:pt x="111" y="59"/>
                  <a:pt x="111" y="58"/>
                </a:cubicBezTo>
                <a:cubicBezTo>
                  <a:pt x="112" y="58"/>
                  <a:pt x="113" y="58"/>
                  <a:pt x="114" y="58"/>
                </a:cubicBezTo>
                <a:cubicBezTo>
                  <a:pt x="113" y="58"/>
                  <a:pt x="113" y="60"/>
                  <a:pt x="113" y="59"/>
                </a:cubicBezTo>
                <a:cubicBezTo>
                  <a:pt x="113" y="59"/>
                  <a:pt x="114" y="59"/>
                  <a:pt x="114" y="59"/>
                </a:cubicBezTo>
                <a:cubicBezTo>
                  <a:pt x="114" y="59"/>
                  <a:pt x="115" y="59"/>
                  <a:pt x="115" y="58"/>
                </a:cubicBezTo>
                <a:cubicBezTo>
                  <a:pt x="116" y="60"/>
                  <a:pt x="120" y="59"/>
                  <a:pt x="121" y="58"/>
                </a:cubicBezTo>
                <a:cubicBezTo>
                  <a:pt x="120" y="58"/>
                  <a:pt x="120" y="57"/>
                  <a:pt x="119" y="57"/>
                </a:cubicBezTo>
                <a:cubicBezTo>
                  <a:pt x="120" y="57"/>
                  <a:pt x="120" y="57"/>
                  <a:pt x="121" y="57"/>
                </a:cubicBezTo>
                <a:cubicBezTo>
                  <a:pt x="121" y="58"/>
                  <a:pt x="120" y="57"/>
                  <a:pt x="121" y="58"/>
                </a:cubicBezTo>
                <a:cubicBezTo>
                  <a:pt x="123" y="58"/>
                  <a:pt x="125" y="57"/>
                  <a:pt x="127" y="58"/>
                </a:cubicBezTo>
                <a:cubicBezTo>
                  <a:pt x="127" y="58"/>
                  <a:pt x="128" y="59"/>
                  <a:pt x="128" y="58"/>
                </a:cubicBezTo>
                <a:cubicBezTo>
                  <a:pt x="128" y="58"/>
                  <a:pt x="128" y="57"/>
                  <a:pt x="129" y="58"/>
                </a:cubicBezTo>
                <a:cubicBezTo>
                  <a:pt x="129" y="58"/>
                  <a:pt x="129" y="58"/>
                  <a:pt x="129" y="59"/>
                </a:cubicBezTo>
                <a:cubicBezTo>
                  <a:pt x="130" y="58"/>
                  <a:pt x="131" y="59"/>
                  <a:pt x="132" y="59"/>
                </a:cubicBezTo>
                <a:cubicBezTo>
                  <a:pt x="131" y="58"/>
                  <a:pt x="133" y="58"/>
                  <a:pt x="133" y="57"/>
                </a:cubicBezTo>
                <a:cubicBezTo>
                  <a:pt x="130" y="56"/>
                  <a:pt x="127" y="58"/>
                  <a:pt x="126" y="57"/>
                </a:cubicBezTo>
                <a:cubicBezTo>
                  <a:pt x="128" y="57"/>
                  <a:pt x="129" y="55"/>
                  <a:pt x="131" y="57"/>
                </a:cubicBezTo>
                <a:cubicBezTo>
                  <a:pt x="131" y="56"/>
                  <a:pt x="131" y="56"/>
                  <a:pt x="131" y="56"/>
                </a:cubicBezTo>
                <a:cubicBezTo>
                  <a:pt x="135" y="55"/>
                  <a:pt x="140" y="56"/>
                  <a:pt x="145" y="56"/>
                </a:cubicBezTo>
                <a:cubicBezTo>
                  <a:pt x="150" y="56"/>
                  <a:pt x="155" y="55"/>
                  <a:pt x="158" y="56"/>
                </a:cubicBezTo>
                <a:cubicBezTo>
                  <a:pt x="156" y="56"/>
                  <a:pt x="154" y="56"/>
                  <a:pt x="153" y="56"/>
                </a:cubicBezTo>
                <a:cubicBezTo>
                  <a:pt x="154" y="58"/>
                  <a:pt x="157" y="57"/>
                  <a:pt x="156" y="59"/>
                </a:cubicBezTo>
                <a:cubicBezTo>
                  <a:pt x="156" y="58"/>
                  <a:pt x="156" y="58"/>
                  <a:pt x="156" y="58"/>
                </a:cubicBezTo>
                <a:cubicBezTo>
                  <a:pt x="155" y="58"/>
                  <a:pt x="153" y="58"/>
                  <a:pt x="152" y="59"/>
                </a:cubicBezTo>
                <a:cubicBezTo>
                  <a:pt x="154" y="59"/>
                  <a:pt x="155" y="59"/>
                  <a:pt x="157" y="59"/>
                </a:cubicBezTo>
                <a:cubicBezTo>
                  <a:pt x="157" y="58"/>
                  <a:pt x="161" y="58"/>
                  <a:pt x="163" y="59"/>
                </a:cubicBezTo>
                <a:cubicBezTo>
                  <a:pt x="163" y="58"/>
                  <a:pt x="165" y="59"/>
                  <a:pt x="165" y="59"/>
                </a:cubicBezTo>
                <a:cubicBezTo>
                  <a:pt x="166" y="59"/>
                  <a:pt x="166" y="58"/>
                  <a:pt x="166" y="58"/>
                </a:cubicBezTo>
                <a:cubicBezTo>
                  <a:pt x="166" y="58"/>
                  <a:pt x="167" y="58"/>
                  <a:pt x="167" y="58"/>
                </a:cubicBezTo>
                <a:cubicBezTo>
                  <a:pt x="168" y="58"/>
                  <a:pt x="167" y="57"/>
                  <a:pt x="167" y="57"/>
                </a:cubicBezTo>
                <a:cubicBezTo>
                  <a:pt x="168" y="57"/>
                  <a:pt x="167" y="59"/>
                  <a:pt x="168" y="58"/>
                </a:cubicBezTo>
                <a:cubicBezTo>
                  <a:pt x="168" y="58"/>
                  <a:pt x="169" y="58"/>
                  <a:pt x="170" y="58"/>
                </a:cubicBezTo>
                <a:cubicBezTo>
                  <a:pt x="170" y="59"/>
                  <a:pt x="169" y="58"/>
                  <a:pt x="169" y="59"/>
                </a:cubicBezTo>
                <a:cubicBezTo>
                  <a:pt x="170" y="59"/>
                  <a:pt x="170" y="59"/>
                  <a:pt x="169" y="59"/>
                </a:cubicBezTo>
                <a:cubicBezTo>
                  <a:pt x="170" y="59"/>
                  <a:pt x="170" y="58"/>
                  <a:pt x="170" y="58"/>
                </a:cubicBezTo>
                <a:cubicBezTo>
                  <a:pt x="170" y="57"/>
                  <a:pt x="169" y="58"/>
                  <a:pt x="169" y="57"/>
                </a:cubicBezTo>
                <a:cubicBezTo>
                  <a:pt x="169" y="57"/>
                  <a:pt x="169" y="57"/>
                  <a:pt x="169" y="57"/>
                </a:cubicBezTo>
                <a:cubicBezTo>
                  <a:pt x="169" y="57"/>
                  <a:pt x="168" y="57"/>
                  <a:pt x="168" y="57"/>
                </a:cubicBezTo>
                <a:cubicBezTo>
                  <a:pt x="169" y="57"/>
                  <a:pt x="169" y="56"/>
                  <a:pt x="169" y="56"/>
                </a:cubicBezTo>
                <a:cubicBezTo>
                  <a:pt x="170" y="56"/>
                  <a:pt x="169" y="57"/>
                  <a:pt x="171" y="57"/>
                </a:cubicBezTo>
                <a:cubicBezTo>
                  <a:pt x="171" y="57"/>
                  <a:pt x="170" y="56"/>
                  <a:pt x="171" y="56"/>
                </a:cubicBezTo>
                <a:cubicBezTo>
                  <a:pt x="171" y="56"/>
                  <a:pt x="171" y="57"/>
                  <a:pt x="171" y="57"/>
                </a:cubicBezTo>
                <a:cubicBezTo>
                  <a:pt x="170" y="55"/>
                  <a:pt x="166" y="56"/>
                  <a:pt x="164" y="56"/>
                </a:cubicBezTo>
                <a:cubicBezTo>
                  <a:pt x="164" y="57"/>
                  <a:pt x="165" y="57"/>
                  <a:pt x="165" y="57"/>
                </a:cubicBezTo>
                <a:cubicBezTo>
                  <a:pt x="164" y="57"/>
                  <a:pt x="165" y="57"/>
                  <a:pt x="163" y="58"/>
                </a:cubicBezTo>
                <a:cubicBezTo>
                  <a:pt x="164" y="57"/>
                  <a:pt x="163" y="57"/>
                  <a:pt x="162" y="57"/>
                </a:cubicBezTo>
                <a:cubicBezTo>
                  <a:pt x="162" y="58"/>
                  <a:pt x="163" y="57"/>
                  <a:pt x="163" y="58"/>
                </a:cubicBezTo>
                <a:cubicBezTo>
                  <a:pt x="162" y="58"/>
                  <a:pt x="162" y="58"/>
                  <a:pt x="161" y="58"/>
                </a:cubicBezTo>
                <a:cubicBezTo>
                  <a:pt x="161" y="57"/>
                  <a:pt x="162" y="57"/>
                  <a:pt x="162" y="57"/>
                </a:cubicBezTo>
                <a:cubicBezTo>
                  <a:pt x="160" y="57"/>
                  <a:pt x="160" y="57"/>
                  <a:pt x="159" y="57"/>
                </a:cubicBezTo>
                <a:cubicBezTo>
                  <a:pt x="158" y="57"/>
                  <a:pt x="159" y="58"/>
                  <a:pt x="158" y="58"/>
                </a:cubicBezTo>
                <a:cubicBezTo>
                  <a:pt x="156" y="58"/>
                  <a:pt x="157" y="58"/>
                  <a:pt x="156" y="57"/>
                </a:cubicBezTo>
                <a:cubicBezTo>
                  <a:pt x="156" y="56"/>
                  <a:pt x="157" y="57"/>
                  <a:pt x="158" y="57"/>
                </a:cubicBezTo>
                <a:cubicBezTo>
                  <a:pt x="158" y="57"/>
                  <a:pt x="158" y="57"/>
                  <a:pt x="158" y="57"/>
                </a:cubicBezTo>
                <a:cubicBezTo>
                  <a:pt x="158" y="56"/>
                  <a:pt x="159" y="57"/>
                  <a:pt x="159" y="57"/>
                </a:cubicBezTo>
                <a:cubicBezTo>
                  <a:pt x="159" y="56"/>
                  <a:pt x="158" y="56"/>
                  <a:pt x="158" y="55"/>
                </a:cubicBezTo>
                <a:cubicBezTo>
                  <a:pt x="159" y="55"/>
                  <a:pt x="161" y="55"/>
                  <a:pt x="160" y="56"/>
                </a:cubicBezTo>
                <a:cubicBezTo>
                  <a:pt x="161" y="56"/>
                  <a:pt x="162" y="56"/>
                  <a:pt x="162" y="56"/>
                </a:cubicBezTo>
                <a:cubicBezTo>
                  <a:pt x="163" y="54"/>
                  <a:pt x="168" y="56"/>
                  <a:pt x="170" y="54"/>
                </a:cubicBezTo>
                <a:cubicBezTo>
                  <a:pt x="165" y="54"/>
                  <a:pt x="161" y="54"/>
                  <a:pt x="157" y="54"/>
                </a:cubicBezTo>
                <a:cubicBezTo>
                  <a:pt x="157" y="54"/>
                  <a:pt x="158" y="54"/>
                  <a:pt x="158" y="54"/>
                </a:cubicBezTo>
                <a:cubicBezTo>
                  <a:pt x="156" y="54"/>
                  <a:pt x="154" y="54"/>
                  <a:pt x="153" y="54"/>
                </a:cubicBezTo>
                <a:cubicBezTo>
                  <a:pt x="153" y="55"/>
                  <a:pt x="152" y="54"/>
                  <a:pt x="152" y="54"/>
                </a:cubicBezTo>
                <a:cubicBezTo>
                  <a:pt x="151" y="55"/>
                  <a:pt x="152" y="55"/>
                  <a:pt x="151" y="55"/>
                </a:cubicBezTo>
                <a:cubicBezTo>
                  <a:pt x="151" y="54"/>
                  <a:pt x="150" y="55"/>
                  <a:pt x="149" y="54"/>
                </a:cubicBezTo>
                <a:cubicBezTo>
                  <a:pt x="149" y="55"/>
                  <a:pt x="150" y="55"/>
                  <a:pt x="149" y="55"/>
                </a:cubicBezTo>
                <a:cubicBezTo>
                  <a:pt x="146" y="55"/>
                  <a:pt x="139" y="53"/>
                  <a:pt x="135" y="55"/>
                </a:cubicBezTo>
                <a:cubicBezTo>
                  <a:pt x="135" y="55"/>
                  <a:pt x="136" y="55"/>
                  <a:pt x="136" y="55"/>
                </a:cubicBezTo>
                <a:cubicBezTo>
                  <a:pt x="133" y="54"/>
                  <a:pt x="125" y="55"/>
                  <a:pt x="121" y="55"/>
                </a:cubicBezTo>
                <a:cubicBezTo>
                  <a:pt x="118" y="55"/>
                  <a:pt x="113" y="55"/>
                  <a:pt x="111" y="55"/>
                </a:cubicBezTo>
                <a:cubicBezTo>
                  <a:pt x="111" y="55"/>
                  <a:pt x="111" y="55"/>
                  <a:pt x="110" y="55"/>
                </a:cubicBezTo>
                <a:cubicBezTo>
                  <a:pt x="110" y="55"/>
                  <a:pt x="110" y="55"/>
                  <a:pt x="110" y="55"/>
                </a:cubicBezTo>
                <a:cubicBezTo>
                  <a:pt x="107" y="54"/>
                  <a:pt x="101" y="57"/>
                  <a:pt x="99" y="54"/>
                </a:cubicBezTo>
                <a:cubicBezTo>
                  <a:pt x="100" y="54"/>
                  <a:pt x="101" y="55"/>
                  <a:pt x="101" y="54"/>
                </a:cubicBezTo>
                <a:cubicBezTo>
                  <a:pt x="100" y="54"/>
                  <a:pt x="99" y="54"/>
                  <a:pt x="99" y="54"/>
                </a:cubicBezTo>
                <a:cubicBezTo>
                  <a:pt x="100" y="54"/>
                  <a:pt x="99" y="53"/>
                  <a:pt x="100" y="53"/>
                </a:cubicBezTo>
                <a:cubicBezTo>
                  <a:pt x="101" y="54"/>
                  <a:pt x="103" y="53"/>
                  <a:pt x="105" y="53"/>
                </a:cubicBezTo>
                <a:cubicBezTo>
                  <a:pt x="105" y="52"/>
                  <a:pt x="103" y="52"/>
                  <a:pt x="102" y="52"/>
                </a:cubicBezTo>
                <a:cubicBezTo>
                  <a:pt x="102" y="52"/>
                  <a:pt x="102" y="52"/>
                  <a:pt x="102" y="52"/>
                </a:cubicBezTo>
                <a:cubicBezTo>
                  <a:pt x="104" y="52"/>
                  <a:pt x="107" y="52"/>
                  <a:pt x="108" y="51"/>
                </a:cubicBezTo>
                <a:cubicBezTo>
                  <a:pt x="108" y="51"/>
                  <a:pt x="108" y="51"/>
                  <a:pt x="108" y="51"/>
                </a:cubicBezTo>
                <a:cubicBezTo>
                  <a:pt x="108" y="51"/>
                  <a:pt x="108" y="50"/>
                  <a:pt x="109" y="50"/>
                </a:cubicBezTo>
                <a:cubicBezTo>
                  <a:pt x="109" y="51"/>
                  <a:pt x="109" y="51"/>
                  <a:pt x="109" y="51"/>
                </a:cubicBezTo>
                <a:close/>
                <a:moveTo>
                  <a:pt x="112" y="51"/>
                </a:moveTo>
                <a:cubicBezTo>
                  <a:pt x="112" y="51"/>
                  <a:pt x="113" y="51"/>
                  <a:pt x="113" y="51"/>
                </a:cubicBezTo>
                <a:cubicBezTo>
                  <a:pt x="112" y="51"/>
                  <a:pt x="113" y="49"/>
                  <a:pt x="112" y="50"/>
                </a:cubicBezTo>
                <a:cubicBezTo>
                  <a:pt x="112" y="51"/>
                  <a:pt x="112" y="50"/>
                  <a:pt x="112" y="51"/>
                </a:cubicBezTo>
                <a:close/>
                <a:moveTo>
                  <a:pt x="49" y="52"/>
                </a:moveTo>
                <a:cubicBezTo>
                  <a:pt x="50" y="51"/>
                  <a:pt x="53" y="52"/>
                  <a:pt x="54" y="51"/>
                </a:cubicBezTo>
                <a:cubicBezTo>
                  <a:pt x="52" y="52"/>
                  <a:pt x="50" y="50"/>
                  <a:pt x="49" y="52"/>
                </a:cubicBezTo>
                <a:close/>
                <a:moveTo>
                  <a:pt x="127" y="51"/>
                </a:moveTo>
                <a:cubicBezTo>
                  <a:pt x="127" y="51"/>
                  <a:pt x="125" y="52"/>
                  <a:pt x="124" y="52"/>
                </a:cubicBezTo>
                <a:cubicBezTo>
                  <a:pt x="125" y="52"/>
                  <a:pt x="127" y="53"/>
                  <a:pt x="127" y="51"/>
                </a:cubicBezTo>
                <a:close/>
                <a:moveTo>
                  <a:pt x="62" y="53"/>
                </a:moveTo>
                <a:cubicBezTo>
                  <a:pt x="61" y="53"/>
                  <a:pt x="59" y="53"/>
                  <a:pt x="59" y="54"/>
                </a:cubicBezTo>
                <a:cubicBezTo>
                  <a:pt x="60" y="54"/>
                  <a:pt x="61" y="54"/>
                  <a:pt x="62" y="53"/>
                </a:cubicBezTo>
                <a:close/>
                <a:moveTo>
                  <a:pt x="85" y="51"/>
                </a:moveTo>
                <a:cubicBezTo>
                  <a:pt x="84" y="52"/>
                  <a:pt x="74" y="51"/>
                  <a:pt x="70" y="53"/>
                </a:cubicBezTo>
                <a:cubicBezTo>
                  <a:pt x="68" y="52"/>
                  <a:pt x="64" y="52"/>
                  <a:pt x="63" y="53"/>
                </a:cubicBezTo>
                <a:cubicBezTo>
                  <a:pt x="65" y="54"/>
                  <a:pt x="67" y="53"/>
                  <a:pt x="68" y="54"/>
                </a:cubicBezTo>
                <a:cubicBezTo>
                  <a:pt x="65" y="53"/>
                  <a:pt x="63" y="54"/>
                  <a:pt x="62" y="53"/>
                </a:cubicBezTo>
                <a:cubicBezTo>
                  <a:pt x="59" y="55"/>
                  <a:pt x="56" y="54"/>
                  <a:pt x="53" y="54"/>
                </a:cubicBezTo>
                <a:cubicBezTo>
                  <a:pt x="53" y="54"/>
                  <a:pt x="52" y="53"/>
                  <a:pt x="51" y="54"/>
                </a:cubicBezTo>
                <a:cubicBezTo>
                  <a:pt x="52" y="54"/>
                  <a:pt x="52" y="54"/>
                  <a:pt x="52" y="54"/>
                </a:cubicBezTo>
                <a:cubicBezTo>
                  <a:pt x="52" y="54"/>
                  <a:pt x="51" y="54"/>
                  <a:pt x="51" y="54"/>
                </a:cubicBezTo>
                <a:cubicBezTo>
                  <a:pt x="52" y="54"/>
                  <a:pt x="52" y="54"/>
                  <a:pt x="52" y="54"/>
                </a:cubicBezTo>
                <a:cubicBezTo>
                  <a:pt x="52" y="54"/>
                  <a:pt x="52" y="55"/>
                  <a:pt x="52" y="55"/>
                </a:cubicBezTo>
                <a:cubicBezTo>
                  <a:pt x="52" y="54"/>
                  <a:pt x="50" y="55"/>
                  <a:pt x="51" y="55"/>
                </a:cubicBezTo>
                <a:cubicBezTo>
                  <a:pt x="51" y="54"/>
                  <a:pt x="52" y="54"/>
                  <a:pt x="51" y="54"/>
                </a:cubicBezTo>
                <a:cubicBezTo>
                  <a:pt x="50" y="53"/>
                  <a:pt x="47" y="54"/>
                  <a:pt x="47" y="53"/>
                </a:cubicBezTo>
                <a:cubicBezTo>
                  <a:pt x="47" y="54"/>
                  <a:pt x="46" y="54"/>
                  <a:pt x="45" y="54"/>
                </a:cubicBezTo>
                <a:cubicBezTo>
                  <a:pt x="46" y="56"/>
                  <a:pt x="48" y="54"/>
                  <a:pt x="50" y="54"/>
                </a:cubicBezTo>
                <a:cubicBezTo>
                  <a:pt x="50" y="55"/>
                  <a:pt x="50" y="55"/>
                  <a:pt x="50" y="55"/>
                </a:cubicBezTo>
                <a:cubicBezTo>
                  <a:pt x="50" y="56"/>
                  <a:pt x="51" y="55"/>
                  <a:pt x="51" y="55"/>
                </a:cubicBezTo>
                <a:cubicBezTo>
                  <a:pt x="50" y="55"/>
                  <a:pt x="50" y="56"/>
                  <a:pt x="50" y="56"/>
                </a:cubicBezTo>
                <a:cubicBezTo>
                  <a:pt x="49" y="56"/>
                  <a:pt x="50" y="55"/>
                  <a:pt x="49" y="55"/>
                </a:cubicBezTo>
                <a:cubicBezTo>
                  <a:pt x="49" y="55"/>
                  <a:pt x="48" y="55"/>
                  <a:pt x="48" y="55"/>
                </a:cubicBezTo>
                <a:cubicBezTo>
                  <a:pt x="48" y="56"/>
                  <a:pt x="48" y="56"/>
                  <a:pt x="48" y="56"/>
                </a:cubicBezTo>
                <a:cubicBezTo>
                  <a:pt x="47" y="57"/>
                  <a:pt x="46" y="56"/>
                  <a:pt x="45" y="57"/>
                </a:cubicBezTo>
                <a:cubicBezTo>
                  <a:pt x="46" y="57"/>
                  <a:pt x="49" y="57"/>
                  <a:pt x="49" y="56"/>
                </a:cubicBezTo>
                <a:cubicBezTo>
                  <a:pt x="49" y="56"/>
                  <a:pt x="50" y="56"/>
                  <a:pt x="50" y="56"/>
                </a:cubicBezTo>
                <a:cubicBezTo>
                  <a:pt x="50" y="56"/>
                  <a:pt x="49" y="56"/>
                  <a:pt x="49" y="57"/>
                </a:cubicBezTo>
                <a:cubicBezTo>
                  <a:pt x="50" y="58"/>
                  <a:pt x="52" y="56"/>
                  <a:pt x="54" y="57"/>
                </a:cubicBezTo>
                <a:cubicBezTo>
                  <a:pt x="54" y="57"/>
                  <a:pt x="54" y="56"/>
                  <a:pt x="54" y="56"/>
                </a:cubicBezTo>
                <a:cubicBezTo>
                  <a:pt x="54" y="57"/>
                  <a:pt x="55" y="57"/>
                  <a:pt x="55" y="57"/>
                </a:cubicBezTo>
                <a:cubicBezTo>
                  <a:pt x="55" y="57"/>
                  <a:pt x="55" y="56"/>
                  <a:pt x="56" y="56"/>
                </a:cubicBezTo>
                <a:cubicBezTo>
                  <a:pt x="56" y="57"/>
                  <a:pt x="58" y="56"/>
                  <a:pt x="60" y="57"/>
                </a:cubicBezTo>
                <a:cubicBezTo>
                  <a:pt x="60" y="55"/>
                  <a:pt x="65" y="56"/>
                  <a:pt x="65" y="55"/>
                </a:cubicBezTo>
                <a:cubicBezTo>
                  <a:pt x="67" y="54"/>
                  <a:pt x="67" y="55"/>
                  <a:pt x="69" y="55"/>
                </a:cubicBezTo>
                <a:cubicBezTo>
                  <a:pt x="69" y="55"/>
                  <a:pt x="69" y="54"/>
                  <a:pt x="70" y="54"/>
                </a:cubicBezTo>
                <a:cubicBezTo>
                  <a:pt x="70" y="55"/>
                  <a:pt x="76" y="54"/>
                  <a:pt x="75" y="53"/>
                </a:cubicBezTo>
                <a:cubicBezTo>
                  <a:pt x="78" y="53"/>
                  <a:pt x="81" y="53"/>
                  <a:pt x="83" y="53"/>
                </a:cubicBezTo>
                <a:cubicBezTo>
                  <a:pt x="83" y="52"/>
                  <a:pt x="82" y="53"/>
                  <a:pt x="82" y="52"/>
                </a:cubicBezTo>
                <a:cubicBezTo>
                  <a:pt x="85" y="53"/>
                  <a:pt x="87" y="52"/>
                  <a:pt x="89" y="52"/>
                </a:cubicBezTo>
                <a:cubicBezTo>
                  <a:pt x="88" y="50"/>
                  <a:pt x="85" y="53"/>
                  <a:pt x="85" y="51"/>
                </a:cubicBezTo>
                <a:close/>
                <a:moveTo>
                  <a:pt x="56" y="52"/>
                </a:moveTo>
                <a:cubicBezTo>
                  <a:pt x="58" y="53"/>
                  <a:pt x="60" y="51"/>
                  <a:pt x="59" y="52"/>
                </a:cubicBezTo>
                <a:cubicBezTo>
                  <a:pt x="58" y="52"/>
                  <a:pt x="56" y="51"/>
                  <a:pt x="56" y="52"/>
                </a:cubicBezTo>
                <a:close/>
                <a:moveTo>
                  <a:pt x="195" y="54"/>
                </a:moveTo>
                <a:cubicBezTo>
                  <a:pt x="195" y="54"/>
                  <a:pt x="195" y="54"/>
                  <a:pt x="195" y="55"/>
                </a:cubicBezTo>
                <a:cubicBezTo>
                  <a:pt x="196" y="55"/>
                  <a:pt x="196" y="54"/>
                  <a:pt x="197" y="54"/>
                </a:cubicBezTo>
                <a:cubicBezTo>
                  <a:pt x="196" y="53"/>
                  <a:pt x="196" y="55"/>
                  <a:pt x="195" y="54"/>
                </a:cubicBezTo>
                <a:close/>
                <a:moveTo>
                  <a:pt x="200" y="55"/>
                </a:moveTo>
                <a:cubicBezTo>
                  <a:pt x="201" y="55"/>
                  <a:pt x="200" y="54"/>
                  <a:pt x="201" y="54"/>
                </a:cubicBezTo>
                <a:cubicBezTo>
                  <a:pt x="201" y="55"/>
                  <a:pt x="202" y="54"/>
                  <a:pt x="202" y="54"/>
                </a:cubicBezTo>
                <a:cubicBezTo>
                  <a:pt x="201" y="54"/>
                  <a:pt x="200" y="54"/>
                  <a:pt x="200" y="54"/>
                </a:cubicBezTo>
                <a:cubicBezTo>
                  <a:pt x="200" y="54"/>
                  <a:pt x="200" y="54"/>
                  <a:pt x="200" y="55"/>
                </a:cubicBezTo>
                <a:close/>
                <a:moveTo>
                  <a:pt x="187" y="54"/>
                </a:moveTo>
                <a:cubicBezTo>
                  <a:pt x="188" y="54"/>
                  <a:pt x="189" y="55"/>
                  <a:pt x="189" y="55"/>
                </a:cubicBezTo>
                <a:cubicBezTo>
                  <a:pt x="190" y="54"/>
                  <a:pt x="188" y="54"/>
                  <a:pt x="187" y="54"/>
                </a:cubicBezTo>
                <a:close/>
                <a:moveTo>
                  <a:pt x="71" y="54"/>
                </a:moveTo>
                <a:cubicBezTo>
                  <a:pt x="69" y="55"/>
                  <a:pt x="76" y="55"/>
                  <a:pt x="73" y="54"/>
                </a:cubicBezTo>
                <a:cubicBezTo>
                  <a:pt x="72" y="54"/>
                  <a:pt x="72" y="54"/>
                  <a:pt x="71" y="54"/>
                </a:cubicBezTo>
                <a:close/>
                <a:moveTo>
                  <a:pt x="48" y="55"/>
                </a:moveTo>
                <a:cubicBezTo>
                  <a:pt x="47" y="55"/>
                  <a:pt x="47" y="56"/>
                  <a:pt x="46" y="55"/>
                </a:cubicBezTo>
                <a:cubicBezTo>
                  <a:pt x="46" y="56"/>
                  <a:pt x="48" y="56"/>
                  <a:pt x="48" y="55"/>
                </a:cubicBezTo>
                <a:close/>
                <a:moveTo>
                  <a:pt x="173" y="55"/>
                </a:moveTo>
                <a:cubicBezTo>
                  <a:pt x="173" y="56"/>
                  <a:pt x="175" y="56"/>
                  <a:pt x="174" y="57"/>
                </a:cubicBezTo>
                <a:cubicBezTo>
                  <a:pt x="175" y="57"/>
                  <a:pt x="175" y="57"/>
                  <a:pt x="176" y="57"/>
                </a:cubicBezTo>
                <a:cubicBezTo>
                  <a:pt x="176" y="56"/>
                  <a:pt x="175" y="56"/>
                  <a:pt x="176" y="56"/>
                </a:cubicBezTo>
                <a:cubicBezTo>
                  <a:pt x="177" y="56"/>
                  <a:pt x="178" y="56"/>
                  <a:pt x="179" y="55"/>
                </a:cubicBezTo>
                <a:cubicBezTo>
                  <a:pt x="176" y="55"/>
                  <a:pt x="175" y="55"/>
                  <a:pt x="173" y="55"/>
                </a:cubicBezTo>
                <a:close/>
                <a:moveTo>
                  <a:pt x="141" y="56"/>
                </a:moveTo>
                <a:cubicBezTo>
                  <a:pt x="141" y="57"/>
                  <a:pt x="141" y="57"/>
                  <a:pt x="141" y="57"/>
                </a:cubicBezTo>
                <a:cubicBezTo>
                  <a:pt x="141" y="57"/>
                  <a:pt x="140" y="58"/>
                  <a:pt x="140" y="57"/>
                </a:cubicBezTo>
                <a:cubicBezTo>
                  <a:pt x="140" y="57"/>
                  <a:pt x="141" y="57"/>
                  <a:pt x="141" y="57"/>
                </a:cubicBezTo>
                <a:cubicBezTo>
                  <a:pt x="140" y="56"/>
                  <a:pt x="140" y="57"/>
                  <a:pt x="139" y="58"/>
                </a:cubicBezTo>
                <a:cubicBezTo>
                  <a:pt x="141" y="58"/>
                  <a:pt x="141" y="58"/>
                  <a:pt x="144" y="58"/>
                </a:cubicBezTo>
                <a:cubicBezTo>
                  <a:pt x="144" y="58"/>
                  <a:pt x="144" y="58"/>
                  <a:pt x="144" y="58"/>
                </a:cubicBezTo>
                <a:cubicBezTo>
                  <a:pt x="144" y="58"/>
                  <a:pt x="143" y="59"/>
                  <a:pt x="143" y="59"/>
                </a:cubicBezTo>
                <a:cubicBezTo>
                  <a:pt x="144" y="59"/>
                  <a:pt x="144" y="59"/>
                  <a:pt x="144" y="59"/>
                </a:cubicBezTo>
                <a:cubicBezTo>
                  <a:pt x="143" y="60"/>
                  <a:pt x="145" y="60"/>
                  <a:pt x="145" y="60"/>
                </a:cubicBezTo>
                <a:cubicBezTo>
                  <a:pt x="144" y="60"/>
                  <a:pt x="144" y="60"/>
                  <a:pt x="143" y="60"/>
                </a:cubicBezTo>
                <a:cubicBezTo>
                  <a:pt x="143" y="60"/>
                  <a:pt x="142" y="60"/>
                  <a:pt x="143" y="59"/>
                </a:cubicBezTo>
                <a:cubicBezTo>
                  <a:pt x="141" y="60"/>
                  <a:pt x="141" y="59"/>
                  <a:pt x="141" y="60"/>
                </a:cubicBezTo>
                <a:cubicBezTo>
                  <a:pt x="139" y="59"/>
                  <a:pt x="139" y="60"/>
                  <a:pt x="138" y="60"/>
                </a:cubicBezTo>
                <a:cubicBezTo>
                  <a:pt x="138" y="60"/>
                  <a:pt x="138" y="60"/>
                  <a:pt x="138" y="59"/>
                </a:cubicBezTo>
                <a:cubicBezTo>
                  <a:pt x="138" y="59"/>
                  <a:pt x="137" y="59"/>
                  <a:pt x="137" y="59"/>
                </a:cubicBezTo>
                <a:cubicBezTo>
                  <a:pt x="137" y="61"/>
                  <a:pt x="138" y="59"/>
                  <a:pt x="138" y="60"/>
                </a:cubicBezTo>
                <a:cubicBezTo>
                  <a:pt x="135" y="60"/>
                  <a:pt x="132" y="59"/>
                  <a:pt x="131" y="61"/>
                </a:cubicBezTo>
                <a:cubicBezTo>
                  <a:pt x="130" y="61"/>
                  <a:pt x="130" y="60"/>
                  <a:pt x="130" y="60"/>
                </a:cubicBezTo>
                <a:cubicBezTo>
                  <a:pt x="128" y="61"/>
                  <a:pt x="125" y="60"/>
                  <a:pt x="123" y="60"/>
                </a:cubicBezTo>
                <a:cubicBezTo>
                  <a:pt x="124" y="61"/>
                  <a:pt x="123" y="61"/>
                  <a:pt x="123" y="61"/>
                </a:cubicBezTo>
                <a:cubicBezTo>
                  <a:pt x="129" y="62"/>
                  <a:pt x="136" y="61"/>
                  <a:pt x="142" y="60"/>
                </a:cubicBezTo>
                <a:cubicBezTo>
                  <a:pt x="144" y="60"/>
                  <a:pt x="146" y="61"/>
                  <a:pt x="147" y="60"/>
                </a:cubicBezTo>
                <a:cubicBezTo>
                  <a:pt x="146" y="60"/>
                  <a:pt x="146" y="60"/>
                  <a:pt x="147" y="59"/>
                </a:cubicBezTo>
                <a:cubicBezTo>
                  <a:pt x="146" y="59"/>
                  <a:pt x="146" y="60"/>
                  <a:pt x="146" y="60"/>
                </a:cubicBezTo>
                <a:cubicBezTo>
                  <a:pt x="146" y="59"/>
                  <a:pt x="147" y="59"/>
                  <a:pt x="147" y="58"/>
                </a:cubicBezTo>
                <a:cubicBezTo>
                  <a:pt x="146" y="58"/>
                  <a:pt x="146" y="59"/>
                  <a:pt x="145" y="59"/>
                </a:cubicBezTo>
                <a:cubicBezTo>
                  <a:pt x="145" y="58"/>
                  <a:pt x="146" y="58"/>
                  <a:pt x="146" y="58"/>
                </a:cubicBezTo>
                <a:cubicBezTo>
                  <a:pt x="146" y="58"/>
                  <a:pt x="146" y="57"/>
                  <a:pt x="147" y="57"/>
                </a:cubicBezTo>
                <a:cubicBezTo>
                  <a:pt x="147" y="56"/>
                  <a:pt x="145" y="57"/>
                  <a:pt x="144" y="56"/>
                </a:cubicBezTo>
                <a:cubicBezTo>
                  <a:pt x="144" y="57"/>
                  <a:pt x="144" y="57"/>
                  <a:pt x="144" y="57"/>
                </a:cubicBezTo>
                <a:cubicBezTo>
                  <a:pt x="143" y="56"/>
                  <a:pt x="143" y="57"/>
                  <a:pt x="141" y="56"/>
                </a:cubicBezTo>
                <a:close/>
                <a:moveTo>
                  <a:pt x="153" y="58"/>
                </a:moveTo>
                <a:cubicBezTo>
                  <a:pt x="153" y="58"/>
                  <a:pt x="153" y="58"/>
                  <a:pt x="153" y="58"/>
                </a:cubicBezTo>
                <a:cubicBezTo>
                  <a:pt x="154" y="57"/>
                  <a:pt x="153" y="57"/>
                  <a:pt x="153" y="56"/>
                </a:cubicBezTo>
                <a:cubicBezTo>
                  <a:pt x="151" y="57"/>
                  <a:pt x="149" y="56"/>
                  <a:pt x="148" y="57"/>
                </a:cubicBezTo>
                <a:cubicBezTo>
                  <a:pt x="149" y="57"/>
                  <a:pt x="152" y="58"/>
                  <a:pt x="152" y="57"/>
                </a:cubicBezTo>
                <a:cubicBezTo>
                  <a:pt x="152" y="57"/>
                  <a:pt x="152" y="58"/>
                  <a:pt x="153" y="58"/>
                </a:cubicBezTo>
                <a:close/>
                <a:moveTo>
                  <a:pt x="136" y="57"/>
                </a:moveTo>
                <a:cubicBezTo>
                  <a:pt x="137" y="57"/>
                  <a:pt x="137" y="57"/>
                  <a:pt x="137" y="57"/>
                </a:cubicBezTo>
                <a:cubicBezTo>
                  <a:pt x="136" y="57"/>
                  <a:pt x="134" y="56"/>
                  <a:pt x="133" y="57"/>
                </a:cubicBezTo>
                <a:cubicBezTo>
                  <a:pt x="134" y="57"/>
                  <a:pt x="133" y="58"/>
                  <a:pt x="133" y="58"/>
                </a:cubicBezTo>
                <a:cubicBezTo>
                  <a:pt x="135" y="59"/>
                  <a:pt x="135" y="57"/>
                  <a:pt x="135" y="57"/>
                </a:cubicBezTo>
                <a:cubicBezTo>
                  <a:pt x="136" y="57"/>
                  <a:pt x="136" y="59"/>
                  <a:pt x="136" y="59"/>
                </a:cubicBezTo>
                <a:cubicBezTo>
                  <a:pt x="136" y="58"/>
                  <a:pt x="137" y="59"/>
                  <a:pt x="138" y="59"/>
                </a:cubicBezTo>
                <a:cubicBezTo>
                  <a:pt x="138" y="59"/>
                  <a:pt x="138" y="58"/>
                  <a:pt x="138" y="58"/>
                </a:cubicBezTo>
                <a:cubicBezTo>
                  <a:pt x="136" y="59"/>
                  <a:pt x="137" y="58"/>
                  <a:pt x="136" y="57"/>
                </a:cubicBezTo>
                <a:close/>
                <a:moveTo>
                  <a:pt x="174" y="59"/>
                </a:moveTo>
                <a:cubicBezTo>
                  <a:pt x="175" y="59"/>
                  <a:pt x="175" y="59"/>
                  <a:pt x="176" y="59"/>
                </a:cubicBezTo>
                <a:cubicBezTo>
                  <a:pt x="176" y="57"/>
                  <a:pt x="174" y="59"/>
                  <a:pt x="174" y="58"/>
                </a:cubicBezTo>
                <a:cubicBezTo>
                  <a:pt x="174" y="58"/>
                  <a:pt x="174" y="58"/>
                  <a:pt x="174" y="59"/>
                </a:cubicBezTo>
                <a:close/>
                <a:moveTo>
                  <a:pt x="171" y="59"/>
                </a:moveTo>
                <a:cubicBezTo>
                  <a:pt x="171" y="58"/>
                  <a:pt x="172" y="59"/>
                  <a:pt x="172" y="59"/>
                </a:cubicBezTo>
                <a:cubicBezTo>
                  <a:pt x="172" y="58"/>
                  <a:pt x="172" y="58"/>
                  <a:pt x="174" y="59"/>
                </a:cubicBezTo>
                <a:cubicBezTo>
                  <a:pt x="174" y="58"/>
                  <a:pt x="174" y="58"/>
                  <a:pt x="174" y="58"/>
                </a:cubicBezTo>
                <a:cubicBezTo>
                  <a:pt x="173" y="58"/>
                  <a:pt x="172" y="58"/>
                  <a:pt x="171" y="58"/>
                </a:cubicBezTo>
                <a:cubicBezTo>
                  <a:pt x="171" y="59"/>
                  <a:pt x="170" y="58"/>
                  <a:pt x="171" y="59"/>
                </a:cubicBezTo>
                <a:close/>
                <a:moveTo>
                  <a:pt x="94" y="59"/>
                </a:moveTo>
                <a:cubicBezTo>
                  <a:pt x="94" y="59"/>
                  <a:pt x="95" y="59"/>
                  <a:pt x="95" y="59"/>
                </a:cubicBezTo>
                <a:cubicBezTo>
                  <a:pt x="95" y="59"/>
                  <a:pt x="94" y="58"/>
                  <a:pt x="94" y="59"/>
                </a:cubicBezTo>
                <a:cubicBezTo>
                  <a:pt x="94" y="59"/>
                  <a:pt x="94" y="59"/>
                  <a:pt x="94" y="59"/>
                </a:cubicBezTo>
                <a:cubicBezTo>
                  <a:pt x="94" y="59"/>
                  <a:pt x="94" y="60"/>
                  <a:pt x="94" y="59"/>
                </a:cubicBezTo>
                <a:close/>
                <a:moveTo>
                  <a:pt x="158" y="59"/>
                </a:moveTo>
                <a:cubicBezTo>
                  <a:pt x="159" y="60"/>
                  <a:pt x="159" y="60"/>
                  <a:pt x="159" y="60"/>
                </a:cubicBezTo>
                <a:cubicBezTo>
                  <a:pt x="160" y="59"/>
                  <a:pt x="158" y="59"/>
                  <a:pt x="158" y="59"/>
                </a:cubicBezTo>
                <a:close/>
                <a:moveTo>
                  <a:pt x="92" y="60"/>
                </a:moveTo>
                <a:cubicBezTo>
                  <a:pt x="92" y="61"/>
                  <a:pt x="93" y="59"/>
                  <a:pt x="92" y="59"/>
                </a:cubicBezTo>
                <a:cubicBezTo>
                  <a:pt x="92" y="60"/>
                  <a:pt x="92" y="59"/>
                  <a:pt x="91" y="59"/>
                </a:cubicBezTo>
                <a:cubicBezTo>
                  <a:pt x="91" y="60"/>
                  <a:pt x="91" y="60"/>
                  <a:pt x="91" y="60"/>
                </a:cubicBezTo>
                <a:cubicBezTo>
                  <a:pt x="92" y="60"/>
                  <a:pt x="92" y="61"/>
                  <a:pt x="92" y="60"/>
                </a:cubicBezTo>
                <a:close/>
                <a:moveTo>
                  <a:pt x="114" y="62"/>
                </a:moveTo>
                <a:cubicBezTo>
                  <a:pt x="115" y="62"/>
                  <a:pt x="116" y="62"/>
                  <a:pt x="117" y="61"/>
                </a:cubicBezTo>
                <a:cubicBezTo>
                  <a:pt x="115" y="62"/>
                  <a:pt x="114" y="61"/>
                  <a:pt x="114" y="62"/>
                </a:cubicBezTo>
                <a:close/>
                <a:moveTo>
                  <a:pt x="40" y="62"/>
                </a:moveTo>
                <a:cubicBezTo>
                  <a:pt x="40" y="62"/>
                  <a:pt x="38" y="61"/>
                  <a:pt x="37" y="62"/>
                </a:cubicBezTo>
                <a:cubicBezTo>
                  <a:pt x="38" y="61"/>
                  <a:pt x="41" y="63"/>
                  <a:pt x="40" y="62"/>
                </a:cubicBezTo>
                <a:close/>
                <a:moveTo>
                  <a:pt x="35" y="63"/>
                </a:moveTo>
                <a:cubicBezTo>
                  <a:pt x="35" y="62"/>
                  <a:pt x="36" y="63"/>
                  <a:pt x="37" y="62"/>
                </a:cubicBezTo>
                <a:cubicBezTo>
                  <a:pt x="37" y="61"/>
                  <a:pt x="34" y="62"/>
                  <a:pt x="35" y="63"/>
                </a:cubicBezTo>
                <a:close/>
                <a:moveTo>
                  <a:pt x="97" y="63"/>
                </a:moveTo>
                <a:cubicBezTo>
                  <a:pt x="100" y="63"/>
                  <a:pt x="102" y="63"/>
                  <a:pt x="104" y="63"/>
                </a:cubicBezTo>
                <a:cubicBezTo>
                  <a:pt x="102" y="62"/>
                  <a:pt x="99" y="62"/>
                  <a:pt x="97" y="63"/>
                </a:cubicBezTo>
                <a:close/>
                <a:moveTo>
                  <a:pt x="4" y="65"/>
                </a:moveTo>
                <a:cubicBezTo>
                  <a:pt x="5" y="65"/>
                  <a:pt x="6" y="64"/>
                  <a:pt x="6" y="65"/>
                </a:cubicBezTo>
                <a:cubicBezTo>
                  <a:pt x="6" y="64"/>
                  <a:pt x="5" y="64"/>
                  <a:pt x="4" y="65"/>
                </a:cubicBezTo>
                <a:close/>
                <a:moveTo>
                  <a:pt x="10" y="65"/>
                </a:moveTo>
                <a:cubicBezTo>
                  <a:pt x="11" y="65"/>
                  <a:pt x="11" y="65"/>
                  <a:pt x="11" y="65"/>
                </a:cubicBezTo>
                <a:cubicBezTo>
                  <a:pt x="10" y="65"/>
                  <a:pt x="10" y="65"/>
                  <a:pt x="10" y="65"/>
                </a:cubicBezTo>
                <a:cubicBezTo>
                  <a:pt x="10" y="65"/>
                  <a:pt x="10" y="65"/>
                  <a:pt x="10" y="65"/>
                </a:cubicBezTo>
                <a:close/>
                <a:moveTo>
                  <a:pt x="114" y="66"/>
                </a:moveTo>
                <a:cubicBezTo>
                  <a:pt x="114" y="67"/>
                  <a:pt x="116" y="67"/>
                  <a:pt x="115" y="66"/>
                </a:cubicBezTo>
                <a:cubicBezTo>
                  <a:pt x="115" y="66"/>
                  <a:pt x="114" y="66"/>
                  <a:pt x="114" y="66"/>
                </a:cubicBezTo>
                <a:close/>
                <a:moveTo>
                  <a:pt x="163" y="70"/>
                </a:moveTo>
                <a:cubicBezTo>
                  <a:pt x="165" y="69"/>
                  <a:pt x="167" y="71"/>
                  <a:pt x="169" y="69"/>
                </a:cubicBezTo>
                <a:cubicBezTo>
                  <a:pt x="166" y="70"/>
                  <a:pt x="162" y="69"/>
                  <a:pt x="163" y="70"/>
                </a:cubicBezTo>
                <a:close/>
                <a:moveTo>
                  <a:pt x="155" y="70"/>
                </a:moveTo>
                <a:cubicBezTo>
                  <a:pt x="156" y="71"/>
                  <a:pt x="157" y="71"/>
                  <a:pt x="158" y="70"/>
                </a:cubicBezTo>
                <a:cubicBezTo>
                  <a:pt x="157" y="70"/>
                  <a:pt x="155" y="70"/>
                  <a:pt x="155" y="70"/>
                </a:cubicBezTo>
                <a:close/>
                <a:moveTo>
                  <a:pt x="117" y="72"/>
                </a:moveTo>
                <a:cubicBezTo>
                  <a:pt x="118" y="72"/>
                  <a:pt x="120" y="72"/>
                  <a:pt x="121" y="72"/>
                </a:cubicBezTo>
                <a:cubicBezTo>
                  <a:pt x="120" y="71"/>
                  <a:pt x="119" y="72"/>
                  <a:pt x="119" y="71"/>
                </a:cubicBezTo>
                <a:cubicBezTo>
                  <a:pt x="119" y="72"/>
                  <a:pt x="117" y="71"/>
                  <a:pt x="117" y="72"/>
                </a:cubicBezTo>
                <a:close/>
                <a:moveTo>
                  <a:pt x="107" y="73"/>
                </a:moveTo>
                <a:cubicBezTo>
                  <a:pt x="108" y="73"/>
                  <a:pt x="108" y="72"/>
                  <a:pt x="108" y="72"/>
                </a:cubicBezTo>
                <a:cubicBezTo>
                  <a:pt x="107" y="72"/>
                  <a:pt x="108" y="71"/>
                  <a:pt x="107" y="72"/>
                </a:cubicBezTo>
                <a:cubicBezTo>
                  <a:pt x="107" y="72"/>
                  <a:pt x="107" y="72"/>
                  <a:pt x="107" y="73"/>
                </a:cubicBezTo>
                <a:close/>
                <a:moveTo>
                  <a:pt x="108" y="72"/>
                </a:moveTo>
                <a:cubicBezTo>
                  <a:pt x="109" y="72"/>
                  <a:pt x="111" y="73"/>
                  <a:pt x="111" y="72"/>
                </a:cubicBezTo>
                <a:cubicBezTo>
                  <a:pt x="110" y="72"/>
                  <a:pt x="109" y="71"/>
                  <a:pt x="108" y="72"/>
                </a:cubicBezTo>
                <a:close/>
                <a:moveTo>
                  <a:pt x="111" y="72"/>
                </a:moveTo>
                <a:cubicBezTo>
                  <a:pt x="112" y="72"/>
                  <a:pt x="112" y="73"/>
                  <a:pt x="113" y="72"/>
                </a:cubicBezTo>
                <a:cubicBezTo>
                  <a:pt x="112" y="72"/>
                  <a:pt x="112" y="72"/>
                  <a:pt x="111" y="72"/>
                </a:cubicBezTo>
                <a:cubicBezTo>
                  <a:pt x="111" y="72"/>
                  <a:pt x="111" y="72"/>
                  <a:pt x="111" y="72"/>
                </a:cubicBezTo>
                <a:close/>
                <a:moveTo>
                  <a:pt x="147" y="74"/>
                </a:moveTo>
                <a:cubicBezTo>
                  <a:pt x="147" y="74"/>
                  <a:pt x="147" y="74"/>
                  <a:pt x="148" y="73"/>
                </a:cubicBezTo>
                <a:cubicBezTo>
                  <a:pt x="148" y="74"/>
                  <a:pt x="148" y="74"/>
                  <a:pt x="148" y="74"/>
                </a:cubicBezTo>
                <a:cubicBezTo>
                  <a:pt x="148" y="73"/>
                  <a:pt x="148" y="73"/>
                  <a:pt x="146" y="73"/>
                </a:cubicBezTo>
                <a:cubicBezTo>
                  <a:pt x="147" y="74"/>
                  <a:pt x="146" y="74"/>
                  <a:pt x="147" y="74"/>
                </a:cubicBezTo>
                <a:close/>
                <a:moveTo>
                  <a:pt x="146" y="73"/>
                </a:moveTo>
                <a:cubicBezTo>
                  <a:pt x="145" y="73"/>
                  <a:pt x="144" y="73"/>
                  <a:pt x="144" y="73"/>
                </a:cubicBezTo>
                <a:cubicBezTo>
                  <a:pt x="144" y="73"/>
                  <a:pt x="143" y="73"/>
                  <a:pt x="143" y="74"/>
                </a:cubicBezTo>
                <a:cubicBezTo>
                  <a:pt x="145" y="73"/>
                  <a:pt x="145" y="74"/>
                  <a:pt x="146" y="73"/>
                </a:cubicBezTo>
                <a:cubicBezTo>
                  <a:pt x="146" y="73"/>
                  <a:pt x="146" y="73"/>
                  <a:pt x="146" y="73"/>
                </a:cubicBezTo>
                <a:close/>
                <a:moveTo>
                  <a:pt x="149" y="74"/>
                </a:moveTo>
                <a:cubicBezTo>
                  <a:pt x="149" y="74"/>
                  <a:pt x="151" y="73"/>
                  <a:pt x="150" y="73"/>
                </a:cubicBezTo>
                <a:cubicBezTo>
                  <a:pt x="150" y="73"/>
                  <a:pt x="150" y="73"/>
                  <a:pt x="149" y="73"/>
                </a:cubicBezTo>
                <a:cubicBezTo>
                  <a:pt x="149" y="73"/>
                  <a:pt x="148" y="74"/>
                  <a:pt x="149" y="74"/>
                </a:cubicBezTo>
                <a:close/>
                <a:moveTo>
                  <a:pt x="154" y="73"/>
                </a:moveTo>
                <a:cubicBezTo>
                  <a:pt x="153" y="74"/>
                  <a:pt x="153" y="73"/>
                  <a:pt x="153" y="73"/>
                </a:cubicBezTo>
                <a:cubicBezTo>
                  <a:pt x="153" y="74"/>
                  <a:pt x="152" y="74"/>
                  <a:pt x="151" y="75"/>
                </a:cubicBezTo>
                <a:cubicBezTo>
                  <a:pt x="153" y="75"/>
                  <a:pt x="154" y="75"/>
                  <a:pt x="156" y="75"/>
                </a:cubicBezTo>
                <a:cubicBezTo>
                  <a:pt x="156" y="74"/>
                  <a:pt x="156" y="74"/>
                  <a:pt x="155" y="74"/>
                </a:cubicBezTo>
                <a:cubicBezTo>
                  <a:pt x="156" y="75"/>
                  <a:pt x="157" y="73"/>
                  <a:pt x="157" y="74"/>
                </a:cubicBezTo>
                <a:cubicBezTo>
                  <a:pt x="157" y="74"/>
                  <a:pt x="156" y="74"/>
                  <a:pt x="156" y="74"/>
                </a:cubicBezTo>
                <a:cubicBezTo>
                  <a:pt x="158" y="75"/>
                  <a:pt x="161" y="75"/>
                  <a:pt x="162" y="74"/>
                </a:cubicBezTo>
                <a:cubicBezTo>
                  <a:pt x="161" y="74"/>
                  <a:pt x="161" y="74"/>
                  <a:pt x="161" y="73"/>
                </a:cubicBezTo>
                <a:cubicBezTo>
                  <a:pt x="159" y="75"/>
                  <a:pt x="156" y="73"/>
                  <a:pt x="154" y="73"/>
                </a:cubicBezTo>
                <a:close/>
                <a:moveTo>
                  <a:pt x="107" y="78"/>
                </a:moveTo>
                <a:cubicBezTo>
                  <a:pt x="106" y="77"/>
                  <a:pt x="105" y="77"/>
                  <a:pt x="104" y="77"/>
                </a:cubicBezTo>
                <a:cubicBezTo>
                  <a:pt x="103" y="79"/>
                  <a:pt x="97" y="77"/>
                  <a:pt x="96" y="78"/>
                </a:cubicBezTo>
                <a:cubicBezTo>
                  <a:pt x="96" y="79"/>
                  <a:pt x="99" y="78"/>
                  <a:pt x="101" y="78"/>
                </a:cubicBezTo>
                <a:cubicBezTo>
                  <a:pt x="102" y="78"/>
                  <a:pt x="106" y="79"/>
                  <a:pt x="107" y="78"/>
                </a:cubicBezTo>
                <a:cubicBezTo>
                  <a:pt x="107" y="77"/>
                  <a:pt x="106" y="77"/>
                  <a:pt x="106" y="76"/>
                </a:cubicBezTo>
                <a:cubicBezTo>
                  <a:pt x="105" y="77"/>
                  <a:pt x="107" y="77"/>
                  <a:pt x="107" y="78"/>
                </a:cubicBezTo>
                <a:close/>
                <a:moveTo>
                  <a:pt x="109" y="77"/>
                </a:moveTo>
                <a:cubicBezTo>
                  <a:pt x="109" y="77"/>
                  <a:pt x="108" y="77"/>
                  <a:pt x="108" y="78"/>
                </a:cubicBezTo>
                <a:cubicBezTo>
                  <a:pt x="111" y="78"/>
                  <a:pt x="113" y="78"/>
                  <a:pt x="115" y="78"/>
                </a:cubicBezTo>
                <a:cubicBezTo>
                  <a:pt x="115" y="78"/>
                  <a:pt x="115" y="78"/>
                  <a:pt x="115" y="78"/>
                </a:cubicBezTo>
                <a:cubicBezTo>
                  <a:pt x="116" y="78"/>
                  <a:pt x="119" y="78"/>
                  <a:pt x="120" y="77"/>
                </a:cubicBezTo>
                <a:cubicBezTo>
                  <a:pt x="116" y="76"/>
                  <a:pt x="112" y="78"/>
                  <a:pt x="110" y="77"/>
                </a:cubicBezTo>
                <a:cubicBezTo>
                  <a:pt x="110" y="77"/>
                  <a:pt x="110" y="75"/>
                  <a:pt x="109" y="77"/>
                </a:cubicBezTo>
                <a:cubicBezTo>
                  <a:pt x="110" y="77"/>
                  <a:pt x="109" y="77"/>
                  <a:pt x="109" y="77"/>
                </a:cubicBezTo>
                <a:close/>
                <a:moveTo>
                  <a:pt x="79" y="77"/>
                </a:moveTo>
                <a:cubicBezTo>
                  <a:pt x="80" y="77"/>
                  <a:pt x="81" y="78"/>
                  <a:pt x="82" y="77"/>
                </a:cubicBezTo>
                <a:cubicBezTo>
                  <a:pt x="81" y="77"/>
                  <a:pt x="80" y="77"/>
                  <a:pt x="79" y="77"/>
                </a:cubicBezTo>
                <a:close/>
                <a:moveTo>
                  <a:pt x="239" y="80"/>
                </a:moveTo>
                <a:cubicBezTo>
                  <a:pt x="243" y="82"/>
                  <a:pt x="247" y="81"/>
                  <a:pt x="253" y="80"/>
                </a:cubicBezTo>
                <a:cubicBezTo>
                  <a:pt x="248" y="80"/>
                  <a:pt x="244" y="81"/>
                  <a:pt x="239" y="80"/>
                </a:cubicBezTo>
                <a:close/>
                <a:moveTo>
                  <a:pt x="226" y="81"/>
                </a:moveTo>
                <a:cubicBezTo>
                  <a:pt x="225" y="80"/>
                  <a:pt x="217" y="80"/>
                  <a:pt x="217" y="82"/>
                </a:cubicBezTo>
                <a:cubicBezTo>
                  <a:pt x="219" y="81"/>
                  <a:pt x="223" y="82"/>
                  <a:pt x="225" y="81"/>
                </a:cubicBezTo>
                <a:cubicBezTo>
                  <a:pt x="226" y="82"/>
                  <a:pt x="232" y="82"/>
                  <a:pt x="234" y="81"/>
                </a:cubicBezTo>
                <a:cubicBezTo>
                  <a:pt x="232" y="80"/>
                  <a:pt x="229" y="80"/>
                  <a:pt x="226" y="81"/>
                </a:cubicBezTo>
                <a:close/>
                <a:moveTo>
                  <a:pt x="212" y="82"/>
                </a:moveTo>
                <a:cubicBezTo>
                  <a:pt x="213" y="82"/>
                  <a:pt x="216" y="82"/>
                  <a:pt x="216" y="81"/>
                </a:cubicBezTo>
                <a:cubicBezTo>
                  <a:pt x="215" y="82"/>
                  <a:pt x="213" y="80"/>
                  <a:pt x="212" y="82"/>
                </a:cubicBezTo>
                <a:close/>
                <a:moveTo>
                  <a:pt x="153" y="82"/>
                </a:moveTo>
                <a:cubicBezTo>
                  <a:pt x="154" y="81"/>
                  <a:pt x="155" y="82"/>
                  <a:pt x="155" y="81"/>
                </a:cubicBezTo>
                <a:cubicBezTo>
                  <a:pt x="154" y="81"/>
                  <a:pt x="154" y="81"/>
                  <a:pt x="153" y="82"/>
                </a:cubicBezTo>
                <a:close/>
                <a:moveTo>
                  <a:pt x="157" y="82"/>
                </a:moveTo>
                <a:cubicBezTo>
                  <a:pt x="161" y="82"/>
                  <a:pt x="158" y="80"/>
                  <a:pt x="157" y="82"/>
                </a:cubicBezTo>
                <a:close/>
                <a:moveTo>
                  <a:pt x="155" y="82"/>
                </a:moveTo>
                <a:cubicBezTo>
                  <a:pt x="151" y="82"/>
                  <a:pt x="145" y="82"/>
                  <a:pt x="140" y="82"/>
                </a:cubicBezTo>
                <a:cubicBezTo>
                  <a:pt x="141" y="83"/>
                  <a:pt x="140" y="82"/>
                  <a:pt x="141" y="82"/>
                </a:cubicBezTo>
                <a:cubicBezTo>
                  <a:pt x="151" y="82"/>
                  <a:pt x="159" y="83"/>
                  <a:pt x="167" y="82"/>
                </a:cubicBezTo>
                <a:cubicBezTo>
                  <a:pt x="170" y="82"/>
                  <a:pt x="174" y="83"/>
                  <a:pt x="175" y="82"/>
                </a:cubicBezTo>
                <a:cubicBezTo>
                  <a:pt x="170" y="82"/>
                  <a:pt x="164" y="82"/>
                  <a:pt x="161" y="82"/>
                </a:cubicBezTo>
                <a:cubicBezTo>
                  <a:pt x="161" y="82"/>
                  <a:pt x="162" y="81"/>
                  <a:pt x="162" y="81"/>
                </a:cubicBezTo>
                <a:cubicBezTo>
                  <a:pt x="160" y="82"/>
                  <a:pt x="159" y="82"/>
                  <a:pt x="155" y="82"/>
                </a:cubicBezTo>
                <a:close/>
                <a:moveTo>
                  <a:pt x="202" y="82"/>
                </a:moveTo>
                <a:cubicBezTo>
                  <a:pt x="203" y="82"/>
                  <a:pt x="205" y="81"/>
                  <a:pt x="206" y="82"/>
                </a:cubicBezTo>
                <a:cubicBezTo>
                  <a:pt x="206" y="81"/>
                  <a:pt x="210" y="83"/>
                  <a:pt x="211" y="81"/>
                </a:cubicBezTo>
                <a:cubicBezTo>
                  <a:pt x="206" y="81"/>
                  <a:pt x="204" y="81"/>
                  <a:pt x="202" y="82"/>
                </a:cubicBezTo>
                <a:close/>
                <a:moveTo>
                  <a:pt x="176" y="82"/>
                </a:moveTo>
                <a:cubicBezTo>
                  <a:pt x="176" y="83"/>
                  <a:pt x="178" y="82"/>
                  <a:pt x="178" y="82"/>
                </a:cubicBezTo>
                <a:cubicBezTo>
                  <a:pt x="182" y="82"/>
                  <a:pt x="185" y="82"/>
                  <a:pt x="189" y="82"/>
                </a:cubicBezTo>
                <a:cubicBezTo>
                  <a:pt x="187" y="81"/>
                  <a:pt x="180" y="82"/>
                  <a:pt x="176" y="82"/>
                </a:cubicBezTo>
                <a:close/>
                <a:moveTo>
                  <a:pt x="139" y="83"/>
                </a:moveTo>
                <a:cubicBezTo>
                  <a:pt x="139" y="82"/>
                  <a:pt x="140" y="83"/>
                  <a:pt x="140" y="82"/>
                </a:cubicBezTo>
                <a:cubicBezTo>
                  <a:pt x="139" y="82"/>
                  <a:pt x="138" y="82"/>
                  <a:pt x="138" y="82"/>
                </a:cubicBezTo>
                <a:cubicBezTo>
                  <a:pt x="138" y="83"/>
                  <a:pt x="139" y="83"/>
                  <a:pt x="139" y="83"/>
                </a:cubicBezTo>
                <a:close/>
                <a:moveTo>
                  <a:pt x="206" y="83"/>
                </a:moveTo>
                <a:cubicBezTo>
                  <a:pt x="207" y="83"/>
                  <a:pt x="211" y="83"/>
                  <a:pt x="212" y="83"/>
                </a:cubicBezTo>
                <a:cubicBezTo>
                  <a:pt x="210" y="82"/>
                  <a:pt x="207" y="82"/>
                  <a:pt x="206" y="83"/>
                </a:cubicBezTo>
                <a:close/>
                <a:moveTo>
                  <a:pt x="186" y="83"/>
                </a:moveTo>
                <a:cubicBezTo>
                  <a:pt x="186" y="83"/>
                  <a:pt x="186" y="83"/>
                  <a:pt x="186" y="83"/>
                </a:cubicBezTo>
                <a:cubicBezTo>
                  <a:pt x="186" y="83"/>
                  <a:pt x="187" y="83"/>
                  <a:pt x="187" y="83"/>
                </a:cubicBezTo>
                <a:cubicBezTo>
                  <a:pt x="186" y="83"/>
                  <a:pt x="185" y="83"/>
                  <a:pt x="184" y="83"/>
                </a:cubicBezTo>
                <a:cubicBezTo>
                  <a:pt x="186" y="83"/>
                  <a:pt x="186" y="84"/>
                  <a:pt x="186" y="83"/>
                </a:cubicBezTo>
                <a:close/>
                <a:moveTo>
                  <a:pt x="188" y="83"/>
                </a:moveTo>
                <a:cubicBezTo>
                  <a:pt x="189" y="84"/>
                  <a:pt x="189" y="83"/>
                  <a:pt x="190" y="83"/>
                </a:cubicBezTo>
                <a:cubicBezTo>
                  <a:pt x="190" y="83"/>
                  <a:pt x="190" y="83"/>
                  <a:pt x="190" y="83"/>
                </a:cubicBezTo>
                <a:cubicBezTo>
                  <a:pt x="189" y="83"/>
                  <a:pt x="188" y="82"/>
                  <a:pt x="188" y="83"/>
                </a:cubicBezTo>
                <a:close/>
                <a:moveTo>
                  <a:pt x="202" y="84"/>
                </a:moveTo>
                <a:cubicBezTo>
                  <a:pt x="202" y="83"/>
                  <a:pt x="201" y="83"/>
                  <a:pt x="201" y="83"/>
                </a:cubicBezTo>
                <a:cubicBezTo>
                  <a:pt x="201" y="83"/>
                  <a:pt x="201" y="83"/>
                  <a:pt x="202" y="84"/>
                </a:cubicBezTo>
                <a:close/>
                <a:moveTo>
                  <a:pt x="170" y="83"/>
                </a:moveTo>
                <a:cubicBezTo>
                  <a:pt x="167" y="83"/>
                  <a:pt x="165" y="83"/>
                  <a:pt x="163" y="84"/>
                </a:cubicBezTo>
                <a:cubicBezTo>
                  <a:pt x="164" y="84"/>
                  <a:pt x="168" y="84"/>
                  <a:pt x="169" y="83"/>
                </a:cubicBezTo>
                <a:cubicBezTo>
                  <a:pt x="169" y="83"/>
                  <a:pt x="169" y="84"/>
                  <a:pt x="170" y="83"/>
                </a:cubicBezTo>
                <a:close/>
                <a:moveTo>
                  <a:pt x="160" y="84"/>
                </a:moveTo>
                <a:cubicBezTo>
                  <a:pt x="161" y="83"/>
                  <a:pt x="161" y="84"/>
                  <a:pt x="162" y="84"/>
                </a:cubicBezTo>
                <a:cubicBezTo>
                  <a:pt x="163" y="83"/>
                  <a:pt x="159" y="83"/>
                  <a:pt x="160" y="84"/>
                </a:cubicBezTo>
                <a:close/>
                <a:moveTo>
                  <a:pt x="79" y="85"/>
                </a:moveTo>
                <a:cubicBezTo>
                  <a:pt x="80" y="84"/>
                  <a:pt x="83" y="86"/>
                  <a:pt x="83" y="84"/>
                </a:cubicBezTo>
                <a:cubicBezTo>
                  <a:pt x="82" y="85"/>
                  <a:pt x="80" y="84"/>
                  <a:pt x="79" y="84"/>
                </a:cubicBezTo>
                <a:cubicBezTo>
                  <a:pt x="80" y="84"/>
                  <a:pt x="78" y="85"/>
                  <a:pt x="79" y="85"/>
                </a:cubicBezTo>
                <a:close/>
                <a:moveTo>
                  <a:pt x="83" y="85"/>
                </a:moveTo>
                <a:cubicBezTo>
                  <a:pt x="84" y="85"/>
                  <a:pt x="84" y="85"/>
                  <a:pt x="85" y="85"/>
                </a:cubicBezTo>
                <a:cubicBezTo>
                  <a:pt x="85" y="84"/>
                  <a:pt x="83" y="84"/>
                  <a:pt x="83" y="84"/>
                </a:cubicBezTo>
                <a:cubicBezTo>
                  <a:pt x="83" y="84"/>
                  <a:pt x="83" y="85"/>
                  <a:pt x="83" y="85"/>
                </a:cubicBezTo>
                <a:close/>
                <a:moveTo>
                  <a:pt x="124" y="85"/>
                </a:moveTo>
                <a:cubicBezTo>
                  <a:pt x="125" y="84"/>
                  <a:pt x="126" y="85"/>
                  <a:pt x="126" y="84"/>
                </a:cubicBezTo>
                <a:cubicBezTo>
                  <a:pt x="125" y="85"/>
                  <a:pt x="124" y="84"/>
                  <a:pt x="124" y="85"/>
                </a:cubicBezTo>
                <a:close/>
                <a:moveTo>
                  <a:pt x="276" y="85"/>
                </a:moveTo>
                <a:cubicBezTo>
                  <a:pt x="276" y="85"/>
                  <a:pt x="277" y="85"/>
                  <a:pt x="277" y="84"/>
                </a:cubicBezTo>
                <a:cubicBezTo>
                  <a:pt x="277" y="84"/>
                  <a:pt x="277" y="84"/>
                  <a:pt x="276" y="84"/>
                </a:cubicBezTo>
                <a:cubicBezTo>
                  <a:pt x="277" y="85"/>
                  <a:pt x="276" y="84"/>
                  <a:pt x="276" y="85"/>
                </a:cubicBezTo>
                <a:close/>
                <a:moveTo>
                  <a:pt x="85" y="84"/>
                </a:moveTo>
                <a:cubicBezTo>
                  <a:pt x="85" y="85"/>
                  <a:pt x="88" y="85"/>
                  <a:pt x="88" y="84"/>
                </a:cubicBezTo>
                <a:cubicBezTo>
                  <a:pt x="87" y="84"/>
                  <a:pt x="85" y="85"/>
                  <a:pt x="85" y="84"/>
                </a:cubicBezTo>
                <a:close/>
                <a:moveTo>
                  <a:pt x="120" y="85"/>
                </a:moveTo>
                <a:cubicBezTo>
                  <a:pt x="122" y="85"/>
                  <a:pt x="122" y="85"/>
                  <a:pt x="123" y="85"/>
                </a:cubicBezTo>
                <a:cubicBezTo>
                  <a:pt x="123" y="84"/>
                  <a:pt x="120" y="84"/>
                  <a:pt x="120" y="85"/>
                </a:cubicBezTo>
                <a:close/>
                <a:moveTo>
                  <a:pt x="226" y="85"/>
                </a:moveTo>
                <a:cubicBezTo>
                  <a:pt x="228" y="85"/>
                  <a:pt x="228" y="86"/>
                  <a:pt x="230" y="85"/>
                </a:cubicBezTo>
                <a:cubicBezTo>
                  <a:pt x="230" y="84"/>
                  <a:pt x="227" y="84"/>
                  <a:pt x="226" y="85"/>
                </a:cubicBezTo>
                <a:close/>
                <a:moveTo>
                  <a:pt x="223" y="85"/>
                </a:moveTo>
                <a:cubicBezTo>
                  <a:pt x="223" y="84"/>
                  <a:pt x="220" y="85"/>
                  <a:pt x="220" y="85"/>
                </a:cubicBezTo>
                <a:cubicBezTo>
                  <a:pt x="221" y="85"/>
                  <a:pt x="221" y="85"/>
                  <a:pt x="223" y="85"/>
                </a:cubicBezTo>
                <a:close/>
                <a:moveTo>
                  <a:pt x="172" y="85"/>
                </a:moveTo>
                <a:cubicBezTo>
                  <a:pt x="173" y="86"/>
                  <a:pt x="174" y="86"/>
                  <a:pt x="175" y="85"/>
                </a:cubicBezTo>
                <a:cubicBezTo>
                  <a:pt x="174" y="85"/>
                  <a:pt x="173" y="84"/>
                  <a:pt x="172" y="85"/>
                </a:cubicBezTo>
                <a:close/>
                <a:moveTo>
                  <a:pt x="177" y="85"/>
                </a:moveTo>
                <a:cubicBezTo>
                  <a:pt x="178" y="85"/>
                  <a:pt x="176" y="85"/>
                  <a:pt x="176" y="85"/>
                </a:cubicBezTo>
                <a:cubicBezTo>
                  <a:pt x="176" y="85"/>
                  <a:pt x="177" y="85"/>
                  <a:pt x="177" y="85"/>
                </a:cubicBezTo>
                <a:close/>
                <a:moveTo>
                  <a:pt x="201" y="85"/>
                </a:moveTo>
                <a:cubicBezTo>
                  <a:pt x="201" y="85"/>
                  <a:pt x="205" y="86"/>
                  <a:pt x="204" y="85"/>
                </a:cubicBezTo>
                <a:cubicBezTo>
                  <a:pt x="203" y="86"/>
                  <a:pt x="201" y="84"/>
                  <a:pt x="201" y="85"/>
                </a:cubicBezTo>
                <a:close/>
                <a:moveTo>
                  <a:pt x="208" y="85"/>
                </a:moveTo>
                <a:cubicBezTo>
                  <a:pt x="208" y="84"/>
                  <a:pt x="205" y="85"/>
                  <a:pt x="204" y="85"/>
                </a:cubicBezTo>
                <a:cubicBezTo>
                  <a:pt x="204" y="86"/>
                  <a:pt x="207" y="85"/>
                  <a:pt x="208" y="85"/>
                </a:cubicBezTo>
                <a:close/>
                <a:moveTo>
                  <a:pt x="209" y="85"/>
                </a:moveTo>
                <a:cubicBezTo>
                  <a:pt x="209" y="85"/>
                  <a:pt x="209" y="86"/>
                  <a:pt x="209" y="86"/>
                </a:cubicBezTo>
                <a:cubicBezTo>
                  <a:pt x="210" y="86"/>
                  <a:pt x="210" y="85"/>
                  <a:pt x="211" y="85"/>
                </a:cubicBezTo>
                <a:cubicBezTo>
                  <a:pt x="211" y="85"/>
                  <a:pt x="211" y="85"/>
                  <a:pt x="211" y="85"/>
                </a:cubicBezTo>
                <a:cubicBezTo>
                  <a:pt x="210" y="85"/>
                  <a:pt x="210" y="85"/>
                  <a:pt x="209" y="85"/>
                </a:cubicBezTo>
                <a:close/>
                <a:moveTo>
                  <a:pt x="289" y="87"/>
                </a:moveTo>
                <a:cubicBezTo>
                  <a:pt x="290" y="87"/>
                  <a:pt x="290" y="86"/>
                  <a:pt x="290" y="86"/>
                </a:cubicBezTo>
                <a:cubicBezTo>
                  <a:pt x="290" y="86"/>
                  <a:pt x="290" y="85"/>
                  <a:pt x="289" y="86"/>
                </a:cubicBezTo>
                <a:cubicBezTo>
                  <a:pt x="291" y="86"/>
                  <a:pt x="288" y="86"/>
                  <a:pt x="289" y="87"/>
                </a:cubicBezTo>
                <a:close/>
                <a:moveTo>
                  <a:pt x="184" y="87"/>
                </a:moveTo>
                <a:cubicBezTo>
                  <a:pt x="183" y="87"/>
                  <a:pt x="183" y="87"/>
                  <a:pt x="182" y="87"/>
                </a:cubicBezTo>
                <a:cubicBezTo>
                  <a:pt x="181" y="88"/>
                  <a:pt x="184" y="88"/>
                  <a:pt x="184" y="87"/>
                </a:cubicBezTo>
                <a:close/>
                <a:moveTo>
                  <a:pt x="293" y="87"/>
                </a:moveTo>
                <a:cubicBezTo>
                  <a:pt x="293" y="87"/>
                  <a:pt x="293" y="87"/>
                  <a:pt x="292" y="87"/>
                </a:cubicBezTo>
                <a:cubicBezTo>
                  <a:pt x="292" y="88"/>
                  <a:pt x="293" y="88"/>
                  <a:pt x="293" y="88"/>
                </a:cubicBezTo>
                <a:cubicBezTo>
                  <a:pt x="293" y="88"/>
                  <a:pt x="294" y="88"/>
                  <a:pt x="293" y="87"/>
                </a:cubicBezTo>
                <a:close/>
                <a:moveTo>
                  <a:pt x="301" y="89"/>
                </a:moveTo>
                <a:cubicBezTo>
                  <a:pt x="301" y="88"/>
                  <a:pt x="302" y="88"/>
                  <a:pt x="302" y="87"/>
                </a:cubicBezTo>
                <a:cubicBezTo>
                  <a:pt x="300" y="88"/>
                  <a:pt x="299" y="88"/>
                  <a:pt x="297" y="87"/>
                </a:cubicBezTo>
                <a:cubicBezTo>
                  <a:pt x="297" y="89"/>
                  <a:pt x="295" y="88"/>
                  <a:pt x="294" y="87"/>
                </a:cubicBezTo>
                <a:cubicBezTo>
                  <a:pt x="295" y="90"/>
                  <a:pt x="300" y="87"/>
                  <a:pt x="301" y="89"/>
                </a:cubicBezTo>
                <a:close/>
                <a:moveTo>
                  <a:pt x="421" y="90"/>
                </a:moveTo>
                <a:cubicBezTo>
                  <a:pt x="422" y="90"/>
                  <a:pt x="426" y="91"/>
                  <a:pt x="426" y="89"/>
                </a:cubicBezTo>
                <a:cubicBezTo>
                  <a:pt x="425" y="90"/>
                  <a:pt x="423" y="89"/>
                  <a:pt x="421" y="90"/>
                </a:cubicBezTo>
                <a:close/>
                <a:moveTo>
                  <a:pt x="409" y="92"/>
                </a:moveTo>
                <a:cubicBezTo>
                  <a:pt x="411" y="90"/>
                  <a:pt x="418" y="92"/>
                  <a:pt x="419" y="90"/>
                </a:cubicBezTo>
                <a:cubicBezTo>
                  <a:pt x="420" y="90"/>
                  <a:pt x="420" y="90"/>
                  <a:pt x="419" y="90"/>
                </a:cubicBezTo>
                <a:cubicBezTo>
                  <a:pt x="411" y="91"/>
                  <a:pt x="406" y="90"/>
                  <a:pt x="399" y="92"/>
                </a:cubicBezTo>
                <a:cubicBezTo>
                  <a:pt x="401" y="92"/>
                  <a:pt x="406" y="92"/>
                  <a:pt x="409" y="92"/>
                </a:cubicBezTo>
                <a:close/>
              </a:path>
            </a:pathLst>
          </a:custGeom>
          <a:solidFill>
            <a:schemeClr val="tx1">
              <a:lumMod val="95000"/>
              <a:lumOff val="5000"/>
            </a:schemeClr>
          </a:solidFill>
          <a:ln>
            <a:noFill/>
          </a:ln>
        </p:spPr>
        <p:txBody>
          <a:bodyPr lIns="68580" tIns="34290" rIns="68580" bIns="34290" anchor="ctr" anchorCtr="1"/>
          <a:lstStyle/>
          <a:p>
            <a:endParaRPr lang="zh-CN" altLang="en-US"/>
          </a:p>
        </p:txBody>
      </p:sp>
      <p:sp>
        <p:nvSpPr>
          <p:cNvPr id="11" name="文本框 10"/>
          <p:cNvSpPr txBox="1"/>
          <p:nvPr/>
        </p:nvSpPr>
        <p:spPr>
          <a:xfrm>
            <a:off x="1058636" y="1477598"/>
            <a:ext cx="924827" cy="1915909"/>
          </a:xfrm>
          <a:prstGeom prst="rect">
            <a:avLst/>
          </a:prstGeom>
          <a:noFill/>
        </p:spPr>
        <p:txBody>
          <a:bodyPr wrap="square" lIns="68580" tIns="34290" rIns="68580" bIns="34290" rtlCol="0">
            <a:spAutoFit/>
          </a:bodyPr>
          <a:lstStyle/>
          <a:p>
            <a:r>
              <a:rPr lang="en-US" altLang="zh-CN" sz="6000" dirty="0">
                <a:solidFill>
                  <a:schemeClr val="bg1"/>
                </a:solidFill>
                <a:latin typeface="李旭科书法" panose="02000603000000000000" pitchFamily="2" charset="-122"/>
                <a:ea typeface="李旭科书法" panose="02000603000000000000" pitchFamily="2" charset="-122"/>
              </a:rPr>
              <a:t>02</a:t>
            </a:r>
            <a:endParaRPr lang="zh-CN" altLang="en-US" sz="6000" dirty="0">
              <a:solidFill>
                <a:schemeClr val="bg1"/>
              </a:solidFill>
              <a:latin typeface="李旭科书法" panose="02000603000000000000" pitchFamily="2" charset="-122"/>
              <a:ea typeface="李旭科书法" panose="02000603000000000000" pitchFamily="2" charset="-122"/>
            </a:endParaRPr>
          </a:p>
        </p:txBody>
      </p:sp>
      <p:sp>
        <p:nvSpPr>
          <p:cNvPr id="14" name="文本框 13"/>
          <p:cNvSpPr txBox="1"/>
          <p:nvPr/>
        </p:nvSpPr>
        <p:spPr>
          <a:xfrm>
            <a:off x="3908425" y="1624330"/>
            <a:ext cx="2640330" cy="483870"/>
          </a:xfrm>
          <a:prstGeom prst="rect">
            <a:avLst/>
          </a:prstGeom>
          <a:noFill/>
        </p:spPr>
        <p:txBody>
          <a:bodyPr wrap="square" lIns="68580" tIns="34290" rIns="68580" bIns="34290" rtlCol="0">
            <a:spAutoFit/>
          </a:bodyPr>
          <a:lstStyle/>
          <a:p>
            <a:pPr algn="ctr"/>
            <a:r>
              <a:rPr lang="zh-CN" altLang="en-US" sz="2700" spc="-113" dirty="0">
                <a:solidFill>
                  <a:schemeClr val="bg1"/>
                </a:solidFill>
                <a:latin typeface="李旭科书法" panose="02000603000000000000" pitchFamily="2" charset="-122"/>
                <a:ea typeface="李旭科书法" panose="02000603000000000000" pitchFamily="2" charset="-122"/>
              </a:rPr>
              <a:t>Masterpieces</a:t>
            </a:r>
            <a:endParaRPr lang="zh-CN" altLang="en-US" sz="2700" spc="-113" dirty="0">
              <a:solidFill>
                <a:schemeClr val="bg1"/>
              </a:solidFill>
              <a:latin typeface="李旭科书法" panose="02000603000000000000" pitchFamily="2" charset="-122"/>
              <a:ea typeface="李旭科书法" panose="02000603000000000000" pitchFamily="2" charset="-122"/>
            </a:endParaRPr>
          </a:p>
        </p:txBody>
      </p:sp>
      <p:pic>
        <p:nvPicPr>
          <p:cNvPr id="7" name="图片 6"/>
          <p:cNvPicPr>
            <a:picLocks noChangeAspect="1"/>
          </p:cNvPicPr>
          <p:nvPr/>
        </p:nvPicPr>
        <p:blipFill rotWithShape="1">
          <a:blip r:embed="rId2" cstate="email"/>
          <a:srcRect/>
          <a:stretch>
            <a:fillRect/>
          </a:stretch>
        </p:blipFill>
        <p:spPr>
          <a:xfrm>
            <a:off x="0" y="4245428"/>
            <a:ext cx="9339943" cy="847245"/>
          </a:xfrm>
          <a:prstGeom prst="rect">
            <a:avLst/>
          </a:prstGeom>
        </p:spPr>
      </p:pic>
      <p:pic>
        <p:nvPicPr>
          <p:cNvPr id="12" name="图片 11"/>
          <p:cNvPicPr>
            <a:picLocks noChangeAspect="1"/>
          </p:cNvPicPr>
          <p:nvPr/>
        </p:nvPicPr>
        <p:blipFill rotWithShape="1">
          <a:blip r:embed="rId3" cstate="email"/>
          <a:srcRect/>
          <a:stretch>
            <a:fillRect/>
          </a:stretch>
        </p:blipFill>
        <p:spPr>
          <a:xfrm>
            <a:off x="5945726" y="676275"/>
            <a:ext cx="3579653" cy="37141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strVal val="4/3*#ppt_w"/>
                                          </p:val>
                                        </p:tav>
                                        <p:tav tm="100000">
                                          <p:val>
                                            <p:strVal val="#ppt_w"/>
                                          </p:val>
                                        </p:tav>
                                      </p:tavLst>
                                    </p:anim>
                                    <p:anim calcmode="lin" valueType="num">
                                      <p:cBhvr>
                                        <p:cTn id="8" dur="5000" fill="hold"/>
                                        <p:tgtEl>
                                          <p:spTgt spid="4"/>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1+#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1+#ppt_w/2"/>
                                          </p:val>
                                        </p:tav>
                                        <p:tav tm="100000">
                                          <p:val>
                                            <p:strVal val="#ppt_x"/>
                                          </p:val>
                                        </p:tav>
                                      </p:tavLst>
                                    </p:anim>
                                    <p:anim calcmode="lin" valueType="num">
                                      <p:cBhvr additive="base">
                                        <p:cTn id="26" dur="1000" fill="hold"/>
                                        <p:tgtEl>
                                          <p:spTgt spid="10"/>
                                        </p:tgtEl>
                                        <p:attrNameLst>
                                          <p:attrName>ppt_y</p:attrName>
                                        </p:attrNameLst>
                                      </p:cBhvr>
                                      <p:tavLst>
                                        <p:tav tm="0">
                                          <p:val>
                                            <p:strVal val="#ppt_y"/>
                                          </p:val>
                                        </p:tav>
                                        <p:tav tm="100000">
                                          <p:val>
                                            <p:strVal val="#ppt_y"/>
                                          </p:val>
                                        </p:tav>
                                      </p:tavLst>
                                    </p:anim>
                                  </p:childTnLst>
                                </p:cTn>
                              </p:par>
                              <p:par>
                                <p:cTn id="27" presetID="23" presetClass="entr" presetSubtype="288"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0" fill="hold"/>
                                        <p:tgtEl>
                                          <p:spTgt spid="7"/>
                                        </p:tgtEl>
                                        <p:attrNameLst>
                                          <p:attrName>ppt_w</p:attrName>
                                        </p:attrNameLst>
                                      </p:cBhvr>
                                      <p:tavLst>
                                        <p:tav tm="0">
                                          <p:val>
                                            <p:strVal val="4/3*#ppt_w"/>
                                          </p:val>
                                        </p:tav>
                                        <p:tav tm="100000">
                                          <p:val>
                                            <p:strVal val="#ppt_w"/>
                                          </p:val>
                                        </p:tav>
                                      </p:tavLst>
                                    </p:anim>
                                    <p:anim calcmode="lin" valueType="num">
                                      <p:cBhvr>
                                        <p:cTn id="30" dur="5000" fill="hold"/>
                                        <p:tgtEl>
                                          <p:spTgt spid="7"/>
                                        </p:tgtEl>
                                        <p:attrNameLst>
                                          <p:attrName>ppt_h</p:attrName>
                                        </p:attrNameLst>
                                      </p:cBhvr>
                                      <p:tavLst>
                                        <p:tav tm="0">
                                          <p:val>
                                            <p:strVal val="4/3*#ppt_h"/>
                                          </p:val>
                                        </p:tav>
                                        <p:tav tm="100000">
                                          <p:val>
                                            <p:strVal val="#ppt_h"/>
                                          </p:val>
                                        </p:tav>
                                      </p:tavLst>
                                    </p:anim>
                                  </p:childTnLst>
                                </p:cTn>
                              </p:par>
                              <p:par>
                                <p:cTn id="31" presetID="2" presetClass="entr" presetSubtype="8" fill="hold" nodeType="withEffect">
                                  <p:stCondLst>
                                    <p:cond delay="100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P spid="11"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KSO_Shape"/>
          <p:cNvSpPr/>
          <p:nvPr/>
        </p:nvSpPr>
        <p:spPr bwMode="auto">
          <a:xfrm>
            <a:off x="3286125" y="0"/>
            <a:ext cx="4457700" cy="841121"/>
          </a:xfrm>
          <a:custGeom>
            <a:avLst/>
            <a:gdLst>
              <a:gd name="T0" fmla="*/ 1630715 w 442"/>
              <a:gd name="T1" fmla="*/ 239911 h 96"/>
              <a:gd name="T2" fmla="*/ 1517471 w 442"/>
              <a:gd name="T3" fmla="*/ 367605 h 96"/>
              <a:gd name="T4" fmla="*/ 1166414 w 442"/>
              <a:gd name="T5" fmla="*/ 344388 h 96"/>
              <a:gd name="T6" fmla="*/ 1038071 w 442"/>
              <a:gd name="T7" fmla="*/ 344388 h 96"/>
              <a:gd name="T8" fmla="*/ 1068269 w 442"/>
              <a:gd name="T9" fmla="*/ 332780 h 96"/>
              <a:gd name="T10" fmla="*/ 890854 w 442"/>
              <a:gd name="T11" fmla="*/ 332780 h 96"/>
              <a:gd name="T12" fmla="*/ 751186 w 442"/>
              <a:gd name="T13" fmla="*/ 336649 h 96"/>
              <a:gd name="T14" fmla="*/ 637942 w 442"/>
              <a:gd name="T15" fmla="*/ 332780 h 96"/>
              <a:gd name="T16" fmla="*/ 135893 w 442"/>
              <a:gd name="T17" fmla="*/ 332780 h 96"/>
              <a:gd name="T18" fmla="*/ 279335 w 442"/>
              <a:gd name="T19" fmla="*/ 321171 h 96"/>
              <a:gd name="T20" fmla="*/ 430328 w 442"/>
              <a:gd name="T21" fmla="*/ 325041 h 96"/>
              <a:gd name="T22" fmla="*/ 513373 w 442"/>
              <a:gd name="T23" fmla="*/ 313432 h 96"/>
              <a:gd name="T24" fmla="*/ 237813 w 442"/>
              <a:gd name="T25" fmla="*/ 301823 h 96"/>
              <a:gd name="T26" fmla="*/ 434102 w 442"/>
              <a:gd name="T27" fmla="*/ 290215 h 96"/>
              <a:gd name="T28" fmla="*/ 434102 w 442"/>
              <a:gd name="T29" fmla="*/ 286345 h 96"/>
              <a:gd name="T30" fmla="*/ 332183 w 442"/>
              <a:gd name="T31" fmla="*/ 282476 h 96"/>
              <a:gd name="T32" fmla="*/ 513373 w 442"/>
              <a:gd name="T33" fmla="*/ 274737 h 96"/>
              <a:gd name="T34" fmla="*/ 475625 w 442"/>
              <a:gd name="T35" fmla="*/ 263128 h 96"/>
              <a:gd name="T36" fmla="*/ 237813 w 442"/>
              <a:gd name="T37" fmla="*/ 259259 h 96"/>
              <a:gd name="T38" fmla="*/ 211389 w 442"/>
              <a:gd name="T39" fmla="*/ 251520 h 96"/>
              <a:gd name="T40" fmla="*/ 135893 w 442"/>
              <a:gd name="T41" fmla="*/ 228302 h 96"/>
              <a:gd name="T42" fmla="*/ 105694 w 442"/>
              <a:gd name="T43" fmla="*/ 201216 h 96"/>
              <a:gd name="T44" fmla="*/ 305759 w 442"/>
              <a:gd name="T45" fmla="*/ 147042 h 96"/>
              <a:gd name="T46" fmla="*/ 162317 w 442"/>
              <a:gd name="T47" fmla="*/ 139303 h 96"/>
              <a:gd name="T48" fmla="*/ 475625 w 442"/>
              <a:gd name="T49" fmla="*/ 96738 h 96"/>
              <a:gd name="T50" fmla="*/ 275561 w 442"/>
              <a:gd name="T51" fmla="*/ 85130 h 96"/>
              <a:gd name="T52" fmla="*/ 736087 w 442"/>
              <a:gd name="T53" fmla="*/ 46434 h 96"/>
              <a:gd name="T54" fmla="*/ 1170189 w 442"/>
              <a:gd name="T55" fmla="*/ 34826 h 96"/>
              <a:gd name="T56" fmla="*/ 981449 w 442"/>
              <a:gd name="T57" fmla="*/ 23217 h 96"/>
              <a:gd name="T58" fmla="*/ 1041846 w 442"/>
              <a:gd name="T59" fmla="*/ 7739 h 96"/>
              <a:gd name="T60" fmla="*/ 1192838 w 442"/>
              <a:gd name="T61" fmla="*/ 11609 h 96"/>
              <a:gd name="T62" fmla="*/ 1041846 w 442"/>
              <a:gd name="T63" fmla="*/ 27087 h 96"/>
              <a:gd name="T64" fmla="*/ 551121 w 442"/>
              <a:gd name="T65" fmla="*/ 58043 h 96"/>
              <a:gd name="T66" fmla="*/ 343507 w 442"/>
              <a:gd name="T67" fmla="*/ 119955 h 96"/>
              <a:gd name="T68" fmla="*/ 173641 w 442"/>
              <a:gd name="T69" fmla="*/ 123825 h 96"/>
              <a:gd name="T70" fmla="*/ 196290 w 442"/>
              <a:gd name="T71" fmla="*/ 127695 h 96"/>
              <a:gd name="T72" fmla="*/ 203839 w 442"/>
              <a:gd name="T73" fmla="*/ 139303 h 96"/>
              <a:gd name="T74" fmla="*/ 354831 w 442"/>
              <a:gd name="T75" fmla="*/ 147042 h 96"/>
              <a:gd name="T76" fmla="*/ 324633 w 442"/>
              <a:gd name="T77" fmla="*/ 166390 h 96"/>
              <a:gd name="T78" fmla="*/ 230263 w 442"/>
              <a:gd name="T79" fmla="*/ 185738 h 96"/>
              <a:gd name="T80" fmla="*/ 222713 w 442"/>
              <a:gd name="T81" fmla="*/ 177998 h 96"/>
              <a:gd name="T82" fmla="*/ 1626940 w 442"/>
              <a:gd name="T83" fmla="*/ 177998 h 96"/>
              <a:gd name="T84" fmla="*/ 396354 w 442"/>
              <a:gd name="T85" fmla="*/ 205085 h 96"/>
              <a:gd name="T86" fmla="*/ 335957 w 442"/>
              <a:gd name="T87" fmla="*/ 216694 h 96"/>
              <a:gd name="T88" fmla="*/ 192515 w 442"/>
              <a:gd name="T89" fmla="*/ 232172 h 96"/>
              <a:gd name="T90" fmla="*/ 388805 w 442"/>
              <a:gd name="T91" fmla="*/ 228302 h 96"/>
              <a:gd name="T92" fmla="*/ 494499 w 442"/>
              <a:gd name="T93" fmla="*/ 220563 h 96"/>
              <a:gd name="T94" fmla="*/ 619068 w 442"/>
              <a:gd name="T95" fmla="*/ 216694 h 96"/>
              <a:gd name="T96" fmla="*/ 456751 w 442"/>
              <a:gd name="T97" fmla="*/ 212824 h 96"/>
              <a:gd name="T98" fmla="*/ 222713 w 442"/>
              <a:gd name="T99" fmla="*/ 208955 h 96"/>
              <a:gd name="T100" fmla="*/ 188740 w 442"/>
              <a:gd name="T101" fmla="*/ 216694 h 96"/>
              <a:gd name="T102" fmla="*/ 754961 w 442"/>
              <a:gd name="T103" fmla="*/ 212824 h 96"/>
              <a:gd name="T104" fmla="*/ 539797 w 442"/>
              <a:gd name="T105" fmla="*/ 232172 h 96"/>
              <a:gd name="T106" fmla="*/ 573770 w 442"/>
              <a:gd name="T107" fmla="*/ 220563 h 96"/>
              <a:gd name="T108" fmla="*/ 596419 w 442"/>
              <a:gd name="T109" fmla="*/ 228302 h 96"/>
              <a:gd name="T110" fmla="*/ 37748 w 442"/>
              <a:gd name="T111" fmla="*/ 251520 h 96"/>
              <a:gd name="T112" fmla="*/ 558671 w 442"/>
              <a:gd name="T113" fmla="*/ 282476 h 96"/>
              <a:gd name="T114" fmla="*/ 381255 w 442"/>
              <a:gd name="T115" fmla="*/ 301823 h 96"/>
              <a:gd name="T116" fmla="*/ 577545 w 442"/>
              <a:gd name="T117" fmla="*/ 317302 h 96"/>
              <a:gd name="T118" fmla="*/ 800258 w 442"/>
              <a:gd name="T119" fmla="*/ 321171 h 96"/>
              <a:gd name="T120" fmla="*/ 320858 w 442"/>
              <a:gd name="T121" fmla="*/ 328910 h 96"/>
              <a:gd name="T122" fmla="*/ 664365 w 442"/>
              <a:gd name="T123" fmla="*/ 328910 h 96"/>
              <a:gd name="T124" fmla="*/ 1121117 w 442"/>
              <a:gd name="T125" fmla="*/ 336649 h 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2" h="96">
                <a:moveTo>
                  <a:pt x="348" y="6"/>
                </a:moveTo>
                <a:cubicBezTo>
                  <a:pt x="349" y="5"/>
                  <a:pt x="348" y="5"/>
                  <a:pt x="348" y="5"/>
                </a:cubicBezTo>
                <a:cubicBezTo>
                  <a:pt x="354" y="5"/>
                  <a:pt x="362" y="5"/>
                  <a:pt x="366" y="7"/>
                </a:cubicBezTo>
                <a:cubicBezTo>
                  <a:pt x="367" y="8"/>
                  <a:pt x="367" y="7"/>
                  <a:pt x="367" y="7"/>
                </a:cubicBezTo>
                <a:cubicBezTo>
                  <a:pt x="368" y="7"/>
                  <a:pt x="370" y="7"/>
                  <a:pt x="370" y="8"/>
                </a:cubicBezTo>
                <a:cubicBezTo>
                  <a:pt x="371" y="8"/>
                  <a:pt x="371" y="7"/>
                  <a:pt x="372" y="7"/>
                </a:cubicBezTo>
                <a:cubicBezTo>
                  <a:pt x="373" y="8"/>
                  <a:pt x="373" y="8"/>
                  <a:pt x="374" y="7"/>
                </a:cubicBezTo>
                <a:cubicBezTo>
                  <a:pt x="378" y="7"/>
                  <a:pt x="384" y="9"/>
                  <a:pt x="388" y="9"/>
                </a:cubicBezTo>
                <a:cubicBezTo>
                  <a:pt x="400" y="10"/>
                  <a:pt x="412" y="10"/>
                  <a:pt x="422" y="13"/>
                </a:cubicBezTo>
                <a:cubicBezTo>
                  <a:pt x="422" y="14"/>
                  <a:pt x="421" y="15"/>
                  <a:pt x="421" y="16"/>
                </a:cubicBezTo>
                <a:cubicBezTo>
                  <a:pt x="421" y="17"/>
                  <a:pt x="422" y="17"/>
                  <a:pt x="423" y="16"/>
                </a:cubicBezTo>
                <a:cubicBezTo>
                  <a:pt x="422" y="18"/>
                  <a:pt x="424" y="19"/>
                  <a:pt x="422" y="21"/>
                </a:cubicBezTo>
                <a:cubicBezTo>
                  <a:pt x="423" y="22"/>
                  <a:pt x="426" y="22"/>
                  <a:pt x="428" y="22"/>
                </a:cubicBezTo>
                <a:cubicBezTo>
                  <a:pt x="428" y="23"/>
                  <a:pt x="428" y="23"/>
                  <a:pt x="427" y="23"/>
                </a:cubicBezTo>
                <a:cubicBezTo>
                  <a:pt x="428" y="24"/>
                  <a:pt x="429" y="24"/>
                  <a:pt x="430" y="24"/>
                </a:cubicBezTo>
                <a:cubicBezTo>
                  <a:pt x="429" y="26"/>
                  <a:pt x="430" y="26"/>
                  <a:pt x="431" y="26"/>
                </a:cubicBezTo>
                <a:cubicBezTo>
                  <a:pt x="431" y="27"/>
                  <a:pt x="431" y="27"/>
                  <a:pt x="432" y="27"/>
                </a:cubicBezTo>
                <a:cubicBezTo>
                  <a:pt x="432" y="28"/>
                  <a:pt x="431" y="28"/>
                  <a:pt x="431" y="29"/>
                </a:cubicBezTo>
                <a:cubicBezTo>
                  <a:pt x="431" y="30"/>
                  <a:pt x="432" y="30"/>
                  <a:pt x="433" y="31"/>
                </a:cubicBezTo>
                <a:cubicBezTo>
                  <a:pt x="432" y="32"/>
                  <a:pt x="433" y="32"/>
                  <a:pt x="434" y="33"/>
                </a:cubicBezTo>
                <a:cubicBezTo>
                  <a:pt x="431" y="35"/>
                  <a:pt x="435" y="37"/>
                  <a:pt x="436" y="38"/>
                </a:cubicBezTo>
                <a:cubicBezTo>
                  <a:pt x="437" y="40"/>
                  <a:pt x="435" y="41"/>
                  <a:pt x="435" y="43"/>
                </a:cubicBezTo>
                <a:cubicBezTo>
                  <a:pt x="435" y="46"/>
                  <a:pt x="438" y="46"/>
                  <a:pt x="439" y="49"/>
                </a:cubicBezTo>
                <a:cubicBezTo>
                  <a:pt x="437" y="49"/>
                  <a:pt x="439" y="52"/>
                  <a:pt x="436" y="52"/>
                </a:cubicBezTo>
                <a:cubicBezTo>
                  <a:pt x="436" y="54"/>
                  <a:pt x="437" y="54"/>
                  <a:pt x="436" y="56"/>
                </a:cubicBezTo>
                <a:cubicBezTo>
                  <a:pt x="433" y="55"/>
                  <a:pt x="433" y="60"/>
                  <a:pt x="432" y="62"/>
                </a:cubicBezTo>
                <a:cubicBezTo>
                  <a:pt x="430" y="61"/>
                  <a:pt x="429" y="62"/>
                  <a:pt x="428" y="62"/>
                </a:cubicBezTo>
                <a:cubicBezTo>
                  <a:pt x="428" y="67"/>
                  <a:pt x="433" y="68"/>
                  <a:pt x="437" y="66"/>
                </a:cubicBezTo>
                <a:cubicBezTo>
                  <a:pt x="437" y="65"/>
                  <a:pt x="437" y="64"/>
                  <a:pt x="437" y="64"/>
                </a:cubicBezTo>
                <a:cubicBezTo>
                  <a:pt x="437" y="63"/>
                  <a:pt x="438" y="65"/>
                  <a:pt x="438" y="65"/>
                </a:cubicBezTo>
                <a:cubicBezTo>
                  <a:pt x="438" y="67"/>
                  <a:pt x="441" y="68"/>
                  <a:pt x="441" y="70"/>
                </a:cubicBezTo>
                <a:cubicBezTo>
                  <a:pt x="441" y="70"/>
                  <a:pt x="440" y="71"/>
                  <a:pt x="441" y="71"/>
                </a:cubicBezTo>
                <a:cubicBezTo>
                  <a:pt x="441" y="72"/>
                  <a:pt x="441" y="73"/>
                  <a:pt x="439" y="74"/>
                </a:cubicBezTo>
                <a:cubicBezTo>
                  <a:pt x="440" y="74"/>
                  <a:pt x="441" y="75"/>
                  <a:pt x="441" y="76"/>
                </a:cubicBezTo>
                <a:cubicBezTo>
                  <a:pt x="440" y="76"/>
                  <a:pt x="441" y="78"/>
                  <a:pt x="442" y="78"/>
                </a:cubicBezTo>
                <a:cubicBezTo>
                  <a:pt x="440" y="78"/>
                  <a:pt x="441" y="79"/>
                  <a:pt x="439" y="79"/>
                </a:cubicBezTo>
                <a:cubicBezTo>
                  <a:pt x="439" y="80"/>
                  <a:pt x="440" y="80"/>
                  <a:pt x="440" y="81"/>
                </a:cubicBezTo>
                <a:cubicBezTo>
                  <a:pt x="439" y="81"/>
                  <a:pt x="439" y="81"/>
                  <a:pt x="439" y="82"/>
                </a:cubicBezTo>
                <a:cubicBezTo>
                  <a:pt x="439" y="82"/>
                  <a:pt x="440" y="82"/>
                  <a:pt x="441" y="83"/>
                </a:cubicBezTo>
                <a:cubicBezTo>
                  <a:pt x="440" y="84"/>
                  <a:pt x="437" y="82"/>
                  <a:pt x="437" y="85"/>
                </a:cubicBezTo>
                <a:cubicBezTo>
                  <a:pt x="437" y="85"/>
                  <a:pt x="439" y="85"/>
                  <a:pt x="439" y="85"/>
                </a:cubicBezTo>
                <a:cubicBezTo>
                  <a:pt x="439" y="86"/>
                  <a:pt x="438" y="87"/>
                  <a:pt x="438" y="87"/>
                </a:cubicBezTo>
                <a:cubicBezTo>
                  <a:pt x="438" y="88"/>
                  <a:pt x="437" y="87"/>
                  <a:pt x="437" y="88"/>
                </a:cubicBezTo>
                <a:cubicBezTo>
                  <a:pt x="437" y="88"/>
                  <a:pt x="437" y="88"/>
                  <a:pt x="438" y="88"/>
                </a:cubicBezTo>
                <a:cubicBezTo>
                  <a:pt x="437" y="89"/>
                  <a:pt x="435" y="89"/>
                  <a:pt x="434" y="89"/>
                </a:cubicBezTo>
                <a:cubicBezTo>
                  <a:pt x="434" y="90"/>
                  <a:pt x="435" y="90"/>
                  <a:pt x="435" y="90"/>
                </a:cubicBezTo>
                <a:cubicBezTo>
                  <a:pt x="434" y="92"/>
                  <a:pt x="433" y="93"/>
                  <a:pt x="432" y="94"/>
                </a:cubicBezTo>
                <a:cubicBezTo>
                  <a:pt x="431" y="95"/>
                  <a:pt x="433" y="94"/>
                  <a:pt x="433" y="95"/>
                </a:cubicBezTo>
                <a:cubicBezTo>
                  <a:pt x="424" y="95"/>
                  <a:pt x="416" y="96"/>
                  <a:pt x="409" y="94"/>
                </a:cubicBezTo>
                <a:cubicBezTo>
                  <a:pt x="408" y="95"/>
                  <a:pt x="407" y="95"/>
                  <a:pt x="405" y="95"/>
                </a:cubicBezTo>
                <a:cubicBezTo>
                  <a:pt x="405" y="95"/>
                  <a:pt x="406" y="95"/>
                  <a:pt x="406" y="94"/>
                </a:cubicBezTo>
                <a:cubicBezTo>
                  <a:pt x="405" y="95"/>
                  <a:pt x="404" y="95"/>
                  <a:pt x="402" y="95"/>
                </a:cubicBezTo>
                <a:cubicBezTo>
                  <a:pt x="402" y="93"/>
                  <a:pt x="397" y="94"/>
                  <a:pt x="395" y="93"/>
                </a:cubicBezTo>
                <a:cubicBezTo>
                  <a:pt x="396" y="93"/>
                  <a:pt x="397" y="93"/>
                  <a:pt x="397" y="93"/>
                </a:cubicBezTo>
                <a:cubicBezTo>
                  <a:pt x="398" y="92"/>
                  <a:pt x="395" y="93"/>
                  <a:pt x="396" y="92"/>
                </a:cubicBezTo>
                <a:cubicBezTo>
                  <a:pt x="397" y="92"/>
                  <a:pt x="397" y="92"/>
                  <a:pt x="398" y="92"/>
                </a:cubicBezTo>
                <a:cubicBezTo>
                  <a:pt x="382" y="91"/>
                  <a:pt x="366" y="90"/>
                  <a:pt x="351" y="89"/>
                </a:cubicBezTo>
                <a:cubicBezTo>
                  <a:pt x="354" y="91"/>
                  <a:pt x="355" y="89"/>
                  <a:pt x="357" y="91"/>
                </a:cubicBezTo>
                <a:cubicBezTo>
                  <a:pt x="358" y="90"/>
                  <a:pt x="359" y="90"/>
                  <a:pt x="361" y="91"/>
                </a:cubicBezTo>
                <a:cubicBezTo>
                  <a:pt x="355" y="91"/>
                  <a:pt x="350" y="90"/>
                  <a:pt x="346" y="90"/>
                </a:cubicBezTo>
                <a:cubicBezTo>
                  <a:pt x="347" y="90"/>
                  <a:pt x="347" y="90"/>
                  <a:pt x="347" y="90"/>
                </a:cubicBezTo>
                <a:cubicBezTo>
                  <a:pt x="346" y="89"/>
                  <a:pt x="346" y="90"/>
                  <a:pt x="345" y="90"/>
                </a:cubicBezTo>
                <a:cubicBezTo>
                  <a:pt x="345" y="90"/>
                  <a:pt x="346" y="90"/>
                  <a:pt x="345" y="89"/>
                </a:cubicBezTo>
                <a:cubicBezTo>
                  <a:pt x="342" y="89"/>
                  <a:pt x="341" y="88"/>
                  <a:pt x="338" y="88"/>
                </a:cubicBezTo>
                <a:cubicBezTo>
                  <a:pt x="338" y="88"/>
                  <a:pt x="338" y="88"/>
                  <a:pt x="338" y="88"/>
                </a:cubicBezTo>
                <a:cubicBezTo>
                  <a:pt x="337" y="88"/>
                  <a:pt x="335" y="87"/>
                  <a:pt x="336" y="88"/>
                </a:cubicBezTo>
                <a:cubicBezTo>
                  <a:pt x="335" y="87"/>
                  <a:pt x="334" y="87"/>
                  <a:pt x="333" y="88"/>
                </a:cubicBezTo>
                <a:cubicBezTo>
                  <a:pt x="333" y="88"/>
                  <a:pt x="332" y="88"/>
                  <a:pt x="332" y="87"/>
                </a:cubicBezTo>
                <a:cubicBezTo>
                  <a:pt x="331" y="88"/>
                  <a:pt x="330" y="87"/>
                  <a:pt x="329" y="88"/>
                </a:cubicBezTo>
                <a:cubicBezTo>
                  <a:pt x="328" y="88"/>
                  <a:pt x="329" y="88"/>
                  <a:pt x="329" y="87"/>
                </a:cubicBezTo>
                <a:cubicBezTo>
                  <a:pt x="328" y="87"/>
                  <a:pt x="328" y="88"/>
                  <a:pt x="328" y="88"/>
                </a:cubicBezTo>
                <a:cubicBezTo>
                  <a:pt x="329" y="89"/>
                  <a:pt x="326" y="87"/>
                  <a:pt x="325" y="88"/>
                </a:cubicBezTo>
                <a:cubicBezTo>
                  <a:pt x="325" y="88"/>
                  <a:pt x="324" y="87"/>
                  <a:pt x="325" y="87"/>
                </a:cubicBezTo>
                <a:cubicBezTo>
                  <a:pt x="324" y="87"/>
                  <a:pt x="323" y="88"/>
                  <a:pt x="324" y="88"/>
                </a:cubicBezTo>
                <a:cubicBezTo>
                  <a:pt x="320" y="87"/>
                  <a:pt x="312" y="87"/>
                  <a:pt x="308" y="88"/>
                </a:cubicBezTo>
                <a:cubicBezTo>
                  <a:pt x="307" y="86"/>
                  <a:pt x="305" y="88"/>
                  <a:pt x="304" y="87"/>
                </a:cubicBezTo>
                <a:cubicBezTo>
                  <a:pt x="304" y="88"/>
                  <a:pt x="303" y="88"/>
                  <a:pt x="303" y="88"/>
                </a:cubicBezTo>
                <a:cubicBezTo>
                  <a:pt x="304" y="89"/>
                  <a:pt x="308" y="87"/>
                  <a:pt x="309" y="89"/>
                </a:cubicBezTo>
                <a:cubicBezTo>
                  <a:pt x="312" y="87"/>
                  <a:pt x="318" y="89"/>
                  <a:pt x="321" y="88"/>
                </a:cubicBezTo>
                <a:cubicBezTo>
                  <a:pt x="323" y="89"/>
                  <a:pt x="319" y="90"/>
                  <a:pt x="319" y="89"/>
                </a:cubicBezTo>
                <a:cubicBezTo>
                  <a:pt x="318" y="89"/>
                  <a:pt x="318" y="89"/>
                  <a:pt x="316" y="89"/>
                </a:cubicBezTo>
                <a:cubicBezTo>
                  <a:pt x="316" y="90"/>
                  <a:pt x="317" y="89"/>
                  <a:pt x="317" y="90"/>
                </a:cubicBezTo>
                <a:cubicBezTo>
                  <a:pt x="317" y="90"/>
                  <a:pt x="316" y="89"/>
                  <a:pt x="314" y="90"/>
                </a:cubicBezTo>
                <a:cubicBezTo>
                  <a:pt x="314" y="90"/>
                  <a:pt x="315" y="90"/>
                  <a:pt x="315" y="90"/>
                </a:cubicBezTo>
                <a:cubicBezTo>
                  <a:pt x="311" y="88"/>
                  <a:pt x="309" y="90"/>
                  <a:pt x="305" y="89"/>
                </a:cubicBezTo>
                <a:cubicBezTo>
                  <a:pt x="305" y="90"/>
                  <a:pt x="305" y="90"/>
                  <a:pt x="305" y="90"/>
                </a:cubicBezTo>
                <a:cubicBezTo>
                  <a:pt x="306" y="90"/>
                  <a:pt x="304" y="90"/>
                  <a:pt x="304" y="90"/>
                </a:cubicBezTo>
                <a:cubicBezTo>
                  <a:pt x="305" y="88"/>
                  <a:pt x="302" y="90"/>
                  <a:pt x="299" y="89"/>
                </a:cubicBezTo>
                <a:cubicBezTo>
                  <a:pt x="300" y="90"/>
                  <a:pt x="300" y="90"/>
                  <a:pt x="298" y="90"/>
                </a:cubicBezTo>
                <a:cubicBezTo>
                  <a:pt x="299" y="90"/>
                  <a:pt x="299" y="90"/>
                  <a:pt x="299" y="89"/>
                </a:cubicBezTo>
                <a:cubicBezTo>
                  <a:pt x="296" y="89"/>
                  <a:pt x="292" y="89"/>
                  <a:pt x="288" y="89"/>
                </a:cubicBezTo>
                <a:cubicBezTo>
                  <a:pt x="289" y="88"/>
                  <a:pt x="288" y="88"/>
                  <a:pt x="290" y="88"/>
                </a:cubicBezTo>
                <a:cubicBezTo>
                  <a:pt x="288" y="87"/>
                  <a:pt x="286" y="90"/>
                  <a:pt x="283" y="89"/>
                </a:cubicBezTo>
                <a:cubicBezTo>
                  <a:pt x="282" y="89"/>
                  <a:pt x="284" y="89"/>
                  <a:pt x="285" y="89"/>
                </a:cubicBezTo>
                <a:cubicBezTo>
                  <a:pt x="285" y="88"/>
                  <a:pt x="285" y="88"/>
                  <a:pt x="284" y="88"/>
                </a:cubicBezTo>
                <a:cubicBezTo>
                  <a:pt x="284" y="88"/>
                  <a:pt x="285" y="89"/>
                  <a:pt x="283" y="89"/>
                </a:cubicBezTo>
                <a:cubicBezTo>
                  <a:pt x="284" y="88"/>
                  <a:pt x="282" y="88"/>
                  <a:pt x="281" y="88"/>
                </a:cubicBezTo>
                <a:cubicBezTo>
                  <a:pt x="281" y="89"/>
                  <a:pt x="282" y="88"/>
                  <a:pt x="283" y="88"/>
                </a:cubicBezTo>
                <a:cubicBezTo>
                  <a:pt x="283" y="89"/>
                  <a:pt x="281" y="89"/>
                  <a:pt x="281" y="89"/>
                </a:cubicBezTo>
                <a:cubicBezTo>
                  <a:pt x="279" y="89"/>
                  <a:pt x="279" y="89"/>
                  <a:pt x="279" y="89"/>
                </a:cubicBezTo>
                <a:cubicBezTo>
                  <a:pt x="279" y="88"/>
                  <a:pt x="280" y="89"/>
                  <a:pt x="280" y="88"/>
                </a:cubicBezTo>
                <a:cubicBezTo>
                  <a:pt x="279" y="87"/>
                  <a:pt x="279" y="88"/>
                  <a:pt x="277" y="88"/>
                </a:cubicBezTo>
                <a:cubicBezTo>
                  <a:pt x="279" y="89"/>
                  <a:pt x="277" y="89"/>
                  <a:pt x="277" y="88"/>
                </a:cubicBezTo>
                <a:cubicBezTo>
                  <a:pt x="277" y="88"/>
                  <a:pt x="276" y="89"/>
                  <a:pt x="275" y="89"/>
                </a:cubicBezTo>
                <a:cubicBezTo>
                  <a:pt x="275" y="88"/>
                  <a:pt x="275" y="89"/>
                  <a:pt x="275" y="88"/>
                </a:cubicBezTo>
                <a:cubicBezTo>
                  <a:pt x="275" y="88"/>
                  <a:pt x="274" y="89"/>
                  <a:pt x="274" y="89"/>
                </a:cubicBezTo>
                <a:cubicBezTo>
                  <a:pt x="273" y="89"/>
                  <a:pt x="274" y="89"/>
                  <a:pt x="274" y="88"/>
                </a:cubicBezTo>
                <a:cubicBezTo>
                  <a:pt x="272" y="88"/>
                  <a:pt x="268" y="88"/>
                  <a:pt x="265" y="88"/>
                </a:cubicBezTo>
                <a:cubicBezTo>
                  <a:pt x="265" y="89"/>
                  <a:pt x="265" y="89"/>
                  <a:pt x="266" y="89"/>
                </a:cubicBezTo>
                <a:cubicBezTo>
                  <a:pt x="265" y="90"/>
                  <a:pt x="265" y="88"/>
                  <a:pt x="264" y="88"/>
                </a:cubicBezTo>
                <a:cubicBezTo>
                  <a:pt x="264" y="88"/>
                  <a:pt x="265" y="89"/>
                  <a:pt x="264" y="89"/>
                </a:cubicBezTo>
                <a:cubicBezTo>
                  <a:pt x="262" y="89"/>
                  <a:pt x="265" y="89"/>
                  <a:pt x="264" y="88"/>
                </a:cubicBezTo>
                <a:cubicBezTo>
                  <a:pt x="263" y="89"/>
                  <a:pt x="261" y="88"/>
                  <a:pt x="261" y="89"/>
                </a:cubicBezTo>
                <a:cubicBezTo>
                  <a:pt x="260" y="89"/>
                  <a:pt x="261" y="89"/>
                  <a:pt x="261" y="88"/>
                </a:cubicBezTo>
                <a:cubicBezTo>
                  <a:pt x="259" y="89"/>
                  <a:pt x="259" y="88"/>
                  <a:pt x="257" y="88"/>
                </a:cubicBezTo>
                <a:cubicBezTo>
                  <a:pt x="257" y="89"/>
                  <a:pt x="257" y="89"/>
                  <a:pt x="256" y="89"/>
                </a:cubicBezTo>
                <a:cubicBezTo>
                  <a:pt x="256" y="89"/>
                  <a:pt x="257" y="88"/>
                  <a:pt x="256" y="88"/>
                </a:cubicBezTo>
                <a:cubicBezTo>
                  <a:pt x="255" y="88"/>
                  <a:pt x="255" y="89"/>
                  <a:pt x="253" y="88"/>
                </a:cubicBezTo>
                <a:cubicBezTo>
                  <a:pt x="253" y="88"/>
                  <a:pt x="253" y="89"/>
                  <a:pt x="254" y="89"/>
                </a:cubicBezTo>
                <a:cubicBezTo>
                  <a:pt x="254" y="89"/>
                  <a:pt x="252" y="89"/>
                  <a:pt x="253" y="88"/>
                </a:cubicBezTo>
                <a:cubicBezTo>
                  <a:pt x="251" y="88"/>
                  <a:pt x="252" y="89"/>
                  <a:pt x="250" y="89"/>
                </a:cubicBezTo>
                <a:cubicBezTo>
                  <a:pt x="249" y="89"/>
                  <a:pt x="251" y="90"/>
                  <a:pt x="250" y="89"/>
                </a:cubicBezTo>
                <a:cubicBezTo>
                  <a:pt x="250" y="88"/>
                  <a:pt x="248" y="88"/>
                  <a:pt x="248" y="89"/>
                </a:cubicBezTo>
                <a:cubicBezTo>
                  <a:pt x="248" y="89"/>
                  <a:pt x="248" y="89"/>
                  <a:pt x="247" y="88"/>
                </a:cubicBezTo>
                <a:cubicBezTo>
                  <a:pt x="246" y="88"/>
                  <a:pt x="247" y="90"/>
                  <a:pt x="246" y="89"/>
                </a:cubicBezTo>
                <a:cubicBezTo>
                  <a:pt x="246" y="89"/>
                  <a:pt x="247" y="89"/>
                  <a:pt x="247" y="89"/>
                </a:cubicBezTo>
                <a:cubicBezTo>
                  <a:pt x="245" y="89"/>
                  <a:pt x="243" y="88"/>
                  <a:pt x="243" y="89"/>
                </a:cubicBezTo>
                <a:cubicBezTo>
                  <a:pt x="242" y="90"/>
                  <a:pt x="242" y="88"/>
                  <a:pt x="241" y="88"/>
                </a:cubicBezTo>
                <a:cubicBezTo>
                  <a:pt x="249" y="88"/>
                  <a:pt x="256" y="87"/>
                  <a:pt x="264" y="87"/>
                </a:cubicBezTo>
                <a:cubicBezTo>
                  <a:pt x="271" y="87"/>
                  <a:pt x="278" y="88"/>
                  <a:pt x="283" y="86"/>
                </a:cubicBezTo>
                <a:cubicBezTo>
                  <a:pt x="283" y="86"/>
                  <a:pt x="281" y="87"/>
                  <a:pt x="281" y="86"/>
                </a:cubicBezTo>
                <a:cubicBezTo>
                  <a:pt x="280" y="86"/>
                  <a:pt x="279" y="87"/>
                  <a:pt x="278" y="85"/>
                </a:cubicBezTo>
                <a:cubicBezTo>
                  <a:pt x="278" y="86"/>
                  <a:pt x="278" y="86"/>
                  <a:pt x="278" y="86"/>
                </a:cubicBezTo>
                <a:cubicBezTo>
                  <a:pt x="277" y="86"/>
                  <a:pt x="274" y="87"/>
                  <a:pt x="275" y="85"/>
                </a:cubicBezTo>
                <a:cubicBezTo>
                  <a:pt x="274" y="86"/>
                  <a:pt x="273" y="86"/>
                  <a:pt x="271" y="86"/>
                </a:cubicBezTo>
                <a:cubicBezTo>
                  <a:pt x="271" y="85"/>
                  <a:pt x="272" y="86"/>
                  <a:pt x="272" y="86"/>
                </a:cubicBezTo>
                <a:cubicBezTo>
                  <a:pt x="272" y="85"/>
                  <a:pt x="270" y="86"/>
                  <a:pt x="270" y="85"/>
                </a:cubicBezTo>
                <a:cubicBezTo>
                  <a:pt x="271" y="86"/>
                  <a:pt x="269" y="86"/>
                  <a:pt x="269" y="86"/>
                </a:cubicBezTo>
                <a:cubicBezTo>
                  <a:pt x="268" y="86"/>
                  <a:pt x="268" y="85"/>
                  <a:pt x="267" y="86"/>
                </a:cubicBezTo>
                <a:cubicBezTo>
                  <a:pt x="268" y="86"/>
                  <a:pt x="264" y="87"/>
                  <a:pt x="263" y="85"/>
                </a:cubicBezTo>
                <a:cubicBezTo>
                  <a:pt x="262" y="85"/>
                  <a:pt x="263" y="86"/>
                  <a:pt x="262" y="86"/>
                </a:cubicBezTo>
                <a:cubicBezTo>
                  <a:pt x="260" y="84"/>
                  <a:pt x="258" y="87"/>
                  <a:pt x="255" y="86"/>
                </a:cubicBezTo>
                <a:cubicBezTo>
                  <a:pt x="255" y="86"/>
                  <a:pt x="255" y="86"/>
                  <a:pt x="256" y="86"/>
                </a:cubicBezTo>
                <a:cubicBezTo>
                  <a:pt x="255" y="87"/>
                  <a:pt x="255" y="86"/>
                  <a:pt x="253" y="86"/>
                </a:cubicBezTo>
                <a:cubicBezTo>
                  <a:pt x="253" y="87"/>
                  <a:pt x="252" y="86"/>
                  <a:pt x="252" y="86"/>
                </a:cubicBezTo>
                <a:cubicBezTo>
                  <a:pt x="251" y="86"/>
                  <a:pt x="252" y="86"/>
                  <a:pt x="252" y="86"/>
                </a:cubicBezTo>
                <a:cubicBezTo>
                  <a:pt x="251" y="86"/>
                  <a:pt x="251" y="86"/>
                  <a:pt x="250" y="86"/>
                </a:cubicBezTo>
                <a:cubicBezTo>
                  <a:pt x="251" y="86"/>
                  <a:pt x="251" y="86"/>
                  <a:pt x="251" y="86"/>
                </a:cubicBezTo>
                <a:cubicBezTo>
                  <a:pt x="248" y="86"/>
                  <a:pt x="246" y="87"/>
                  <a:pt x="242" y="86"/>
                </a:cubicBezTo>
                <a:cubicBezTo>
                  <a:pt x="243" y="86"/>
                  <a:pt x="243" y="86"/>
                  <a:pt x="243" y="86"/>
                </a:cubicBezTo>
                <a:cubicBezTo>
                  <a:pt x="242" y="87"/>
                  <a:pt x="242" y="87"/>
                  <a:pt x="242" y="86"/>
                </a:cubicBezTo>
                <a:cubicBezTo>
                  <a:pt x="241" y="86"/>
                  <a:pt x="240" y="86"/>
                  <a:pt x="240" y="87"/>
                </a:cubicBezTo>
                <a:cubicBezTo>
                  <a:pt x="239" y="87"/>
                  <a:pt x="239" y="85"/>
                  <a:pt x="238" y="86"/>
                </a:cubicBezTo>
                <a:cubicBezTo>
                  <a:pt x="238" y="87"/>
                  <a:pt x="239" y="86"/>
                  <a:pt x="239" y="86"/>
                </a:cubicBezTo>
                <a:cubicBezTo>
                  <a:pt x="239" y="87"/>
                  <a:pt x="236" y="87"/>
                  <a:pt x="238" y="86"/>
                </a:cubicBezTo>
                <a:cubicBezTo>
                  <a:pt x="237" y="86"/>
                  <a:pt x="237" y="86"/>
                  <a:pt x="236" y="86"/>
                </a:cubicBezTo>
                <a:cubicBezTo>
                  <a:pt x="236" y="87"/>
                  <a:pt x="237" y="86"/>
                  <a:pt x="237" y="87"/>
                </a:cubicBezTo>
                <a:cubicBezTo>
                  <a:pt x="236" y="87"/>
                  <a:pt x="236" y="87"/>
                  <a:pt x="235" y="86"/>
                </a:cubicBezTo>
                <a:cubicBezTo>
                  <a:pt x="235" y="87"/>
                  <a:pt x="234" y="86"/>
                  <a:pt x="233" y="87"/>
                </a:cubicBezTo>
                <a:cubicBezTo>
                  <a:pt x="233" y="86"/>
                  <a:pt x="233" y="87"/>
                  <a:pt x="233" y="86"/>
                </a:cubicBezTo>
                <a:cubicBezTo>
                  <a:pt x="232" y="86"/>
                  <a:pt x="231" y="86"/>
                  <a:pt x="229" y="86"/>
                </a:cubicBezTo>
                <a:cubicBezTo>
                  <a:pt x="230" y="87"/>
                  <a:pt x="229" y="88"/>
                  <a:pt x="228" y="86"/>
                </a:cubicBezTo>
                <a:cubicBezTo>
                  <a:pt x="227" y="87"/>
                  <a:pt x="227" y="86"/>
                  <a:pt x="226" y="86"/>
                </a:cubicBezTo>
                <a:cubicBezTo>
                  <a:pt x="226" y="87"/>
                  <a:pt x="226" y="87"/>
                  <a:pt x="226" y="87"/>
                </a:cubicBezTo>
                <a:cubicBezTo>
                  <a:pt x="226" y="87"/>
                  <a:pt x="225" y="87"/>
                  <a:pt x="225" y="86"/>
                </a:cubicBezTo>
                <a:cubicBezTo>
                  <a:pt x="221" y="86"/>
                  <a:pt x="218" y="86"/>
                  <a:pt x="215" y="86"/>
                </a:cubicBezTo>
                <a:cubicBezTo>
                  <a:pt x="214" y="86"/>
                  <a:pt x="216" y="86"/>
                  <a:pt x="215" y="85"/>
                </a:cubicBezTo>
                <a:cubicBezTo>
                  <a:pt x="213" y="88"/>
                  <a:pt x="210" y="86"/>
                  <a:pt x="208" y="87"/>
                </a:cubicBezTo>
                <a:cubicBezTo>
                  <a:pt x="207" y="86"/>
                  <a:pt x="206" y="88"/>
                  <a:pt x="205" y="87"/>
                </a:cubicBezTo>
                <a:cubicBezTo>
                  <a:pt x="204" y="86"/>
                  <a:pt x="206" y="87"/>
                  <a:pt x="206" y="87"/>
                </a:cubicBezTo>
                <a:cubicBezTo>
                  <a:pt x="205" y="86"/>
                  <a:pt x="204" y="87"/>
                  <a:pt x="203" y="86"/>
                </a:cubicBezTo>
                <a:cubicBezTo>
                  <a:pt x="203" y="86"/>
                  <a:pt x="203" y="87"/>
                  <a:pt x="204" y="87"/>
                </a:cubicBezTo>
                <a:cubicBezTo>
                  <a:pt x="203" y="88"/>
                  <a:pt x="202" y="87"/>
                  <a:pt x="202" y="88"/>
                </a:cubicBezTo>
                <a:cubicBezTo>
                  <a:pt x="202" y="87"/>
                  <a:pt x="201" y="87"/>
                  <a:pt x="203" y="87"/>
                </a:cubicBezTo>
                <a:cubicBezTo>
                  <a:pt x="203" y="86"/>
                  <a:pt x="202" y="87"/>
                  <a:pt x="201" y="86"/>
                </a:cubicBezTo>
                <a:cubicBezTo>
                  <a:pt x="201" y="87"/>
                  <a:pt x="202" y="87"/>
                  <a:pt x="201" y="87"/>
                </a:cubicBezTo>
                <a:cubicBezTo>
                  <a:pt x="201" y="87"/>
                  <a:pt x="201" y="87"/>
                  <a:pt x="201" y="86"/>
                </a:cubicBezTo>
                <a:cubicBezTo>
                  <a:pt x="200" y="86"/>
                  <a:pt x="200" y="87"/>
                  <a:pt x="199" y="87"/>
                </a:cubicBezTo>
                <a:cubicBezTo>
                  <a:pt x="199" y="87"/>
                  <a:pt x="201" y="87"/>
                  <a:pt x="200" y="88"/>
                </a:cubicBezTo>
                <a:cubicBezTo>
                  <a:pt x="199" y="88"/>
                  <a:pt x="199" y="87"/>
                  <a:pt x="199" y="86"/>
                </a:cubicBezTo>
                <a:cubicBezTo>
                  <a:pt x="199" y="86"/>
                  <a:pt x="198" y="86"/>
                  <a:pt x="198" y="86"/>
                </a:cubicBezTo>
                <a:cubicBezTo>
                  <a:pt x="198" y="87"/>
                  <a:pt x="199" y="87"/>
                  <a:pt x="199" y="87"/>
                </a:cubicBezTo>
                <a:cubicBezTo>
                  <a:pt x="199" y="88"/>
                  <a:pt x="198" y="88"/>
                  <a:pt x="197" y="88"/>
                </a:cubicBezTo>
                <a:cubicBezTo>
                  <a:pt x="197" y="88"/>
                  <a:pt x="198" y="88"/>
                  <a:pt x="198" y="87"/>
                </a:cubicBezTo>
                <a:cubicBezTo>
                  <a:pt x="197" y="88"/>
                  <a:pt x="195" y="88"/>
                  <a:pt x="195" y="87"/>
                </a:cubicBezTo>
                <a:cubicBezTo>
                  <a:pt x="194" y="87"/>
                  <a:pt x="194" y="87"/>
                  <a:pt x="194" y="87"/>
                </a:cubicBezTo>
                <a:cubicBezTo>
                  <a:pt x="193" y="87"/>
                  <a:pt x="193" y="88"/>
                  <a:pt x="192" y="88"/>
                </a:cubicBezTo>
                <a:cubicBezTo>
                  <a:pt x="193" y="87"/>
                  <a:pt x="193" y="88"/>
                  <a:pt x="193" y="88"/>
                </a:cubicBezTo>
                <a:cubicBezTo>
                  <a:pt x="193" y="86"/>
                  <a:pt x="190" y="88"/>
                  <a:pt x="190" y="86"/>
                </a:cubicBezTo>
                <a:cubicBezTo>
                  <a:pt x="190" y="86"/>
                  <a:pt x="190" y="87"/>
                  <a:pt x="188" y="87"/>
                </a:cubicBezTo>
                <a:cubicBezTo>
                  <a:pt x="189" y="88"/>
                  <a:pt x="188" y="87"/>
                  <a:pt x="188" y="88"/>
                </a:cubicBezTo>
                <a:cubicBezTo>
                  <a:pt x="187" y="88"/>
                  <a:pt x="188" y="87"/>
                  <a:pt x="187" y="86"/>
                </a:cubicBezTo>
                <a:cubicBezTo>
                  <a:pt x="187" y="86"/>
                  <a:pt x="186" y="87"/>
                  <a:pt x="187" y="88"/>
                </a:cubicBezTo>
                <a:cubicBezTo>
                  <a:pt x="184" y="88"/>
                  <a:pt x="181" y="88"/>
                  <a:pt x="179" y="87"/>
                </a:cubicBezTo>
                <a:cubicBezTo>
                  <a:pt x="180" y="88"/>
                  <a:pt x="181" y="87"/>
                  <a:pt x="182" y="87"/>
                </a:cubicBezTo>
                <a:cubicBezTo>
                  <a:pt x="182" y="86"/>
                  <a:pt x="178" y="87"/>
                  <a:pt x="178" y="86"/>
                </a:cubicBezTo>
                <a:cubicBezTo>
                  <a:pt x="176" y="87"/>
                  <a:pt x="174" y="87"/>
                  <a:pt x="173" y="86"/>
                </a:cubicBezTo>
                <a:cubicBezTo>
                  <a:pt x="169" y="88"/>
                  <a:pt x="163" y="86"/>
                  <a:pt x="158" y="87"/>
                </a:cubicBezTo>
                <a:cubicBezTo>
                  <a:pt x="157" y="87"/>
                  <a:pt x="158" y="86"/>
                  <a:pt x="157" y="86"/>
                </a:cubicBezTo>
                <a:cubicBezTo>
                  <a:pt x="156" y="87"/>
                  <a:pt x="152" y="87"/>
                  <a:pt x="149" y="86"/>
                </a:cubicBezTo>
                <a:cubicBezTo>
                  <a:pt x="146" y="87"/>
                  <a:pt x="143" y="86"/>
                  <a:pt x="140" y="86"/>
                </a:cubicBezTo>
                <a:cubicBezTo>
                  <a:pt x="140" y="85"/>
                  <a:pt x="142" y="85"/>
                  <a:pt x="142" y="86"/>
                </a:cubicBezTo>
                <a:cubicBezTo>
                  <a:pt x="142" y="86"/>
                  <a:pt x="142" y="85"/>
                  <a:pt x="142" y="85"/>
                </a:cubicBezTo>
                <a:cubicBezTo>
                  <a:pt x="143" y="85"/>
                  <a:pt x="143" y="86"/>
                  <a:pt x="143" y="86"/>
                </a:cubicBezTo>
                <a:cubicBezTo>
                  <a:pt x="144" y="86"/>
                  <a:pt x="144" y="86"/>
                  <a:pt x="143" y="86"/>
                </a:cubicBezTo>
                <a:cubicBezTo>
                  <a:pt x="147" y="84"/>
                  <a:pt x="154" y="86"/>
                  <a:pt x="157" y="86"/>
                </a:cubicBezTo>
                <a:cubicBezTo>
                  <a:pt x="157" y="86"/>
                  <a:pt x="157" y="85"/>
                  <a:pt x="158" y="85"/>
                </a:cubicBezTo>
                <a:cubicBezTo>
                  <a:pt x="162" y="85"/>
                  <a:pt x="166" y="86"/>
                  <a:pt x="169" y="86"/>
                </a:cubicBezTo>
                <a:cubicBezTo>
                  <a:pt x="169" y="85"/>
                  <a:pt x="168" y="85"/>
                  <a:pt x="168" y="85"/>
                </a:cubicBezTo>
                <a:cubicBezTo>
                  <a:pt x="158" y="84"/>
                  <a:pt x="144" y="85"/>
                  <a:pt x="136" y="85"/>
                </a:cubicBezTo>
                <a:cubicBezTo>
                  <a:pt x="136" y="85"/>
                  <a:pt x="136" y="85"/>
                  <a:pt x="136" y="84"/>
                </a:cubicBezTo>
                <a:cubicBezTo>
                  <a:pt x="133" y="85"/>
                  <a:pt x="130" y="84"/>
                  <a:pt x="130" y="85"/>
                </a:cubicBezTo>
                <a:cubicBezTo>
                  <a:pt x="129" y="85"/>
                  <a:pt x="129" y="85"/>
                  <a:pt x="129" y="84"/>
                </a:cubicBezTo>
                <a:cubicBezTo>
                  <a:pt x="129" y="84"/>
                  <a:pt x="128" y="86"/>
                  <a:pt x="128" y="84"/>
                </a:cubicBezTo>
                <a:cubicBezTo>
                  <a:pt x="127" y="84"/>
                  <a:pt x="127" y="85"/>
                  <a:pt x="128" y="85"/>
                </a:cubicBezTo>
                <a:cubicBezTo>
                  <a:pt x="125" y="85"/>
                  <a:pt x="120" y="86"/>
                  <a:pt x="119" y="84"/>
                </a:cubicBezTo>
                <a:cubicBezTo>
                  <a:pt x="118" y="84"/>
                  <a:pt x="119" y="85"/>
                  <a:pt x="119" y="85"/>
                </a:cubicBezTo>
                <a:cubicBezTo>
                  <a:pt x="118" y="84"/>
                  <a:pt x="117" y="85"/>
                  <a:pt x="117" y="84"/>
                </a:cubicBezTo>
                <a:cubicBezTo>
                  <a:pt x="116" y="85"/>
                  <a:pt x="114" y="85"/>
                  <a:pt x="112" y="84"/>
                </a:cubicBezTo>
                <a:cubicBezTo>
                  <a:pt x="112" y="86"/>
                  <a:pt x="112" y="84"/>
                  <a:pt x="111" y="85"/>
                </a:cubicBezTo>
                <a:cubicBezTo>
                  <a:pt x="111" y="85"/>
                  <a:pt x="110" y="84"/>
                  <a:pt x="110" y="85"/>
                </a:cubicBezTo>
                <a:cubicBezTo>
                  <a:pt x="107" y="83"/>
                  <a:pt x="102" y="85"/>
                  <a:pt x="97" y="85"/>
                </a:cubicBezTo>
                <a:cubicBezTo>
                  <a:pt x="99" y="83"/>
                  <a:pt x="95" y="85"/>
                  <a:pt x="95" y="84"/>
                </a:cubicBezTo>
                <a:cubicBezTo>
                  <a:pt x="95" y="85"/>
                  <a:pt x="90" y="85"/>
                  <a:pt x="90" y="84"/>
                </a:cubicBezTo>
                <a:cubicBezTo>
                  <a:pt x="90" y="84"/>
                  <a:pt x="90" y="85"/>
                  <a:pt x="89" y="85"/>
                </a:cubicBezTo>
                <a:cubicBezTo>
                  <a:pt x="91" y="86"/>
                  <a:pt x="94" y="86"/>
                  <a:pt x="96" y="85"/>
                </a:cubicBezTo>
                <a:cubicBezTo>
                  <a:pt x="96" y="85"/>
                  <a:pt x="96" y="86"/>
                  <a:pt x="96" y="86"/>
                </a:cubicBezTo>
                <a:cubicBezTo>
                  <a:pt x="96" y="86"/>
                  <a:pt x="96" y="86"/>
                  <a:pt x="96" y="86"/>
                </a:cubicBezTo>
                <a:cubicBezTo>
                  <a:pt x="89" y="86"/>
                  <a:pt x="84" y="86"/>
                  <a:pt x="77" y="86"/>
                </a:cubicBezTo>
                <a:cubicBezTo>
                  <a:pt x="77" y="87"/>
                  <a:pt x="77" y="87"/>
                  <a:pt x="77" y="87"/>
                </a:cubicBezTo>
                <a:cubicBezTo>
                  <a:pt x="77" y="87"/>
                  <a:pt x="76" y="87"/>
                  <a:pt x="77" y="86"/>
                </a:cubicBezTo>
                <a:cubicBezTo>
                  <a:pt x="76" y="87"/>
                  <a:pt x="75" y="87"/>
                  <a:pt x="75" y="87"/>
                </a:cubicBezTo>
                <a:cubicBezTo>
                  <a:pt x="74" y="86"/>
                  <a:pt x="73" y="86"/>
                  <a:pt x="73" y="86"/>
                </a:cubicBezTo>
                <a:cubicBezTo>
                  <a:pt x="59" y="86"/>
                  <a:pt x="49" y="88"/>
                  <a:pt x="36" y="86"/>
                </a:cubicBezTo>
                <a:cubicBezTo>
                  <a:pt x="34" y="87"/>
                  <a:pt x="35" y="87"/>
                  <a:pt x="32" y="87"/>
                </a:cubicBezTo>
                <a:cubicBezTo>
                  <a:pt x="32" y="87"/>
                  <a:pt x="32" y="87"/>
                  <a:pt x="32" y="87"/>
                </a:cubicBezTo>
                <a:cubicBezTo>
                  <a:pt x="29" y="87"/>
                  <a:pt x="24" y="87"/>
                  <a:pt x="20" y="87"/>
                </a:cubicBezTo>
                <a:cubicBezTo>
                  <a:pt x="20" y="86"/>
                  <a:pt x="21" y="87"/>
                  <a:pt x="22" y="86"/>
                </a:cubicBezTo>
                <a:cubicBezTo>
                  <a:pt x="20" y="86"/>
                  <a:pt x="20" y="86"/>
                  <a:pt x="17" y="86"/>
                </a:cubicBezTo>
                <a:cubicBezTo>
                  <a:pt x="19" y="85"/>
                  <a:pt x="24" y="86"/>
                  <a:pt x="27" y="85"/>
                </a:cubicBezTo>
                <a:cubicBezTo>
                  <a:pt x="28" y="85"/>
                  <a:pt x="26" y="85"/>
                  <a:pt x="28" y="85"/>
                </a:cubicBezTo>
                <a:cubicBezTo>
                  <a:pt x="27" y="84"/>
                  <a:pt x="26" y="85"/>
                  <a:pt x="25" y="85"/>
                </a:cubicBezTo>
                <a:cubicBezTo>
                  <a:pt x="26" y="84"/>
                  <a:pt x="29" y="83"/>
                  <a:pt x="31" y="84"/>
                </a:cubicBezTo>
                <a:cubicBezTo>
                  <a:pt x="30" y="84"/>
                  <a:pt x="29" y="84"/>
                  <a:pt x="28" y="84"/>
                </a:cubicBezTo>
                <a:cubicBezTo>
                  <a:pt x="28" y="85"/>
                  <a:pt x="29" y="85"/>
                  <a:pt x="29" y="85"/>
                </a:cubicBezTo>
                <a:cubicBezTo>
                  <a:pt x="29" y="85"/>
                  <a:pt x="30" y="84"/>
                  <a:pt x="31" y="85"/>
                </a:cubicBezTo>
                <a:cubicBezTo>
                  <a:pt x="30" y="86"/>
                  <a:pt x="32" y="85"/>
                  <a:pt x="32" y="85"/>
                </a:cubicBezTo>
                <a:cubicBezTo>
                  <a:pt x="32" y="85"/>
                  <a:pt x="32" y="85"/>
                  <a:pt x="32" y="85"/>
                </a:cubicBezTo>
                <a:cubicBezTo>
                  <a:pt x="34" y="86"/>
                  <a:pt x="37" y="84"/>
                  <a:pt x="38" y="85"/>
                </a:cubicBezTo>
                <a:cubicBezTo>
                  <a:pt x="39" y="85"/>
                  <a:pt x="39" y="84"/>
                  <a:pt x="39" y="84"/>
                </a:cubicBezTo>
                <a:cubicBezTo>
                  <a:pt x="39" y="85"/>
                  <a:pt x="41" y="85"/>
                  <a:pt x="42" y="85"/>
                </a:cubicBezTo>
                <a:cubicBezTo>
                  <a:pt x="40" y="84"/>
                  <a:pt x="42" y="84"/>
                  <a:pt x="42" y="84"/>
                </a:cubicBezTo>
                <a:cubicBezTo>
                  <a:pt x="42" y="84"/>
                  <a:pt x="42" y="84"/>
                  <a:pt x="42" y="85"/>
                </a:cubicBezTo>
                <a:cubicBezTo>
                  <a:pt x="43" y="85"/>
                  <a:pt x="43" y="84"/>
                  <a:pt x="44" y="85"/>
                </a:cubicBezTo>
                <a:cubicBezTo>
                  <a:pt x="44" y="85"/>
                  <a:pt x="44" y="84"/>
                  <a:pt x="45" y="84"/>
                </a:cubicBezTo>
                <a:cubicBezTo>
                  <a:pt x="45" y="84"/>
                  <a:pt x="45" y="84"/>
                  <a:pt x="44" y="84"/>
                </a:cubicBezTo>
                <a:cubicBezTo>
                  <a:pt x="48" y="85"/>
                  <a:pt x="55" y="85"/>
                  <a:pt x="59" y="84"/>
                </a:cubicBezTo>
                <a:cubicBezTo>
                  <a:pt x="60" y="84"/>
                  <a:pt x="63" y="83"/>
                  <a:pt x="65" y="84"/>
                </a:cubicBezTo>
                <a:cubicBezTo>
                  <a:pt x="66" y="84"/>
                  <a:pt x="70" y="84"/>
                  <a:pt x="72" y="84"/>
                </a:cubicBezTo>
                <a:cubicBezTo>
                  <a:pt x="72" y="83"/>
                  <a:pt x="73" y="83"/>
                  <a:pt x="74" y="83"/>
                </a:cubicBezTo>
                <a:cubicBezTo>
                  <a:pt x="74" y="84"/>
                  <a:pt x="76" y="83"/>
                  <a:pt x="77" y="84"/>
                </a:cubicBezTo>
                <a:cubicBezTo>
                  <a:pt x="78" y="84"/>
                  <a:pt x="78" y="83"/>
                  <a:pt x="79" y="83"/>
                </a:cubicBezTo>
                <a:cubicBezTo>
                  <a:pt x="80" y="83"/>
                  <a:pt x="79" y="83"/>
                  <a:pt x="78" y="83"/>
                </a:cubicBezTo>
                <a:cubicBezTo>
                  <a:pt x="79" y="84"/>
                  <a:pt x="79" y="83"/>
                  <a:pt x="80" y="84"/>
                </a:cubicBezTo>
                <a:cubicBezTo>
                  <a:pt x="80" y="83"/>
                  <a:pt x="80" y="82"/>
                  <a:pt x="81" y="83"/>
                </a:cubicBezTo>
                <a:cubicBezTo>
                  <a:pt x="81" y="83"/>
                  <a:pt x="81" y="83"/>
                  <a:pt x="80" y="83"/>
                </a:cubicBezTo>
                <a:cubicBezTo>
                  <a:pt x="80" y="84"/>
                  <a:pt x="82" y="83"/>
                  <a:pt x="82" y="84"/>
                </a:cubicBezTo>
                <a:cubicBezTo>
                  <a:pt x="82" y="84"/>
                  <a:pt x="82" y="83"/>
                  <a:pt x="82" y="83"/>
                </a:cubicBezTo>
                <a:cubicBezTo>
                  <a:pt x="83" y="83"/>
                  <a:pt x="82" y="83"/>
                  <a:pt x="83" y="84"/>
                </a:cubicBezTo>
                <a:cubicBezTo>
                  <a:pt x="83" y="83"/>
                  <a:pt x="83" y="82"/>
                  <a:pt x="84" y="84"/>
                </a:cubicBezTo>
                <a:cubicBezTo>
                  <a:pt x="84" y="83"/>
                  <a:pt x="84" y="83"/>
                  <a:pt x="84" y="83"/>
                </a:cubicBezTo>
                <a:cubicBezTo>
                  <a:pt x="86" y="83"/>
                  <a:pt x="87" y="83"/>
                  <a:pt x="90" y="83"/>
                </a:cubicBezTo>
                <a:cubicBezTo>
                  <a:pt x="90" y="83"/>
                  <a:pt x="90" y="83"/>
                  <a:pt x="90" y="82"/>
                </a:cubicBezTo>
                <a:cubicBezTo>
                  <a:pt x="90" y="83"/>
                  <a:pt x="94" y="84"/>
                  <a:pt x="94" y="83"/>
                </a:cubicBezTo>
                <a:cubicBezTo>
                  <a:pt x="94" y="83"/>
                  <a:pt x="94" y="83"/>
                  <a:pt x="95" y="84"/>
                </a:cubicBezTo>
                <a:cubicBezTo>
                  <a:pt x="95" y="84"/>
                  <a:pt x="95" y="83"/>
                  <a:pt x="95" y="83"/>
                </a:cubicBezTo>
                <a:cubicBezTo>
                  <a:pt x="98" y="83"/>
                  <a:pt x="101" y="82"/>
                  <a:pt x="102" y="84"/>
                </a:cubicBezTo>
                <a:cubicBezTo>
                  <a:pt x="102" y="84"/>
                  <a:pt x="102" y="83"/>
                  <a:pt x="102" y="83"/>
                </a:cubicBezTo>
                <a:cubicBezTo>
                  <a:pt x="105" y="84"/>
                  <a:pt x="108" y="83"/>
                  <a:pt x="109" y="84"/>
                </a:cubicBezTo>
                <a:cubicBezTo>
                  <a:pt x="110" y="84"/>
                  <a:pt x="109" y="83"/>
                  <a:pt x="109" y="83"/>
                </a:cubicBezTo>
                <a:cubicBezTo>
                  <a:pt x="110" y="83"/>
                  <a:pt x="110" y="83"/>
                  <a:pt x="110" y="84"/>
                </a:cubicBezTo>
                <a:cubicBezTo>
                  <a:pt x="110" y="84"/>
                  <a:pt x="110" y="83"/>
                  <a:pt x="110" y="83"/>
                </a:cubicBezTo>
                <a:cubicBezTo>
                  <a:pt x="111" y="83"/>
                  <a:pt x="111" y="83"/>
                  <a:pt x="112" y="83"/>
                </a:cubicBezTo>
                <a:cubicBezTo>
                  <a:pt x="112" y="84"/>
                  <a:pt x="112" y="84"/>
                  <a:pt x="112" y="84"/>
                </a:cubicBezTo>
                <a:cubicBezTo>
                  <a:pt x="113" y="84"/>
                  <a:pt x="112" y="84"/>
                  <a:pt x="113" y="84"/>
                </a:cubicBezTo>
                <a:cubicBezTo>
                  <a:pt x="113" y="83"/>
                  <a:pt x="113" y="83"/>
                  <a:pt x="114" y="84"/>
                </a:cubicBezTo>
                <a:cubicBezTo>
                  <a:pt x="114" y="84"/>
                  <a:pt x="114" y="83"/>
                  <a:pt x="114" y="83"/>
                </a:cubicBezTo>
                <a:cubicBezTo>
                  <a:pt x="115" y="84"/>
                  <a:pt x="119" y="83"/>
                  <a:pt x="122" y="83"/>
                </a:cubicBezTo>
                <a:cubicBezTo>
                  <a:pt x="122" y="83"/>
                  <a:pt x="121" y="82"/>
                  <a:pt x="121" y="82"/>
                </a:cubicBezTo>
                <a:cubicBezTo>
                  <a:pt x="121" y="82"/>
                  <a:pt x="123" y="82"/>
                  <a:pt x="124" y="82"/>
                </a:cubicBezTo>
                <a:cubicBezTo>
                  <a:pt x="124" y="83"/>
                  <a:pt x="124" y="83"/>
                  <a:pt x="125" y="83"/>
                </a:cubicBezTo>
                <a:cubicBezTo>
                  <a:pt x="126" y="83"/>
                  <a:pt x="125" y="83"/>
                  <a:pt x="125" y="82"/>
                </a:cubicBezTo>
                <a:cubicBezTo>
                  <a:pt x="125" y="82"/>
                  <a:pt x="126" y="83"/>
                  <a:pt x="126" y="82"/>
                </a:cubicBezTo>
                <a:cubicBezTo>
                  <a:pt x="126" y="82"/>
                  <a:pt x="125" y="83"/>
                  <a:pt x="126" y="84"/>
                </a:cubicBezTo>
                <a:cubicBezTo>
                  <a:pt x="127" y="84"/>
                  <a:pt x="126" y="82"/>
                  <a:pt x="126" y="82"/>
                </a:cubicBezTo>
                <a:cubicBezTo>
                  <a:pt x="128" y="82"/>
                  <a:pt x="129" y="82"/>
                  <a:pt x="130" y="82"/>
                </a:cubicBezTo>
                <a:cubicBezTo>
                  <a:pt x="130" y="83"/>
                  <a:pt x="129" y="82"/>
                  <a:pt x="128" y="82"/>
                </a:cubicBezTo>
                <a:cubicBezTo>
                  <a:pt x="128" y="83"/>
                  <a:pt x="128" y="83"/>
                  <a:pt x="128" y="83"/>
                </a:cubicBezTo>
                <a:cubicBezTo>
                  <a:pt x="129" y="83"/>
                  <a:pt x="129" y="83"/>
                  <a:pt x="130" y="83"/>
                </a:cubicBezTo>
                <a:cubicBezTo>
                  <a:pt x="131" y="83"/>
                  <a:pt x="131" y="82"/>
                  <a:pt x="131" y="82"/>
                </a:cubicBezTo>
                <a:cubicBezTo>
                  <a:pt x="131" y="82"/>
                  <a:pt x="131" y="83"/>
                  <a:pt x="132" y="82"/>
                </a:cubicBezTo>
                <a:cubicBezTo>
                  <a:pt x="132" y="83"/>
                  <a:pt x="132" y="83"/>
                  <a:pt x="131" y="83"/>
                </a:cubicBezTo>
                <a:cubicBezTo>
                  <a:pt x="131" y="83"/>
                  <a:pt x="132" y="84"/>
                  <a:pt x="132" y="84"/>
                </a:cubicBezTo>
                <a:cubicBezTo>
                  <a:pt x="133" y="84"/>
                  <a:pt x="133" y="83"/>
                  <a:pt x="133" y="83"/>
                </a:cubicBezTo>
                <a:cubicBezTo>
                  <a:pt x="133" y="83"/>
                  <a:pt x="133" y="83"/>
                  <a:pt x="132" y="83"/>
                </a:cubicBezTo>
                <a:cubicBezTo>
                  <a:pt x="133" y="82"/>
                  <a:pt x="133" y="83"/>
                  <a:pt x="134" y="83"/>
                </a:cubicBezTo>
                <a:cubicBezTo>
                  <a:pt x="135" y="83"/>
                  <a:pt x="134" y="83"/>
                  <a:pt x="134" y="82"/>
                </a:cubicBezTo>
                <a:cubicBezTo>
                  <a:pt x="135" y="82"/>
                  <a:pt x="136" y="83"/>
                  <a:pt x="137" y="83"/>
                </a:cubicBezTo>
                <a:cubicBezTo>
                  <a:pt x="137" y="83"/>
                  <a:pt x="136" y="82"/>
                  <a:pt x="136" y="82"/>
                </a:cubicBezTo>
                <a:cubicBezTo>
                  <a:pt x="136" y="82"/>
                  <a:pt x="136" y="82"/>
                  <a:pt x="136" y="82"/>
                </a:cubicBezTo>
                <a:cubicBezTo>
                  <a:pt x="139" y="81"/>
                  <a:pt x="147" y="82"/>
                  <a:pt x="153" y="82"/>
                </a:cubicBezTo>
                <a:cubicBezTo>
                  <a:pt x="146" y="81"/>
                  <a:pt x="140" y="81"/>
                  <a:pt x="136" y="81"/>
                </a:cubicBezTo>
                <a:cubicBezTo>
                  <a:pt x="136" y="81"/>
                  <a:pt x="134" y="80"/>
                  <a:pt x="135" y="80"/>
                </a:cubicBezTo>
                <a:cubicBezTo>
                  <a:pt x="135" y="80"/>
                  <a:pt x="135" y="80"/>
                  <a:pt x="134" y="80"/>
                </a:cubicBezTo>
                <a:cubicBezTo>
                  <a:pt x="133" y="80"/>
                  <a:pt x="134" y="81"/>
                  <a:pt x="134" y="81"/>
                </a:cubicBezTo>
                <a:cubicBezTo>
                  <a:pt x="134" y="82"/>
                  <a:pt x="133" y="81"/>
                  <a:pt x="132" y="81"/>
                </a:cubicBezTo>
                <a:cubicBezTo>
                  <a:pt x="133" y="80"/>
                  <a:pt x="127" y="80"/>
                  <a:pt x="128" y="81"/>
                </a:cubicBezTo>
                <a:cubicBezTo>
                  <a:pt x="127" y="81"/>
                  <a:pt x="127" y="81"/>
                  <a:pt x="127" y="80"/>
                </a:cubicBezTo>
                <a:cubicBezTo>
                  <a:pt x="124" y="80"/>
                  <a:pt x="120" y="82"/>
                  <a:pt x="119" y="81"/>
                </a:cubicBezTo>
                <a:cubicBezTo>
                  <a:pt x="110" y="82"/>
                  <a:pt x="99" y="81"/>
                  <a:pt x="91" y="81"/>
                </a:cubicBezTo>
                <a:cubicBezTo>
                  <a:pt x="91" y="80"/>
                  <a:pt x="91" y="80"/>
                  <a:pt x="91" y="80"/>
                </a:cubicBezTo>
                <a:cubicBezTo>
                  <a:pt x="88" y="80"/>
                  <a:pt x="85" y="79"/>
                  <a:pt x="83" y="80"/>
                </a:cubicBezTo>
                <a:cubicBezTo>
                  <a:pt x="86" y="78"/>
                  <a:pt x="93" y="79"/>
                  <a:pt x="95" y="78"/>
                </a:cubicBezTo>
                <a:cubicBezTo>
                  <a:pt x="90" y="77"/>
                  <a:pt x="87" y="79"/>
                  <a:pt x="83" y="78"/>
                </a:cubicBezTo>
                <a:cubicBezTo>
                  <a:pt x="82" y="79"/>
                  <a:pt x="82" y="79"/>
                  <a:pt x="83" y="79"/>
                </a:cubicBezTo>
                <a:cubicBezTo>
                  <a:pt x="82" y="80"/>
                  <a:pt x="81" y="80"/>
                  <a:pt x="79" y="80"/>
                </a:cubicBezTo>
                <a:cubicBezTo>
                  <a:pt x="79" y="79"/>
                  <a:pt x="79" y="79"/>
                  <a:pt x="79" y="79"/>
                </a:cubicBezTo>
                <a:cubicBezTo>
                  <a:pt x="80" y="79"/>
                  <a:pt x="79" y="79"/>
                  <a:pt x="81" y="79"/>
                </a:cubicBezTo>
                <a:cubicBezTo>
                  <a:pt x="81" y="78"/>
                  <a:pt x="81" y="79"/>
                  <a:pt x="80" y="79"/>
                </a:cubicBezTo>
                <a:cubicBezTo>
                  <a:pt x="80" y="78"/>
                  <a:pt x="81" y="79"/>
                  <a:pt x="82" y="79"/>
                </a:cubicBezTo>
                <a:cubicBezTo>
                  <a:pt x="79" y="78"/>
                  <a:pt x="77" y="77"/>
                  <a:pt x="75" y="78"/>
                </a:cubicBezTo>
                <a:cubicBezTo>
                  <a:pt x="75" y="77"/>
                  <a:pt x="74" y="78"/>
                  <a:pt x="74" y="77"/>
                </a:cubicBezTo>
                <a:cubicBezTo>
                  <a:pt x="73" y="77"/>
                  <a:pt x="74" y="77"/>
                  <a:pt x="74" y="78"/>
                </a:cubicBezTo>
                <a:cubicBezTo>
                  <a:pt x="73" y="78"/>
                  <a:pt x="73" y="78"/>
                  <a:pt x="73" y="77"/>
                </a:cubicBezTo>
                <a:cubicBezTo>
                  <a:pt x="70" y="77"/>
                  <a:pt x="67" y="77"/>
                  <a:pt x="64" y="78"/>
                </a:cubicBezTo>
                <a:cubicBezTo>
                  <a:pt x="63" y="79"/>
                  <a:pt x="62" y="79"/>
                  <a:pt x="60" y="79"/>
                </a:cubicBezTo>
                <a:cubicBezTo>
                  <a:pt x="60" y="78"/>
                  <a:pt x="62" y="78"/>
                  <a:pt x="63" y="78"/>
                </a:cubicBezTo>
                <a:cubicBezTo>
                  <a:pt x="63" y="78"/>
                  <a:pt x="63" y="78"/>
                  <a:pt x="63" y="78"/>
                </a:cubicBezTo>
                <a:cubicBezTo>
                  <a:pt x="62" y="77"/>
                  <a:pt x="60" y="78"/>
                  <a:pt x="58" y="78"/>
                </a:cubicBezTo>
                <a:cubicBezTo>
                  <a:pt x="58" y="78"/>
                  <a:pt x="58" y="79"/>
                  <a:pt x="57" y="79"/>
                </a:cubicBezTo>
                <a:cubicBezTo>
                  <a:pt x="57" y="79"/>
                  <a:pt x="57" y="79"/>
                  <a:pt x="57" y="79"/>
                </a:cubicBezTo>
                <a:cubicBezTo>
                  <a:pt x="57" y="78"/>
                  <a:pt x="54" y="78"/>
                  <a:pt x="54" y="78"/>
                </a:cubicBezTo>
                <a:cubicBezTo>
                  <a:pt x="54" y="79"/>
                  <a:pt x="54" y="79"/>
                  <a:pt x="54" y="79"/>
                </a:cubicBezTo>
                <a:cubicBezTo>
                  <a:pt x="55" y="80"/>
                  <a:pt x="53" y="78"/>
                  <a:pt x="53" y="78"/>
                </a:cubicBezTo>
                <a:cubicBezTo>
                  <a:pt x="53" y="78"/>
                  <a:pt x="51" y="79"/>
                  <a:pt x="52" y="79"/>
                </a:cubicBezTo>
                <a:cubicBezTo>
                  <a:pt x="52" y="79"/>
                  <a:pt x="50" y="77"/>
                  <a:pt x="49" y="79"/>
                </a:cubicBezTo>
                <a:cubicBezTo>
                  <a:pt x="38" y="79"/>
                  <a:pt x="24" y="80"/>
                  <a:pt x="13" y="80"/>
                </a:cubicBezTo>
                <a:cubicBezTo>
                  <a:pt x="13" y="80"/>
                  <a:pt x="11" y="80"/>
                  <a:pt x="9" y="80"/>
                </a:cubicBezTo>
                <a:cubicBezTo>
                  <a:pt x="11" y="80"/>
                  <a:pt x="15" y="79"/>
                  <a:pt x="16" y="79"/>
                </a:cubicBezTo>
                <a:cubicBezTo>
                  <a:pt x="19" y="78"/>
                  <a:pt x="22" y="79"/>
                  <a:pt x="23" y="78"/>
                </a:cubicBezTo>
                <a:cubicBezTo>
                  <a:pt x="22" y="79"/>
                  <a:pt x="25" y="79"/>
                  <a:pt x="25" y="78"/>
                </a:cubicBezTo>
                <a:cubicBezTo>
                  <a:pt x="26" y="78"/>
                  <a:pt x="25" y="79"/>
                  <a:pt x="26" y="79"/>
                </a:cubicBezTo>
                <a:cubicBezTo>
                  <a:pt x="27" y="79"/>
                  <a:pt x="27" y="78"/>
                  <a:pt x="27" y="78"/>
                </a:cubicBezTo>
                <a:cubicBezTo>
                  <a:pt x="30" y="79"/>
                  <a:pt x="33" y="77"/>
                  <a:pt x="34" y="78"/>
                </a:cubicBezTo>
                <a:cubicBezTo>
                  <a:pt x="35" y="78"/>
                  <a:pt x="34" y="78"/>
                  <a:pt x="34" y="77"/>
                </a:cubicBezTo>
                <a:cubicBezTo>
                  <a:pt x="35" y="77"/>
                  <a:pt x="39" y="77"/>
                  <a:pt x="41" y="77"/>
                </a:cubicBezTo>
                <a:cubicBezTo>
                  <a:pt x="42" y="78"/>
                  <a:pt x="46" y="77"/>
                  <a:pt x="49" y="77"/>
                </a:cubicBezTo>
                <a:cubicBezTo>
                  <a:pt x="51" y="77"/>
                  <a:pt x="51" y="77"/>
                  <a:pt x="52" y="77"/>
                </a:cubicBezTo>
                <a:cubicBezTo>
                  <a:pt x="54" y="77"/>
                  <a:pt x="61" y="76"/>
                  <a:pt x="64" y="76"/>
                </a:cubicBezTo>
                <a:cubicBezTo>
                  <a:pt x="64" y="76"/>
                  <a:pt x="65" y="77"/>
                  <a:pt x="65" y="77"/>
                </a:cubicBezTo>
                <a:cubicBezTo>
                  <a:pt x="69" y="77"/>
                  <a:pt x="73" y="76"/>
                  <a:pt x="77" y="76"/>
                </a:cubicBezTo>
                <a:cubicBezTo>
                  <a:pt x="82" y="76"/>
                  <a:pt x="88" y="76"/>
                  <a:pt x="92" y="75"/>
                </a:cubicBezTo>
                <a:cubicBezTo>
                  <a:pt x="100" y="76"/>
                  <a:pt x="108" y="75"/>
                  <a:pt x="115" y="76"/>
                </a:cubicBezTo>
                <a:cubicBezTo>
                  <a:pt x="115" y="76"/>
                  <a:pt x="115" y="75"/>
                  <a:pt x="115" y="75"/>
                </a:cubicBezTo>
                <a:cubicBezTo>
                  <a:pt x="117" y="75"/>
                  <a:pt x="119" y="76"/>
                  <a:pt x="121" y="75"/>
                </a:cubicBezTo>
                <a:cubicBezTo>
                  <a:pt x="120" y="76"/>
                  <a:pt x="121" y="76"/>
                  <a:pt x="121" y="76"/>
                </a:cubicBezTo>
                <a:cubicBezTo>
                  <a:pt x="122" y="74"/>
                  <a:pt x="127" y="76"/>
                  <a:pt x="128" y="75"/>
                </a:cubicBezTo>
                <a:cubicBezTo>
                  <a:pt x="129" y="75"/>
                  <a:pt x="138" y="75"/>
                  <a:pt x="141" y="75"/>
                </a:cubicBezTo>
                <a:cubicBezTo>
                  <a:pt x="144" y="75"/>
                  <a:pt x="147" y="75"/>
                  <a:pt x="150" y="75"/>
                </a:cubicBezTo>
                <a:cubicBezTo>
                  <a:pt x="148" y="73"/>
                  <a:pt x="141" y="76"/>
                  <a:pt x="138" y="74"/>
                </a:cubicBezTo>
                <a:cubicBezTo>
                  <a:pt x="140" y="74"/>
                  <a:pt x="142" y="74"/>
                  <a:pt x="143" y="73"/>
                </a:cubicBezTo>
                <a:cubicBezTo>
                  <a:pt x="141" y="72"/>
                  <a:pt x="137" y="73"/>
                  <a:pt x="134" y="73"/>
                </a:cubicBezTo>
                <a:cubicBezTo>
                  <a:pt x="134" y="74"/>
                  <a:pt x="135" y="74"/>
                  <a:pt x="136" y="74"/>
                </a:cubicBezTo>
                <a:cubicBezTo>
                  <a:pt x="134" y="75"/>
                  <a:pt x="133" y="74"/>
                  <a:pt x="132" y="74"/>
                </a:cubicBezTo>
                <a:cubicBezTo>
                  <a:pt x="132" y="73"/>
                  <a:pt x="133" y="74"/>
                  <a:pt x="133" y="73"/>
                </a:cubicBezTo>
                <a:cubicBezTo>
                  <a:pt x="131" y="73"/>
                  <a:pt x="125" y="73"/>
                  <a:pt x="124" y="73"/>
                </a:cubicBezTo>
                <a:cubicBezTo>
                  <a:pt x="124" y="74"/>
                  <a:pt x="125" y="73"/>
                  <a:pt x="126" y="74"/>
                </a:cubicBezTo>
                <a:cubicBezTo>
                  <a:pt x="127" y="74"/>
                  <a:pt x="124" y="74"/>
                  <a:pt x="125" y="74"/>
                </a:cubicBezTo>
                <a:cubicBezTo>
                  <a:pt x="125" y="75"/>
                  <a:pt x="124" y="73"/>
                  <a:pt x="124" y="74"/>
                </a:cubicBezTo>
                <a:cubicBezTo>
                  <a:pt x="123" y="74"/>
                  <a:pt x="124" y="74"/>
                  <a:pt x="123" y="74"/>
                </a:cubicBezTo>
                <a:cubicBezTo>
                  <a:pt x="123" y="74"/>
                  <a:pt x="123" y="74"/>
                  <a:pt x="123" y="74"/>
                </a:cubicBezTo>
                <a:cubicBezTo>
                  <a:pt x="123" y="73"/>
                  <a:pt x="123" y="73"/>
                  <a:pt x="123" y="73"/>
                </a:cubicBezTo>
                <a:cubicBezTo>
                  <a:pt x="122" y="73"/>
                  <a:pt x="122" y="74"/>
                  <a:pt x="122" y="74"/>
                </a:cubicBezTo>
                <a:cubicBezTo>
                  <a:pt x="122" y="74"/>
                  <a:pt x="121" y="74"/>
                  <a:pt x="121" y="73"/>
                </a:cubicBezTo>
                <a:cubicBezTo>
                  <a:pt x="120" y="74"/>
                  <a:pt x="119" y="74"/>
                  <a:pt x="119" y="75"/>
                </a:cubicBezTo>
                <a:cubicBezTo>
                  <a:pt x="119" y="74"/>
                  <a:pt x="120" y="74"/>
                  <a:pt x="119" y="73"/>
                </a:cubicBezTo>
                <a:cubicBezTo>
                  <a:pt x="119" y="73"/>
                  <a:pt x="119" y="74"/>
                  <a:pt x="118" y="74"/>
                </a:cubicBezTo>
                <a:cubicBezTo>
                  <a:pt x="117" y="74"/>
                  <a:pt x="118" y="74"/>
                  <a:pt x="117" y="74"/>
                </a:cubicBezTo>
                <a:cubicBezTo>
                  <a:pt x="117" y="74"/>
                  <a:pt x="117" y="74"/>
                  <a:pt x="117" y="73"/>
                </a:cubicBezTo>
                <a:cubicBezTo>
                  <a:pt x="116" y="73"/>
                  <a:pt x="116" y="74"/>
                  <a:pt x="115" y="74"/>
                </a:cubicBezTo>
                <a:cubicBezTo>
                  <a:pt x="115" y="73"/>
                  <a:pt x="116" y="74"/>
                  <a:pt x="116" y="74"/>
                </a:cubicBezTo>
                <a:cubicBezTo>
                  <a:pt x="116" y="73"/>
                  <a:pt x="114" y="74"/>
                  <a:pt x="114" y="73"/>
                </a:cubicBezTo>
                <a:cubicBezTo>
                  <a:pt x="114" y="75"/>
                  <a:pt x="110" y="74"/>
                  <a:pt x="111" y="75"/>
                </a:cubicBezTo>
                <a:cubicBezTo>
                  <a:pt x="109" y="74"/>
                  <a:pt x="107" y="75"/>
                  <a:pt x="106" y="73"/>
                </a:cubicBezTo>
                <a:cubicBezTo>
                  <a:pt x="106" y="74"/>
                  <a:pt x="103" y="74"/>
                  <a:pt x="104" y="75"/>
                </a:cubicBezTo>
                <a:cubicBezTo>
                  <a:pt x="103" y="75"/>
                  <a:pt x="101" y="74"/>
                  <a:pt x="100" y="75"/>
                </a:cubicBezTo>
                <a:cubicBezTo>
                  <a:pt x="100" y="75"/>
                  <a:pt x="100" y="74"/>
                  <a:pt x="100" y="74"/>
                </a:cubicBezTo>
                <a:cubicBezTo>
                  <a:pt x="99" y="74"/>
                  <a:pt x="100" y="75"/>
                  <a:pt x="98" y="75"/>
                </a:cubicBezTo>
                <a:cubicBezTo>
                  <a:pt x="99" y="75"/>
                  <a:pt x="99" y="75"/>
                  <a:pt x="99" y="74"/>
                </a:cubicBezTo>
                <a:cubicBezTo>
                  <a:pt x="98" y="74"/>
                  <a:pt x="98" y="75"/>
                  <a:pt x="98" y="75"/>
                </a:cubicBezTo>
                <a:cubicBezTo>
                  <a:pt x="98" y="75"/>
                  <a:pt x="98" y="74"/>
                  <a:pt x="98" y="74"/>
                </a:cubicBezTo>
                <a:cubicBezTo>
                  <a:pt x="97" y="74"/>
                  <a:pt x="97" y="75"/>
                  <a:pt x="97" y="75"/>
                </a:cubicBezTo>
                <a:cubicBezTo>
                  <a:pt x="96" y="75"/>
                  <a:pt x="96" y="75"/>
                  <a:pt x="94" y="75"/>
                </a:cubicBezTo>
                <a:cubicBezTo>
                  <a:pt x="94" y="75"/>
                  <a:pt x="95" y="75"/>
                  <a:pt x="95" y="74"/>
                </a:cubicBezTo>
                <a:cubicBezTo>
                  <a:pt x="94" y="74"/>
                  <a:pt x="93" y="74"/>
                  <a:pt x="93" y="75"/>
                </a:cubicBezTo>
                <a:cubicBezTo>
                  <a:pt x="93" y="74"/>
                  <a:pt x="92" y="74"/>
                  <a:pt x="91" y="74"/>
                </a:cubicBezTo>
                <a:cubicBezTo>
                  <a:pt x="91" y="75"/>
                  <a:pt x="93" y="74"/>
                  <a:pt x="92" y="75"/>
                </a:cubicBezTo>
                <a:cubicBezTo>
                  <a:pt x="91" y="75"/>
                  <a:pt x="89" y="75"/>
                  <a:pt x="88" y="75"/>
                </a:cubicBezTo>
                <a:cubicBezTo>
                  <a:pt x="88" y="75"/>
                  <a:pt x="88" y="74"/>
                  <a:pt x="88" y="74"/>
                </a:cubicBezTo>
                <a:cubicBezTo>
                  <a:pt x="87" y="75"/>
                  <a:pt x="85" y="75"/>
                  <a:pt x="84" y="75"/>
                </a:cubicBezTo>
                <a:cubicBezTo>
                  <a:pt x="84" y="75"/>
                  <a:pt x="84" y="75"/>
                  <a:pt x="84" y="74"/>
                </a:cubicBezTo>
                <a:cubicBezTo>
                  <a:pt x="81" y="75"/>
                  <a:pt x="77" y="74"/>
                  <a:pt x="75" y="74"/>
                </a:cubicBezTo>
                <a:cubicBezTo>
                  <a:pt x="76" y="73"/>
                  <a:pt x="82" y="74"/>
                  <a:pt x="84" y="74"/>
                </a:cubicBezTo>
                <a:cubicBezTo>
                  <a:pt x="84" y="73"/>
                  <a:pt x="84" y="73"/>
                  <a:pt x="84" y="73"/>
                </a:cubicBezTo>
                <a:cubicBezTo>
                  <a:pt x="84" y="73"/>
                  <a:pt x="87" y="73"/>
                  <a:pt x="87" y="74"/>
                </a:cubicBezTo>
                <a:cubicBezTo>
                  <a:pt x="88" y="74"/>
                  <a:pt x="87" y="73"/>
                  <a:pt x="88" y="73"/>
                </a:cubicBezTo>
                <a:cubicBezTo>
                  <a:pt x="88" y="73"/>
                  <a:pt x="92" y="73"/>
                  <a:pt x="93" y="73"/>
                </a:cubicBezTo>
                <a:cubicBezTo>
                  <a:pt x="93" y="72"/>
                  <a:pt x="91" y="73"/>
                  <a:pt x="92" y="71"/>
                </a:cubicBezTo>
                <a:cubicBezTo>
                  <a:pt x="93" y="71"/>
                  <a:pt x="95" y="71"/>
                  <a:pt x="97" y="72"/>
                </a:cubicBezTo>
                <a:cubicBezTo>
                  <a:pt x="96" y="73"/>
                  <a:pt x="95" y="72"/>
                  <a:pt x="94" y="72"/>
                </a:cubicBezTo>
                <a:cubicBezTo>
                  <a:pt x="95" y="73"/>
                  <a:pt x="97" y="73"/>
                  <a:pt x="98" y="73"/>
                </a:cubicBezTo>
                <a:cubicBezTo>
                  <a:pt x="98" y="72"/>
                  <a:pt x="97" y="73"/>
                  <a:pt x="97" y="72"/>
                </a:cubicBezTo>
                <a:cubicBezTo>
                  <a:pt x="97" y="72"/>
                  <a:pt x="100" y="71"/>
                  <a:pt x="100" y="72"/>
                </a:cubicBezTo>
                <a:cubicBezTo>
                  <a:pt x="100" y="72"/>
                  <a:pt x="99" y="72"/>
                  <a:pt x="98" y="72"/>
                </a:cubicBezTo>
                <a:cubicBezTo>
                  <a:pt x="99" y="73"/>
                  <a:pt x="104" y="72"/>
                  <a:pt x="104" y="73"/>
                </a:cubicBezTo>
                <a:cubicBezTo>
                  <a:pt x="105" y="73"/>
                  <a:pt x="106" y="72"/>
                  <a:pt x="106" y="72"/>
                </a:cubicBezTo>
                <a:cubicBezTo>
                  <a:pt x="108" y="71"/>
                  <a:pt x="111" y="71"/>
                  <a:pt x="113" y="72"/>
                </a:cubicBezTo>
                <a:cubicBezTo>
                  <a:pt x="114" y="70"/>
                  <a:pt x="116" y="72"/>
                  <a:pt x="118" y="70"/>
                </a:cubicBezTo>
                <a:cubicBezTo>
                  <a:pt x="118" y="71"/>
                  <a:pt x="118" y="71"/>
                  <a:pt x="118" y="71"/>
                </a:cubicBezTo>
                <a:cubicBezTo>
                  <a:pt x="119" y="71"/>
                  <a:pt x="119" y="70"/>
                  <a:pt x="119" y="70"/>
                </a:cubicBezTo>
                <a:cubicBezTo>
                  <a:pt x="120" y="71"/>
                  <a:pt x="122" y="70"/>
                  <a:pt x="124" y="70"/>
                </a:cubicBezTo>
                <a:cubicBezTo>
                  <a:pt x="123" y="71"/>
                  <a:pt x="120" y="70"/>
                  <a:pt x="119" y="71"/>
                </a:cubicBezTo>
                <a:cubicBezTo>
                  <a:pt x="120" y="71"/>
                  <a:pt x="121" y="71"/>
                  <a:pt x="122" y="71"/>
                </a:cubicBezTo>
                <a:cubicBezTo>
                  <a:pt x="122" y="71"/>
                  <a:pt x="122" y="72"/>
                  <a:pt x="121" y="72"/>
                </a:cubicBezTo>
                <a:cubicBezTo>
                  <a:pt x="122" y="72"/>
                  <a:pt x="123" y="72"/>
                  <a:pt x="123" y="71"/>
                </a:cubicBezTo>
                <a:cubicBezTo>
                  <a:pt x="123" y="71"/>
                  <a:pt x="123" y="72"/>
                  <a:pt x="123" y="72"/>
                </a:cubicBezTo>
                <a:cubicBezTo>
                  <a:pt x="124" y="72"/>
                  <a:pt x="124" y="72"/>
                  <a:pt x="124" y="71"/>
                </a:cubicBezTo>
                <a:cubicBezTo>
                  <a:pt x="124" y="72"/>
                  <a:pt x="125" y="72"/>
                  <a:pt x="126" y="72"/>
                </a:cubicBezTo>
                <a:cubicBezTo>
                  <a:pt x="126" y="72"/>
                  <a:pt x="125" y="71"/>
                  <a:pt x="125" y="71"/>
                </a:cubicBezTo>
                <a:cubicBezTo>
                  <a:pt x="126" y="72"/>
                  <a:pt x="126" y="71"/>
                  <a:pt x="127" y="72"/>
                </a:cubicBezTo>
                <a:cubicBezTo>
                  <a:pt x="128" y="71"/>
                  <a:pt x="127" y="71"/>
                  <a:pt x="127" y="71"/>
                </a:cubicBezTo>
                <a:cubicBezTo>
                  <a:pt x="129" y="72"/>
                  <a:pt x="134" y="70"/>
                  <a:pt x="136" y="71"/>
                </a:cubicBezTo>
                <a:cubicBezTo>
                  <a:pt x="139" y="70"/>
                  <a:pt x="145" y="71"/>
                  <a:pt x="150" y="70"/>
                </a:cubicBezTo>
                <a:cubicBezTo>
                  <a:pt x="150" y="69"/>
                  <a:pt x="149" y="70"/>
                  <a:pt x="148" y="70"/>
                </a:cubicBezTo>
                <a:cubicBezTo>
                  <a:pt x="148" y="69"/>
                  <a:pt x="150" y="70"/>
                  <a:pt x="150" y="69"/>
                </a:cubicBezTo>
                <a:cubicBezTo>
                  <a:pt x="148" y="68"/>
                  <a:pt x="146" y="69"/>
                  <a:pt x="143" y="69"/>
                </a:cubicBezTo>
                <a:cubicBezTo>
                  <a:pt x="144" y="70"/>
                  <a:pt x="145" y="70"/>
                  <a:pt x="147" y="69"/>
                </a:cubicBezTo>
                <a:cubicBezTo>
                  <a:pt x="141" y="71"/>
                  <a:pt x="132" y="70"/>
                  <a:pt x="127" y="70"/>
                </a:cubicBezTo>
                <a:cubicBezTo>
                  <a:pt x="127" y="69"/>
                  <a:pt x="127" y="70"/>
                  <a:pt x="127" y="69"/>
                </a:cubicBezTo>
                <a:cubicBezTo>
                  <a:pt x="126" y="69"/>
                  <a:pt x="126" y="69"/>
                  <a:pt x="126" y="70"/>
                </a:cubicBezTo>
                <a:cubicBezTo>
                  <a:pt x="121" y="68"/>
                  <a:pt x="115" y="70"/>
                  <a:pt x="112" y="70"/>
                </a:cubicBezTo>
                <a:cubicBezTo>
                  <a:pt x="112" y="70"/>
                  <a:pt x="111" y="70"/>
                  <a:pt x="111" y="70"/>
                </a:cubicBezTo>
                <a:cubicBezTo>
                  <a:pt x="103" y="69"/>
                  <a:pt x="94" y="71"/>
                  <a:pt x="88" y="70"/>
                </a:cubicBezTo>
                <a:cubicBezTo>
                  <a:pt x="92" y="70"/>
                  <a:pt x="97" y="70"/>
                  <a:pt x="102" y="69"/>
                </a:cubicBezTo>
                <a:cubicBezTo>
                  <a:pt x="104" y="69"/>
                  <a:pt x="109" y="69"/>
                  <a:pt x="108" y="69"/>
                </a:cubicBezTo>
                <a:cubicBezTo>
                  <a:pt x="108" y="68"/>
                  <a:pt x="110" y="68"/>
                  <a:pt x="109" y="69"/>
                </a:cubicBezTo>
                <a:cubicBezTo>
                  <a:pt x="110" y="69"/>
                  <a:pt x="110" y="69"/>
                  <a:pt x="110" y="68"/>
                </a:cubicBezTo>
                <a:cubicBezTo>
                  <a:pt x="111" y="68"/>
                  <a:pt x="111" y="69"/>
                  <a:pt x="111" y="69"/>
                </a:cubicBezTo>
                <a:cubicBezTo>
                  <a:pt x="111" y="69"/>
                  <a:pt x="112" y="69"/>
                  <a:pt x="112" y="68"/>
                </a:cubicBezTo>
                <a:cubicBezTo>
                  <a:pt x="112" y="68"/>
                  <a:pt x="112" y="69"/>
                  <a:pt x="112" y="69"/>
                </a:cubicBezTo>
                <a:cubicBezTo>
                  <a:pt x="113" y="69"/>
                  <a:pt x="114" y="68"/>
                  <a:pt x="114" y="69"/>
                </a:cubicBezTo>
                <a:cubicBezTo>
                  <a:pt x="115" y="69"/>
                  <a:pt x="115" y="67"/>
                  <a:pt x="116" y="69"/>
                </a:cubicBezTo>
                <a:cubicBezTo>
                  <a:pt x="117" y="69"/>
                  <a:pt x="116" y="68"/>
                  <a:pt x="117" y="68"/>
                </a:cubicBezTo>
                <a:cubicBezTo>
                  <a:pt x="117" y="68"/>
                  <a:pt x="117" y="69"/>
                  <a:pt x="117" y="69"/>
                </a:cubicBezTo>
                <a:cubicBezTo>
                  <a:pt x="118" y="68"/>
                  <a:pt x="119" y="68"/>
                  <a:pt x="120" y="68"/>
                </a:cubicBezTo>
                <a:cubicBezTo>
                  <a:pt x="120" y="69"/>
                  <a:pt x="121" y="68"/>
                  <a:pt x="122" y="68"/>
                </a:cubicBezTo>
                <a:cubicBezTo>
                  <a:pt x="123" y="69"/>
                  <a:pt x="125" y="68"/>
                  <a:pt x="125" y="69"/>
                </a:cubicBezTo>
                <a:cubicBezTo>
                  <a:pt x="125" y="68"/>
                  <a:pt x="126" y="69"/>
                  <a:pt x="126" y="68"/>
                </a:cubicBezTo>
                <a:cubicBezTo>
                  <a:pt x="129" y="69"/>
                  <a:pt x="134" y="67"/>
                  <a:pt x="138" y="67"/>
                </a:cubicBezTo>
                <a:cubicBezTo>
                  <a:pt x="136" y="66"/>
                  <a:pt x="134" y="67"/>
                  <a:pt x="132" y="67"/>
                </a:cubicBezTo>
                <a:cubicBezTo>
                  <a:pt x="130" y="67"/>
                  <a:pt x="127" y="67"/>
                  <a:pt x="125" y="67"/>
                </a:cubicBezTo>
                <a:cubicBezTo>
                  <a:pt x="124" y="67"/>
                  <a:pt x="123" y="67"/>
                  <a:pt x="122" y="67"/>
                </a:cubicBezTo>
                <a:cubicBezTo>
                  <a:pt x="117" y="68"/>
                  <a:pt x="112" y="67"/>
                  <a:pt x="108" y="67"/>
                </a:cubicBezTo>
                <a:cubicBezTo>
                  <a:pt x="107" y="67"/>
                  <a:pt x="107" y="68"/>
                  <a:pt x="106" y="67"/>
                </a:cubicBezTo>
                <a:cubicBezTo>
                  <a:pt x="105" y="68"/>
                  <a:pt x="104" y="68"/>
                  <a:pt x="104" y="68"/>
                </a:cubicBezTo>
                <a:cubicBezTo>
                  <a:pt x="103" y="68"/>
                  <a:pt x="105" y="68"/>
                  <a:pt x="104" y="67"/>
                </a:cubicBezTo>
                <a:cubicBezTo>
                  <a:pt x="101" y="67"/>
                  <a:pt x="99" y="68"/>
                  <a:pt x="95" y="67"/>
                </a:cubicBezTo>
                <a:cubicBezTo>
                  <a:pt x="95" y="67"/>
                  <a:pt x="95" y="68"/>
                  <a:pt x="95" y="68"/>
                </a:cubicBezTo>
                <a:cubicBezTo>
                  <a:pt x="92" y="68"/>
                  <a:pt x="89" y="68"/>
                  <a:pt x="85" y="68"/>
                </a:cubicBezTo>
                <a:cubicBezTo>
                  <a:pt x="85" y="68"/>
                  <a:pt x="87" y="68"/>
                  <a:pt x="87" y="67"/>
                </a:cubicBezTo>
                <a:cubicBezTo>
                  <a:pt x="87" y="67"/>
                  <a:pt x="84" y="67"/>
                  <a:pt x="85" y="68"/>
                </a:cubicBezTo>
                <a:cubicBezTo>
                  <a:pt x="84" y="68"/>
                  <a:pt x="85" y="67"/>
                  <a:pt x="85" y="67"/>
                </a:cubicBezTo>
                <a:cubicBezTo>
                  <a:pt x="80" y="68"/>
                  <a:pt x="77" y="67"/>
                  <a:pt x="75" y="68"/>
                </a:cubicBezTo>
                <a:cubicBezTo>
                  <a:pt x="75" y="68"/>
                  <a:pt x="74" y="68"/>
                  <a:pt x="75" y="67"/>
                </a:cubicBezTo>
                <a:cubicBezTo>
                  <a:pt x="74" y="67"/>
                  <a:pt x="74" y="69"/>
                  <a:pt x="73" y="67"/>
                </a:cubicBezTo>
                <a:cubicBezTo>
                  <a:pt x="73" y="67"/>
                  <a:pt x="73" y="68"/>
                  <a:pt x="73" y="68"/>
                </a:cubicBezTo>
                <a:cubicBezTo>
                  <a:pt x="72" y="68"/>
                  <a:pt x="72" y="67"/>
                  <a:pt x="71" y="68"/>
                </a:cubicBezTo>
                <a:cubicBezTo>
                  <a:pt x="71" y="67"/>
                  <a:pt x="72" y="67"/>
                  <a:pt x="73" y="67"/>
                </a:cubicBezTo>
                <a:cubicBezTo>
                  <a:pt x="73" y="67"/>
                  <a:pt x="72" y="67"/>
                  <a:pt x="72" y="67"/>
                </a:cubicBezTo>
                <a:cubicBezTo>
                  <a:pt x="72" y="66"/>
                  <a:pt x="70" y="67"/>
                  <a:pt x="69" y="67"/>
                </a:cubicBezTo>
                <a:cubicBezTo>
                  <a:pt x="69" y="67"/>
                  <a:pt x="69" y="67"/>
                  <a:pt x="69" y="67"/>
                </a:cubicBezTo>
                <a:cubicBezTo>
                  <a:pt x="69" y="68"/>
                  <a:pt x="68" y="68"/>
                  <a:pt x="67" y="68"/>
                </a:cubicBezTo>
                <a:cubicBezTo>
                  <a:pt x="67" y="67"/>
                  <a:pt x="68" y="67"/>
                  <a:pt x="68" y="68"/>
                </a:cubicBezTo>
                <a:cubicBezTo>
                  <a:pt x="68" y="65"/>
                  <a:pt x="64" y="68"/>
                  <a:pt x="63" y="67"/>
                </a:cubicBezTo>
                <a:cubicBezTo>
                  <a:pt x="63" y="67"/>
                  <a:pt x="59" y="68"/>
                  <a:pt x="60" y="67"/>
                </a:cubicBezTo>
                <a:cubicBezTo>
                  <a:pt x="59" y="67"/>
                  <a:pt x="58" y="67"/>
                  <a:pt x="57" y="68"/>
                </a:cubicBezTo>
                <a:cubicBezTo>
                  <a:pt x="58" y="67"/>
                  <a:pt x="57" y="67"/>
                  <a:pt x="57" y="67"/>
                </a:cubicBezTo>
                <a:cubicBezTo>
                  <a:pt x="56" y="68"/>
                  <a:pt x="55" y="68"/>
                  <a:pt x="53" y="68"/>
                </a:cubicBezTo>
                <a:cubicBezTo>
                  <a:pt x="53" y="68"/>
                  <a:pt x="53" y="67"/>
                  <a:pt x="53" y="68"/>
                </a:cubicBezTo>
                <a:cubicBezTo>
                  <a:pt x="52" y="67"/>
                  <a:pt x="51" y="68"/>
                  <a:pt x="50" y="68"/>
                </a:cubicBezTo>
                <a:cubicBezTo>
                  <a:pt x="50" y="68"/>
                  <a:pt x="50" y="68"/>
                  <a:pt x="50" y="68"/>
                </a:cubicBezTo>
                <a:cubicBezTo>
                  <a:pt x="49" y="68"/>
                  <a:pt x="47" y="68"/>
                  <a:pt x="45" y="68"/>
                </a:cubicBezTo>
                <a:cubicBezTo>
                  <a:pt x="45" y="68"/>
                  <a:pt x="45" y="68"/>
                  <a:pt x="45" y="68"/>
                </a:cubicBezTo>
                <a:cubicBezTo>
                  <a:pt x="44" y="68"/>
                  <a:pt x="43" y="68"/>
                  <a:pt x="42" y="68"/>
                </a:cubicBezTo>
                <a:cubicBezTo>
                  <a:pt x="42" y="68"/>
                  <a:pt x="42" y="69"/>
                  <a:pt x="43" y="69"/>
                </a:cubicBezTo>
                <a:cubicBezTo>
                  <a:pt x="43" y="69"/>
                  <a:pt x="42" y="69"/>
                  <a:pt x="42" y="69"/>
                </a:cubicBezTo>
                <a:cubicBezTo>
                  <a:pt x="42" y="69"/>
                  <a:pt x="42" y="69"/>
                  <a:pt x="42" y="68"/>
                </a:cubicBezTo>
                <a:cubicBezTo>
                  <a:pt x="41" y="68"/>
                  <a:pt x="41" y="68"/>
                  <a:pt x="40" y="68"/>
                </a:cubicBezTo>
                <a:cubicBezTo>
                  <a:pt x="40" y="68"/>
                  <a:pt x="41" y="68"/>
                  <a:pt x="41" y="68"/>
                </a:cubicBezTo>
                <a:cubicBezTo>
                  <a:pt x="40" y="69"/>
                  <a:pt x="36" y="68"/>
                  <a:pt x="34" y="69"/>
                </a:cubicBezTo>
                <a:cubicBezTo>
                  <a:pt x="33" y="68"/>
                  <a:pt x="34" y="68"/>
                  <a:pt x="34" y="68"/>
                </a:cubicBezTo>
                <a:cubicBezTo>
                  <a:pt x="36" y="67"/>
                  <a:pt x="40" y="68"/>
                  <a:pt x="44" y="67"/>
                </a:cubicBezTo>
                <a:cubicBezTo>
                  <a:pt x="44" y="67"/>
                  <a:pt x="44" y="67"/>
                  <a:pt x="44" y="66"/>
                </a:cubicBezTo>
                <a:cubicBezTo>
                  <a:pt x="45" y="66"/>
                  <a:pt x="45" y="67"/>
                  <a:pt x="45" y="67"/>
                </a:cubicBezTo>
                <a:cubicBezTo>
                  <a:pt x="50" y="66"/>
                  <a:pt x="58" y="66"/>
                  <a:pt x="63" y="65"/>
                </a:cubicBezTo>
                <a:cubicBezTo>
                  <a:pt x="62" y="65"/>
                  <a:pt x="61" y="65"/>
                  <a:pt x="60" y="65"/>
                </a:cubicBezTo>
                <a:cubicBezTo>
                  <a:pt x="65" y="64"/>
                  <a:pt x="74" y="64"/>
                  <a:pt x="80" y="63"/>
                </a:cubicBezTo>
                <a:cubicBezTo>
                  <a:pt x="77" y="62"/>
                  <a:pt x="74" y="63"/>
                  <a:pt x="72" y="63"/>
                </a:cubicBezTo>
                <a:cubicBezTo>
                  <a:pt x="71" y="64"/>
                  <a:pt x="64" y="64"/>
                  <a:pt x="59" y="64"/>
                </a:cubicBezTo>
                <a:cubicBezTo>
                  <a:pt x="59" y="65"/>
                  <a:pt x="57" y="64"/>
                  <a:pt x="56" y="65"/>
                </a:cubicBezTo>
                <a:cubicBezTo>
                  <a:pt x="59" y="64"/>
                  <a:pt x="56" y="66"/>
                  <a:pt x="56" y="65"/>
                </a:cubicBezTo>
                <a:cubicBezTo>
                  <a:pt x="54" y="65"/>
                  <a:pt x="53" y="65"/>
                  <a:pt x="52" y="66"/>
                </a:cubicBezTo>
                <a:cubicBezTo>
                  <a:pt x="52" y="66"/>
                  <a:pt x="52" y="65"/>
                  <a:pt x="51" y="65"/>
                </a:cubicBezTo>
                <a:cubicBezTo>
                  <a:pt x="43" y="65"/>
                  <a:pt x="35" y="67"/>
                  <a:pt x="28" y="65"/>
                </a:cubicBezTo>
                <a:cubicBezTo>
                  <a:pt x="29" y="65"/>
                  <a:pt x="30" y="65"/>
                  <a:pt x="31" y="65"/>
                </a:cubicBezTo>
                <a:cubicBezTo>
                  <a:pt x="23" y="64"/>
                  <a:pt x="12" y="66"/>
                  <a:pt x="4" y="66"/>
                </a:cubicBezTo>
                <a:cubicBezTo>
                  <a:pt x="5" y="65"/>
                  <a:pt x="4" y="65"/>
                  <a:pt x="4" y="64"/>
                </a:cubicBezTo>
                <a:cubicBezTo>
                  <a:pt x="4" y="64"/>
                  <a:pt x="3" y="64"/>
                  <a:pt x="3" y="64"/>
                </a:cubicBezTo>
                <a:cubicBezTo>
                  <a:pt x="3" y="65"/>
                  <a:pt x="3" y="65"/>
                  <a:pt x="4" y="65"/>
                </a:cubicBezTo>
                <a:cubicBezTo>
                  <a:pt x="4" y="65"/>
                  <a:pt x="3" y="65"/>
                  <a:pt x="3" y="65"/>
                </a:cubicBezTo>
                <a:cubicBezTo>
                  <a:pt x="3" y="65"/>
                  <a:pt x="3" y="65"/>
                  <a:pt x="4" y="65"/>
                </a:cubicBezTo>
                <a:cubicBezTo>
                  <a:pt x="4" y="66"/>
                  <a:pt x="2" y="66"/>
                  <a:pt x="2" y="66"/>
                </a:cubicBezTo>
                <a:cubicBezTo>
                  <a:pt x="2" y="65"/>
                  <a:pt x="2" y="65"/>
                  <a:pt x="2" y="64"/>
                </a:cubicBezTo>
                <a:cubicBezTo>
                  <a:pt x="1" y="64"/>
                  <a:pt x="1" y="65"/>
                  <a:pt x="1" y="65"/>
                </a:cubicBezTo>
                <a:cubicBezTo>
                  <a:pt x="1" y="64"/>
                  <a:pt x="4" y="64"/>
                  <a:pt x="4" y="63"/>
                </a:cubicBezTo>
                <a:cubicBezTo>
                  <a:pt x="10" y="64"/>
                  <a:pt x="15" y="63"/>
                  <a:pt x="20" y="63"/>
                </a:cubicBezTo>
                <a:cubicBezTo>
                  <a:pt x="21" y="62"/>
                  <a:pt x="22" y="63"/>
                  <a:pt x="23" y="63"/>
                </a:cubicBezTo>
                <a:cubicBezTo>
                  <a:pt x="23" y="63"/>
                  <a:pt x="22" y="63"/>
                  <a:pt x="22" y="63"/>
                </a:cubicBezTo>
                <a:cubicBezTo>
                  <a:pt x="27" y="63"/>
                  <a:pt x="31" y="63"/>
                  <a:pt x="34" y="62"/>
                </a:cubicBezTo>
                <a:cubicBezTo>
                  <a:pt x="35" y="61"/>
                  <a:pt x="33" y="62"/>
                  <a:pt x="34" y="61"/>
                </a:cubicBezTo>
                <a:cubicBezTo>
                  <a:pt x="34" y="61"/>
                  <a:pt x="36" y="62"/>
                  <a:pt x="37" y="60"/>
                </a:cubicBezTo>
                <a:cubicBezTo>
                  <a:pt x="37" y="61"/>
                  <a:pt x="39" y="62"/>
                  <a:pt x="39" y="60"/>
                </a:cubicBezTo>
                <a:cubicBezTo>
                  <a:pt x="39" y="61"/>
                  <a:pt x="40" y="60"/>
                  <a:pt x="42" y="60"/>
                </a:cubicBezTo>
                <a:cubicBezTo>
                  <a:pt x="41" y="60"/>
                  <a:pt x="40" y="60"/>
                  <a:pt x="39" y="59"/>
                </a:cubicBezTo>
                <a:cubicBezTo>
                  <a:pt x="39" y="60"/>
                  <a:pt x="40" y="60"/>
                  <a:pt x="39" y="60"/>
                </a:cubicBezTo>
                <a:cubicBezTo>
                  <a:pt x="38" y="59"/>
                  <a:pt x="37" y="61"/>
                  <a:pt x="36" y="59"/>
                </a:cubicBezTo>
                <a:cubicBezTo>
                  <a:pt x="35" y="60"/>
                  <a:pt x="36" y="60"/>
                  <a:pt x="34" y="60"/>
                </a:cubicBezTo>
                <a:cubicBezTo>
                  <a:pt x="35" y="60"/>
                  <a:pt x="35" y="60"/>
                  <a:pt x="35" y="60"/>
                </a:cubicBezTo>
                <a:cubicBezTo>
                  <a:pt x="33" y="60"/>
                  <a:pt x="32" y="60"/>
                  <a:pt x="30" y="60"/>
                </a:cubicBezTo>
                <a:cubicBezTo>
                  <a:pt x="31" y="60"/>
                  <a:pt x="31" y="60"/>
                  <a:pt x="31" y="59"/>
                </a:cubicBezTo>
                <a:cubicBezTo>
                  <a:pt x="32" y="59"/>
                  <a:pt x="31" y="60"/>
                  <a:pt x="32" y="60"/>
                </a:cubicBezTo>
                <a:cubicBezTo>
                  <a:pt x="33" y="59"/>
                  <a:pt x="29" y="59"/>
                  <a:pt x="27" y="59"/>
                </a:cubicBezTo>
                <a:cubicBezTo>
                  <a:pt x="21" y="59"/>
                  <a:pt x="10" y="60"/>
                  <a:pt x="2" y="60"/>
                </a:cubicBezTo>
                <a:cubicBezTo>
                  <a:pt x="2" y="60"/>
                  <a:pt x="2" y="60"/>
                  <a:pt x="2" y="60"/>
                </a:cubicBezTo>
                <a:cubicBezTo>
                  <a:pt x="1" y="60"/>
                  <a:pt x="0" y="60"/>
                  <a:pt x="0" y="60"/>
                </a:cubicBezTo>
                <a:cubicBezTo>
                  <a:pt x="4" y="60"/>
                  <a:pt x="9" y="59"/>
                  <a:pt x="12" y="59"/>
                </a:cubicBezTo>
                <a:cubicBezTo>
                  <a:pt x="19" y="58"/>
                  <a:pt x="23" y="58"/>
                  <a:pt x="32" y="58"/>
                </a:cubicBezTo>
                <a:cubicBezTo>
                  <a:pt x="30" y="57"/>
                  <a:pt x="28" y="57"/>
                  <a:pt x="31" y="57"/>
                </a:cubicBezTo>
                <a:cubicBezTo>
                  <a:pt x="33" y="57"/>
                  <a:pt x="37" y="56"/>
                  <a:pt x="39" y="57"/>
                </a:cubicBezTo>
                <a:cubicBezTo>
                  <a:pt x="39" y="55"/>
                  <a:pt x="42" y="56"/>
                  <a:pt x="44" y="56"/>
                </a:cubicBezTo>
                <a:cubicBezTo>
                  <a:pt x="43" y="55"/>
                  <a:pt x="39" y="56"/>
                  <a:pt x="38" y="55"/>
                </a:cubicBezTo>
                <a:cubicBezTo>
                  <a:pt x="37" y="56"/>
                  <a:pt x="36" y="55"/>
                  <a:pt x="35" y="55"/>
                </a:cubicBezTo>
                <a:cubicBezTo>
                  <a:pt x="33" y="56"/>
                  <a:pt x="29" y="56"/>
                  <a:pt x="32" y="55"/>
                </a:cubicBezTo>
                <a:cubicBezTo>
                  <a:pt x="36" y="55"/>
                  <a:pt x="40" y="55"/>
                  <a:pt x="43" y="54"/>
                </a:cubicBezTo>
                <a:cubicBezTo>
                  <a:pt x="40" y="54"/>
                  <a:pt x="35" y="54"/>
                  <a:pt x="30" y="55"/>
                </a:cubicBezTo>
                <a:cubicBezTo>
                  <a:pt x="31" y="54"/>
                  <a:pt x="30" y="54"/>
                  <a:pt x="29" y="54"/>
                </a:cubicBezTo>
                <a:cubicBezTo>
                  <a:pt x="29" y="55"/>
                  <a:pt x="29" y="54"/>
                  <a:pt x="30" y="54"/>
                </a:cubicBezTo>
                <a:cubicBezTo>
                  <a:pt x="29" y="55"/>
                  <a:pt x="28" y="55"/>
                  <a:pt x="27" y="55"/>
                </a:cubicBezTo>
                <a:cubicBezTo>
                  <a:pt x="29" y="54"/>
                  <a:pt x="30" y="53"/>
                  <a:pt x="32" y="54"/>
                </a:cubicBezTo>
                <a:cubicBezTo>
                  <a:pt x="32" y="54"/>
                  <a:pt x="32" y="53"/>
                  <a:pt x="32" y="53"/>
                </a:cubicBezTo>
                <a:cubicBezTo>
                  <a:pt x="31" y="54"/>
                  <a:pt x="28" y="53"/>
                  <a:pt x="25" y="53"/>
                </a:cubicBezTo>
                <a:cubicBezTo>
                  <a:pt x="26" y="53"/>
                  <a:pt x="28" y="53"/>
                  <a:pt x="28" y="52"/>
                </a:cubicBezTo>
                <a:cubicBezTo>
                  <a:pt x="28" y="52"/>
                  <a:pt x="27" y="52"/>
                  <a:pt x="26" y="52"/>
                </a:cubicBezTo>
                <a:cubicBezTo>
                  <a:pt x="28" y="51"/>
                  <a:pt x="32" y="52"/>
                  <a:pt x="35" y="51"/>
                </a:cubicBezTo>
                <a:cubicBezTo>
                  <a:pt x="34" y="51"/>
                  <a:pt x="31" y="51"/>
                  <a:pt x="30" y="51"/>
                </a:cubicBezTo>
                <a:cubicBezTo>
                  <a:pt x="27" y="51"/>
                  <a:pt x="32" y="50"/>
                  <a:pt x="34" y="50"/>
                </a:cubicBezTo>
                <a:cubicBezTo>
                  <a:pt x="31" y="49"/>
                  <a:pt x="28" y="50"/>
                  <a:pt x="25" y="50"/>
                </a:cubicBezTo>
                <a:cubicBezTo>
                  <a:pt x="30" y="48"/>
                  <a:pt x="39" y="49"/>
                  <a:pt x="44" y="48"/>
                </a:cubicBezTo>
                <a:cubicBezTo>
                  <a:pt x="41" y="46"/>
                  <a:pt x="38" y="48"/>
                  <a:pt x="35" y="47"/>
                </a:cubicBezTo>
                <a:cubicBezTo>
                  <a:pt x="36" y="48"/>
                  <a:pt x="41" y="46"/>
                  <a:pt x="43" y="46"/>
                </a:cubicBezTo>
                <a:cubicBezTo>
                  <a:pt x="43" y="45"/>
                  <a:pt x="38" y="45"/>
                  <a:pt x="41" y="45"/>
                </a:cubicBezTo>
                <a:cubicBezTo>
                  <a:pt x="42" y="45"/>
                  <a:pt x="43" y="45"/>
                  <a:pt x="44" y="45"/>
                </a:cubicBezTo>
                <a:cubicBezTo>
                  <a:pt x="42" y="44"/>
                  <a:pt x="39" y="44"/>
                  <a:pt x="36" y="44"/>
                </a:cubicBezTo>
                <a:cubicBezTo>
                  <a:pt x="32" y="44"/>
                  <a:pt x="31" y="44"/>
                  <a:pt x="35" y="43"/>
                </a:cubicBezTo>
                <a:cubicBezTo>
                  <a:pt x="35" y="43"/>
                  <a:pt x="34" y="44"/>
                  <a:pt x="34" y="43"/>
                </a:cubicBezTo>
                <a:cubicBezTo>
                  <a:pt x="37" y="44"/>
                  <a:pt x="40" y="41"/>
                  <a:pt x="41" y="43"/>
                </a:cubicBezTo>
                <a:cubicBezTo>
                  <a:pt x="48" y="42"/>
                  <a:pt x="51" y="41"/>
                  <a:pt x="59" y="42"/>
                </a:cubicBezTo>
                <a:cubicBezTo>
                  <a:pt x="59" y="42"/>
                  <a:pt x="59" y="42"/>
                  <a:pt x="59" y="42"/>
                </a:cubicBezTo>
                <a:cubicBezTo>
                  <a:pt x="64" y="41"/>
                  <a:pt x="71" y="41"/>
                  <a:pt x="76" y="41"/>
                </a:cubicBezTo>
                <a:cubicBezTo>
                  <a:pt x="73" y="40"/>
                  <a:pt x="67" y="40"/>
                  <a:pt x="66" y="41"/>
                </a:cubicBezTo>
                <a:cubicBezTo>
                  <a:pt x="60" y="40"/>
                  <a:pt x="53" y="41"/>
                  <a:pt x="51" y="41"/>
                </a:cubicBezTo>
                <a:cubicBezTo>
                  <a:pt x="50" y="41"/>
                  <a:pt x="47" y="42"/>
                  <a:pt x="45" y="41"/>
                </a:cubicBezTo>
                <a:cubicBezTo>
                  <a:pt x="43" y="43"/>
                  <a:pt x="37" y="41"/>
                  <a:pt x="35" y="42"/>
                </a:cubicBezTo>
                <a:cubicBezTo>
                  <a:pt x="55" y="39"/>
                  <a:pt x="74" y="40"/>
                  <a:pt x="94" y="37"/>
                </a:cubicBezTo>
                <a:cubicBezTo>
                  <a:pt x="90" y="37"/>
                  <a:pt x="86" y="38"/>
                  <a:pt x="82" y="38"/>
                </a:cubicBezTo>
                <a:cubicBezTo>
                  <a:pt x="81" y="38"/>
                  <a:pt x="81" y="37"/>
                  <a:pt x="81" y="37"/>
                </a:cubicBezTo>
                <a:cubicBezTo>
                  <a:pt x="80" y="37"/>
                  <a:pt x="80" y="37"/>
                  <a:pt x="79" y="37"/>
                </a:cubicBezTo>
                <a:cubicBezTo>
                  <a:pt x="79" y="38"/>
                  <a:pt x="81" y="37"/>
                  <a:pt x="81" y="38"/>
                </a:cubicBezTo>
                <a:cubicBezTo>
                  <a:pt x="80" y="39"/>
                  <a:pt x="74" y="38"/>
                  <a:pt x="73" y="39"/>
                </a:cubicBezTo>
                <a:cubicBezTo>
                  <a:pt x="73" y="37"/>
                  <a:pt x="76" y="38"/>
                  <a:pt x="78" y="37"/>
                </a:cubicBezTo>
                <a:cubicBezTo>
                  <a:pt x="76" y="37"/>
                  <a:pt x="73" y="37"/>
                  <a:pt x="70" y="38"/>
                </a:cubicBezTo>
                <a:cubicBezTo>
                  <a:pt x="70" y="37"/>
                  <a:pt x="70" y="37"/>
                  <a:pt x="70" y="37"/>
                </a:cubicBezTo>
                <a:cubicBezTo>
                  <a:pt x="69" y="37"/>
                  <a:pt x="68" y="37"/>
                  <a:pt x="68" y="38"/>
                </a:cubicBezTo>
                <a:cubicBezTo>
                  <a:pt x="67" y="37"/>
                  <a:pt x="66" y="37"/>
                  <a:pt x="64" y="37"/>
                </a:cubicBezTo>
                <a:cubicBezTo>
                  <a:pt x="63" y="37"/>
                  <a:pt x="64" y="38"/>
                  <a:pt x="63" y="38"/>
                </a:cubicBezTo>
                <a:cubicBezTo>
                  <a:pt x="61" y="38"/>
                  <a:pt x="60" y="39"/>
                  <a:pt x="59" y="38"/>
                </a:cubicBezTo>
                <a:cubicBezTo>
                  <a:pt x="61" y="38"/>
                  <a:pt x="61" y="38"/>
                  <a:pt x="63" y="37"/>
                </a:cubicBezTo>
                <a:cubicBezTo>
                  <a:pt x="55" y="37"/>
                  <a:pt x="48" y="38"/>
                  <a:pt x="41" y="37"/>
                </a:cubicBezTo>
                <a:cubicBezTo>
                  <a:pt x="41" y="38"/>
                  <a:pt x="41" y="38"/>
                  <a:pt x="40" y="38"/>
                </a:cubicBezTo>
                <a:cubicBezTo>
                  <a:pt x="42" y="38"/>
                  <a:pt x="44" y="38"/>
                  <a:pt x="47" y="39"/>
                </a:cubicBezTo>
                <a:cubicBezTo>
                  <a:pt x="48" y="38"/>
                  <a:pt x="46" y="39"/>
                  <a:pt x="45" y="39"/>
                </a:cubicBezTo>
                <a:cubicBezTo>
                  <a:pt x="48" y="40"/>
                  <a:pt x="49" y="39"/>
                  <a:pt x="52" y="39"/>
                </a:cubicBezTo>
                <a:cubicBezTo>
                  <a:pt x="47" y="40"/>
                  <a:pt x="41" y="40"/>
                  <a:pt x="34" y="40"/>
                </a:cubicBezTo>
                <a:cubicBezTo>
                  <a:pt x="35" y="39"/>
                  <a:pt x="37" y="40"/>
                  <a:pt x="39" y="39"/>
                </a:cubicBezTo>
                <a:cubicBezTo>
                  <a:pt x="38" y="39"/>
                  <a:pt x="37" y="40"/>
                  <a:pt x="37" y="39"/>
                </a:cubicBezTo>
                <a:cubicBezTo>
                  <a:pt x="37" y="38"/>
                  <a:pt x="37" y="39"/>
                  <a:pt x="37" y="38"/>
                </a:cubicBezTo>
                <a:cubicBezTo>
                  <a:pt x="38" y="39"/>
                  <a:pt x="39" y="37"/>
                  <a:pt x="40" y="38"/>
                </a:cubicBezTo>
                <a:cubicBezTo>
                  <a:pt x="40" y="39"/>
                  <a:pt x="39" y="38"/>
                  <a:pt x="39" y="39"/>
                </a:cubicBezTo>
                <a:cubicBezTo>
                  <a:pt x="40" y="39"/>
                  <a:pt x="41" y="39"/>
                  <a:pt x="42" y="39"/>
                </a:cubicBezTo>
                <a:cubicBezTo>
                  <a:pt x="41" y="38"/>
                  <a:pt x="41" y="38"/>
                  <a:pt x="41" y="39"/>
                </a:cubicBezTo>
                <a:cubicBezTo>
                  <a:pt x="40" y="39"/>
                  <a:pt x="40" y="38"/>
                  <a:pt x="40" y="38"/>
                </a:cubicBezTo>
                <a:cubicBezTo>
                  <a:pt x="36" y="37"/>
                  <a:pt x="33" y="38"/>
                  <a:pt x="30" y="38"/>
                </a:cubicBezTo>
                <a:cubicBezTo>
                  <a:pt x="30" y="38"/>
                  <a:pt x="31" y="37"/>
                  <a:pt x="29" y="37"/>
                </a:cubicBezTo>
                <a:cubicBezTo>
                  <a:pt x="31" y="37"/>
                  <a:pt x="39" y="36"/>
                  <a:pt x="43" y="36"/>
                </a:cubicBezTo>
                <a:cubicBezTo>
                  <a:pt x="42" y="35"/>
                  <a:pt x="40" y="35"/>
                  <a:pt x="39" y="36"/>
                </a:cubicBezTo>
                <a:cubicBezTo>
                  <a:pt x="38" y="36"/>
                  <a:pt x="38" y="36"/>
                  <a:pt x="38" y="35"/>
                </a:cubicBezTo>
                <a:cubicBezTo>
                  <a:pt x="34" y="36"/>
                  <a:pt x="32" y="35"/>
                  <a:pt x="28" y="36"/>
                </a:cubicBezTo>
                <a:cubicBezTo>
                  <a:pt x="30" y="35"/>
                  <a:pt x="32" y="34"/>
                  <a:pt x="34" y="35"/>
                </a:cubicBezTo>
                <a:cubicBezTo>
                  <a:pt x="34" y="34"/>
                  <a:pt x="38" y="34"/>
                  <a:pt x="37" y="35"/>
                </a:cubicBezTo>
                <a:cubicBezTo>
                  <a:pt x="38" y="34"/>
                  <a:pt x="39" y="36"/>
                  <a:pt x="40" y="34"/>
                </a:cubicBezTo>
                <a:cubicBezTo>
                  <a:pt x="43" y="34"/>
                  <a:pt x="45" y="34"/>
                  <a:pt x="48" y="34"/>
                </a:cubicBezTo>
                <a:cubicBezTo>
                  <a:pt x="48" y="34"/>
                  <a:pt x="48" y="34"/>
                  <a:pt x="49" y="33"/>
                </a:cubicBezTo>
                <a:cubicBezTo>
                  <a:pt x="46" y="33"/>
                  <a:pt x="42" y="33"/>
                  <a:pt x="39" y="33"/>
                </a:cubicBezTo>
                <a:cubicBezTo>
                  <a:pt x="39" y="33"/>
                  <a:pt x="40" y="33"/>
                  <a:pt x="40" y="33"/>
                </a:cubicBezTo>
                <a:cubicBezTo>
                  <a:pt x="39" y="33"/>
                  <a:pt x="36" y="32"/>
                  <a:pt x="34" y="33"/>
                </a:cubicBezTo>
                <a:cubicBezTo>
                  <a:pt x="37" y="32"/>
                  <a:pt x="42" y="32"/>
                  <a:pt x="44" y="32"/>
                </a:cubicBezTo>
                <a:cubicBezTo>
                  <a:pt x="44" y="32"/>
                  <a:pt x="44" y="32"/>
                  <a:pt x="43" y="32"/>
                </a:cubicBezTo>
                <a:cubicBezTo>
                  <a:pt x="63" y="31"/>
                  <a:pt x="84" y="30"/>
                  <a:pt x="104" y="29"/>
                </a:cubicBezTo>
                <a:cubicBezTo>
                  <a:pt x="104" y="28"/>
                  <a:pt x="103" y="29"/>
                  <a:pt x="102" y="28"/>
                </a:cubicBezTo>
                <a:cubicBezTo>
                  <a:pt x="110" y="27"/>
                  <a:pt x="119" y="28"/>
                  <a:pt x="124" y="27"/>
                </a:cubicBezTo>
                <a:cubicBezTo>
                  <a:pt x="124" y="28"/>
                  <a:pt x="125" y="27"/>
                  <a:pt x="125" y="28"/>
                </a:cubicBezTo>
                <a:cubicBezTo>
                  <a:pt x="126" y="28"/>
                  <a:pt x="125" y="27"/>
                  <a:pt x="125" y="27"/>
                </a:cubicBezTo>
                <a:cubicBezTo>
                  <a:pt x="126" y="27"/>
                  <a:pt x="126" y="28"/>
                  <a:pt x="127" y="27"/>
                </a:cubicBezTo>
                <a:cubicBezTo>
                  <a:pt x="127" y="27"/>
                  <a:pt x="127" y="27"/>
                  <a:pt x="126" y="27"/>
                </a:cubicBezTo>
                <a:cubicBezTo>
                  <a:pt x="130" y="26"/>
                  <a:pt x="135" y="26"/>
                  <a:pt x="140" y="26"/>
                </a:cubicBezTo>
                <a:cubicBezTo>
                  <a:pt x="138" y="24"/>
                  <a:pt x="135" y="25"/>
                  <a:pt x="133" y="25"/>
                </a:cubicBezTo>
                <a:cubicBezTo>
                  <a:pt x="131" y="25"/>
                  <a:pt x="129" y="25"/>
                  <a:pt x="127" y="25"/>
                </a:cubicBezTo>
                <a:cubicBezTo>
                  <a:pt x="127" y="24"/>
                  <a:pt x="128" y="25"/>
                  <a:pt x="128" y="25"/>
                </a:cubicBezTo>
                <a:cubicBezTo>
                  <a:pt x="127" y="23"/>
                  <a:pt x="126" y="24"/>
                  <a:pt x="124" y="24"/>
                </a:cubicBezTo>
                <a:cubicBezTo>
                  <a:pt x="124" y="25"/>
                  <a:pt x="126" y="24"/>
                  <a:pt x="126" y="25"/>
                </a:cubicBezTo>
                <a:cubicBezTo>
                  <a:pt x="126" y="26"/>
                  <a:pt x="125" y="24"/>
                  <a:pt x="124" y="25"/>
                </a:cubicBezTo>
                <a:cubicBezTo>
                  <a:pt x="124" y="25"/>
                  <a:pt x="123" y="25"/>
                  <a:pt x="124" y="24"/>
                </a:cubicBezTo>
                <a:cubicBezTo>
                  <a:pt x="122" y="24"/>
                  <a:pt x="121" y="24"/>
                  <a:pt x="119" y="24"/>
                </a:cubicBezTo>
                <a:cubicBezTo>
                  <a:pt x="122" y="23"/>
                  <a:pt x="123" y="24"/>
                  <a:pt x="126" y="23"/>
                </a:cubicBezTo>
                <a:cubicBezTo>
                  <a:pt x="126" y="22"/>
                  <a:pt x="126" y="23"/>
                  <a:pt x="128" y="23"/>
                </a:cubicBezTo>
                <a:cubicBezTo>
                  <a:pt x="124" y="21"/>
                  <a:pt x="120" y="24"/>
                  <a:pt x="116" y="22"/>
                </a:cubicBezTo>
                <a:cubicBezTo>
                  <a:pt x="113" y="23"/>
                  <a:pt x="109" y="23"/>
                  <a:pt x="106" y="24"/>
                </a:cubicBezTo>
                <a:cubicBezTo>
                  <a:pt x="105" y="24"/>
                  <a:pt x="108" y="24"/>
                  <a:pt x="107" y="22"/>
                </a:cubicBezTo>
                <a:cubicBezTo>
                  <a:pt x="111" y="23"/>
                  <a:pt x="114" y="21"/>
                  <a:pt x="117" y="22"/>
                </a:cubicBezTo>
                <a:cubicBezTo>
                  <a:pt x="117" y="21"/>
                  <a:pt x="119" y="23"/>
                  <a:pt x="119" y="22"/>
                </a:cubicBezTo>
                <a:cubicBezTo>
                  <a:pt x="122" y="22"/>
                  <a:pt x="124" y="22"/>
                  <a:pt x="126" y="21"/>
                </a:cubicBezTo>
                <a:cubicBezTo>
                  <a:pt x="124" y="20"/>
                  <a:pt x="120" y="21"/>
                  <a:pt x="118" y="21"/>
                </a:cubicBezTo>
                <a:cubicBezTo>
                  <a:pt x="112" y="22"/>
                  <a:pt x="106" y="21"/>
                  <a:pt x="98" y="22"/>
                </a:cubicBezTo>
                <a:cubicBezTo>
                  <a:pt x="92" y="23"/>
                  <a:pt x="86" y="22"/>
                  <a:pt x="82" y="23"/>
                </a:cubicBezTo>
                <a:cubicBezTo>
                  <a:pt x="82" y="23"/>
                  <a:pt x="82" y="23"/>
                  <a:pt x="82" y="23"/>
                </a:cubicBezTo>
                <a:cubicBezTo>
                  <a:pt x="79" y="23"/>
                  <a:pt x="74" y="23"/>
                  <a:pt x="70" y="24"/>
                </a:cubicBezTo>
                <a:cubicBezTo>
                  <a:pt x="65" y="24"/>
                  <a:pt x="60" y="24"/>
                  <a:pt x="56" y="24"/>
                </a:cubicBezTo>
                <a:cubicBezTo>
                  <a:pt x="55" y="24"/>
                  <a:pt x="53" y="25"/>
                  <a:pt x="53" y="25"/>
                </a:cubicBezTo>
                <a:cubicBezTo>
                  <a:pt x="46" y="26"/>
                  <a:pt x="38" y="25"/>
                  <a:pt x="30" y="26"/>
                </a:cubicBezTo>
                <a:cubicBezTo>
                  <a:pt x="29" y="25"/>
                  <a:pt x="31" y="26"/>
                  <a:pt x="32" y="26"/>
                </a:cubicBezTo>
                <a:cubicBezTo>
                  <a:pt x="40" y="24"/>
                  <a:pt x="49" y="25"/>
                  <a:pt x="58" y="23"/>
                </a:cubicBezTo>
                <a:cubicBezTo>
                  <a:pt x="58" y="24"/>
                  <a:pt x="59" y="23"/>
                  <a:pt x="59" y="24"/>
                </a:cubicBezTo>
                <a:cubicBezTo>
                  <a:pt x="60" y="24"/>
                  <a:pt x="61" y="24"/>
                  <a:pt x="61" y="23"/>
                </a:cubicBezTo>
                <a:cubicBezTo>
                  <a:pt x="61" y="24"/>
                  <a:pt x="62" y="23"/>
                  <a:pt x="62" y="24"/>
                </a:cubicBezTo>
                <a:cubicBezTo>
                  <a:pt x="63" y="24"/>
                  <a:pt x="63" y="23"/>
                  <a:pt x="63" y="23"/>
                </a:cubicBezTo>
                <a:cubicBezTo>
                  <a:pt x="65" y="24"/>
                  <a:pt x="69" y="21"/>
                  <a:pt x="73" y="22"/>
                </a:cubicBezTo>
                <a:cubicBezTo>
                  <a:pt x="74" y="22"/>
                  <a:pt x="82" y="21"/>
                  <a:pt x="85" y="21"/>
                </a:cubicBezTo>
                <a:cubicBezTo>
                  <a:pt x="96" y="20"/>
                  <a:pt x="109" y="20"/>
                  <a:pt x="119" y="19"/>
                </a:cubicBezTo>
                <a:cubicBezTo>
                  <a:pt x="121" y="19"/>
                  <a:pt x="124" y="19"/>
                  <a:pt x="126" y="18"/>
                </a:cubicBezTo>
                <a:cubicBezTo>
                  <a:pt x="126" y="17"/>
                  <a:pt x="124" y="19"/>
                  <a:pt x="124" y="17"/>
                </a:cubicBezTo>
                <a:cubicBezTo>
                  <a:pt x="124" y="18"/>
                  <a:pt x="124" y="18"/>
                  <a:pt x="124" y="18"/>
                </a:cubicBezTo>
                <a:cubicBezTo>
                  <a:pt x="123" y="18"/>
                  <a:pt x="122" y="19"/>
                  <a:pt x="122" y="18"/>
                </a:cubicBezTo>
                <a:cubicBezTo>
                  <a:pt x="108" y="19"/>
                  <a:pt x="92" y="19"/>
                  <a:pt x="76" y="21"/>
                </a:cubicBezTo>
                <a:cubicBezTo>
                  <a:pt x="87" y="19"/>
                  <a:pt x="102" y="19"/>
                  <a:pt x="112" y="17"/>
                </a:cubicBezTo>
                <a:cubicBezTo>
                  <a:pt x="112" y="16"/>
                  <a:pt x="109" y="18"/>
                  <a:pt x="110" y="17"/>
                </a:cubicBezTo>
                <a:cubicBezTo>
                  <a:pt x="107" y="18"/>
                  <a:pt x="105" y="17"/>
                  <a:pt x="101" y="17"/>
                </a:cubicBezTo>
                <a:cubicBezTo>
                  <a:pt x="106" y="16"/>
                  <a:pt x="113" y="16"/>
                  <a:pt x="118" y="15"/>
                </a:cubicBezTo>
                <a:cubicBezTo>
                  <a:pt x="121" y="15"/>
                  <a:pt x="124" y="15"/>
                  <a:pt x="127" y="14"/>
                </a:cubicBezTo>
                <a:cubicBezTo>
                  <a:pt x="127" y="15"/>
                  <a:pt x="129" y="15"/>
                  <a:pt x="130" y="14"/>
                </a:cubicBezTo>
                <a:cubicBezTo>
                  <a:pt x="133" y="15"/>
                  <a:pt x="137" y="13"/>
                  <a:pt x="139" y="14"/>
                </a:cubicBezTo>
                <a:cubicBezTo>
                  <a:pt x="140" y="13"/>
                  <a:pt x="143" y="12"/>
                  <a:pt x="144" y="14"/>
                </a:cubicBezTo>
                <a:cubicBezTo>
                  <a:pt x="145" y="13"/>
                  <a:pt x="147" y="14"/>
                  <a:pt x="148" y="13"/>
                </a:cubicBezTo>
                <a:cubicBezTo>
                  <a:pt x="148" y="13"/>
                  <a:pt x="148" y="13"/>
                  <a:pt x="148" y="13"/>
                </a:cubicBezTo>
                <a:cubicBezTo>
                  <a:pt x="148" y="13"/>
                  <a:pt x="148" y="13"/>
                  <a:pt x="148" y="13"/>
                </a:cubicBezTo>
                <a:cubicBezTo>
                  <a:pt x="149" y="13"/>
                  <a:pt x="150" y="13"/>
                  <a:pt x="151" y="12"/>
                </a:cubicBezTo>
                <a:cubicBezTo>
                  <a:pt x="155" y="12"/>
                  <a:pt x="160" y="12"/>
                  <a:pt x="164" y="12"/>
                </a:cubicBezTo>
                <a:cubicBezTo>
                  <a:pt x="170" y="11"/>
                  <a:pt x="173" y="13"/>
                  <a:pt x="176" y="12"/>
                </a:cubicBezTo>
                <a:cubicBezTo>
                  <a:pt x="176" y="12"/>
                  <a:pt x="175" y="12"/>
                  <a:pt x="174" y="12"/>
                </a:cubicBezTo>
                <a:cubicBezTo>
                  <a:pt x="174" y="12"/>
                  <a:pt x="175" y="11"/>
                  <a:pt x="175" y="11"/>
                </a:cubicBezTo>
                <a:cubicBezTo>
                  <a:pt x="176" y="12"/>
                  <a:pt x="180" y="13"/>
                  <a:pt x="182" y="11"/>
                </a:cubicBezTo>
                <a:cubicBezTo>
                  <a:pt x="185" y="12"/>
                  <a:pt x="190" y="12"/>
                  <a:pt x="192" y="11"/>
                </a:cubicBezTo>
                <a:cubicBezTo>
                  <a:pt x="192" y="12"/>
                  <a:pt x="195" y="11"/>
                  <a:pt x="195" y="12"/>
                </a:cubicBezTo>
                <a:cubicBezTo>
                  <a:pt x="197" y="9"/>
                  <a:pt x="202" y="12"/>
                  <a:pt x="204" y="10"/>
                </a:cubicBezTo>
                <a:cubicBezTo>
                  <a:pt x="204" y="10"/>
                  <a:pt x="205" y="11"/>
                  <a:pt x="206" y="10"/>
                </a:cubicBezTo>
                <a:cubicBezTo>
                  <a:pt x="205" y="9"/>
                  <a:pt x="212" y="10"/>
                  <a:pt x="214" y="10"/>
                </a:cubicBezTo>
                <a:cubicBezTo>
                  <a:pt x="217" y="10"/>
                  <a:pt x="223" y="9"/>
                  <a:pt x="226" y="10"/>
                </a:cubicBezTo>
                <a:cubicBezTo>
                  <a:pt x="227" y="9"/>
                  <a:pt x="225" y="9"/>
                  <a:pt x="225" y="9"/>
                </a:cubicBezTo>
                <a:cubicBezTo>
                  <a:pt x="226" y="7"/>
                  <a:pt x="229" y="9"/>
                  <a:pt x="229" y="9"/>
                </a:cubicBezTo>
                <a:cubicBezTo>
                  <a:pt x="231" y="10"/>
                  <a:pt x="234" y="10"/>
                  <a:pt x="235" y="9"/>
                </a:cubicBezTo>
                <a:cubicBezTo>
                  <a:pt x="236" y="9"/>
                  <a:pt x="235" y="10"/>
                  <a:pt x="236" y="10"/>
                </a:cubicBezTo>
                <a:cubicBezTo>
                  <a:pt x="237" y="10"/>
                  <a:pt x="237" y="9"/>
                  <a:pt x="237" y="8"/>
                </a:cubicBezTo>
                <a:cubicBezTo>
                  <a:pt x="238" y="8"/>
                  <a:pt x="237" y="9"/>
                  <a:pt x="238" y="10"/>
                </a:cubicBezTo>
                <a:cubicBezTo>
                  <a:pt x="240" y="10"/>
                  <a:pt x="243" y="10"/>
                  <a:pt x="244" y="9"/>
                </a:cubicBezTo>
                <a:cubicBezTo>
                  <a:pt x="243" y="10"/>
                  <a:pt x="243" y="10"/>
                  <a:pt x="244" y="10"/>
                </a:cubicBezTo>
                <a:cubicBezTo>
                  <a:pt x="245" y="9"/>
                  <a:pt x="245" y="9"/>
                  <a:pt x="245" y="8"/>
                </a:cubicBezTo>
                <a:cubicBezTo>
                  <a:pt x="246" y="8"/>
                  <a:pt x="246" y="9"/>
                  <a:pt x="248" y="8"/>
                </a:cubicBezTo>
                <a:cubicBezTo>
                  <a:pt x="247" y="9"/>
                  <a:pt x="248" y="10"/>
                  <a:pt x="248" y="9"/>
                </a:cubicBezTo>
                <a:cubicBezTo>
                  <a:pt x="249" y="9"/>
                  <a:pt x="248" y="9"/>
                  <a:pt x="248" y="8"/>
                </a:cubicBezTo>
                <a:cubicBezTo>
                  <a:pt x="249" y="8"/>
                  <a:pt x="249" y="9"/>
                  <a:pt x="249" y="9"/>
                </a:cubicBezTo>
                <a:cubicBezTo>
                  <a:pt x="250" y="9"/>
                  <a:pt x="249" y="8"/>
                  <a:pt x="250" y="8"/>
                </a:cubicBezTo>
                <a:cubicBezTo>
                  <a:pt x="251" y="9"/>
                  <a:pt x="253" y="8"/>
                  <a:pt x="255" y="8"/>
                </a:cubicBezTo>
                <a:cubicBezTo>
                  <a:pt x="255" y="9"/>
                  <a:pt x="255" y="9"/>
                  <a:pt x="255" y="9"/>
                </a:cubicBezTo>
                <a:cubicBezTo>
                  <a:pt x="256" y="9"/>
                  <a:pt x="256" y="9"/>
                  <a:pt x="256" y="8"/>
                </a:cubicBezTo>
                <a:cubicBezTo>
                  <a:pt x="256" y="9"/>
                  <a:pt x="256" y="9"/>
                  <a:pt x="256" y="9"/>
                </a:cubicBezTo>
                <a:cubicBezTo>
                  <a:pt x="257" y="9"/>
                  <a:pt x="257" y="9"/>
                  <a:pt x="257" y="8"/>
                </a:cubicBezTo>
                <a:cubicBezTo>
                  <a:pt x="273" y="9"/>
                  <a:pt x="285" y="8"/>
                  <a:pt x="299" y="10"/>
                </a:cubicBezTo>
                <a:cubicBezTo>
                  <a:pt x="302" y="9"/>
                  <a:pt x="308" y="9"/>
                  <a:pt x="310" y="10"/>
                </a:cubicBezTo>
                <a:cubicBezTo>
                  <a:pt x="311" y="10"/>
                  <a:pt x="310" y="10"/>
                  <a:pt x="310" y="9"/>
                </a:cubicBezTo>
                <a:cubicBezTo>
                  <a:pt x="311" y="10"/>
                  <a:pt x="313" y="9"/>
                  <a:pt x="313" y="10"/>
                </a:cubicBezTo>
                <a:cubicBezTo>
                  <a:pt x="314" y="9"/>
                  <a:pt x="316" y="10"/>
                  <a:pt x="316" y="9"/>
                </a:cubicBezTo>
                <a:cubicBezTo>
                  <a:pt x="313" y="9"/>
                  <a:pt x="312" y="8"/>
                  <a:pt x="310" y="8"/>
                </a:cubicBezTo>
                <a:cubicBezTo>
                  <a:pt x="310" y="8"/>
                  <a:pt x="310" y="8"/>
                  <a:pt x="310" y="7"/>
                </a:cubicBezTo>
                <a:cubicBezTo>
                  <a:pt x="309" y="8"/>
                  <a:pt x="308" y="7"/>
                  <a:pt x="307" y="7"/>
                </a:cubicBezTo>
                <a:cubicBezTo>
                  <a:pt x="306" y="8"/>
                  <a:pt x="308" y="7"/>
                  <a:pt x="308" y="8"/>
                </a:cubicBezTo>
                <a:cubicBezTo>
                  <a:pt x="308" y="8"/>
                  <a:pt x="307" y="8"/>
                  <a:pt x="307" y="8"/>
                </a:cubicBezTo>
                <a:cubicBezTo>
                  <a:pt x="307" y="8"/>
                  <a:pt x="306" y="8"/>
                  <a:pt x="306" y="7"/>
                </a:cubicBezTo>
                <a:cubicBezTo>
                  <a:pt x="306" y="7"/>
                  <a:pt x="306" y="8"/>
                  <a:pt x="305" y="8"/>
                </a:cubicBezTo>
                <a:cubicBezTo>
                  <a:pt x="304" y="8"/>
                  <a:pt x="304" y="8"/>
                  <a:pt x="303" y="8"/>
                </a:cubicBezTo>
                <a:cubicBezTo>
                  <a:pt x="302" y="8"/>
                  <a:pt x="302" y="9"/>
                  <a:pt x="302" y="9"/>
                </a:cubicBezTo>
                <a:cubicBezTo>
                  <a:pt x="300" y="8"/>
                  <a:pt x="299" y="9"/>
                  <a:pt x="298" y="7"/>
                </a:cubicBezTo>
                <a:cubicBezTo>
                  <a:pt x="296" y="8"/>
                  <a:pt x="294" y="8"/>
                  <a:pt x="291" y="8"/>
                </a:cubicBezTo>
                <a:cubicBezTo>
                  <a:pt x="292" y="7"/>
                  <a:pt x="289" y="7"/>
                  <a:pt x="289" y="7"/>
                </a:cubicBezTo>
                <a:cubicBezTo>
                  <a:pt x="289" y="7"/>
                  <a:pt x="289" y="7"/>
                  <a:pt x="289" y="8"/>
                </a:cubicBezTo>
                <a:cubicBezTo>
                  <a:pt x="288" y="8"/>
                  <a:pt x="288" y="6"/>
                  <a:pt x="288" y="8"/>
                </a:cubicBezTo>
                <a:cubicBezTo>
                  <a:pt x="286" y="8"/>
                  <a:pt x="285" y="8"/>
                  <a:pt x="284" y="8"/>
                </a:cubicBezTo>
                <a:cubicBezTo>
                  <a:pt x="284" y="7"/>
                  <a:pt x="284" y="7"/>
                  <a:pt x="284" y="7"/>
                </a:cubicBezTo>
                <a:cubicBezTo>
                  <a:pt x="282" y="6"/>
                  <a:pt x="280" y="6"/>
                  <a:pt x="276" y="6"/>
                </a:cubicBezTo>
                <a:cubicBezTo>
                  <a:pt x="276" y="6"/>
                  <a:pt x="276" y="7"/>
                  <a:pt x="276" y="7"/>
                </a:cubicBezTo>
                <a:cubicBezTo>
                  <a:pt x="277" y="7"/>
                  <a:pt x="278" y="7"/>
                  <a:pt x="278" y="7"/>
                </a:cubicBezTo>
                <a:cubicBezTo>
                  <a:pt x="274" y="8"/>
                  <a:pt x="271" y="7"/>
                  <a:pt x="267" y="8"/>
                </a:cubicBezTo>
                <a:cubicBezTo>
                  <a:pt x="267" y="7"/>
                  <a:pt x="267" y="7"/>
                  <a:pt x="267" y="6"/>
                </a:cubicBezTo>
                <a:cubicBezTo>
                  <a:pt x="269" y="7"/>
                  <a:pt x="273" y="7"/>
                  <a:pt x="275" y="7"/>
                </a:cubicBezTo>
                <a:cubicBezTo>
                  <a:pt x="272" y="5"/>
                  <a:pt x="268" y="6"/>
                  <a:pt x="264" y="6"/>
                </a:cubicBezTo>
                <a:cubicBezTo>
                  <a:pt x="263" y="6"/>
                  <a:pt x="261" y="5"/>
                  <a:pt x="260" y="6"/>
                </a:cubicBezTo>
                <a:cubicBezTo>
                  <a:pt x="259" y="6"/>
                  <a:pt x="261" y="7"/>
                  <a:pt x="259" y="6"/>
                </a:cubicBezTo>
                <a:cubicBezTo>
                  <a:pt x="258" y="5"/>
                  <a:pt x="254" y="7"/>
                  <a:pt x="252" y="5"/>
                </a:cubicBezTo>
                <a:cubicBezTo>
                  <a:pt x="251" y="7"/>
                  <a:pt x="249" y="4"/>
                  <a:pt x="248" y="6"/>
                </a:cubicBezTo>
                <a:cubicBezTo>
                  <a:pt x="248" y="5"/>
                  <a:pt x="248" y="5"/>
                  <a:pt x="247" y="5"/>
                </a:cubicBezTo>
                <a:cubicBezTo>
                  <a:pt x="247" y="5"/>
                  <a:pt x="247" y="5"/>
                  <a:pt x="247" y="5"/>
                </a:cubicBezTo>
                <a:cubicBezTo>
                  <a:pt x="245" y="6"/>
                  <a:pt x="239" y="5"/>
                  <a:pt x="237" y="6"/>
                </a:cubicBezTo>
                <a:cubicBezTo>
                  <a:pt x="236" y="5"/>
                  <a:pt x="233" y="7"/>
                  <a:pt x="230" y="6"/>
                </a:cubicBezTo>
                <a:cubicBezTo>
                  <a:pt x="228" y="3"/>
                  <a:pt x="224" y="5"/>
                  <a:pt x="220" y="4"/>
                </a:cubicBezTo>
                <a:cubicBezTo>
                  <a:pt x="220" y="4"/>
                  <a:pt x="218" y="5"/>
                  <a:pt x="218" y="4"/>
                </a:cubicBezTo>
                <a:cubicBezTo>
                  <a:pt x="224" y="4"/>
                  <a:pt x="230" y="4"/>
                  <a:pt x="234" y="3"/>
                </a:cubicBezTo>
                <a:cubicBezTo>
                  <a:pt x="237" y="5"/>
                  <a:pt x="244" y="3"/>
                  <a:pt x="246" y="4"/>
                </a:cubicBezTo>
                <a:cubicBezTo>
                  <a:pt x="248" y="4"/>
                  <a:pt x="250" y="4"/>
                  <a:pt x="251" y="4"/>
                </a:cubicBezTo>
                <a:cubicBezTo>
                  <a:pt x="251" y="5"/>
                  <a:pt x="250" y="4"/>
                  <a:pt x="250" y="4"/>
                </a:cubicBezTo>
                <a:cubicBezTo>
                  <a:pt x="250" y="5"/>
                  <a:pt x="250" y="5"/>
                  <a:pt x="250" y="5"/>
                </a:cubicBezTo>
                <a:cubicBezTo>
                  <a:pt x="252" y="5"/>
                  <a:pt x="252" y="4"/>
                  <a:pt x="252" y="3"/>
                </a:cubicBezTo>
                <a:cubicBezTo>
                  <a:pt x="249" y="2"/>
                  <a:pt x="247" y="3"/>
                  <a:pt x="244" y="3"/>
                </a:cubicBezTo>
                <a:cubicBezTo>
                  <a:pt x="244" y="2"/>
                  <a:pt x="244" y="2"/>
                  <a:pt x="244" y="1"/>
                </a:cubicBezTo>
                <a:cubicBezTo>
                  <a:pt x="246" y="2"/>
                  <a:pt x="249" y="1"/>
                  <a:pt x="251" y="2"/>
                </a:cubicBezTo>
                <a:cubicBezTo>
                  <a:pt x="251" y="0"/>
                  <a:pt x="248" y="2"/>
                  <a:pt x="248" y="0"/>
                </a:cubicBezTo>
                <a:cubicBezTo>
                  <a:pt x="250" y="1"/>
                  <a:pt x="251" y="0"/>
                  <a:pt x="253" y="1"/>
                </a:cubicBezTo>
                <a:cubicBezTo>
                  <a:pt x="254" y="1"/>
                  <a:pt x="254" y="0"/>
                  <a:pt x="254" y="0"/>
                </a:cubicBezTo>
                <a:cubicBezTo>
                  <a:pt x="255" y="0"/>
                  <a:pt x="254" y="1"/>
                  <a:pt x="254" y="2"/>
                </a:cubicBezTo>
                <a:cubicBezTo>
                  <a:pt x="257" y="1"/>
                  <a:pt x="258" y="2"/>
                  <a:pt x="260" y="1"/>
                </a:cubicBezTo>
                <a:cubicBezTo>
                  <a:pt x="263" y="2"/>
                  <a:pt x="268" y="2"/>
                  <a:pt x="271" y="1"/>
                </a:cubicBezTo>
                <a:cubicBezTo>
                  <a:pt x="273" y="3"/>
                  <a:pt x="274" y="2"/>
                  <a:pt x="276" y="1"/>
                </a:cubicBezTo>
                <a:cubicBezTo>
                  <a:pt x="276" y="2"/>
                  <a:pt x="276" y="2"/>
                  <a:pt x="276" y="2"/>
                </a:cubicBezTo>
                <a:cubicBezTo>
                  <a:pt x="285" y="1"/>
                  <a:pt x="292" y="3"/>
                  <a:pt x="302" y="2"/>
                </a:cubicBezTo>
                <a:cubicBezTo>
                  <a:pt x="302" y="3"/>
                  <a:pt x="305" y="2"/>
                  <a:pt x="306" y="2"/>
                </a:cubicBezTo>
                <a:cubicBezTo>
                  <a:pt x="305" y="2"/>
                  <a:pt x="303" y="2"/>
                  <a:pt x="302" y="2"/>
                </a:cubicBezTo>
                <a:cubicBezTo>
                  <a:pt x="307" y="1"/>
                  <a:pt x="314" y="1"/>
                  <a:pt x="320" y="3"/>
                </a:cubicBezTo>
                <a:cubicBezTo>
                  <a:pt x="321" y="2"/>
                  <a:pt x="328" y="2"/>
                  <a:pt x="330" y="3"/>
                </a:cubicBezTo>
                <a:cubicBezTo>
                  <a:pt x="333" y="3"/>
                  <a:pt x="334" y="3"/>
                  <a:pt x="335" y="3"/>
                </a:cubicBezTo>
                <a:cubicBezTo>
                  <a:pt x="337" y="3"/>
                  <a:pt x="341" y="5"/>
                  <a:pt x="343" y="5"/>
                </a:cubicBezTo>
                <a:cubicBezTo>
                  <a:pt x="345" y="5"/>
                  <a:pt x="347" y="5"/>
                  <a:pt x="348" y="6"/>
                </a:cubicBezTo>
                <a:close/>
                <a:moveTo>
                  <a:pt x="330" y="3"/>
                </a:moveTo>
                <a:cubicBezTo>
                  <a:pt x="329" y="3"/>
                  <a:pt x="329" y="3"/>
                  <a:pt x="329" y="3"/>
                </a:cubicBezTo>
                <a:cubicBezTo>
                  <a:pt x="330" y="4"/>
                  <a:pt x="331" y="5"/>
                  <a:pt x="331" y="3"/>
                </a:cubicBezTo>
                <a:cubicBezTo>
                  <a:pt x="330" y="3"/>
                  <a:pt x="330" y="3"/>
                  <a:pt x="330" y="3"/>
                </a:cubicBezTo>
                <a:close/>
                <a:moveTo>
                  <a:pt x="26" y="87"/>
                </a:moveTo>
                <a:cubicBezTo>
                  <a:pt x="26" y="86"/>
                  <a:pt x="27" y="87"/>
                  <a:pt x="27" y="86"/>
                </a:cubicBezTo>
                <a:cubicBezTo>
                  <a:pt x="26" y="86"/>
                  <a:pt x="26" y="85"/>
                  <a:pt x="25" y="86"/>
                </a:cubicBezTo>
                <a:cubicBezTo>
                  <a:pt x="26" y="87"/>
                  <a:pt x="23" y="85"/>
                  <a:pt x="22" y="86"/>
                </a:cubicBezTo>
                <a:cubicBezTo>
                  <a:pt x="23" y="86"/>
                  <a:pt x="23" y="86"/>
                  <a:pt x="24" y="87"/>
                </a:cubicBezTo>
                <a:cubicBezTo>
                  <a:pt x="25" y="86"/>
                  <a:pt x="26" y="86"/>
                  <a:pt x="26" y="87"/>
                </a:cubicBezTo>
                <a:close/>
                <a:moveTo>
                  <a:pt x="121" y="28"/>
                </a:moveTo>
                <a:cubicBezTo>
                  <a:pt x="122" y="28"/>
                  <a:pt x="124" y="29"/>
                  <a:pt x="124" y="27"/>
                </a:cubicBezTo>
                <a:cubicBezTo>
                  <a:pt x="123" y="27"/>
                  <a:pt x="122" y="27"/>
                  <a:pt x="121" y="28"/>
                </a:cubicBezTo>
                <a:close/>
                <a:moveTo>
                  <a:pt x="259" y="5"/>
                </a:moveTo>
                <a:cubicBezTo>
                  <a:pt x="259" y="5"/>
                  <a:pt x="260" y="5"/>
                  <a:pt x="260" y="4"/>
                </a:cubicBezTo>
                <a:cubicBezTo>
                  <a:pt x="260" y="4"/>
                  <a:pt x="259" y="3"/>
                  <a:pt x="259" y="3"/>
                </a:cubicBezTo>
                <a:cubicBezTo>
                  <a:pt x="259" y="4"/>
                  <a:pt x="260" y="4"/>
                  <a:pt x="259" y="5"/>
                </a:cubicBezTo>
                <a:close/>
                <a:moveTo>
                  <a:pt x="316" y="3"/>
                </a:moveTo>
                <a:cubicBezTo>
                  <a:pt x="316" y="2"/>
                  <a:pt x="315" y="3"/>
                  <a:pt x="314" y="3"/>
                </a:cubicBezTo>
                <a:cubicBezTo>
                  <a:pt x="314" y="4"/>
                  <a:pt x="315" y="3"/>
                  <a:pt x="316" y="3"/>
                </a:cubicBezTo>
                <a:close/>
                <a:moveTo>
                  <a:pt x="324" y="3"/>
                </a:moveTo>
                <a:cubicBezTo>
                  <a:pt x="325" y="3"/>
                  <a:pt x="326" y="4"/>
                  <a:pt x="327" y="4"/>
                </a:cubicBezTo>
                <a:cubicBezTo>
                  <a:pt x="327" y="3"/>
                  <a:pt x="328" y="4"/>
                  <a:pt x="328" y="3"/>
                </a:cubicBezTo>
                <a:cubicBezTo>
                  <a:pt x="327" y="4"/>
                  <a:pt x="326" y="2"/>
                  <a:pt x="324" y="3"/>
                </a:cubicBezTo>
                <a:close/>
                <a:moveTo>
                  <a:pt x="318" y="4"/>
                </a:moveTo>
                <a:cubicBezTo>
                  <a:pt x="319" y="3"/>
                  <a:pt x="318" y="3"/>
                  <a:pt x="317" y="3"/>
                </a:cubicBezTo>
                <a:cubicBezTo>
                  <a:pt x="317" y="4"/>
                  <a:pt x="318" y="3"/>
                  <a:pt x="318" y="4"/>
                </a:cubicBezTo>
                <a:close/>
                <a:moveTo>
                  <a:pt x="323" y="4"/>
                </a:moveTo>
                <a:cubicBezTo>
                  <a:pt x="323" y="3"/>
                  <a:pt x="322" y="3"/>
                  <a:pt x="321" y="3"/>
                </a:cubicBezTo>
                <a:cubicBezTo>
                  <a:pt x="321" y="4"/>
                  <a:pt x="323" y="3"/>
                  <a:pt x="323" y="4"/>
                </a:cubicBezTo>
                <a:close/>
                <a:moveTo>
                  <a:pt x="311" y="5"/>
                </a:moveTo>
                <a:cubicBezTo>
                  <a:pt x="311" y="5"/>
                  <a:pt x="311" y="4"/>
                  <a:pt x="311" y="4"/>
                </a:cubicBezTo>
                <a:cubicBezTo>
                  <a:pt x="311" y="4"/>
                  <a:pt x="310" y="4"/>
                  <a:pt x="310" y="4"/>
                </a:cubicBezTo>
                <a:cubicBezTo>
                  <a:pt x="310" y="5"/>
                  <a:pt x="310" y="5"/>
                  <a:pt x="311" y="5"/>
                </a:cubicBezTo>
                <a:close/>
                <a:moveTo>
                  <a:pt x="322" y="5"/>
                </a:moveTo>
                <a:cubicBezTo>
                  <a:pt x="321" y="5"/>
                  <a:pt x="321" y="4"/>
                  <a:pt x="320" y="5"/>
                </a:cubicBezTo>
                <a:cubicBezTo>
                  <a:pt x="320" y="5"/>
                  <a:pt x="322" y="6"/>
                  <a:pt x="322" y="5"/>
                </a:cubicBezTo>
                <a:close/>
                <a:moveTo>
                  <a:pt x="327" y="6"/>
                </a:moveTo>
                <a:cubicBezTo>
                  <a:pt x="327" y="6"/>
                  <a:pt x="329" y="6"/>
                  <a:pt x="329" y="5"/>
                </a:cubicBezTo>
                <a:cubicBezTo>
                  <a:pt x="329" y="5"/>
                  <a:pt x="327" y="5"/>
                  <a:pt x="327" y="6"/>
                </a:cubicBezTo>
                <a:close/>
                <a:moveTo>
                  <a:pt x="333" y="6"/>
                </a:moveTo>
                <a:cubicBezTo>
                  <a:pt x="334" y="6"/>
                  <a:pt x="334" y="6"/>
                  <a:pt x="334" y="6"/>
                </a:cubicBezTo>
                <a:cubicBezTo>
                  <a:pt x="335" y="5"/>
                  <a:pt x="333" y="5"/>
                  <a:pt x="333" y="6"/>
                </a:cubicBezTo>
                <a:close/>
                <a:moveTo>
                  <a:pt x="276" y="7"/>
                </a:moveTo>
                <a:cubicBezTo>
                  <a:pt x="276" y="6"/>
                  <a:pt x="276" y="6"/>
                  <a:pt x="275" y="6"/>
                </a:cubicBezTo>
                <a:cubicBezTo>
                  <a:pt x="275" y="7"/>
                  <a:pt x="275" y="7"/>
                  <a:pt x="276" y="7"/>
                </a:cubicBezTo>
                <a:close/>
                <a:moveTo>
                  <a:pt x="347" y="7"/>
                </a:moveTo>
                <a:cubicBezTo>
                  <a:pt x="347" y="7"/>
                  <a:pt x="348" y="7"/>
                  <a:pt x="348" y="7"/>
                </a:cubicBezTo>
                <a:cubicBezTo>
                  <a:pt x="348" y="6"/>
                  <a:pt x="347" y="6"/>
                  <a:pt x="347" y="7"/>
                </a:cubicBezTo>
                <a:close/>
                <a:moveTo>
                  <a:pt x="325" y="9"/>
                </a:moveTo>
                <a:cubicBezTo>
                  <a:pt x="326" y="9"/>
                  <a:pt x="327" y="9"/>
                  <a:pt x="326" y="10"/>
                </a:cubicBezTo>
                <a:cubicBezTo>
                  <a:pt x="329" y="10"/>
                  <a:pt x="327" y="8"/>
                  <a:pt x="326" y="8"/>
                </a:cubicBezTo>
                <a:cubicBezTo>
                  <a:pt x="326" y="9"/>
                  <a:pt x="325" y="8"/>
                  <a:pt x="325" y="9"/>
                </a:cubicBezTo>
                <a:close/>
                <a:moveTo>
                  <a:pt x="333" y="10"/>
                </a:moveTo>
                <a:cubicBezTo>
                  <a:pt x="333" y="10"/>
                  <a:pt x="333" y="10"/>
                  <a:pt x="333" y="11"/>
                </a:cubicBezTo>
                <a:cubicBezTo>
                  <a:pt x="334" y="11"/>
                  <a:pt x="335" y="11"/>
                  <a:pt x="335" y="11"/>
                </a:cubicBezTo>
                <a:cubicBezTo>
                  <a:pt x="336" y="10"/>
                  <a:pt x="335" y="10"/>
                  <a:pt x="335" y="9"/>
                </a:cubicBezTo>
                <a:cubicBezTo>
                  <a:pt x="334" y="9"/>
                  <a:pt x="333" y="9"/>
                  <a:pt x="333" y="10"/>
                </a:cubicBezTo>
                <a:close/>
                <a:moveTo>
                  <a:pt x="336" y="11"/>
                </a:moveTo>
                <a:cubicBezTo>
                  <a:pt x="336" y="11"/>
                  <a:pt x="336" y="12"/>
                  <a:pt x="337" y="11"/>
                </a:cubicBezTo>
                <a:cubicBezTo>
                  <a:pt x="337" y="11"/>
                  <a:pt x="337" y="10"/>
                  <a:pt x="336" y="9"/>
                </a:cubicBezTo>
                <a:cubicBezTo>
                  <a:pt x="336" y="10"/>
                  <a:pt x="335" y="10"/>
                  <a:pt x="336" y="11"/>
                </a:cubicBezTo>
                <a:close/>
                <a:moveTo>
                  <a:pt x="343" y="11"/>
                </a:moveTo>
                <a:cubicBezTo>
                  <a:pt x="342" y="11"/>
                  <a:pt x="342" y="10"/>
                  <a:pt x="341" y="10"/>
                </a:cubicBezTo>
                <a:cubicBezTo>
                  <a:pt x="341" y="11"/>
                  <a:pt x="342" y="12"/>
                  <a:pt x="343" y="11"/>
                </a:cubicBezTo>
                <a:close/>
                <a:moveTo>
                  <a:pt x="340" y="11"/>
                </a:moveTo>
                <a:cubicBezTo>
                  <a:pt x="340" y="10"/>
                  <a:pt x="340" y="10"/>
                  <a:pt x="339" y="10"/>
                </a:cubicBezTo>
                <a:cubicBezTo>
                  <a:pt x="339" y="10"/>
                  <a:pt x="339" y="11"/>
                  <a:pt x="340" y="11"/>
                </a:cubicBezTo>
                <a:close/>
                <a:moveTo>
                  <a:pt x="145" y="16"/>
                </a:moveTo>
                <a:cubicBezTo>
                  <a:pt x="144" y="15"/>
                  <a:pt x="146" y="16"/>
                  <a:pt x="146" y="15"/>
                </a:cubicBezTo>
                <a:cubicBezTo>
                  <a:pt x="147" y="16"/>
                  <a:pt x="152" y="16"/>
                  <a:pt x="153" y="15"/>
                </a:cubicBezTo>
                <a:cubicBezTo>
                  <a:pt x="148" y="15"/>
                  <a:pt x="141" y="15"/>
                  <a:pt x="136" y="16"/>
                </a:cubicBezTo>
                <a:cubicBezTo>
                  <a:pt x="136" y="15"/>
                  <a:pt x="135" y="15"/>
                  <a:pt x="135" y="15"/>
                </a:cubicBezTo>
                <a:cubicBezTo>
                  <a:pt x="134" y="15"/>
                  <a:pt x="131" y="16"/>
                  <a:pt x="130" y="15"/>
                </a:cubicBezTo>
                <a:cubicBezTo>
                  <a:pt x="129" y="16"/>
                  <a:pt x="130" y="16"/>
                  <a:pt x="129" y="16"/>
                </a:cubicBezTo>
                <a:cubicBezTo>
                  <a:pt x="129" y="16"/>
                  <a:pt x="129" y="15"/>
                  <a:pt x="129" y="15"/>
                </a:cubicBezTo>
                <a:cubicBezTo>
                  <a:pt x="129" y="16"/>
                  <a:pt x="127" y="15"/>
                  <a:pt x="128" y="16"/>
                </a:cubicBezTo>
                <a:cubicBezTo>
                  <a:pt x="132" y="18"/>
                  <a:pt x="139" y="15"/>
                  <a:pt x="145" y="16"/>
                </a:cubicBezTo>
                <a:close/>
                <a:moveTo>
                  <a:pt x="126" y="18"/>
                </a:moveTo>
                <a:cubicBezTo>
                  <a:pt x="127" y="17"/>
                  <a:pt x="127" y="19"/>
                  <a:pt x="128" y="19"/>
                </a:cubicBezTo>
                <a:cubicBezTo>
                  <a:pt x="127" y="17"/>
                  <a:pt x="131" y="19"/>
                  <a:pt x="131" y="17"/>
                </a:cubicBezTo>
                <a:cubicBezTo>
                  <a:pt x="130" y="18"/>
                  <a:pt x="128" y="17"/>
                  <a:pt x="126" y="18"/>
                </a:cubicBezTo>
                <a:cubicBezTo>
                  <a:pt x="126" y="18"/>
                  <a:pt x="126" y="18"/>
                  <a:pt x="126" y="18"/>
                </a:cubicBezTo>
                <a:cubicBezTo>
                  <a:pt x="126" y="18"/>
                  <a:pt x="126" y="18"/>
                  <a:pt x="126" y="18"/>
                </a:cubicBezTo>
                <a:close/>
                <a:moveTo>
                  <a:pt x="65" y="32"/>
                </a:moveTo>
                <a:cubicBezTo>
                  <a:pt x="65" y="32"/>
                  <a:pt x="63" y="33"/>
                  <a:pt x="64" y="32"/>
                </a:cubicBezTo>
                <a:cubicBezTo>
                  <a:pt x="63" y="32"/>
                  <a:pt x="61" y="32"/>
                  <a:pt x="61" y="33"/>
                </a:cubicBezTo>
                <a:cubicBezTo>
                  <a:pt x="69" y="32"/>
                  <a:pt x="75" y="32"/>
                  <a:pt x="82" y="32"/>
                </a:cubicBezTo>
                <a:cubicBezTo>
                  <a:pt x="84" y="32"/>
                  <a:pt x="87" y="32"/>
                  <a:pt x="89" y="30"/>
                </a:cubicBezTo>
                <a:cubicBezTo>
                  <a:pt x="82" y="31"/>
                  <a:pt x="73" y="31"/>
                  <a:pt x="65" y="32"/>
                </a:cubicBezTo>
                <a:close/>
                <a:moveTo>
                  <a:pt x="91" y="31"/>
                </a:moveTo>
                <a:cubicBezTo>
                  <a:pt x="90" y="31"/>
                  <a:pt x="90" y="30"/>
                  <a:pt x="89" y="30"/>
                </a:cubicBezTo>
                <a:cubicBezTo>
                  <a:pt x="89" y="31"/>
                  <a:pt x="91" y="31"/>
                  <a:pt x="91" y="31"/>
                </a:cubicBezTo>
                <a:close/>
                <a:moveTo>
                  <a:pt x="91" y="31"/>
                </a:moveTo>
                <a:cubicBezTo>
                  <a:pt x="93" y="31"/>
                  <a:pt x="94" y="31"/>
                  <a:pt x="95" y="31"/>
                </a:cubicBezTo>
                <a:cubicBezTo>
                  <a:pt x="94" y="30"/>
                  <a:pt x="92" y="30"/>
                  <a:pt x="91" y="31"/>
                </a:cubicBezTo>
                <a:close/>
                <a:moveTo>
                  <a:pt x="112" y="33"/>
                </a:moveTo>
                <a:cubicBezTo>
                  <a:pt x="112" y="32"/>
                  <a:pt x="117" y="33"/>
                  <a:pt x="118" y="32"/>
                </a:cubicBezTo>
                <a:cubicBezTo>
                  <a:pt x="116" y="32"/>
                  <a:pt x="107" y="31"/>
                  <a:pt x="109" y="32"/>
                </a:cubicBezTo>
                <a:cubicBezTo>
                  <a:pt x="107" y="33"/>
                  <a:pt x="106" y="32"/>
                  <a:pt x="105" y="32"/>
                </a:cubicBezTo>
                <a:cubicBezTo>
                  <a:pt x="102" y="32"/>
                  <a:pt x="98" y="33"/>
                  <a:pt x="95" y="32"/>
                </a:cubicBezTo>
                <a:cubicBezTo>
                  <a:pt x="95" y="33"/>
                  <a:pt x="94" y="33"/>
                  <a:pt x="93" y="33"/>
                </a:cubicBezTo>
                <a:cubicBezTo>
                  <a:pt x="93" y="33"/>
                  <a:pt x="94" y="33"/>
                  <a:pt x="94" y="33"/>
                </a:cubicBezTo>
                <a:cubicBezTo>
                  <a:pt x="92" y="34"/>
                  <a:pt x="89" y="32"/>
                  <a:pt x="86" y="34"/>
                </a:cubicBezTo>
                <a:cubicBezTo>
                  <a:pt x="87" y="34"/>
                  <a:pt x="88" y="34"/>
                  <a:pt x="88" y="34"/>
                </a:cubicBezTo>
                <a:cubicBezTo>
                  <a:pt x="89" y="34"/>
                  <a:pt x="90" y="34"/>
                  <a:pt x="91" y="34"/>
                </a:cubicBezTo>
                <a:cubicBezTo>
                  <a:pt x="91" y="34"/>
                  <a:pt x="91" y="34"/>
                  <a:pt x="91" y="34"/>
                </a:cubicBezTo>
                <a:cubicBezTo>
                  <a:pt x="91" y="34"/>
                  <a:pt x="92" y="34"/>
                  <a:pt x="92" y="34"/>
                </a:cubicBezTo>
                <a:cubicBezTo>
                  <a:pt x="92" y="34"/>
                  <a:pt x="92" y="35"/>
                  <a:pt x="92" y="36"/>
                </a:cubicBezTo>
                <a:cubicBezTo>
                  <a:pt x="92" y="35"/>
                  <a:pt x="93" y="35"/>
                  <a:pt x="93" y="35"/>
                </a:cubicBezTo>
                <a:cubicBezTo>
                  <a:pt x="92" y="35"/>
                  <a:pt x="93" y="34"/>
                  <a:pt x="92" y="34"/>
                </a:cubicBezTo>
                <a:cubicBezTo>
                  <a:pt x="93" y="34"/>
                  <a:pt x="94" y="34"/>
                  <a:pt x="94" y="34"/>
                </a:cubicBezTo>
                <a:cubicBezTo>
                  <a:pt x="94" y="34"/>
                  <a:pt x="95" y="34"/>
                  <a:pt x="95" y="35"/>
                </a:cubicBezTo>
                <a:cubicBezTo>
                  <a:pt x="95" y="34"/>
                  <a:pt x="95" y="34"/>
                  <a:pt x="96" y="34"/>
                </a:cubicBezTo>
                <a:cubicBezTo>
                  <a:pt x="96" y="34"/>
                  <a:pt x="95" y="34"/>
                  <a:pt x="96" y="34"/>
                </a:cubicBezTo>
                <a:cubicBezTo>
                  <a:pt x="96" y="33"/>
                  <a:pt x="96" y="34"/>
                  <a:pt x="97" y="34"/>
                </a:cubicBezTo>
                <a:cubicBezTo>
                  <a:pt x="97" y="33"/>
                  <a:pt x="99" y="34"/>
                  <a:pt x="99" y="34"/>
                </a:cubicBezTo>
                <a:cubicBezTo>
                  <a:pt x="102" y="32"/>
                  <a:pt x="108" y="34"/>
                  <a:pt x="112" y="33"/>
                </a:cubicBezTo>
                <a:close/>
                <a:moveTo>
                  <a:pt x="46" y="32"/>
                </a:moveTo>
                <a:cubicBezTo>
                  <a:pt x="48" y="33"/>
                  <a:pt x="49" y="32"/>
                  <a:pt x="50" y="33"/>
                </a:cubicBezTo>
                <a:cubicBezTo>
                  <a:pt x="50" y="32"/>
                  <a:pt x="51" y="32"/>
                  <a:pt x="51" y="32"/>
                </a:cubicBezTo>
                <a:cubicBezTo>
                  <a:pt x="50" y="31"/>
                  <a:pt x="48" y="32"/>
                  <a:pt x="46" y="32"/>
                </a:cubicBezTo>
                <a:close/>
                <a:moveTo>
                  <a:pt x="86" y="33"/>
                </a:moveTo>
                <a:cubicBezTo>
                  <a:pt x="88" y="33"/>
                  <a:pt x="91" y="33"/>
                  <a:pt x="93" y="32"/>
                </a:cubicBezTo>
                <a:cubicBezTo>
                  <a:pt x="82" y="32"/>
                  <a:pt x="74" y="33"/>
                  <a:pt x="63" y="34"/>
                </a:cubicBezTo>
                <a:cubicBezTo>
                  <a:pt x="63" y="35"/>
                  <a:pt x="63" y="35"/>
                  <a:pt x="63" y="35"/>
                </a:cubicBezTo>
                <a:cubicBezTo>
                  <a:pt x="62" y="36"/>
                  <a:pt x="57" y="35"/>
                  <a:pt x="58" y="36"/>
                </a:cubicBezTo>
                <a:cubicBezTo>
                  <a:pt x="60" y="36"/>
                  <a:pt x="63" y="36"/>
                  <a:pt x="64" y="36"/>
                </a:cubicBezTo>
                <a:cubicBezTo>
                  <a:pt x="63" y="36"/>
                  <a:pt x="63" y="35"/>
                  <a:pt x="63" y="35"/>
                </a:cubicBezTo>
                <a:cubicBezTo>
                  <a:pt x="64" y="34"/>
                  <a:pt x="67" y="34"/>
                  <a:pt x="68" y="35"/>
                </a:cubicBezTo>
                <a:cubicBezTo>
                  <a:pt x="67" y="36"/>
                  <a:pt x="64" y="34"/>
                  <a:pt x="64" y="36"/>
                </a:cubicBezTo>
                <a:cubicBezTo>
                  <a:pt x="66" y="35"/>
                  <a:pt x="68" y="36"/>
                  <a:pt x="71" y="36"/>
                </a:cubicBezTo>
                <a:cubicBezTo>
                  <a:pt x="69" y="36"/>
                  <a:pt x="69" y="36"/>
                  <a:pt x="68" y="37"/>
                </a:cubicBezTo>
                <a:cubicBezTo>
                  <a:pt x="68" y="37"/>
                  <a:pt x="70" y="37"/>
                  <a:pt x="71" y="36"/>
                </a:cubicBezTo>
                <a:cubicBezTo>
                  <a:pt x="71" y="37"/>
                  <a:pt x="71" y="36"/>
                  <a:pt x="72" y="36"/>
                </a:cubicBezTo>
                <a:cubicBezTo>
                  <a:pt x="71" y="35"/>
                  <a:pt x="73" y="36"/>
                  <a:pt x="73" y="35"/>
                </a:cubicBezTo>
                <a:cubicBezTo>
                  <a:pt x="71" y="35"/>
                  <a:pt x="70" y="35"/>
                  <a:pt x="69" y="34"/>
                </a:cubicBezTo>
                <a:cubicBezTo>
                  <a:pt x="74" y="34"/>
                  <a:pt x="78" y="33"/>
                  <a:pt x="82" y="35"/>
                </a:cubicBezTo>
                <a:cubicBezTo>
                  <a:pt x="82" y="35"/>
                  <a:pt x="82" y="35"/>
                  <a:pt x="83" y="34"/>
                </a:cubicBezTo>
                <a:cubicBezTo>
                  <a:pt x="82" y="34"/>
                  <a:pt x="82" y="34"/>
                  <a:pt x="82" y="34"/>
                </a:cubicBezTo>
                <a:cubicBezTo>
                  <a:pt x="83" y="35"/>
                  <a:pt x="82" y="33"/>
                  <a:pt x="83" y="33"/>
                </a:cubicBezTo>
                <a:cubicBezTo>
                  <a:pt x="84" y="34"/>
                  <a:pt x="83" y="34"/>
                  <a:pt x="83" y="34"/>
                </a:cubicBezTo>
                <a:cubicBezTo>
                  <a:pt x="85" y="33"/>
                  <a:pt x="88" y="36"/>
                  <a:pt x="86" y="33"/>
                </a:cubicBezTo>
                <a:close/>
                <a:moveTo>
                  <a:pt x="57" y="33"/>
                </a:moveTo>
                <a:cubicBezTo>
                  <a:pt x="58" y="33"/>
                  <a:pt x="60" y="33"/>
                  <a:pt x="61" y="33"/>
                </a:cubicBezTo>
                <a:cubicBezTo>
                  <a:pt x="60" y="32"/>
                  <a:pt x="58" y="32"/>
                  <a:pt x="57" y="33"/>
                </a:cubicBezTo>
                <a:close/>
                <a:moveTo>
                  <a:pt x="49" y="33"/>
                </a:moveTo>
                <a:cubicBezTo>
                  <a:pt x="50" y="34"/>
                  <a:pt x="51" y="33"/>
                  <a:pt x="52" y="33"/>
                </a:cubicBezTo>
                <a:cubicBezTo>
                  <a:pt x="52" y="32"/>
                  <a:pt x="50" y="33"/>
                  <a:pt x="49" y="33"/>
                </a:cubicBezTo>
                <a:close/>
                <a:moveTo>
                  <a:pt x="114" y="35"/>
                </a:moveTo>
                <a:cubicBezTo>
                  <a:pt x="114" y="35"/>
                  <a:pt x="115" y="36"/>
                  <a:pt x="115" y="35"/>
                </a:cubicBezTo>
                <a:cubicBezTo>
                  <a:pt x="115" y="35"/>
                  <a:pt x="114" y="34"/>
                  <a:pt x="114" y="35"/>
                </a:cubicBezTo>
                <a:close/>
                <a:moveTo>
                  <a:pt x="119" y="36"/>
                </a:moveTo>
                <a:cubicBezTo>
                  <a:pt x="120" y="37"/>
                  <a:pt x="122" y="36"/>
                  <a:pt x="123" y="36"/>
                </a:cubicBezTo>
                <a:cubicBezTo>
                  <a:pt x="127" y="35"/>
                  <a:pt x="134" y="36"/>
                  <a:pt x="138" y="35"/>
                </a:cubicBezTo>
                <a:cubicBezTo>
                  <a:pt x="132" y="35"/>
                  <a:pt x="126" y="35"/>
                  <a:pt x="119" y="36"/>
                </a:cubicBezTo>
                <a:close/>
                <a:moveTo>
                  <a:pt x="48" y="36"/>
                </a:moveTo>
                <a:cubicBezTo>
                  <a:pt x="48" y="35"/>
                  <a:pt x="50" y="36"/>
                  <a:pt x="49" y="35"/>
                </a:cubicBezTo>
                <a:cubicBezTo>
                  <a:pt x="49" y="35"/>
                  <a:pt x="47" y="34"/>
                  <a:pt x="48" y="36"/>
                </a:cubicBezTo>
                <a:close/>
                <a:moveTo>
                  <a:pt x="107" y="35"/>
                </a:moveTo>
                <a:cubicBezTo>
                  <a:pt x="109" y="36"/>
                  <a:pt x="111" y="36"/>
                  <a:pt x="113" y="35"/>
                </a:cubicBezTo>
                <a:cubicBezTo>
                  <a:pt x="110" y="34"/>
                  <a:pt x="109" y="35"/>
                  <a:pt x="107" y="35"/>
                </a:cubicBezTo>
                <a:close/>
                <a:moveTo>
                  <a:pt x="44" y="35"/>
                </a:moveTo>
                <a:cubicBezTo>
                  <a:pt x="44" y="35"/>
                  <a:pt x="43" y="35"/>
                  <a:pt x="42" y="36"/>
                </a:cubicBezTo>
                <a:cubicBezTo>
                  <a:pt x="43" y="36"/>
                  <a:pt x="43" y="35"/>
                  <a:pt x="43" y="36"/>
                </a:cubicBezTo>
                <a:cubicBezTo>
                  <a:pt x="45" y="36"/>
                  <a:pt x="47" y="37"/>
                  <a:pt x="49" y="36"/>
                </a:cubicBezTo>
                <a:cubicBezTo>
                  <a:pt x="47" y="36"/>
                  <a:pt x="47" y="35"/>
                  <a:pt x="46" y="35"/>
                </a:cubicBezTo>
                <a:cubicBezTo>
                  <a:pt x="47" y="35"/>
                  <a:pt x="46" y="36"/>
                  <a:pt x="46" y="36"/>
                </a:cubicBezTo>
                <a:cubicBezTo>
                  <a:pt x="45" y="35"/>
                  <a:pt x="45" y="36"/>
                  <a:pt x="44" y="35"/>
                </a:cubicBezTo>
                <a:close/>
                <a:moveTo>
                  <a:pt x="51" y="36"/>
                </a:moveTo>
                <a:cubicBezTo>
                  <a:pt x="48" y="36"/>
                  <a:pt x="51" y="37"/>
                  <a:pt x="54" y="36"/>
                </a:cubicBezTo>
                <a:cubicBezTo>
                  <a:pt x="53" y="35"/>
                  <a:pt x="52" y="36"/>
                  <a:pt x="51" y="36"/>
                </a:cubicBezTo>
                <a:close/>
                <a:moveTo>
                  <a:pt x="56" y="36"/>
                </a:moveTo>
                <a:cubicBezTo>
                  <a:pt x="56" y="35"/>
                  <a:pt x="55" y="36"/>
                  <a:pt x="54" y="36"/>
                </a:cubicBezTo>
                <a:cubicBezTo>
                  <a:pt x="54" y="36"/>
                  <a:pt x="56" y="36"/>
                  <a:pt x="56" y="36"/>
                </a:cubicBezTo>
                <a:close/>
                <a:moveTo>
                  <a:pt x="96" y="37"/>
                </a:moveTo>
                <a:cubicBezTo>
                  <a:pt x="96" y="35"/>
                  <a:pt x="100" y="37"/>
                  <a:pt x="101" y="36"/>
                </a:cubicBezTo>
                <a:cubicBezTo>
                  <a:pt x="100" y="36"/>
                  <a:pt x="96" y="35"/>
                  <a:pt x="96" y="37"/>
                </a:cubicBezTo>
                <a:close/>
                <a:moveTo>
                  <a:pt x="118" y="36"/>
                </a:moveTo>
                <a:cubicBezTo>
                  <a:pt x="117" y="36"/>
                  <a:pt x="115" y="36"/>
                  <a:pt x="114" y="36"/>
                </a:cubicBezTo>
                <a:cubicBezTo>
                  <a:pt x="115" y="36"/>
                  <a:pt x="117" y="37"/>
                  <a:pt x="118" y="36"/>
                </a:cubicBezTo>
                <a:close/>
                <a:moveTo>
                  <a:pt x="85" y="37"/>
                </a:moveTo>
                <a:cubicBezTo>
                  <a:pt x="86" y="37"/>
                  <a:pt x="88" y="37"/>
                  <a:pt x="88" y="36"/>
                </a:cubicBezTo>
                <a:cubicBezTo>
                  <a:pt x="87" y="36"/>
                  <a:pt x="85" y="36"/>
                  <a:pt x="85" y="37"/>
                </a:cubicBezTo>
                <a:close/>
                <a:moveTo>
                  <a:pt x="98" y="37"/>
                </a:moveTo>
                <a:cubicBezTo>
                  <a:pt x="98" y="37"/>
                  <a:pt x="102" y="37"/>
                  <a:pt x="102" y="37"/>
                </a:cubicBezTo>
                <a:cubicBezTo>
                  <a:pt x="101" y="37"/>
                  <a:pt x="98" y="36"/>
                  <a:pt x="98" y="37"/>
                </a:cubicBezTo>
                <a:close/>
                <a:moveTo>
                  <a:pt x="104" y="37"/>
                </a:moveTo>
                <a:cubicBezTo>
                  <a:pt x="106" y="37"/>
                  <a:pt x="107" y="37"/>
                  <a:pt x="107" y="37"/>
                </a:cubicBezTo>
                <a:cubicBezTo>
                  <a:pt x="106" y="37"/>
                  <a:pt x="105" y="36"/>
                  <a:pt x="104" y="37"/>
                </a:cubicBezTo>
                <a:close/>
                <a:moveTo>
                  <a:pt x="128" y="38"/>
                </a:moveTo>
                <a:cubicBezTo>
                  <a:pt x="129" y="37"/>
                  <a:pt x="130" y="37"/>
                  <a:pt x="130" y="37"/>
                </a:cubicBezTo>
                <a:cubicBezTo>
                  <a:pt x="130" y="37"/>
                  <a:pt x="130" y="37"/>
                  <a:pt x="130" y="37"/>
                </a:cubicBezTo>
                <a:cubicBezTo>
                  <a:pt x="130" y="37"/>
                  <a:pt x="128" y="37"/>
                  <a:pt x="128" y="38"/>
                </a:cubicBezTo>
                <a:close/>
                <a:moveTo>
                  <a:pt x="39" y="37"/>
                </a:moveTo>
                <a:cubicBezTo>
                  <a:pt x="39" y="36"/>
                  <a:pt x="38" y="37"/>
                  <a:pt x="37" y="37"/>
                </a:cubicBezTo>
                <a:cubicBezTo>
                  <a:pt x="37" y="38"/>
                  <a:pt x="39" y="37"/>
                  <a:pt x="39" y="37"/>
                </a:cubicBezTo>
                <a:close/>
                <a:moveTo>
                  <a:pt x="94" y="38"/>
                </a:moveTo>
                <a:cubicBezTo>
                  <a:pt x="95" y="37"/>
                  <a:pt x="97" y="38"/>
                  <a:pt x="97" y="37"/>
                </a:cubicBezTo>
                <a:cubicBezTo>
                  <a:pt x="96" y="38"/>
                  <a:pt x="95" y="36"/>
                  <a:pt x="94" y="38"/>
                </a:cubicBezTo>
                <a:close/>
                <a:moveTo>
                  <a:pt x="99" y="39"/>
                </a:moveTo>
                <a:cubicBezTo>
                  <a:pt x="107" y="38"/>
                  <a:pt x="115" y="39"/>
                  <a:pt x="123" y="37"/>
                </a:cubicBezTo>
                <a:cubicBezTo>
                  <a:pt x="115" y="38"/>
                  <a:pt x="105" y="37"/>
                  <a:pt x="99" y="39"/>
                </a:cubicBezTo>
                <a:close/>
                <a:moveTo>
                  <a:pt x="138" y="38"/>
                </a:moveTo>
                <a:cubicBezTo>
                  <a:pt x="142" y="38"/>
                  <a:pt x="145" y="38"/>
                  <a:pt x="149" y="38"/>
                </a:cubicBezTo>
                <a:cubicBezTo>
                  <a:pt x="145" y="37"/>
                  <a:pt x="142" y="37"/>
                  <a:pt x="138" y="38"/>
                </a:cubicBezTo>
                <a:close/>
                <a:moveTo>
                  <a:pt x="124" y="39"/>
                </a:moveTo>
                <a:cubicBezTo>
                  <a:pt x="124" y="39"/>
                  <a:pt x="125" y="40"/>
                  <a:pt x="126" y="39"/>
                </a:cubicBezTo>
                <a:cubicBezTo>
                  <a:pt x="125" y="38"/>
                  <a:pt x="123" y="39"/>
                  <a:pt x="124" y="39"/>
                </a:cubicBezTo>
                <a:close/>
                <a:moveTo>
                  <a:pt x="132" y="38"/>
                </a:moveTo>
                <a:cubicBezTo>
                  <a:pt x="131" y="39"/>
                  <a:pt x="128" y="38"/>
                  <a:pt x="126" y="39"/>
                </a:cubicBezTo>
                <a:cubicBezTo>
                  <a:pt x="128" y="38"/>
                  <a:pt x="131" y="40"/>
                  <a:pt x="132" y="38"/>
                </a:cubicBezTo>
                <a:close/>
                <a:moveTo>
                  <a:pt x="92" y="39"/>
                </a:moveTo>
                <a:cubicBezTo>
                  <a:pt x="93" y="40"/>
                  <a:pt x="95" y="40"/>
                  <a:pt x="96" y="39"/>
                </a:cubicBezTo>
                <a:cubicBezTo>
                  <a:pt x="94" y="39"/>
                  <a:pt x="93" y="39"/>
                  <a:pt x="92" y="39"/>
                </a:cubicBezTo>
                <a:cubicBezTo>
                  <a:pt x="93" y="39"/>
                  <a:pt x="92" y="39"/>
                  <a:pt x="92" y="39"/>
                </a:cubicBezTo>
                <a:close/>
                <a:moveTo>
                  <a:pt x="118" y="39"/>
                </a:moveTo>
                <a:cubicBezTo>
                  <a:pt x="119" y="39"/>
                  <a:pt x="120" y="40"/>
                  <a:pt x="120" y="39"/>
                </a:cubicBezTo>
                <a:cubicBezTo>
                  <a:pt x="119" y="38"/>
                  <a:pt x="118" y="39"/>
                  <a:pt x="118" y="39"/>
                </a:cubicBezTo>
                <a:close/>
                <a:moveTo>
                  <a:pt x="39" y="39"/>
                </a:moveTo>
                <a:cubicBezTo>
                  <a:pt x="39" y="39"/>
                  <a:pt x="42" y="40"/>
                  <a:pt x="43" y="39"/>
                </a:cubicBezTo>
                <a:cubicBezTo>
                  <a:pt x="42" y="40"/>
                  <a:pt x="40" y="39"/>
                  <a:pt x="39" y="39"/>
                </a:cubicBezTo>
                <a:close/>
                <a:moveTo>
                  <a:pt x="94" y="40"/>
                </a:moveTo>
                <a:cubicBezTo>
                  <a:pt x="94" y="40"/>
                  <a:pt x="95" y="40"/>
                  <a:pt x="95" y="41"/>
                </a:cubicBezTo>
                <a:cubicBezTo>
                  <a:pt x="91" y="40"/>
                  <a:pt x="87" y="41"/>
                  <a:pt x="85" y="42"/>
                </a:cubicBezTo>
                <a:cubicBezTo>
                  <a:pt x="85" y="42"/>
                  <a:pt x="85" y="43"/>
                  <a:pt x="86" y="43"/>
                </a:cubicBezTo>
                <a:cubicBezTo>
                  <a:pt x="85" y="42"/>
                  <a:pt x="87" y="42"/>
                  <a:pt x="87" y="42"/>
                </a:cubicBezTo>
                <a:cubicBezTo>
                  <a:pt x="93" y="43"/>
                  <a:pt x="97" y="41"/>
                  <a:pt x="102" y="42"/>
                </a:cubicBezTo>
                <a:cubicBezTo>
                  <a:pt x="102" y="42"/>
                  <a:pt x="104" y="42"/>
                  <a:pt x="104" y="42"/>
                </a:cubicBezTo>
                <a:cubicBezTo>
                  <a:pt x="104" y="42"/>
                  <a:pt x="104" y="42"/>
                  <a:pt x="104" y="43"/>
                </a:cubicBezTo>
                <a:cubicBezTo>
                  <a:pt x="107" y="40"/>
                  <a:pt x="112" y="41"/>
                  <a:pt x="117" y="41"/>
                </a:cubicBezTo>
                <a:cubicBezTo>
                  <a:pt x="114" y="40"/>
                  <a:pt x="112" y="41"/>
                  <a:pt x="108" y="40"/>
                </a:cubicBezTo>
                <a:cubicBezTo>
                  <a:pt x="110" y="40"/>
                  <a:pt x="114" y="40"/>
                  <a:pt x="115" y="39"/>
                </a:cubicBezTo>
                <a:cubicBezTo>
                  <a:pt x="108" y="40"/>
                  <a:pt x="101" y="39"/>
                  <a:pt x="94" y="40"/>
                </a:cubicBezTo>
                <a:close/>
                <a:moveTo>
                  <a:pt x="118" y="41"/>
                </a:moveTo>
                <a:cubicBezTo>
                  <a:pt x="119" y="41"/>
                  <a:pt x="122" y="41"/>
                  <a:pt x="121" y="41"/>
                </a:cubicBezTo>
                <a:cubicBezTo>
                  <a:pt x="120" y="41"/>
                  <a:pt x="120" y="40"/>
                  <a:pt x="119" y="40"/>
                </a:cubicBezTo>
                <a:cubicBezTo>
                  <a:pt x="120" y="41"/>
                  <a:pt x="118" y="40"/>
                  <a:pt x="118" y="41"/>
                </a:cubicBezTo>
                <a:close/>
                <a:moveTo>
                  <a:pt x="79" y="42"/>
                </a:moveTo>
                <a:cubicBezTo>
                  <a:pt x="80" y="42"/>
                  <a:pt x="82" y="43"/>
                  <a:pt x="82" y="42"/>
                </a:cubicBezTo>
                <a:cubicBezTo>
                  <a:pt x="81" y="42"/>
                  <a:pt x="80" y="41"/>
                  <a:pt x="79" y="42"/>
                </a:cubicBezTo>
                <a:close/>
                <a:moveTo>
                  <a:pt x="66" y="44"/>
                </a:moveTo>
                <a:cubicBezTo>
                  <a:pt x="66" y="44"/>
                  <a:pt x="66" y="43"/>
                  <a:pt x="66" y="43"/>
                </a:cubicBezTo>
                <a:cubicBezTo>
                  <a:pt x="61" y="44"/>
                  <a:pt x="58" y="43"/>
                  <a:pt x="54" y="44"/>
                </a:cubicBezTo>
                <a:cubicBezTo>
                  <a:pt x="54" y="45"/>
                  <a:pt x="55" y="44"/>
                  <a:pt x="55" y="45"/>
                </a:cubicBezTo>
                <a:cubicBezTo>
                  <a:pt x="52" y="45"/>
                  <a:pt x="49" y="45"/>
                  <a:pt x="45" y="46"/>
                </a:cubicBezTo>
                <a:cubicBezTo>
                  <a:pt x="47" y="46"/>
                  <a:pt x="48" y="45"/>
                  <a:pt x="50" y="46"/>
                </a:cubicBezTo>
                <a:cubicBezTo>
                  <a:pt x="50" y="46"/>
                  <a:pt x="52" y="45"/>
                  <a:pt x="52" y="46"/>
                </a:cubicBezTo>
                <a:cubicBezTo>
                  <a:pt x="52" y="46"/>
                  <a:pt x="51" y="45"/>
                  <a:pt x="51" y="46"/>
                </a:cubicBezTo>
                <a:cubicBezTo>
                  <a:pt x="52" y="46"/>
                  <a:pt x="55" y="46"/>
                  <a:pt x="56" y="47"/>
                </a:cubicBezTo>
                <a:cubicBezTo>
                  <a:pt x="52" y="47"/>
                  <a:pt x="47" y="46"/>
                  <a:pt x="44" y="48"/>
                </a:cubicBezTo>
                <a:cubicBezTo>
                  <a:pt x="50" y="49"/>
                  <a:pt x="55" y="48"/>
                  <a:pt x="61" y="48"/>
                </a:cubicBezTo>
                <a:cubicBezTo>
                  <a:pt x="60" y="48"/>
                  <a:pt x="61" y="49"/>
                  <a:pt x="60" y="49"/>
                </a:cubicBezTo>
                <a:cubicBezTo>
                  <a:pt x="60" y="49"/>
                  <a:pt x="60" y="49"/>
                  <a:pt x="60" y="48"/>
                </a:cubicBezTo>
                <a:cubicBezTo>
                  <a:pt x="58" y="49"/>
                  <a:pt x="56" y="48"/>
                  <a:pt x="54" y="49"/>
                </a:cubicBezTo>
                <a:cubicBezTo>
                  <a:pt x="55" y="49"/>
                  <a:pt x="56" y="49"/>
                  <a:pt x="56" y="50"/>
                </a:cubicBezTo>
                <a:cubicBezTo>
                  <a:pt x="56" y="49"/>
                  <a:pt x="57" y="49"/>
                  <a:pt x="58" y="49"/>
                </a:cubicBezTo>
                <a:cubicBezTo>
                  <a:pt x="57" y="50"/>
                  <a:pt x="59" y="49"/>
                  <a:pt x="59" y="50"/>
                </a:cubicBezTo>
                <a:cubicBezTo>
                  <a:pt x="58" y="50"/>
                  <a:pt x="56" y="50"/>
                  <a:pt x="56" y="51"/>
                </a:cubicBezTo>
                <a:cubicBezTo>
                  <a:pt x="57" y="50"/>
                  <a:pt x="58" y="51"/>
                  <a:pt x="59" y="50"/>
                </a:cubicBezTo>
                <a:cubicBezTo>
                  <a:pt x="59" y="51"/>
                  <a:pt x="62" y="51"/>
                  <a:pt x="62" y="50"/>
                </a:cubicBezTo>
                <a:cubicBezTo>
                  <a:pt x="62" y="51"/>
                  <a:pt x="62" y="51"/>
                  <a:pt x="62" y="51"/>
                </a:cubicBezTo>
                <a:cubicBezTo>
                  <a:pt x="67" y="50"/>
                  <a:pt x="71" y="51"/>
                  <a:pt x="76" y="50"/>
                </a:cubicBezTo>
                <a:cubicBezTo>
                  <a:pt x="76" y="49"/>
                  <a:pt x="73" y="51"/>
                  <a:pt x="74" y="50"/>
                </a:cubicBezTo>
                <a:cubicBezTo>
                  <a:pt x="72" y="50"/>
                  <a:pt x="70" y="50"/>
                  <a:pt x="67" y="50"/>
                </a:cubicBezTo>
                <a:cubicBezTo>
                  <a:pt x="70" y="49"/>
                  <a:pt x="70" y="50"/>
                  <a:pt x="71" y="49"/>
                </a:cubicBezTo>
                <a:cubicBezTo>
                  <a:pt x="69" y="48"/>
                  <a:pt x="65" y="49"/>
                  <a:pt x="63" y="49"/>
                </a:cubicBezTo>
                <a:cubicBezTo>
                  <a:pt x="64" y="49"/>
                  <a:pt x="65" y="49"/>
                  <a:pt x="65" y="48"/>
                </a:cubicBezTo>
                <a:cubicBezTo>
                  <a:pt x="64" y="48"/>
                  <a:pt x="62" y="48"/>
                  <a:pt x="61" y="49"/>
                </a:cubicBezTo>
                <a:cubicBezTo>
                  <a:pt x="61" y="48"/>
                  <a:pt x="61" y="48"/>
                  <a:pt x="61" y="48"/>
                </a:cubicBezTo>
                <a:cubicBezTo>
                  <a:pt x="72" y="47"/>
                  <a:pt x="84" y="46"/>
                  <a:pt x="96" y="46"/>
                </a:cubicBezTo>
                <a:cubicBezTo>
                  <a:pt x="99" y="46"/>
                  <a:pt x="103" y="45"/>
                  <a:pt x="105" y="45"/>
                </a:cubicBezTo>
                <a:cubicBezTo>
                  <a:pt x="106" y="45"/>
                  <a:pt x="108" y="45"/>
                  <a:pt x="107" y="44"/>
                </a:cubicBezTo>
                <a:cubicBezTo>
                  <a:pt x="103" y="44"/>
                  <a:pt x="99" y="45"/>
                  <a:pt x="97" y="44"/>
                </a:cubicBezTo>
                <a:cubicBezTo>
                  <a:pt x="98" y="44"/>
                  <a:pt x="98" y="43"/>
                  <a:pt x="98" y="42"/>
                </a:cubicBezTo>
                <a:cubicBezTo>
                  <a:pt x="98" y="43"/>
                  <a:pt x="96" y="44"/>
                  <a:pt x="95" y="43"/>
                </a:cubicBezTo>
                <a:cubicBezTo>
                  <a:pt x="95" y="43"/>
                  <a:pt x="94" y="44"/>
                  <a:pt x="94" y="44"/>
                </a:cubicBezTo>
                <a:cubicBezTo>
                  <a:pt x="84" y="46"/>
                  <a:pt x="69" y="46"/>
                  <a:pt x="59" y="46"/>
                </a:cubicBezTo>
                <a:cubicBezTo>
                  <a:pt x="59" y="46"/>
                  <a:pt x="58" y="47"/>
                  <a:pt x="57" y="46"/>
                </a:cubicBezTo>
                <a:cubicBezTo>
                  <a:pt x="60" y="45"/>
                  <a:pt x="62" y="46"/>
                  <a:pt x="64" y="44"/>
                </a:cubicBezTo>
                <a:cubicBezTo>
                  <a:pt x="65" y="46"/>
                  <a:pt x="68" y="44"/>
                  <a:pt x="69" y="44"/>
                </a:cubicBezTo>
                <a:cubicBezTo>
                  <a:pt x="67" y="44"/>
                  <a:pt x="68" y="43"/>
                  <a:pt x="68" y="43"/>
                </a:cubicBezTo>
                <a:cubicBezTo>
                  <a:pt x="68" y="43"/>
                  <a:pt x="67" y="43"/>
                  <a:pt x="66" y="44"/>
                </a:cubicBezTo>
                <a:close/>
                <a:moveTo>
                  <a:pt x="76" y="44"/>
                </a:moveTo>
                <a:cubicBezTo>
                  <a:pt x="78" y="44"/>
                  <a:pt x="78" y="43"/>
                  <a:pt x="77" y="43"/>
                </a:cubicBezTo>
                <a:cubicBezTo>
                  <a:pt x="77" y="43"/>
                  <a:pt x="77" y="44"/>
                  <a:pt x="76" y="44"/>
                </a:cubicBezTo>
                <a:close/>
                <a:moveTo>
                  <a:pt x="80" y="44"/>
                </a:moveTo>
                <a:cubicBezTo>
                  <a:pt x="79" y="44"/>
                  <a:pt x="78" y="43"/>
                  <a:pt x="77" y="44"/>
                </a:cubicBezTo>
                <a:cubicBezTo>
                  <a:pt x="80" y="45"/>
                  <a:pt x="83" y="45"/>
                  <a:pt x="84" y="44"/>
                </a:cubicBezTo>
                <a:cubicBezTo>
                  <a:pt x="82" y="44"/>
                  <a:pt x="84" y="43"/>
                  <a:pt x="85" y="43"/>
                </a:cubicBezTo>
                <a:cubicBezTo>
                  <a:pt x="83" y="43"/>
                  <a:pt x="81" y="43"/>
                  <a:pt x="80" y="44"/>
                </a:cubicBezTo>
                <a:close/>
                <a:moveTo>
                  <a:pt x="117" y="44"/>
                </a:moveTo>
                <a:cubicBezTo>
                  <a:pt x="119" y="46"/>
                  <a:pt x="122" y="43"/>
                  <a:pt x="124" y="44"/>
                </a:cubicBezTo>
                <a:cubicBezTo>
                  <a:pt x="123" y="42"/>
                  <a:pt x="119" y="44"/>
                  <a:pt x="117" y="44"/>
                </a:cubicBezTo>
                <a:close/>
                <a:moveTo>
                  <a:pt x="86" y="45"/>
                </a:moveTo>
                <a:cubicBezTo>
                  <a:pt x="86" y="44"/>
                  <a:pt x="89" y="45"/>
                  <a:pt x="89" y="44"/>
                </a:cubicBezTo>
                <a:cubicBezTo>
                  <a:pt x="88" y="43"/>
                  <a:pt x="85" y="44"/>
                  <a:pt x="86" y="45"/>
                </a:cubicBezTo>
                <a:close/>
                <a:moveTo>
                  <a:pt x="48" y="44"/>
                </a:moveTo>
                <a:cubicBezTo>
                  <a:pt x="49" y="45"/>
                  <a:pt x="50" y="45"/>
                  <a:pt x="51" y="44"/>
                </a:cubicBezTo>
                <a:cubicBezTo>
                  <a:pt x="51" y="44"/>
                  <a:pt x="49" y="44"/>
                  <a:pt x="48" y="44"/>
                </a:cubicBezTo>
                <a:close/>
                <a:moveTo>
                  <a:pt x="431" y="46"/>
                </a:moveTo>
                <a:cubicBezTo>
                  <a:pt x="430" y="47"/>
                  <a:pt x="429" y="49"/>
                  <a:pt x="431" y="49"/>
                </a:cubicBezTo>
                <a:cubicBezTo>
                  <a:pt x="432" y="49"/>
                  <a:pt x="432" y="48"/>
                  <a:pt x="433" y="48"/>
                </a:cubicBezTo>
                <a:cubicBezTo>
                  <a:pt x="432" y="46"/>
                  <a:pt x="432" y="45"/>
                  <a:pt x="431" y="46"/>
                </a:cubicBezTo>
                <a:close/>
                <a:moveTo>
                  <a:pt x="94" y="48"/>
                </a:moveTo>
                <a:cubicBezTo>
                  <a:pt x="95" y="49"/>
                  <a:pt x="97" y="48"/>
                  <a:pt x="99" y="48"/>
                </a:cubicBezTo>
                <a:cubicBezTo>
                  <a:pt x="97" y="47"/>
                  <a:pt x="95" y="47"/>
                  <a:pt x="94" y="48"/>
                </a:cubicBezTo>
                <a:close/>
                <a:moveTo>
                  <a:pt x="54" y="50"/>
                </a:moveTo>
                <a:cubicBezTo>
                  <a:pt x="54" y="50"/>
                  <a:pt x="53" y="49"/>
                  <a:pt x="53" y="48"/>
                </a:cubicBezTo>
                <a:cubicBezTo>
                  <a:pt x="51" y="49"/>
                  <a:pt x="50" y="49"/>
                  <a:pt x="48" y="50"/>
                </a:cubicBezTo>
                <a:cubicBezTo>
                  <a:pt x="49" y="50"/>
                  <a:pt x="48" y="50"/>
                  <a:pt x="49" y="50"/>
                </a:cubicBezTo>
                <a:cubicBezTo>
                  <a:pt x="50" y="49"/>
                  <a:pt x="50" y="51"/>
                  <a:pt x="51" y="50"/>
                </a:cubicBezTo>
                <a:cubicBezTo>
                  <a:pt x="51" y="50"/>
                  <a:pt x="51" y="50"/>
                  <a:pt x="51" y="50"/>
                </a:cubicBezTo>
                <a:cubicBezTo>
                  <a:pt x="52" y="51"/>
                  <a:pt x="52" y="49"/>
                  <a:pt x="53" y="49"/>
                </a:cubicBezTo>
                <a:cubicBezTo>
                  <a:pt x="53" y="49"/>
                  <a:pt x="53" y="50"/>
                  <a:pt x="54" y="50"/>
                </a:cubicBezTo>
                <a:close/>
                <a:moveTo>
                  <a:pt x="71" y="49"/>
                </a:moveTo>
                <a:cubicBezTo>
                  <a:pt x="76" y="49"/>
                  <a:pt x="80" y="50"/>
                  <a:pt x="81" y="48"/>
                </a:cubicBezTo>
                <a:cubicBezTo>
                  <a:pt x="77" y="49"/>
                  <a:pt x="74" y="48"/>
                  <a:pt x="71" y="49"/>
                </a:cubicBezTo>
                <a:close/>
                <a:moveTo>
                  <a:pt x="123" y="51"/>
                </a:moveTo>
                <a:cubicBezTo>
                  <a:pt x="124" y="51"/>
                  <a:pt x="124" y="51"/>
                  <a:pt x="124" y="51"/>
                </a:cubicBezTo>
                <a:cubicBezTo>
                  <a:pt x="124" y="51"/>
                  <a:pt x="125" y="50"/>
                  <a:pt x="124" y="50"/>
                </a:cubicBezTo>
                <a:cubicBezTo>
                  <a:pt x="124" y="50"/>
                  <a:pt x="124" y="51"/>
                  <a:pt x="124" y="51"/>
                </a:cubicBezTo>
                <a:cubicBezTo>
                  <a:pt x="124" y="50"/>
                  <a:pt x="123" y="51"/>
                  <a:pt x="123" y="51"/>
                </a:cubicBezTo>
                <a:close/>
                <a:moveTo>
                  <a:pt x="124" y="50"/>
                </a:moveTo>
                <a:cubicBezTo>
                  <a:pt x="122" y="50"/>
                  <a:pt x="120" y="49"/>
                  <a:pt x="119" y="50"/>
                </a:cubicBezTo>
                <a:cubicBezTo>
                  <a:pt x="121" y="50"/>
                  <a:pt x="122" y="52"/>
                  <a:pt x="124" y="50"/>
                </a:cubicBezTo>
                <a:close/>
                <a:moveTo>
                  <a:pt x="109" y="51"/>
                </a:moveTo>
                <a:cubicBezTo>
                  <a:pt x="109" y="51"/>
                  <a:pt x="108" y="51"/>
                  <a:pt x="108" y="52"/>
                </a:cubicBezTo>
                <a:cubicBezTo>
                  <a:pt x="109" y="52"/>
                  <a:pt x="110" y="51"/>
                  <a:pt x="110" y="52"/>
                </a:cubicBezTo>
                <a:cubicBezTo>
                  <a:pt x="109" y="53"/>
                  <a:pt x="106" y="51"/>
                  <a:pt x="105" y="53"/>
                </a:cubicBezTo>
                <a:cubicBezTo>
                  <a:pt x="105" y="53"/>
                  <a:pt x="106" y="53"/>
                  <a:pt x="107" y="53"/>
                </a:cubicBezTo>
                <a:cubicBezTo>
                  <a:pt x="106" y="53"/>
                  <a:pt x="109" y="52"/>
                  <a:pt x="108" y="53"/>
                </a:cubicBezTo>
                <a:cubicBezTo>
                  <a:pt x="110" y="52"/>
                  <a:pt x="113" y="53"/>
                  <a:pt x="114" y="53"/>
                </a:cubicBezTo>
                <a:cubicBezTo>
                  <a:pt x="113" y="53"/>
                  <a:pt x="115" y="52"/>
                  <a:pt x="115" y="53"/>
                </a:cubicBezTo>
                <a:cubicBezTo>
                  <a:pt x="116" y="53"/>
                  <a:pt x="116" y="52"/>
                  <a:pt x="116" y="52"/>
                </a:cubicBezTo>
                <a:cubicBezTo>
                  <a:pt x="115" y="51"/>
                  <a:pt x="114" y="52"/>
                  <a:pt x="114" y="52"/>
                </a:cubicBezTo>
                <a:cubicBezTo>
                  <a:pt x="113" y="53"/>
                  <a:pt x="112" y="51"/>
                  <a:pt x="111" y="52"/>
                </a:cubicBezTo>
                <a:cubicBezTo>
                  <a:pt x="111" y="52"/>
                  <a:pt x="110" y="52"/>
                  <a:pt x="110" y="51"/>
                </a:cubicBezTo>
                <a:cubicBezTo>
                  <a:pt x="111" y="51"/>
                  <a:pt x="111" y="51"/>
                  <a:pt x="112" y="51"/>
                </a:cubicBezTo>
                <a:cubicBezTo>
                  <a:pt x="112" y="51"/>
                  <a:pt x="112" y="50"/>
                  <a:pt x="111" y="50"/>
                </a:cubicBezTo>
                <a:cubicBezTo>
                  <a:pt x="106" y="50"/>
                  <a:pt x="98" y="50"/>
                  <a:pt x="95" y="50"/>
                </a:cubicBezTo>
                <a:cubicBezTo>
                  <a:pt x="96" y="51"/>
                  <a:pt x="91" y="50"/>
                  <a:pt x="90" y="51"/>
                </a:cubicBezTo>
                <a:cubicBezTo>
                  <a:pt x="91" y="51"/>
                  <a:pt x="91" y="51"/>
                  <a:pt x="90" y="52"/>
                </a:cubicBezTo>
                <a:cubicBezTo>
                  <a:pt x="92" y="52"/>
                  <a:pt x="93" y="52"/>
                  <a:pt x="93" y="51"/>
                </a:cubicBezTo>
                <a:cubicBezTo>
                  <a:pt x="93" y="52"/>
                  <a:pt x="94" y="52"/>
                  <a:pt x="95" y="52"/>
                </a:cubicBezTo>
                <a:cubicBezTo>
                  <a:pt x="92" y="52"/>
                  <a:pt x="91" y="52"/>
                  <a:pt x="90" y="54"/>
                </a:cubicBezTo>
                <a:cubicBezTo>
                  <a:pt x="90" y="54"/>
                  <a:pt x="91" y="54"/>
                  <a:pt x="91" y="54"/>
                </a:cubicBezTo>
                <a:cubicBezTo>
                  <a:pt x="91" y="54"/>
                  <a:pt x="91" y="53"/>
                  <a:pt x="91" y="53"/>
                </a:cubicBezTo>
                <a:cubicBezTo>
                  <a:pt x="92" y="54"/>
                  <a:pt x="97" y="53"/>
                  <a:pt x="98" y="53"/>
                </a:cubicBezTo>
                <a:cubicBezTo>
                  <a:pt x="98" y="54"/>
                  <a:pt x="99" y="53"/>
                  <a:pt x="98" y="54"/>
                </a:cubicBezTo>
                <a:cubicBezTo>
                  <a:pt x="97" y="54"/>
                  <a:pt x="96" y="54"/>
                  <a:pt x="95" y="54"/>
                </a:cubicBezTo>
                <a:cubicBezTo>
                  <a:pt x="96" y="54"/>
                  <a:pt x="95" y="55"/>
                  <a:pt x="96" y="55"/>
                </a:cubicBezTo>
                <a:cubicBezTo>
                  <a:pt x="96" y="54"/>
                  <a:pt x="97" y="54"/>
                  <a:pt x="98" y="54"/>
                </a:cubicBezTo>
                <a:cubicBezTo>
                  <a:pt x="98" y="55"/>
                  <a:pt x="99" y="55"/>
                  <a:pt x="99" y="55"/>
                </a:cubicBezTo>
                <a:cubicBezTo>
                  <a:pt x="98" y="55"/>
                  <a:pt x="98" y="55"/>
                  <a:pt x="99" y="56"/>
                </a:cubicBezTo>
                <a:cubicBezTo>
                  <a:pt x="97" y="56"/>
                  <a:pt x="91" y="56"/>
                  <a:pt x="89" y="56"/>
                </a:cubicBezTo>
                <a:cubicBezTo>
                  <a:pt x="87" y="57"/>
                  <a:pt x="84" y="57"/>
                  <a:pt x="82" y="57"/>
                </a:cubicBezTo>
                <a:cubicBezTo>
                  <a:pt x="82" y="57"/>
                  <a:pt x="83" y="57"/>
                  <a:pt x="83" y="56"/>
                </a:cubicBezTo>
                <a:cubicBezTo>
                  <a:pt x="78" y="55"/>
                  <a:pt x="75" y="57"/>
                  <a:pt x="71" y="56"/>
                </a:cubicBezTo>
                <a:cubicBezTo>
                  <a:pt x="71" y="57"/>
                  <a:pt x="71" y="57"/>
                  <a:pt x="71" y="57"/>
                </a:cubicBezTo>
                <a:cubicBezTo>
                  <a:pt x="73" y="57"/>
                  <a:pt x="76" y="57"/>
                  <a:pt x="77" y="57"/>
                </a:cubicBezTo>
                <a:cubicBezTo>
                  <a:pt x="75" y="57"/>
                  <a:pt x="71" y="58"/>
                  <a:pt x="70" y="58"/>
                </a:cubicBezTo>
                <a:cubicBezTo>
                  <a:pt x="70" y="57"/>
                  <a:pt x="71" y="57"/>
                  <a:pt x="71" y="57"/>
                </a:cubicBezTo>
                <a:cubicBezTo>
                  <a:pt x="71" y="56"/>
                  <a:pt x="70" y="57"/>
                  <a:pt x="70" y="56"/>
                </a:cubicBezTo>
                <a:cubicBezTo>
                  <a:pt x="70" y="57"/>
                  <a:pt x="69" y="58"/>
                  <a:pt x="69" y="57"/>
                </a:cubicBezTo>
                <a:cubicBezTo>
                  <a:pt x="69" y="58"/>
                  <a:pt x="69" y="58"/>
                  <a:pt x="69" y="58"/>
                </a:cubicBezTo>
                <a:cubicBezTo>
                  <a:pt x="68" y="58"/>
                  <a:pt x="68" y="57"/>
                  <a:pt x="68" y="57"/>
                </a:cubicBezTo>
                <a:cubicBezTo>
                  <a:pt x="67" y="57"/>
                  <a:pt x="68" y="57"/>
                  <a:pt x="66" y="57"/>
                </a:cubicBezTo>
                <a:cubicBezTo>
                  <a:pt x="66" y="58"/>
                  <a:pt x="68" y="58"/>
                  <a:pt x="67" y="58"/>
                </a:cubicBezTo>
                <a:cubicBezTo>
                  <a:pt x="66" y="58"/>
                  <a:pt x="66" y="57"/>
                  <a:pt x="66" y="57"/>
                </a:cubicBezTo>
                <a:cubicBezTo>
                  <a:pt x="65" y="58"/>
                  <a:pt x="65" y="58"/>
                  <a:pt x="64" y="57"/>
                </a:cubicBezTo>
                <a:cubicBezTo>
                  <a:pt x="64" y="58"/>
                  <a:pt x="64" y="58"/>
                  <a:pt x="64" y="58"/>
                </a:cubicBezTo>
                <a:cubicBezTo>
                  <a:pt x="64" y="58"/>
                  <a:pt x="63" y="58"/>
                  <a:pt x="64" y="58"/>
                </a:cubicBezTo>
                <a:cubicBezTo>
                  <a:pt x="62" y="58"/>
                  <a:pt x="59" y="58"/>
                  <a:pt x="57" y="58"/>
                </a:cubicBezTo>
                <a:cubicBezTo>
                  <a:pt x="58" y="58"/>
                  <a:pt x="59" y="59"/>
                  <a:pt x="58" y="59"/>
                </a:cubicBezTo>
                <a:cubicBezTo>
                  <a:pt x="57" y="58"/>
                  <a:pt x="56" y="58"/>
                  <a:pt x="56" y="59"/>
                </a:cubicBezTo>
                <a:cubicBezTo>
                  <a:pt x="56" y="58"/>
                  <a:pt x="55" y="58"/>
                  <a:pt x="55" y="58"/>
                </a:cubicBezTo>
                <a:cubicBezTo>
                  <a:pt x="55" y="59"/>
                  <a:pt x="53" y="58"/>
                  <a:pt x="53" y="59"/>
                </a:cubicBezTo>
                <a:cubicBezTo>
                  <a:pt x="53" y="59"/>
                  <a:pt x="53" y="58"/>
                  <a:pt x="53" y="58"/>
                </a:cubicBezTo>
                <a:cubicBezTo>
                  <a:pt x="52" y="60"/>
                  <a:pt x="49" y="58"/>
                  <a:pt x="47" y="60"/>
                </a:cubicBezTo>
                <a:cubicBezTo>
                  <a:pt x="47" y="59"/>
                  <a:pt x="45" y="59"/>
                  <a:pt x="45" y="60"/>
                </a:cubicBezTo>
                <a:cubicBezTo>
                  <a:pt x="47" y="60"/>
                  <a:pt x="50" y="61"/>
                  <a:pt x="51" y="60"/>
                </a:cubicBezTo>
                <a:cubicBezTo>
                  <a:pt x="51" y="61"/>
                  <a:pt x="50" y="60"/>
                  <a:pt x="50" y="61"/>
                </a:cubicBezTo>
                <a:cubicBezTo>
                  <a:pt x="51" y="61"/>
                  <a:pt x="53" y="61"/>
                  <a:pt x="52" y="62"/>
                </a:cubicBezTo>
                <a:cubicBezTo>
                  <a:pt x="53" y="62"/>
                  <a:pt x="53" y="61"/>
                  <a:pt x="54" y="61"/>
                </a:cubicBezTo>
                <a:cubicBezTo>
                  <a:pt x="54" y="61"/>
                  <a:pt x="55" y="61"/>
                  <a:pt x="54" y="62"/>
                </a:cubicBezTo>
                <a:cubicBezTo>
                  <a:pt x="55" y="62"/>
                  <a:pt x="55" y="62"/>
                  <a:pt x="56" y="62"/>
                </a:cubicBezTo>
                <a:cubicBezTo>
                  <a:pt x="56" y="61"/>
                  <a:pt x="55" y="61"/>
                  <a:pt x="55" y="61"/>
                </a:cubicBezTo>
                <a:cubicBezTo>
                  <a:pt x="56" y="60"/>
                  <a:pt x="57" y="61"/>
                  <a:pt x="59" y="61"/>
                </a:cubicBezTo>
                <a:cubicBezTo>
                  <a:pt x="58" y="61"/>
                  <a:pt x="58" y="61"/>
                  <a:pt x="58" y="62"/>
                </a:cubicBezTo>
                <a:cubicBezTo>
                  <a:pt x="63" y="61"/>
                  <a:pt x="66" y="61"/>
                  <a:pt x="70" y="61"/>
                </a:cubicBezTo>
                <a:cubicBezTo>
                  <a:pt x="70" y="60"/>
                  <a:pt x="68" y="61"/>
                  <a:pt x="68" y="60"/>
                </a:cubicBezTo>
                <a:cubicBezTo>
                  <a:pt x="69" y="60"/>
                  <a:pt x="72" y="60"/>
                  <a:pt x="73" y="60"/>
                </a:cubicBezTo>
                <a:cubicBezTo>
                  <a:pt x="72" y="61"/>
                  <a:pt x="71" y="60"/>
                  <a:pt x="71" y="60"/>
                </a:cubicBezTo>
                <a:cubicBezTo>
                  <a:pt x="72" y="60"/>
                  <a:pt x="72" y="61"/>
                  <a:pt x="72" y="61"/>
                </a:cubicBezTo>
                <a:cubicBezTo>
                  <a:pt x="76" y="61"/>
                  <a:pt x="77" y="61"/>
                  <a:pt x="80" y="60"/>
                </a:cubicBezTo>
                <a:cubicBezTo>
                  <a:pt x="80" y="61"/>
                  <a:pt x="80" y="61"/>
                  <a:pt x="80" y="61"/>
                </a:cubicBezTo>
                <a:cubicBezTo>
                  <a:pt x="81" y="60"/>
                  <a:pt x="83" y="60"/>
                  <a:pt x="85" y="60"/>
                </a:cubicBezTo>
                <a:cubicBezTo>
                  <a:pt x="85" y="60"/>
                  <a:pt x="86" y="60"/>
                  <a:pt x="86" y="59"/>
                </a:cubicBezTo>
                <a:cubicBezTo>
                  <a:pt x="84" y="59"/>
                  <a:pt x="84" y="60"/>
                  <a:pt x="83" y="59"/>
                </a:cubicBezTo>
                <a:cubicBezTo>
                  <a:pt x="83" y="59"/>
                  <a:pt x="83" y="60"/>
                  <a:pt x="83" y="60"/>
                </a:cubicBezTo>
                <a:cubicBezTo>
                  <a:pt x="82" y="60"/>
                  <a:pt x="81" y="60"/>
                  <a:pt x="82" y="59"/>
                </a:cubicBezTo>
                <a:cubicBezTo>
                  <a:pt x="84" y="60"/>
                  <a:pt x="88" y="57"/>
                  <a:pt x="90" y="59"/>
                </a:cubicBezTo>
                <a:cubicBezTo>
                  <a:pt x="91" y="58"/>
                  <a:pt x="92" y="58"/>
                  <a:pt x="93" y="59"/>
                </a:cubicBezTo>
                <a:cubicBezTo>
                  <a:pt x="93" y="58"/>
                  <a:pt x="94" y="58"/>
                  <a:pt x="95" y="58"/>
                </a:cubicBezTo>
                <a:cubicBezTo>
                  <a:pt x="96" y="59"/>
                  <a:pt x="96" y="59"/>
                  <a:pt x="96" y="60"/>
                </a:cubicBezTo>
                <a:cubicBezTo>
                  <a:pt x="99" y="60"/>
                  <a:pt x="100" y="59"/>
                  <a:pt x="102" y="59"/>
                </a:cubicBezTo>
                <a:cubicBezTo>
                  <a:pt x="102" y="59"/>
                  <a:pt x="102" y="59"/>
                  <a:pt x="103" y="59"/>
                </a:cubicBezTo>
                <a:cubicBezTo>
                  <a:pt x="103" y="59"/>
                  <a:pt x="105" y="58"/>
                  <a:pt x="105" y="59"/>
                </a:cubicBezTo>
                <a:cubicBezTo>
                  <a:pt x="104" y="59"/>
                  <a:pt x="104" y="60"/>
                  <a:pt x="106" y="60"/>
                </a:cubicBezTo>
                <a:cubicBezTo>
                  <a:pt x="105" y="59"/>
                  <a:pt x="105" y="59"/>
                  <a:pt x="106" y="58"/>
                </a:cubicBezTo>
                <a:cubicBezTo>
                  <a:pt x="104" y="58"/>
                  <a:pt x="103" y="59"/>
                  <a:pt x="102" y="58"/>
                </a:cubicBezTo>
                <a:cubicBezTo>
                  <a:pt x="104" y="58"/>
                  <a:pt x="106" y="58"/>
                  <a:pt x="108" y="57"/>
                </a:cubicBezTo>
                <a:cubicBezTo>
                  <a:pt x="107" y="59"/>
                  <a:pt x="108" y="59"/>
                  <a:pt x="106" y="59"/>
                </a:cubicBezTo>
                <a:cubicBezTo>
                  <a:pt x="106" y="60"/>
                  <a:pt x="108" y="59"/>
                  <a:pt x="109" y="58"/>
                </a:cubicBezTo>
                <a:cubicBezTo>
                  <a:pt x="109" y="58"/>
                  <a:pt x="108" y="58"/>
                  <a:pt x="109" y="59"/>
                </a:cubicBezTo>
                <a:cubicBezTo>
                  <a:pt x="111" y="58"/>
                  <a:pt x="110" y="59"/>
                  <a:pt x="112" y="59"/>
                </a:cubicBezTo>
                <a:cubicBezTo>
                  <a:pt x="112" y="58"/>
                  <a:pt x="111" y="59"/>
                  <a:pt x="111" y="58"/>
                </a:cubicBezTo>
                <a:cubicBezTo>
                  <a:pt x="112" y="58"/>
                  <a:pt x="113" y="58"/>
                  <a:pt x="114" y="58"/>
                </a:cubicBezTo>
                <a:cubicBezTo>
                  <a:pt x="113" y="58"/>
                  <a:pt x="113" y="60"/>
                  <a:pt x="113" y="59"/>
                </a:cubicBezTo>
                <a:cubicBezTo>
                  <a:pt x="113" y="59"/>
                  <a:pt x="114" y="59"/>
                  <a:pt x="114" y="59"/>
                </a:cubicBezTo>
                <a:cubicBezTo>
                  <a:pt x="114" y="59"/>
                  <a:pt x="115" y="59"/>
                  <a:pt x="115" y="58"/>
                </a:cubicBezTo>
                <a:cubicBezTo>
                  <a:pt x="116" y="60"/>
                  <a:pt x="120" y="59"/>
                  <a:pt x="121" y="58"/>
                </a:cubicBezTo>
                <a:cubicBezTo>
                  <a:pt x="120" y="58"/>
                  <a:pt x="120" y="57"/>
                  <a:pt x="119" y="57"/>
                </a:cubicBezTo>
                <a:cubicBezTo>
                  <a:pt x="120" y="57"/>
                  <a:pt x="120" y="57"/>
                  <a:pt x="121" y="57"/>
                </a:cubicBezTo>
                <a:cubicBezTo>
                  <a:pt x="121" y="58"/>
                  <a:pt x="120" y="57"/>
                  <a:pt x="121" y="58"/>
                </a:cubicBezTo>
                <a:cubicBezTo>
                  <a:pt x="123" y="58"/>
                  <a:pt x="125" y="57"/>
                  <a:pt x="127" y="58"/>
                </a:cubicBezTo>
                <a:cubicBezTo>
                  <a:pt x="127" y="58"/>
                  <a:pt x="128" y="59"/>
                  <a:pt x="128" y="58"/>
                </a:cubicBezTo>
                <a:cubicBezTo>
                  <a:pt x="128" y="58"/>
                  <a:pt x="128" y="57"/>
                  <a:pt x="129" y="58"/>
                </a:cubicBezTo>
                <a:cubicBezTo>
                  <a:pt x="129" y="58"/>
                  <a:pt x="129" y="58"/>
                  <a:pt x="129" y="59"/>
                </a:cubicBezTo>
                <a:cubicBezTo>
                  <a:pt x="130" y="58"/>
                  <a:pt x="131" y="59"/>
                  <a:pt x="132" y="59"/>
                </a:cubicBezTo>
                <a:cubicBezTo>
                  <a:pt x="131" y="58"/>
                  <a:pt x="133" y="58"/>
                  <a:pt x="133" y="57"/>
                </a:cubicBezTo>
                <a:cubicBezTo>
                  <a:pt x="130" y="56"/>
                  <a:pt x="127" y="58"/>
                  <a:pt x="126" y="57"/>
                </a:cubicBezTo>
                <a:cubicBezTo>
                  <a:pt x="128" y="57"/>
                  <a:pt x="129" y="55"/>
                  <a:pt x="131" y="57"/>
                </a:cubicBezTo>
                <a:cubicBezTo>
                  <a:pt x="131" y="56"/>
                  <a:pt x="131" y="56"/>
                  <a:pt x="131" y="56"/>
                </a:cubicBezTo>
                <a:cubicBezTo>
                  <a:pt x="135" y="55"/>
                  <a:pt x="140" y="56"/>
                  <a:pt x="145" y="56"/>
                </a:cubicBezTo>
                <a:cubicBezTo>
                  <a:pt x="150" y="56"/>
                  <a:pt x="155" y="55"/>
                  <a:pt x="158" y="56"/>
                </a:cubicBezTo>
                <a:cubicBezTo>
                  <a:pt x="156" y="56"/>
                  <a:pt x="154" y="56"/>
                  <a:pt x="153" y="56"/>
                </a:cubicBezTo>
                <a:cubicBezTo>
                  <a:pt x="154" y="58"/>
                  <a:pt x="157" y="57"/>
                  <a:pt x="156" y="59"/>
                </a:cubicBezTo>
                <a:cubicBezTo>
                  <a:pt x="156" y="58"/>
                  <a:pt x="156" y="58"/>
                  <a:pt x="156" y="58"/>
                </a:cubicBezTo>
                <a:cubicBezTo>
                  <a:pt x="155" y="58"/>
                  <a:pt x="153" y="58"/>
                  <a:pt x="152" y="59"/>
                </a:cubicBezTo>
                <a:cubicBezTo>
                  <a:pt x="154" y="59"/>
                  <a:pt x="155" y="59"/>
                  <a:pt x="157" y="59"/>
                </a:cubicBezTo>
                <a:cubicBezTo>
                  <a:pt x="157" y="58"/>
                  <a:pt x="161" y="58"/>
                  <a:pt x="163" y="59"/>
                </a:cubicBezTo>
                <a:cubicBezTo>
                  <a:pt x="163" y="58"/>
                  <a:pt x="165" y="59"/>
                  <a:pt x="165" y="59"/>
                </a:cubicBezTo>
                <a:cubicBezTo>
                  <a:pt x="166" y="59"/>
                  <a:pt x="166" y="58"/>
                  <a:pt x="166" y="58"/>
                </a:cubicBezTo>
                <a:cubicBezTo>
                  <a:pt x="166" y="58"/>
                  <a:pt x="167" y="58"/>
                  <a:pt x="167" y="58"/>
                </a:cubicBezTo>
                <a:cubicBezTo>
                  <a:pt x="168" y="58"/>
                  <a:pt x="167" y="57"/>
                  <a:pt x="167" y="57"/>
                </a:cubicBezTo>
                <a:cubicBezTo>
                  <a:pt x="168" y="57"/>
                  <a:pt x="167" y="59"/>
                  <a:pt x="168" y="58"/>
                </a:cubicBezTo>
                <a:cubicBezTo>
                  <a:pt x="168" y="58"/>
                  <a:pt x="169" y="58"/>
                  <a:pt x="170" y="58"/>
                </a:cubicBezTo>
                <a:cubicBezTo>
                  <a:pt x="170" y="59"/>
                  <a:pt x="169" y="58"/>
                  <a:pt x="169" y="59"/>
                </a:cubicBezTo>
                <a:cubicBezTo>
                  <a:pt x="170" y="59"/>
                  <a:pt x="170" y="59"/>
                  <a:pt x="169" y="59"/>
                </a:cubicBezTo>
                <a:cubicBezTo>
                  <a:pt x="170" y="59"/>
                  <a:pt x="170" y="58"/>
                  <a:pt x="170" y="58"/>
                </a:cubicBezTo>
                <a:cubicBezTo>
                  <a:pt x="170" y="57"/>
                  <a:pt x="169" y="58"/>
                  <a:pt x="169" y="57"/>
                </a:cubicBezTo>
                <a:cubicBezTo>
                  <a:pt x="169" y="57"/>
                  <a:pt x="169" y="57"/>
                  <a:pt x="169" y="57"/>
                </a:cubicBezTo>
                <a:cubicBezTo>
                  <a:pt x="169" y="57"/>
                  <a:pt x="168" y="57"/>
                  <a:pt x="168" y="57"/>
                </a:cubicBezTo>
                <a:cubicBezTo>
                  <a:pt x="169" y="57"/>
                  <a:pt x="169" y="56"/>
                  <a:pt x="169" y="56"/>
                </a:cubicBezTo>
                <a:cubicBezTo>
                  <a:pt x="170" y="56"/>
                  <a:pt x="169" y="57"/>
                  <a:pt x="171" y="57"/>
                </a:cubicBezTo>
                <a:cubicBezTo>
                  <a:pt x="171" y="57"/>
                  <a:pt x="170" y="56"/>
                  <a:pt x="171" y="56"/>
                </a:cubicBezTo>
                <a:cubicBezTo>
                  <a:pt x="171" y="56"/>
                  <a:pt x="171" y="57"/>
                  <a:pt x="171" y="57"/>
                </a:cubicBezTo>
                <a:cubicBezTo>
                  <a:pt x="170" y="55"/>
                  <a:pt x="166" y="56"/>
                  <a:pt x="164" y="56"/>
                </a:cubicBezTo>
                <a:cubicBezTo>
                  <a:pt x="164" y="57"/>
                  <a:pt x="165" y="57"/>
                  <a:pt x="165" y="57"/>
                </a:cubicBezTo>
                <a:cubicBezTo>
                  <a:pt x="164" y="57"/>
                  <a:pt x="165" y="57"/>
                  <a:pt x="163" y="58"/>
                </a:cubicBezTo>
                <a:cubicBezTo>
                  <a:pt x="164" y="57"/>
                  <a:pt x="163" y="57"/>
                  <a:pt x="162" y="57"/>
                </a:cubicBezTo>
                <a:cubicBezTo>
                  <a:pt x="162" y="58"/>
                  <a:pt x="163" y="57"/>
                  <a:pt x="163" y="58"/>
                </a:cubicBezTo>
                <a:cubicBezTo>
                  <a:pt x="162" y="58"/>
                  <a:pt x="162" y="58"/>
                  <a:pt x="161" y="58"/>
                </a:cubicBezTo>
                <a:cubicBezTo>
                  <a:pt x="161" y="57"/>
                  <a:pt x="162" y="57"/>
                  <a:pt x="162" y="57"/>
                </a:cubicBezTo>
                <a:cubicBezTo>
                  <a:pt x="160" y="57"/>
                  <a:pt x="160" y="57"/>
                  <a:pt x="159" y="57"/>
                </a:cubicBezTo>
                <a:cubicBezTo>
                  <a:pt x="158" y="57"/>
                  <a:pt x="159" y="58"/>
                  <a:pt x="158" y="58"/>
                </a:cubicBezTo>
                <a:cubicBezTo>
                  <a:pt x="156" y="58"/>
                  <a:pt x="157" y="58"/>
                  <a:pt x="156" y="57"/>
                </a:cubicBezTo>
                <a:cubicBezTo>
                  <a:pt x="156" y="56"/>
                  <a:pt x="157" y="57"/>
                  <a:pt x="158" y="57"/>
                </a:cubicBezTo>
                <a:cubicBezTo>
                  <a:pt x="158" y="57"/>
                  <a:pt x="158" y="57"/>
                  <a:pt x="158" y="57"/>
                </a:cubicBezTo>
                <a:cubicBezTo>
                  <a:pt x="158" y="56"/>
                  <a:pt x="159" y="57"/>
                  <a:pt x="159" y="57"/>
                </a:cubicBezTo>
                <a:cubicBezTo>
                  <a:pt x="159" y="56"/>
                  <a:pt x="158" y="56"/>
                  <a:pt x="158" y="55"/>
                </a:cubicBezTo>
                <a:cubicBezTo>
                  <a:pt x="159" y="55"/>
                  <a:pt x="161" y="55"/>
                  <a:pt x="160" y="56"/>
                </a:cubicBezTo>
                <a:cubicBezTo>
                  <a:pt x="161" y="56"/>
                  <a:pt x="162" y="56"/>
                  <a:pt x="162" y="56"/>
                </a:cubicBezTo>
                <a:cubicBezTo>
                  <a:pt x="163" y="54"/>
                  <a:pt x="168" y="56"/>
                  <a:pt x="170" y="54"/>
                </a:cubicBezTo>
                <a:cubicBezTo>
                  <a:pt x="165" y="54"/>
                  <a:pt x="161" y="54"/>
                  <a:pt x="157" y="54"/>
                </a:cubicBezTo>
                <a:cubicBezTo>
                  <a:pt x="157" y="54"/>
                  <a:pt x="158" y="54"/>
                  <a:pt x="158" y="54"/>
                </a:cubicBezTo>
                <a:cubicBezTo>
                  <a:pt x="156" y="54"/>
                  <a:pt x="154" y="54"/>
                  <a:pt x="153" y="54"/>
                </a:cubicBezTo>
                <a:cubicBezTo>
                  <a:pt x="153" y="55"/>
                  <a:pt x="152" y="54"/>
                  <a:pt x="152" y="54"/>
                </a:cubicBezTo>
                <a:cubicBezTo>
                  <a:pt x="151" y="55"/>
                  <a:pt x="152" y="55"/>
                  <a:pt x="151" y="55"/>
                </a:cubicBezTo>
                <a:cubicBezTo>
                  <a:pt x="151" y="54"/>
                  <a:pt x="150" y="55"/>
                  <a:pt x="149" y="54"/>
                </a:cubicBezTo>
                <a:cubicBezTo>
                  <a:pt x="149" y="55"/>
                  <a:pt x="150" y="55"/>
                  <a:pt x="149" y="55"/>
                </a:cubicBezTo>
                <a:cubicBezTo>
                  <a:pt x="146" y="55"/>
                  <a:pt x="139" y="53"/>
                  <a:pt x="135" y="55"/>
                </a:cubicBezTo>
                <a:cubicBezTo>
                  <a:pt x="135" y="55"/>
                  <a:pt x="136" y="55"/>
                  <a:pt x="136" y="55"/>
                </a:cubicBezTo>
                <a:cubicBezTo>
                  <a:pt x="133" y="54"/>
                  <a:pt x="125" y="55"/>
                  <a:pt x="121" y="55"/>
                </a:cubicBezTo>
                <a:cubicBezTo>
                  <a:pt x="118" y="55"/>
                  <a:pt x="113" y="55"/>
                  <a:pt x="111" y="55"/>
                </a:cubicBezTo>
                <a:cubicBezTo>
                  <a:pt x="111" y="55"/>
                  <a:pt x="111" y="55"/>
                  <a:pt x="110" y="55"/>
                </a:cubicBezTo>
                <a:cubicBezTo>
                  <a:pt x="110" y="55"/>
                  <a:pt x="110" y="55"/>
                  <a:pt x="110" y="55"/>
                </a:cubicBezTo>
                <a:cubicBezTo>
                  <a:pt x="107" y="54"/>
                  <a:pt x="101" y="57"/>
                  <a:pt x="99" y="54"/>
                </a:cubicBezTo>
                <a:cubicBezTo>
                  <a:pt x="100" y="54"/>
                  <a:pt x="101" y="55"/>
                  <a:pt x="101" y="54"/>
                </a:cubicBezTo>
                <a:cubicBezTo>
                  <a:pt x="100" y="54"/>
                  <a:pt x="99" y="54"/>
                  <a:pt x="99" y="54"/>
                </a:cubicBezTo>
                <a:cubicBezTo>
                  <a:pt x="100" y="54"/>
                  <a:pt x="99" y="53"/>
                  <a:pt x="100" y="53"/>
                </a:cubicBezTo>
                <a:cubicBezTo>
                  <a:pt x="101" y="54"/>
                  <a:pt x="103" y="53"/>
                  <a:pt x="105" y="53"/>
                </a:cubicBezTo>
                <a:cubicBezTo>
                  <a:pt x="105" y="52"/>
                  <a:pt x="103" y="52"/>
                  <a:pt x="102" y="52"/>
                </a:cubicBezTo>
                <a:cubicBezTo>
                  <a:pt x="102" y="52"/>
                  <a:pt x="102" y="52"/>
                  <a:pt x="102" y="52"/>
                </a:cubicBezTo>
                <a:cubicBezTo>
                  <a:pt x="104" y="52"/>
                  <a:pt x="107" y="52"/>
                  <a:pt x="108" y="51"/>
                </a:cubicBezTo>
                <a:cubicBezTo>
                  <a:pt x="108" y="51"/>
                  <a:pt x="108" y="51"/>
                  <a:pt x="108" y="51"/>
                </a:cubicBezTo>
                <a:cubicBezTo>
                  <a:pt x="108" y="51"/>
                  <a:pt x="108" y="50"/>
                  <a:pt x="109" y="50"/>
                </a:cubicBezTo>
                <a:cubicBezTo>
                  <a:pt x="109" y="51"/>
                  <a:pt x="109" y="51"/>
                  <a:pt x="109" y="51"/>
                </a:cubicBezTo>
                <a:close/>
                <a:moveTo>
                  <a:pt x="112" y="51"/>
                </a:moveTo>
                <a:cubicBezTo>
                  <a:pt x="112" y="51"/>
                  <a:pt x="113" y="51"/>
                  <a:pt x="113" y="51"/>
                </a:cubicBezTo>
                <a:cubicBezTo>
                  <a:pt x="112" y="51"/>
                  <a:pt x="113" y="49"/>
                  <a:pt x="112" y="50"/>
                </a:cubicBezTo>
                <a:cubicBezTo>
                  <a:pt x="112" y="51"/>
                  <a:pt x="112" y="50"/>
                  <a:pt x="112" y="51"/>
                </a:cubicBezTo>
                <a:close/>
                <a:moveTo>
                  <a:pt x="49" y="52"/>
                </a:moveTo>
                <a:cubicBezTo>
                  <a:pt x="50" y="51"/>
                  <a:pt x="53" y="52"/>
                  <a:pt x="54" y="51"/>
                </a:cubicBezTo>
                <a:cubicBezTo>
                  <a:pt x="52" y="52"/>
                  <a:pt x="50" y="50"/>
                  <a:pt x="49" y="52"/>
                </a:cubicBezTo>
                <a:close/>
                <a:moveTo>
                  <a:pt x="127" y="51"/>
                </a:moveTo>
                <a:cubicBezTo>
                  <a:pt x="127" y="51"/>
                  <a:pt x="125" y="52"/>
                  <a:pt x="124" y="52"/>
                </a:cubicBezTo>
                <a:cubicBezTo>
                  <a:pt x="125" y="52"/>
                  <a:pt x="127" y="53"/>
                  <a:pt x="127" y="51"/>
                </a:cubicBezTo>
                <a:close/>
                <a:moveTo>
                  <a:pt x="62" y="53"/>
                </a:moveTo>
                <a:cubicBezTo>
                  <a:pt x="61" y="53"/>
                  <a:pt x="59" y="53"/>
                  <a:pt x="59" y="54"/>
                </a:cubicBezTo>
                <a:cubicBezTo>
                  <a:pt x="60" y="54"/>
                  <a:pt x="61" y="54"/>
                  <a:pt x="62" y="53"/>
                </a:cubicBezTo>
                <a:close/>
                <a:moveTo>
                  <a:pt x="85" y="51"/>
                </a:moveTo>
                <a:cubicBezTo>
                  <a:pt x="84" y="52"/>
                  <a:pt x="74" y="51"/>
                  <a:pt x="70" y="53"/>
                </a:cubicBezTo>
                <a:cubicBezTo>
                  <a:pt x="68" y="52"/>
                  <a:pt x="64" y="52"/>
                  <a:pt x="63" y="53"/>
                </a:cubicBezTo>
                <a:cubicBezTo>
                  <a:pt x="65" y="54"/>
                  <a:pt x="67" y="53"/>
                  <a:pt x="68" y="54"/>
                </a:cubicBezTo>
                <a:cubicBezTo>
                  <a:pt x="65" y="53"/>
                  <a:pt x="63" y="54"/>
                  <a:pt x="62" y="53"/>
                </a:cubicBezTo>
                <a:cubicBezTo>
                  <a:pt x="59" y="55"/>
                  <a:pt x="56" y="54"/>
                  <a:pt x="53" y="54"/>
                </a:cubicBezTo>
                <a:cubicBezTo>
                  <a:pt x="53" y="54"/>
                  <a:pt x="52" y="53"/>
                  <a:pt x="51" y="54"/>
                </a:cubicBezTo>
                <a:cubicBezTo>
                  <a:pt x="52" y="54"/>
                  <a:pt x="52" y="54"/>
                  <a:pt x="52" y="54"/>
                </a:cubicBezTo>
                <a:cubicBezTo>
                  <a:pt x="52" y="54"/>
                  <a:pt x="51" y="54"/>
                  <a:pt x="51" y="54"/>
                </a:cubicBezTo>
                <a:cubicBezTo>
                  <a:pt x="52" y="54"/>
                  <a:pt x="52" y="54"/>
                  <a:pt x="52" y="54"/>
                </a:cubicBezTo>
                <a:cubicBezTo>
                  <a:pt x="52" y="54"/>
                  <a:pt x="52" y="55"/>
                  <a:pt x="52" y="55"/>
                </a:cubicBezTo>
                <a:cubicBezTo>
                  <a:pt x="52" y="54"/>
                  <a:pt x="50" y="55"/>
                  <a:pt x="51" y="55"/>
                </a:cubicBezTo>
                <a:cubicBezTo>
                  <a:pt x="51" y="54"/>
                  <a:pt x="52" y="54"/>
                  <a:pt x="51" y="54"/>
                </a:cubicBezTo>
                <a:cubicBezTo>
                  <a:pt x="50" y="53"/>
                  <a:pt x="47" y="54"/>
                  <a:pt x="47" y="53"/>
                </a:cubicBezTo>
                <a:cubicBezTo>
                  <a:pt x="47" y="54"/>
                  <a:pt x="46" y="54"/>
                  <a:pt x="45" y="54"/>
                </a:cubicBezTo>
                <a:cubicBezTo>
                  <a:pt x="46" y="56"/>
                  <a:pt x="48" y="54"/>
                  <a:pt x="50" y="54"/>
                </a:cubicBezTo>
                <a:cubicBezTo>
                  <a:pt x="50" y="55"/>
                  <a:pt x="50" y="55"/>
                  <a:pt x="50" y="55"/>
                </a:cubicBezTo>
                <a:cubicBezTo>
                  <a:pt x="50" y="56"/>
                  <a:pt x="51" y="55"/>
                  <a:pt x="51" y="55"/>
                </a:cubicBezTo>
                <a:cubicBezTo>
                  <a:pt x="50" y="55"/>
                  <a:pt x="50" y="56"/>
                  <a:pt x="50" y="56"/>
                </a:cubicBezTo>
                <a:cubicBezTo>
                  <a:pt x="49" y="56"/>
                  <a:pt x="50" y="55"/>
                  <a:pt x="49" y="55"/>
                </a:cubicBezTo>
                <a:cubicBezTo>
                  <a:pt x="49" y="55"/>
                  <a:pt x="48" y="55"/>
                  <a:pt x="48" y="55"/>
                </a:cubicBezTo>
                <a:cubicBezTo>
                  <a:pt x="48" y="56"/>
                  <a:pt x="48" y="56"/>
                  <a:pt x="48" y="56"/>
                </a:cubicBezTo>
                <a:cubicBezTo>
                  <a:pt x="47" y="57"/>
                  <a:pt x="46" y="56"/>
                  <a:pt x="45" y="57"/>
                </a:cubicBezTo>
                <a:cubicBezTo>
                  <a:pt x="46" y="57"/>
                  <a:pt x="49" y="57"/>
                  <a:pt x="49" y="56"/>
                </a:cubicBezTo>
                <a:cubicBezTo>
                  <a:pt x="49" y="56"/>
                  <a:pt x="50" y="56"/>
                  <a:pt x="50" y="56"/>
                </a:cubicBezTo>
                <a:cubicBezTo>
                  <a:pt x="50" y="56"/>
                  <a:pt x="49" y="56"/>
                  <a:pt x="49" y="57"/>
                </a:cubicBezTo>
                <a:cubicBezTo>
                  <a:pt x="50" y="58"/>
                  <a:pt x="52" y="56"/>
                  <a:pt x="54" y="57"/>
                </a:cubicBezTo>
                <a:cubicBezTo>
                  <a:pt x="54" y="57"/>
                  <a:pt x="54" y="56"/>
                  <a:pt x="54" y="56"/>
                </a:cubicBezTo>
                <a:cubicBezTo>
                  <a:pt x="54" y="57"/>
                  <a:pt x="55" y="57"/>
                  <a:pt x="55" y="57"/>
                </a:cubicBezTo>
                <a:cubicBezTo>
                  <a:pt x="55" y="57"/>
                  <a:pt x="55" y="56"/>
                  <a:pt x="56" y="56"/>
                </a:cubicBezTo>
                <a:cubicBezTo>
                  <a:pt x="56" y="57"/>
                  <a:pt x="58" y="56"/>
                  <a:pt x="60" y="57"/>
                </a:cubicBezTo>
                <a:cubicBezTo>
                  <a:pt x="60" y="55"/>
                  <a:pt x="65" y="56"/>
                  <a:pt x="65" y="55"/>
                </a:cubicBezTo>
                <a:cubicBezTo>
                  <a:pt x="67" y="54"/>
                  <a:pt x="67" y="55"/>
                  <a:pt x="69" y="55"/>
                </a:cubicBezTo>
                <a:cubicBezTo>
                  <a:pt x="69" y="55"/>
                  <a:pt x="69" y="54"/>
                  <a:pt x="70" y="54"/>
                </a:cubicBezTo>
                <a:cubicBezTo>
                  <a:pt x="70" y="55"/>
                  <a:pt x="76" y="54"/>
                  <a:pt x="75" y="53"/>
                </a:cubicBezTo>
                <a:cubicBezTo>
                  <a:pt x="78" y="53"/>
                  <a:pt x="81" y="53"/>
                  <a:pt x="83" y="53"/>
                </a:cubicBezTo>
                <a:cubicBezTo>
                  <a:pt x="83" y="52"/>
                  <a:pt x="82" y="53"/>
                  <a:pt x="82" y="52"/>
                </a:cubicBezTo>
                <a:cubicBezTo>
                  <a:pt x="85" y="53"/>
                  <a:pt x="87" y="52"/>
                  <a:pt x="89" y="52"/>
                </a:cubicBezTo>
                <a:cubicBezTo>
                  <a:pt x="88" y="50"/>
                  <a:pt x="85" y="53"/>
                  <a:pt x="85" y="51"/>
                </a:cubicBezTo>
                <a:close/>
                <a:moveTo>
                  <a:pt x="56" y="52"/>
                </a:moveTo>
                <a:cubicBezTo>
                  <a:pt x="58" y="53"/>
                  <a:pt x="60" y="51"/>
                  <a:pt x="59" y="52"/>
                </a:cubicBezTo>
                <a:cubicBezTo>
                  <a:pt x="58" y="52"/>
                  <a:pt x="56" y="51"/>
                  <a:pt x="56" y="52"/>
                </a:cubicBezTo>
                <a:close/>
                <a:moveTo>
                  <a:pt x="195" y="54"/>
                </a:moveTo>
                <a:cubicBezTo>
                  <a:pt x="195" y="54"/>
                  <a:pt x="195" y="54"/>
                  <a:pt x="195" y="55"/>
                </a:cubicBezTo>
                <a:cubicBezTo>
                  <a:pt x="196" y="55"/>
                  <a:pt x="196" y="54"/>
                  <a:pt x="197" y="54"/>
                </a:cubicBezTo>
                <a:cubicBezTo>
                  <a:pt x="196" y="53"/>
                  <a:pt x="196" y="55"/>
                  <a:pt x="195" y="54"/>
                </a:cubicBezTo>
                <a:close/>
                <a:moveTo>
                  <a:pt x="200" y="55"/>
                </a:moveTo>
                <a:cubicBezTo>
                  <a:pt x="201" y="55"/>
                  <a:pt x="200" y="54"/>
                  <a:pt x="201" y="54"/>
                </a:cubicBezTo>
                <a:cubicBezTo>
                  <a:pt x="201" y="55"/>
                  <a:pt x="202" y="54"/>
                  <a:pt x="202" y="54"/>
                </a:cubicBezTo>
                <a:cubicBezTo>
                  <a:pt x="201" y="54"/>
                  <a:pt x="200" y="54"/>
                  <a:pt x="200" y="54"/>
                </a:cubicBezTo>
                <a:cubicBezTo>
                  <a:pt x="200" y="54"/>
                  <a:pt x="200" y="54"/>
                  <a:pt x="200" y="55"/>
                </a:cubicBezTo>
                <a:close/>
                <a:moveTo>
                  <a:pt x="187" y="54"/>
                </a:moveTo>
                <a:cubicBezTo>
                  <a:pt x="188" y="54"/>
                  <a:pt x="189" y="55"/>
                  <a:pt x="189" y="55"/>
                </a:cubicBezTo>
                <a:cubicBezTo>
                  <a:pt x="190" y="54"/>
                  <a:pt x="188" y="54"/>
                  <a:pt x="187" y="54"/>
                </a:cubicBezTo>
                <a:close/>
                <a:moveTo>
                  <a:pt x="71" y="54"/>
                </a:moveTo>
                <a:cubicBezTo>
                  <a:pt x="69" y="55"/>
                  <a:pt x="76" y="55"/>
                  <a:pt x="73" y="54"/>
                </a:cubicBezTo>
                <a:cubicBezTo>
                  <a:pt x="72" y="54"/>
                  <a:pt x="72" y="54"/>
                  <a:pt x="71" y="54"/>
                </a:cubicBezTo>
                <a:close/>
                <a:moveTo>
                  <a:pt x="48" y="55"/>
                </a:moveTo>
                <a:cubicBezTo>
                  <a:pt x="47" y="55"/>
                  <a:pt x="47" y="56"/>
                  <a:pt x="46" y="55"/>
                </a:cubicBezTo>
                <a:cubicBezTo>
                  <a:pt x="46" y="56"/>
                  <a:pt x="48" y="56"/>
                  <a:pt x="48" y="55"/>
                </a:cubicBezTo>
                <a:close/>
                <a:moveTo>
                  <a:pt x="173" y="55"/>
                </a:moveTo>
                <a:cubicBezTo>
                  <a:pt x="173" y="56"/>
                  <a:pt x="175" y="56"/>
                  <a:pt x="174" y="57"/>
                </a:cubicBezTo>
                <a:cubicBezTo>
                  <a:pt x="175" y="57"/>
                  <a:pt x="175" y="57"/>
                  <a:pt x="176" y="57"/>
                </a:cubicBezTo>
                <a:cubicBezTo>
                  <a:pt x="176" y="56"/>
                  <a:pt x="175" y="56"/>
                  <a:pt x="176" y="56"/>
                </a:cubicBezTo>
                <a:cubicBezTo>
                  <a:pt x="177" y="56"/>
                  <a:pt x="178" y="56"/>
                  <a:pt x="179" y="55"/>
                </a:cubicBezTo>
                <a:cubicBezTo>
                  <a:pt x="176" y="55"/>
                  <a:pt x="175" y="55"/>
                  <a:pt x="173" y="55"/>
                </a:cubicBezTo>
                <a:close/>
                <a:moveTo>
                  <a:pt x="141" y="56"/>
                </a:moveTo>
                <a:cubicBezTo>
                  <a:pt x="141" y="57"/>
                  <a:pt x="141" y="57"/>
                  <a:pt x="141" y="57"/>
                </a:cubicBezTo>
                <a:cubicBezTo>
                  <a:pt x="141" y="57"/>
                  <a:pt x="140" y="58"/>
                  <a:pt x="140" y="57"/>
                </a:cubicBezTo>
                <a:cubicBezTo>
                  <a:pt x="140" y="57"/>
                  <a:pt x="141" y="57"/>
                  <a:pt x="141" y="57"/>
                </a:cubicBezTo>
                <a:cubicBezTo>
                  <a:pt x="140" y="56"/>
                  <a:pt x="140" y="57"/>
                  <a:pt x="139" y="58"/>
                </a:cubicBezTo>
                <a:cubicBezTo>
                  <a:pt x="141" y="58"/>
                  <a:pt x="141" y="58"/>
                  <a:pt x="144" y="58"/>
                </a:cubicBezTo>
                <a:cubicBezTo>
                  <a:pt x="144" y="58"/>
                  <a:pt x="144" y="58"/>
                  <a:pt x="144" y="58"/>
                </a:cubicBezTo>
                <a:cubicBezTo>
                  <a:pt x="144" y="58"/>
                  <a:pt x="143" y="59"/>
                  <a:pt x="143" y="59"/>
                </a:cubicBezTo>
                <a:cubicBezTo>
                  <a:pt x="144" y="59"/>
                  <a:pt x="144" y="59"/>
                  <a:pt x="144" y="59"/>
                </a:cubicBezTo>
                <a:cubicBezTo>
                  <a:pt x="143" y="60"/>
                  <a:pt x="145" y="60"/>
                  <a:pt x="145" y="60"/>
                </a:cubicBezTo>
                <a:cubicBezTo>
                  <a:pt x="144" y="60"/>
                  <a:pt x="144" y="60"/>
                  <a:pt x="143" y="60"/>
                </a:cubicBezTo>
                <a:cubicBezTo>
                  <a:pt x="143" y="60"/>
                  <a:pt x="142" y="60"/>
                  <a:pt x="143" y="59"/>
                </a:cubicBezTo>
                <a:cubicBezTo>
                  <a:pt x="141" y="60"/>
                  <a:pt x="141" y="59"/>
                  <a:pt x="141" y="60"/>
                </a:cubicBezTo>
                <a:cubicBezTo>
                  <a:pt x="139" y="59"/>
                  <a:pt x="139" y="60"/>
                  <a:pt x="138" y="60"/>
                </a:cubicBezTo>
                <a:cubicBezTo>
                  <a:pt x="138" y="60"/>
                  <a:pt x="138" y="60"/>
                  <a:pt x="138" y="59"/>
                </a:cubicBezTo>
                <a:cubicBezTo>
                  <a:pt x="138" y="59"/>
                  <a:pt x="137" y="59"/>
                  <a:pt x="137" y="59"/>
                </a:cubicBezTo>
                <a:cubicBezTo>
                  <a:pt x="137" y="61"/>
                  <a:pt x="138" y="59"/>
                  <a:pt x="138" y="60"/>
                </a:cubicBezTo>
                <a:cubicBezTo>
                  <a:pt x="135" y="60"/>
                  <a:pt x="132" y="59"/>
                  <a:pt x="131" y="61"/>
                </a:cubicBezTo>
                <a:cubicBezTo>
                  <a:pt x="130" y="61"/>
                  <a:pt x="130" y="60"/>
                  <a:pt x="130" y="60"/>
                </a:cubicBezTo>
                <a:cubicBezTo>
                  <a:pt x="128" y="61"/>
                  <a:pt x="125" y="60"/>
                  <a:pt x="123" y="60"/>
                </a:cubicBezTo>
                <a:cubicBezTo>
                  <a:pt x="124" y="61"/>
                  <a:pt x="123" y="61"/>
                  <a:pt x="123" y="61"/>
                </a:cubicBezTo>
                <a:cubicBezTo>
                  <a:pt x="129" y="62"/>
                  <a:pt x="136" y="61"/>
                  <a:pt x="142" y="60"/>
                </a:cubicBezTo>
                <a:cubicBezTo>
                  <a:pt x="144" y="60"/>
                  <a:pt x="146" y="61"/>
                  <a:pt x="147" y="60"/>
                </a:cubicBezTo>
                <a:cubicBezTo>
                  <a:pt x="146" y="60"/>
                  <a:pt x="146" y="60"/>
                  <a:pt x="147" y="59"/>
                </a:cubicBezTo>
                <a:cubicBezTo>
                  <a:pt x="146" y="59"/>
                  <a:pt x="146" y="60"/>
                  <a:pt x="146" y="60"/>
                </a:cubicBezTo>
                <a:cubicBezTo>
                  <a:pt x="146" y="59"/>
                  <a:pt x="147" y="59"/>
                  <a:pt x="147" y="58"/>
                </a:cubicBezTo>
                <a:cubicBezTo>
                  <a:pt x="146" y="58"/>
                  <a:pt x="146" y="59"/>
                  <a:pt x="145" y="59"/>
                </a:cubicBezTo>
                <a:cubicBezTo>
                  <a:pt x="145" y="58"/>
                  <a:pt x="146" y="58"/>
                  <a:pt x="146" y="58"/>
                </a:cubicBezTo>
                <a:cubicBezTo>
                  <a:pt x="146" y="58"/>
                  <a:pt x="146" y="57"/>
                  <a:pt x="147" y="57"/>
                </a:cubicBezTo>
                <a:cubicBezTo>
                  <a:pt x="147" y="56"/>
                  <a:pt x="145" y="57"/>
                  <a:pt x="144" y="56"/>
                </a:cubicBezTo>
                <a:cubicBezTo>
                  <a:pt x="144" y="57"/>
                  <a:pt x="144" y="57"/>
                  <a:pt x="144" y="57"/>
                </a:cubicBezTo>
                <a:cubicBezTo>
                  <a:pt x="143" y="56"/>
                  <a:pt x="143" y="57"/>
                  <a:pt x="141" y="56"/>
                </a:cubicBezTo>
                <a:close/>
                <a:moveTo>
                  <a:pt x="153" y="58"/>
                </a:moveTo>
                <a:cubicBezTo>
                  <a:pt x="153" y="58"/>
                  <a:pt x="153" y="58"/>
                  <a:pt x="153" y="58"/>
                </a:cubicBezTo>
                <a:cubicBezTo>
                  <a:pt x="154" y="57"/>
                  <a:pt x="153" y="57"/>
                  <a:pt x="153" y="56"/>
                </a:cubicBezTo>
                <a:cubicBezTo>
                  <a:pt x="151" y="57"/>
                  <a:pt x="149" y="56"/>
                  <a:pt x="148" y="57"/>
                </a:cubicBezTo>
                <a:cubicBezTo>
                  <a:pt x="149" y="57"/>
                  <a:pt x="152" y="58"/>
                  <a:pt x="152" y="57"/>
                </a:cubicBezTo>
                <a:cubicBezTo>
                  <a:pt x="152" y="57"/>
                  <a:pt x="152" y="58"/>
                  <a:pt x="153" y="58"/>
                </a:cubicBezTo>
                <a:close/>
                <a:moveTo>
                  <a:pt x="136" y="57"/>
                </a:moveTo>
                <a:cubicBezTo>
                  <a:pt x="137" y="57"/>
                  <a:pt x="137" y="57"/>
                  <a:pt x="137" y="57"/>
                </a:cubicBezTo>
                <a:cubicBezTo>
                  <a:pt x="136" y="57"/>
                  <a:pt x="134" y="56"/>
                  <a:pt x="133" y="57"/>
                </a:cubicBezTo>
                <a:cubicBezTo>
                  <a:pt x="134" y="57"/>
                  <a:pt x="133" y="58"/>
                  <a:pt x="133" y="58"/>
                </a:cubicBezTo>
                <a:cubicBezTo>
                  <a:pt x="135" y="59"/>
                  <a:pt x="135" y="57"/>
                  <a:pt x="135" y="57"/>
                </a:cubicBezTo>
                <a:cubicBezTo>
                  <a:pt x="136" y="57"/>
                  <a:pt x="136" y="59"/>
                  <a:pt x="136" y="59"/>
                </a:cubicBezTo>
                <a:cubicBezTo>
                  <a:pt x="136" y="58"/>
                  <a:pt x="137" y="59"/>
                  <a:pt x="138" y="59"/>
                </a:cubicBezTo>
                <a:cubicBezTo>
                  <a:pt x="138" y="59"/>
                  <a:pt x="138" y="58"/>
                  <a:pt x="138" y="58"/>
                </a:cubicBezTo>
                <a:cubicBezTo>
                  <a:pt x="136" y="59"/>
                  <a:pt x="137" y="58"/>
                  <a:pt x="136" y="57"/>
                </a:cubicBezTo>
                <a:close/>
                <a:moveTo>
                  <a:pt x="174" y="59"/>
                </a:moveTo>
                <a:cubicBezTo>
                  <a:pt x="175" y="59"/>
                  <a:pt x="175" y="59"/>
                  <a:pt x="176" y="59"/>
                </a:cubicBezTo>
                <a:cubicBezTo>
                  <a:pt x="176" y="57"/>
                  <a:pt x="174" y="59"/>
                  <a:pt x="174" y="58"/>
                </a:cubicBezTo>
                <a:cubicBezTo>
                  <a:pt x="174" y="58"/>
                  <a:pt x="174" y="58"/>
                  <a:pt x="174" y="59"/>
                </a:cubicBezTo>
                <a:close/>
                <a:moveTo>
                  <a:pt x="171" y="59"/>
                </a:moveTo>
                <a:cubicBezTo>
                  <a:pt x="171" y="58"/>
                  <a:pt x="172" y="59"/>
                  <a:pt x="172" y="59"/>
                </a:cubicBezTo>
                <a:cubicBezTo>
                  <a:pt x="172" y="58"/>
                  <a:pt x="172" y="58"/>
                  <a:pt x="174" y="59"/>
                </a:cubicBezTo>
                <a:cubicBezTo>
                  <a:pt x="174" y="58"/>
                  <a:pt x="174" y="58"/>
                  <a:pt x="174" y="58"/>
                </a:cubicBezTo>
                <a:cubicBezTo>
                  <a:pt x="173" y="58"/>
                  <a:pt x="172" y="58"/>
                  <a:pt x="171" y="58"/>
                </a:cubicBezTo>
                <a:cubicBezTo>
                  <a:pt x="171" y="59"/>
                  <a:pt x="170" y="58"/>
                  <a:pt x="171" y="59"/>
                </a:cubicBezTo>
                <a:close/>
                <a:moveTo>
                  <a:pt x="94" y="59"/>
                </a:moveTo>
                <a:cubicBezTo>
                  <a:pt x="94" y="59"/>
                  <a:pt x="95" y="59"/>
                  <a:pt x="95" y="59"/>
                </a:cubicBezTo>
                <a:cubicBezTo>
                  <a:pt x="95" y="59"/>
                  <a:pt x="94" y="58"/>
                  <a:pt x="94" y="59"/>
                </a:cubicBezTo>
                <a:cubicBezTo>
                  <a:pt x="94" y="59"/>
                  <a:pt x="94" y="59"/>
                  <a:pt x="94" y="59"/>
                </a:cubicBezTo>
                <a:cubicBezTo>
                  <a:pt x="94" y="59"/>
                  <a:pt x="94" y="60"/>
                  <a:pt x="94" y="59"/>
                </a:cubicBezTo>
                <a:close/>
                <a:moveTo>
                  <a:pt x="158" y="59"/>
                </a:moveTo>
                <a:cubicBezTo>
                  <a:pt x="159" y="60"/>
                  <a:pt x="159" y="60"/>
                  <a:pt x="159" y="60"/>
                </a:cubicBezTo>
                <a:cubicBezTo>
                  <a:pt x="160" y="59"/>
                  <a:pt x="158" y="59"/>
                  <a:pt x="158" y="59"/>
                </a:cubicBezTo>
                <a:close/>
                <a:moveTo>
                  <a:pt x="92" y="60"/>
                </a:moveTo>
                <a:cubicBezTo>
                  <a:pt x="92" y="61"/>
                  <a:pt x="93" y="59"/>
                  <a:pt x="92" y="59"/>
                </a:cubicBezTo>
                <a:cubicBezTo>
                  <a:pt x="92" y="60"/>
                  <a:pt x="92" y="59"/>
                  <a:pt x="91" y="59"/>
                </a:cubicBezTo>
                <a:cubicBezTo>
                  <a:pt x="91" y="60"/>
                  <a:pt x="91" y="60"/>
                  <a:pt x="91" y="60"/>
                </a:cubicBezTo>
                <a:cubicBezTo>
                  <a:pt x="92" y="60"/>
                  <a:pt x="92" y="61"/>
                  <a:pt x="92" y="60"/>
                </a:cubicBezTo>
                <a:close/>
                <a:moveTo>
                  <a:pt x="114" y="62"/>
                </a:moveTo>
                <a:cubicBezTo>
                  <a:pt x="115" y="62"/>
                  <a:pt x="116" y="62"/>
                  <a:pt x="117" y="61"/>
                </a:cubicBezTo>
                <a:cubicBezTo>
                  <a:pt x="115" y="62"/>
                  <a:pt x="114" y="61"/>
                  <a:pt x="114" y="62"/>
                </a:cubicBezTo>
                <a:close/>
                <a:moveTo>
                  <a:pt x="40" y="62"/>
                </a:moveTo>
                <a:cubicBezTo>
                  <a:pt x="40" y="62"/>
                  <a:pt x="38" y="61"/>
                  <a:pt x="37" y="62"/>
                </a:cubicBezTo>
                <a:cubicBezTo>
                  <a:pt x="38" y="61"/>
                  <a:pt x="41" y="63"/>
                  <a:pt x="40" y="62"/>
                </a:cubicBezTo>
                <a:close/>
                <a:moveTo>
                  <a:pt x="35" y="63"/>
                </a:moveTo>
                <a:cubicBezTo>
                  <a:pt x="35" y="62"/>
                  <a:pt x="36" y="63"/>
                  <a:pt x="37" y="62"/>
                </a:cubicBezTo>
                <a:cubicBezTo>
                  <a:pt x="37" y="61"/>
                  <a:pt x="34" y="62"/>
                  <a:pt x="35" y="63"/>
                </a:cubicBezTo>
                <a:close/>
                <a:moveTo>
                  <a:pt x="97" y="63"/>
                </a:moveTo>
                <a:cubicBezTo>
                  <a:pt x="100" y="63"/>
                  <a:pt x="102" y="63"/>
                  <a:pt x="104" y="63"/>
                </a:cubicBezTo>
                <a:cubicBezTo>
                  <a:pt x="102" y="62"/>
                  <a:pt x="99" y="62"/>
                  <a:pt x="97" y="63"/>
                </a:cubicBezTo>
                <a:close/>
                <a:moveTo>
                  <a:pt x="4" y="65"/>
                </a:moveTo>
                <a:cubicBezTo>
                  <a:pt x="5" y="65"/>
                  <a:pt x="6" y="64"/>
                  <a:pt x="6" y="65"/>
                </a:cubicBezTo>
                <a:cubicBezTo>
                  <a:pt x="6" y="64"/>
                  <a:pt x="5" y="64"/>
                  <a:pt x="4" y="65"/>
                </a:cubicBezTo>
                <a:close/>
                <a:moveTo>
                  <a:pt x="10" y="65"/>
                </a:moveTo>
                <a:cubicBezTo>
                  <a:pt x="11" y="65"/>
                  <a:pt x="11" y="65"/>
                  <a:pt x="11" y="65"/>
                </a:cubicBezTo>
                <a:cubicBezTo>
                  <a:pt x="10" y="65"/>
                  <a:pt x="10" y="65"/>
                  <a:pt x="10" y="65"/>
                </a:cubicBezTo>
                <a:cubicBezTo>
                  <a:pt x="10" y="65"/>
                  <a:pt x="10" y="65"/>
                  <a:pt x="10" y="65"/>
                </a:cubicBezTo>
                <a:close/>
                <a:moveTo>
                  <a:pt x="114" y="66"/>
                </a:moveTo>
                <a:cubicBezTo>
                  <a:pt x="114" y="67"/>
                  <a:pt x="116" y="67"/>
                  <a:pt x="115" y="66"/>
                </a:cubicBezTo>
                <a:cubicBezTo>
                  <a:pt x="115" y="66"/>
                  <a:pt x="114" y="66"/>
                  <a:pt x="114" y="66"/>
                </a:cubicBezTo>
                <a:close/>
                <a:moveTo>
                  <a:pt x="163" y="70"/>
                </a:moveTo>
                <a:cubicBezTo>
                  <a:pt x="165" y="69"/>
                  <a:pt x="167" y="71"/>
                  <a:pt x="169" y="69"/>
                </a:cubicBezTo>
                <a:cubicBezTo>
                  <a:pt x="166" y="70"/>
                  <a:pt x="162" y="69"/>
                  <a:pt x="163" y="70"/>
                </a:cubicBezTo>
                <a:close/>
                <a:moveTo>
                  <a:pt x="155" y="70"/>
                </a:moveTo>
                <a:cubicBezTo>
                  <a:pt x="156" y="71"/>
                  <a:pt x="157" y="71"/>
                  <a:pt x="158" y="70"/>
                </a:cubicBezTo>
                <a:cubicBezTo>
                  <a:pt x="157" y="70"/>
                  <a:pt x="155" y="70"/>
                  <a:pt x="155" y="70"/>
                </a:cubicBezTo>
                <a:close/>
                <a:moveTo>
                  <a:pt x="117" y="72"/>
                </a:moveTo>
                <a:cubicBezTo>
                  <a:pt x="118" y="72"/>
                  <a:pt x="120" y="72"/>
                  <a:pt x="121" y="72"/>
                </a:cubicBezTo>
                <a:cubicBezTo>
                  <a:pt x="120" y="71"/>
                  <a:pt x="119" y="72"/>
                  <a:pt x="119" y="71"/>
                </a:cubicBezTo>
                <a:cubicBezTo>
                  <a:pt x="119" y="72"/>
                  <a:pt x="117" y="71"/>
                  <a:pt x="117" y="72"/>
                </a:cubicBezTo>
                <a:close/>
                <a:moveTo>
                  <a:pt x="107" y="73"/>
                </a:moveTo>
                <a:cubicBezTo>
                  <a:pt x="108" y="73"/>
                  <a:pt x="108" y="72"/>
                  <a:pt x="108" y="72"/>
                </a:cubicBezTo>
                <a:cubicBezTo>
                  <a:pt x="107" y="72"/>
                  <a:pt x="108" y="71"/>
                  <a:pt x="107" y="72"/>
                </a:cubicBezTo>
                <a:cubicBezTo>
                  <a:pt x="107" y="72"/>
                  <a:pt x="107" y="72"/>
                  <a:pt x="107" y="73"/>
                </a:cubicBezTo>
                <a:close/>
                <a:moveTo>
                  <a:pt x="108" y="72"/>
                </a:moveTo>
                <a:cubicBezTo>
                  <a:pt x="109" y="72"/>
                  <a:pt x="111" y="73"/>
                  <a:pt x="111" y="72"/>
                </a:cubicBezTo>
                <a:cubicBezTo>
                  <a:pt x="110" y="72"/>
                  <a:pt x="109" y="71"/>
                  <a:pt x="108" y="72"/>
                </a:cubicBezTo>
                <a:close/>
                <a:moveTo>
                  <a:pt x="111" y="72"/>
                </a:moveTo>
                <a:cubicBezTo>
                  <a:pt x="112" y="72"/>
                  <a:pt x="112" y="73"/>
                  <a:pt x="113" y="72"/>
                </a:cubicBezTo>
                <a:cubicBezTo>
                  <a:pt x="112" y="72"/>
                  <a:pt x="112" y="72"/>
                  <a:pt x="111" y="72"/>
                </a:cubicBezTo>
                <a:cubicBezTo>
                  <a:pt x="111" y="72"/>
                  <a:pt x="111" y="72"/>
                  <a:pt x="111" y="72"/>
                </a:cubicBezTo>
                <a:close/>
                <a:moveTo>
                  <a:pt x="147" y="74"/>
                </a:moveTo>
                <a:cubicBezTo>
                  <a:pt x="147" y="74"/>
                  <a:pt x="147" y="74"/>
                  <a:pt x="148" y="73"/>
                </a:cubicBezTo>
                <a:cubicBezTo>
                  <a:pt x="148" y="74"/>
                  <a:pt x="148" y="74"/>
                  <a:pt x="148" y="74"/>
                </a:cubicBezTo>
                <a:cubicBezTo>
                  <a:pt x="148" y="73"/>
                  <a:pt x="148" y="73"/>
                  <a:pt x="146" y="73"/>
                </a:cubicBezTo>
                <a:cubicBezTo>
                  <a:pt x="147" y="74"/>
                  <a:pt x="146" y="74"/>
                  <a:pt x="147" y="74"/>
                </a:cubicBezTo>
                <a:close/>
                <a:moveTo>
                  <a:pt x="146" y="73"/>
                </a:moveTo>
                <a:cubicBezTo>
                  <a:pt x="145" y="73"/>
                  <a:pt x="144" y="73"/>
                  <a:pt x="144" y="73"/>
                </a:cubicBezTo>
                <a:cubicBezTo>
                  <a:pt x="144" y="73"/>
                  <a:pt x="143" y="73"/>
                  <a:pt x="143" y="74"/>
                </a:cubicBezTo>
                <a:cubicBezTo>
                  <a:pt x="145" y="73"/>
                  <a:pt x="145" y="74"/>
                  <a:pt x="146" y="73"/>
                </a:cubicBezTo>
                <a:cubicBezTo>
                  <a:pt x="146" y="73"/>
                  <a:pt x="146" y="73"/>
                  <a:pt x="146" y="73"/>
                </a:cubicBezTo>
                <a:close/>
                <a:moveTo>
                  <a:pt x="149" y="74"/>
                </a:moveTo>
                <a:cubicBezTo>
                  <a:pt x="149" y="74"/>
                  <a:pt x="151" y="73"/>
                  <a:pt x="150" y="73"/>
                </a:cubicBezTo>
                <a:cubicBezTo>
                  <a:pt x="150" y="73"/>
                  <a:pt x="150" y="73"/>
                  <a:pt x="149" y="73"/>
                </a:cubicBezTo>
                <a:cubicBezTo>
                  <a:pt x="149" y="73"/>
                  <a:pt x="148" y="74"/>
                  <a:pt x="149" y="74"/>
                </a:cubicBezTo>
                <a:close/>
                <a:moveTo>
                  <a:pt x="154" y="73"/>
                </a:moveTo>
                <a:cubicBezTo>
                  <a:pt x="153" y="74"/>
                  <a:pt x="153" y="73"/>
                  <a:pt x="153" y="73"/>
                </a:cubicBezTo>
                <a:cubicBezTo>
                  <a:pt x="153" y="74"/>
                  <a:pt x="152" y="74"/>
                  <a:pt x="151" y="75"/>
                </a:cubicBezTo>
                <a:cubicBezTo>
                  <a:pt x="153" y="75"/>
                  <a:pt x="154" y="75"/>
                  <a:pt x="156" y="75"/>
                </a:cubicBezTo>
                <a:cubicBezTo>
                  <a:pt x="156" y="74"/>
                  <a:pt x="156" y="74"/>
                  <a:pt x="155" y="74"/>
                </a:cubicBezTo>
                <a:cubicBezTo>
                  <a:pt x="156" y="75"/>
                  <a:pt x="157" y="73"/>
                  <a:pt x="157" y="74"/>
                </a:cubicBezTo>
                <a:cubicBezTo>
                  <a:pt x="157" y="74"/>
                  <a:pt x="156" y="74"/>
                  <a:pt x="156" y="74"/>
                </a:cubicBezTo>
                <a:cubicBezTo>
                  <a:pt x="158" y="75"/>
                  <a:pt x="161" y="75"/>
                  <a:pt x="162" y="74"/>
                </a:cubicBezTo>
                <a:cubicBezTo>
                  <a:pt x="161" y="74"/>
                  <a:pt x="161" y="74"/>
                  <a:pt x="161" y="73"/>
                </a:cubicBezTo>
                <a:cubicBezTo>
                  <a:pt x="159" y="75"/>
                  <a:pt x="156" y="73"/>
                  <a:pt x="154" y="73"/>
                </a:cubicBezTo>
                <a:close/>
                <a:moveTo>
                  <a:pt x="107" y="78"/>
                </a:moveTo>
                <a:cubicBezTo>
                  <a:pt x="106" y="77"/>
                  <a:pt x="105" y="77"/>
                  <a:pt x="104" y="77"/>
                </a:cubicBezTo>
                <a:cubicBezTo>
                  <a:pt x="103" y="79"/>
                  <a:pt x="97" y="77"/>
                  <a:pt x="96" y="78"/>
                </a:cubicBezTo>
                <a:cubicBezTo>
                  <a:pt x="96" y="79"/>
                  <a:pt x="99" y="78"/>
                  <a:pt x="101" y="78"/>
                </a:cubicBezTo>
                <a:cubicBezTo>
                  <a:pt x="102" y="78"/>
                  <a:pt x="106" y="79"/>
                  <a:pt x="107" y="78"/>
                </a:cubicBezTo>
                <a:cubicBezTo>
                  <a:pt x="107" y="77"/>
                  <a:pt x="106" y="77"/>
                  <a:pt x="106" y="76"/>
                </a:cubicBezTo>
                <a:cubicBezTo>
                  <a:pt x="105" y="77"/>
                  <a:pt x="107" y="77"/>
                  <a:pt x="107" y="78"/>
                </a:cubicBezTo>
                <a:close/>
                <a:moveTo>
                  <a:pt x="109" y="77"/>
                </a:moveTo>
                <a:cubicBezTo>
                  <a:pt x="109" y="77"/>
                  <a:pt x="108" y="77"/>
                  <a:pt x="108" y="78"/>
                </a:cubicBezTo>
                <a:cubicBezTo>
                  <a:pt x="111" y="78"/>
                  <a:pt x="113" y="78"/>
                  <a:pt x="115" y="78"/>
                </a:cubicBezTo>
                <a:cubicBezTo>
                  <a:pt x="115" y="78"/>
                  <a:pt x="115" y="78"/>
                  <a:pt x="115" y="78"/>
                </a:cubicBezTo>
                <a:cubicBezTo>
                  <a:pt x="116" y="78"/>
                  <a:pt x="119" y="78"/>
                  <a:pt x="120" y="77"/>
                </a:cubicBezTo>
                <a:cubicBezTo>
                  <a:pt x="116" y="76"/>
                  <a:pt x="112" y="78"/>
                  <a:pt x="110" y="77"/>
                </a:cubicBezTo>
                <a:cubicBezTo>
                  <a:pt x="110" y="77"/>
                  <a:pt x="110" y="75"/>
                  <a:pt x="109" y="77"/>
                </a:cubicBezTo>
                <a:cubicBezTo>
                  <a:pt x="110" y="77"/>
                  <a:pt x="109" y="77"/>
                  <a:pt x="109" y="77"/>
                </a:cubicBezTo>
                <a:close/>
                <a:moveTo>
                  <a:pt x="79" y="77"/>
                </a:moveTo>
                <a:cubicBezTo>
                  <a:pt x="80" y="77"/>
                  <a:pt x="81" y="78"/>
                  <a:pt x="82" y="77"/>
                </a:cubicBezTo>
                <a:cubicBezTo>
                  <a:pt x="81" y="77"/>
                  <a:pt x="80" y="77"/>
                  <a:pt x="79" y="77"/>
                </a:cubicBezTo>
                <a:close/>
                <a:moveTo>
                  <a:pt x="239" y="80"/>
                </a:moveTo>
                <a:cubicBezTo>
                  <a:pt x="243" y="82"/>
                  <a:pt x="247" y="81"/>
                  <a:pt x="253" y="80"/>
                </a:cubicBezTo>
                <a:cubicBezTo>
                  <a:pt x="248" y="80"/>
                  <a:pt x="244" y="81"/>
                  <a:pt x="239" y="80"/>
                </a:cubicBezTo>
                <a:close/>
                <a:moveTo>
                  <a:pt x="226" y="81"/>
                </a:moveTo>
                <a:cubicBezTo>
                  <a:pt x="225" y="80"/>
                  <a:pt x="217" y="80"/>
                  <a:pt x="217" y="82"/>
                </a:cubicBezTo>
                <a:cubicBezTo>
                  <a:pt x="219" y="81"/>
                  <a:pt x="223" y="82"/>
                  <a:pt x="225" y="81"/>
                </a:cubicBezTo>
                <a:cubicBezTo>
                  <a:pt x="226" y="82"/>
                  <a:pt x="232" y="82"/>
                  <a:pt x="234" y="81"/>
                </a:cubicBezTo>
                <a:cubicBezTo>
                  <a:pt x="232" y="80"/>
                  <a:pt x="229" y="80"/>
                  <a:pt x="226" y="81"/>
                </a:cubicBezTo>
                <a:close/>
                <a:moveTo>
                  <a:pt x="212" y="82"/>
                </a:moveTo>
                <a:cubicBezTo>
                  <a:pt x="213" y="82"/>
                  <a:pt x="216" y="82"/>
                  <a:pt x="216" y="81"/>
                </a:cubicBezTo>
                <a:cubicBezTo>
                  <a:pt x="215" y="82"/>
                  <a:pt x="213" y="80"/>
                  <a:pt x="212" y="82"/>
                </a:cubicBezTo>
                <a:close/>
                <a:moveTo>
                  <a:pt x="153" y="82"/>
                </a:moveTo>
                <a:cubicBezTo>
                  <a:pt x="154" y="81"/>
                  <a:pt x="155" y="82"/>
                  <a:pt x="155" y="81"/>
                </a:cubicBezTo>
                <a:cubicBezTo>
                  <a:pt x="154" y="81"/>
                  <a:pt x="154" y="81"/>
                  <a:pt x="153" y="82"/>
                </a:cubicBezTo>
                <a:close/>
                <a:moveTo>
                  <a:pt x="157" y="82"/>
                </a:moveTo>
                <a:cubicBezTo>
                  <a:pt x="161" y="82"/>
                  <a:pt x="158" y="80"/>
                  <a:pt x="157" y="82"/>
                </a:cubicBezTo>
                <a:close/>
                <a:moveTo>
                  <a:pt x="155" y="82"/>
                </a:moveTo>
                <a:cubicBezTo>
                  <a:pt x="151" y="82"/>
                  <a:pt x="145" y="82"/>
                  <a:pt x="140" y="82"/>
                </a:cubicBezTo>
                <a:cubicBezTo>
                  <a:pt x="141" y="83"/>
                  <a:pt x="140" y="82"/>
                  <a:pt x="141" y="82"/>
                </a:cubicBezTo>
                <a:cubicBezTo>
                  <a:pt x="151" y="82"/>
                  <a:pt x="159" y="83"/>
                  <a:pt x="167" y="82"/>
                </a:cubicBezTo>
                <a:cubicBezTo>
                  <a:pt x="170" y="82"/>
                  <a:pt x="174" y="83"/>
                  <a:pt x="175" y="82"/>
                </a:cubicBezTo>
                <a:cubicBezTo>
                  <a:pt x="170" y="82"/>
                  <a:pt x="164" y="82"/>
                  <a:pt x="161" y="82"/>
                </a:cubicBezTo>
                <a:cubicBezTo>
                  <a:pt x="161" y="82"/>
                  <a:pt x="162" y="81"/>
                  <a:pt x="162" y="81"/>
                </a:cubicBezTo>
                <a:cubicBezTo>
                  <a:pt x="160" y="82"/>
                  <a:pt x="159" y="82"/>
                  <a:pt x="155" y="82"/>
                </a:cubicBezTo>
                <a:close/>
                <a:moveTo>
                  <a:pt x="202" y="82"/>
                </a:moveTo>
                <a:cubicBezTo>
                  <a:pt x="203" y="82"/>
                  <a:pt x="205" y="81"/>
                  <a:pt x="206" y="82"/>
                </a:cubicBezTo>
                <a:cubicBezTo>
                  <a:pt x="206" y="81"/>
                  <a:pt x="210" y="83"/>
                  <a:pt x="211" y="81"/>
                </a:cubicBezTo>
                <a:cubicBezTo>
                  <a:pt x="206" y="81"/>
                  <a:pt x="204" y="81"/>
                  <a:pt x="202" y="82"/>
                </a:cubicBezTo>
                <a:close/>
                <a:moveTo>
                  <a:pt x="176" y="82"/>
                </a:moveTo>
                <a:cubicBezTo>
                  <a:pt x="176" y="83"/>
                  <a:pt x="178" y="82"/>
                  <a:pt x="178" y="82"/>
                </a:cubicBezTo>
                <a:cubicBezTo>
                  <a:pt x="182" y="82"/>
                  <a:pt x="185" y="82"/>
                  <a:pt x="189" y="82"/>
                </a:cubicBezTo>
                <a:cubicBezTo>
                  <a:pt x="187" y="81"/>
                  <a:pt x="180" y="82"/>
                  <a:pt x="176" y="82"/>
                </a:cubicBezTo>
                <a:close/>
                <a:moveTo>
                  <a:pt x="139" y="83"/>
                </a:moveTo>
                <a:cubicBezTo>
                  <a:pt x="139" y="82"/>
                  <a:pt x="140" y="83"/>
                  <a:pt x="140" y="82"/>
                </a:cubicBezTo>
                <a:cubicBezTo>
                  <a:pt x="139" y="82"/>
                  <a:pt x="138" y="82"/>
                  <a:pt x="138" y="82"/>
                </a:cubicBezTo>
                <a:cubicBezTo>
                  <a:pt x="138" y="83"/>
                  <a:pt x="139" y="83"/>
                  <a:pt x="139" y="83"/>
                </a:cubicBezTo>
                <a:close/>
                <a:moveTo>
                  <a:pt x="206" y="83"/>
                </a:moveTo>
                <a:cubicBezTo>
                  <a:pt x="207" y="83"/>
                  <a:pt x="211" y="83"/>
                  <a:pt x="212" y="83"/>
                </a:cubicBezTo>
                <a:cubicBezTo>
                  <a:pt x="210" y="82"/>
                  <a:pt x="207" y="82"/>
                  <a:pt x="206" y="83"/>
                </a:cubicBezTo>
                <a:close/>
                <a:moveTo>
                  <a:pt x="186" y="83"/>
                </a:moveTo>
                <a:cubicBezTo>
                  <a:pt x="186" y="83"/>
                  <a:pt x="186" y="83"/>
                  <a:pt x="186" y="83"/>
                </a:cubicBezTo>
                <a:cubicBezTo>
                  <a:pt x="186" y="83"/>
                  <a:pt x="187" y="83"/>
                  <a:pt x="187" y="83"/>
                </a:cubicBezTo>
                <a:cubicBezTo>
                  <a:pt x="186" y="83"/>
                  <a:pt x="185" y="83"/>
                  <a:pt x="184" y="83"/>
                </a:cubicBezTo>
                <a:cubicBezTo>
                  <a:pt x="186" y="83"/>
                  <a:pt x="186" y="84"/>
                  <a:pt x="186" y="83"/>
                </a:cubicBezTo>
                <a:close/>
                <a:moveTo>
                  <a:pt x="188" y="83"/>
                </a:moveTo>
                <a:cubicBezTo>
                  <a:pt x="189" y="84"/>
                  <a:pt x="189" y="83"/>
                  <a:pt x="190" y="83"/>
                </a:cubicBezTo>
                <a:cubicBezTo>
                  <a:pt x="190" y="83"/>
                  <a:pt x="190" y="83"/>
                  <a:pt x="190" y="83"/>
                </a:cubicBezTo>
                <a:cubicBezTo>
                  <a:pt x="189" y="83"/>
                  <a:pt x="188" y="82"/>
                  <a:pt x="188" y="83"/>
                </a:cubicBezTo>
                <a:close/>
                <a:moveTo>
                  <a:pt x="202" y="84"/>
                </a:moveTo>
                <a:cubicBezTo>
                  <a:pt x="202" y="83"/>
                  <a:pt x="201" y="83"/>
                  <a:pt x="201" y="83"/>
                </a:cubicBezTo>
                <a:cubicBezTo>
                  <a:pt x="201" y="83"/>
                  <a:pt x="201" y="83"/>
                  <a:pt x="202" y="84"/>
                </a:cubicBezTo>
                <a:close/>
                <a:moveTo>
                  <a:pt x="170" y="83"/>
                </a:moveTo>
                <a:cubicBezTo>
                  <a:pt x="167" y="83"/>
                  <a:pt x="165" y="83"/>
                  <a:pt x="163" y="84"/>
                </a:cubicBezTo>
                <a:cubicBezTo>
                  <a:pt x="164" y="84"/>
                  <a:pt x="168" y="84"/>
                  <a:pt x="169" y="83"/>
                </a:cubicBezTo>
                <a:cubicBezTo>
                  <a:pt x="169" y="83"/>
                  <a:pt x="169" y="84"/>
                  <a:pt x="170" y="83"/>
                </a:cubicBezTo>
                <a:close/>
                <a:moveTo>
                  <a:pt x="160" y="84"/>
                </a:moveTo>
                <a:cubicBezTo>
                  <a:pt x="161" y="83"/>
                  <a:pt x="161" y="84"/>
                  <a:pt x="162" y="84"/>
                </a:cubicBezTo>
                <a:cubicBezTo>
                  <a:pt x="163" y="83"/>
                  <a:pt x="159" y="83"/>
                  <a:pt x="160" y="84"/>
                </a:cubicBezTo>
                <a:close/>
                <a:moveTo>
                  <a:pt x="79" y="85"/>
                </a:moveTo>
                <a:cubicBezTo>
                  <a:pt x="80" y="84"/>
                  <a:pt x="83" y="86"/>
                  <a:pt x="83" y="84"/>
                </a:cubicBezTo>
                <a:cubicBezTo>
                  <a:pt x="82" y="85"/>
                  <a:pt x="80" y="84"/>
                  <a:pt x="79" y="84"/>
                </a:cubicBezTo>
                <a:cubicBezTo>
                  <a:pt x="80" y="84"/>
                  <a:pt x="78" y="85"/>
                  <a:pt x="79" y="85"/>
                </a:cubicBezTo>
                <a:close/>
                <a:moveTo>
                  <a:pt x="83" y="85"/>
                </a:moveTo>
                <a:cubicBezTo>
                  <a:pt x="84" y="85"/>
                  <a:pt x="84" y="85"/>
                  <a:pt x="85" y="85"/>
                </a:cubicBezTo>
                <a:cubicBezTo>
                  <a:pt x="85" y="84"/>
                  <a:pt x="83" y="84"/>
                  <a:pt x="83" y="84"/>
                </a:cubicBezTo>
                <a:cubicBezTo>
                  <a:pt x="83" y="84"/>
                  <a:pt x="83" y="85"/>
                  <a:pt x="83" y="85"/>
                </a:cubicBezTo>
                <a:close/>
                <a:moveTo>
                  <a:pt x="124" y="85"/>
                </a:moveTo>
                <a:cubicBezTo>
                  <a:pt x="125" y="84"/>
                  <a:pt x="126" y="85"/>
                  <a:pt x="126" y="84"/>
                </a:cubicBezTo>
                <a:cubicBezTo>
                  <a:pt x="125" y="85"/>
                  <a:pt x="124" y="84"/>
                  <a:pt x="124" y="85"/>
                </a:cubicBezTo>
                <a:close/>
                <a:moveTo>
                  <a:pt x="276" y="85"/>
                </a:moveTo>
                <a:cubicBezTo>
                  <a:pt x="276" y="85"/>
                  <a:pt x="277" y="85"/>
                  <a:pt x="277" y="84"/>
                </a:cubicBezTo>
                <a:cubicBezTo>
                  <a:pt x="277" y="84"/>
                  <a:pt x="277" y="84"/>
                  <a:pt x="276" y="84"/>
                </a:cubicBezTo>
                <a:cubicBezTo>
                  <a:pt x="277" y="85"/>
                  <a:pt x="276" y="84"/>
                  <a:pt x="276" y="85"/>
                </a:cubicBezTo>
                <a:close/>
                <a:moveTo>
                  <a:pt x="85" y="84"/>
                </a:moveTo>
                <a:cubicBezTo>
                  <a:pt x="85" y="85"/>
                  <a:pt x="88" y="85"/>
                  <a:pt x="88" y="84"/>
                </a:cubicBezTo>
                <a:cubicBezTo>
                  <a:pt x="87" y="84"/>
                  <a:pt x="85" y="85"/>
                  <a:pt x="85" y="84"/>
                </a:cubicBezTo>
                <a:close/>
                <a:moveTo>
                  <a:pt x="120" y="85"/>
                </a:moveTo>
                <a:cubicBezTo>
                  <a:pt x="122" y="85"/>
                  <a:pt x="122" y="85"/>
                  <a:pt x="123" y="85"/>
                </a:cubicBezTo>
                <a:cubicBezTo>
                  <a:pt x="123" y="84"/>
                  <a:pt x="120" y="84"/>
                  <a:pt x="120" y="85"/>
                </a:cubicBezTo>
                <a:close/>
                <a:moveTo>
                  <a:pt x="226" y="85"/>
                </a:moveTo>
                <a:cubicBezTo>
                  <a:pt x="228" y="85"/>
                  <a:pt x="228" y="86"/>
                  <a:pt x="230" y="85"/>
                </a:cubicBezTo>
                <a:cubicBezTo>
                  <a:pt x="230" y="84"/>
                  <a:pt x="227" y="84"/>
                  <a:pt x="226" y="85"/>
                </a:cubicBezTo>
                <a:close/>
                <a:moveTo>
                  <a:pt x="223" y="85"/>
                </a:moveTo>
                <a:cubicBezTo>
                  <a:pt x="223" y="84"/>
                  <a:pt x="220" y="85"/>
                  <a:pt x="220" y="85"/>
                </a:cubicBezTo>
                <a:cubicBezTo>
                  <a:pt x="221" y="85"/>
                  <a:pt x="221" y="85"/>
                  <a:pt x="223" y="85"/>
                </a:cubicBezTo>
                <a:close/>
                <a:moveTo>
                  <a:pt x="172" y="85"/>
                </a:moveTo>
                <a:cubicBezTo>
                  <a:pt x="173" y="86"/>
                  <a:pt x="174" y="86"/>
                  <a:pt x="175" y="85"/>
                </a:cubicBezTo>
                <a:cubicBezTo>
                  <a:pt x="174" y="85"/>
                  <a:pt x="173" y="84"/>
                  <a:pt x="172" y="85"/>
                </a:cubicBezTo>
                <a:close/>
                <a:moveTo>
                  <a:pt x="177" y="85"/>
                </a:moveTo>
                <a:cubicBezTo>
                  <a:pt x="178" y="85"/>
                  <a:pt x="176" y="85"/>
                  <a:pt x="176" y="85"/>
                </a:cubicBezTo>
                <a:cubicBezTo>
                  <a:pt x="176" y="85"/>
                  <a:pt x="177" y="85"/>
                  <a:pt x="177" y="85"/>
                </a:cubicBezTo>
                <a:close/>
                <a:moveTo>
                  <a:pt x="201" y="85"/>
                </a:moveTo>
                <a:cubicBezTo>
                  <a:pt x="201" y="85"/>
                  <a:pt x="205" y="86"/>
                  <a:pt x="204" y="85"/>
                </a:cubicBezTo>
                <a:cubicBezTo>
                  <a:pt x="203" y="86"/>
                  <a:pt x="201" y="84"/>
                  <a:pt x="201" y="85"/>
                </a:cubicBezTo>
                <a:close/>
                <a:moveTo>
                  <a:pt x="208" y="85"/>
                </a:moveTo>
                <a:cubicBezTo>
                  <a:pt x="208" y="84"/>
                  <a:pt x="205" y="85"/>
                  <a:pt x="204" y="85"/>
                </a:cubicBezTo>
                <a:cubicBezTo>
                  <a:pt x="204" y="86"/>
                  <a:pt x="207" y="85"/>
                  <a:pt x="208" y="85"/>
                </a:cubicBezTo>
                <a:close/>
                <a:moveTo>
                  <a:pt x="209" y="85"/>
                </a:moveTo>
                <a:cubicBezTo>
                  <a:pt x="209" y="85"/>
                  <a:pt x="209" y="86"/>
                  <a:pt x="209" y="86"/>
                </a:cubicBezTo>
                <a:cubicBezTo>
                  <a:pt x="210" y="86"/>
                  <a:pt x="210" y="85"/>
                  <a:pt x="211" y="85"/>
                </a:cubicBezTo>
                <a:cubicBezTo>
                  <a:pt x="211" y="85"/>
                  <a:pt x="211" y="85"/>
                  <a:pt x="211" y="85"/>
                </a:cubicBezTo>
                <a:cubicBezTo>
                  <a:pt x="210" y="85"/>
                  <a:pt x="210" y="85"/>
                  <a:pt x="209" y="85"/>
                </a:cubicBezTo>
                <a:close/>
                <a:moveTo>
                  <a:pt x="289" y="87"/>
                </a:moveTo>
                <a:cubicBezTo>
                  <a:pt x="290" y="87"/>
                  <a:pt x="290" y="86"/>
                  <a:pt x="290" y="86"/>
                </a:cubicBezTo>
                <a:cubicBezTo>
                  <a:pt x="290" y="86"/>
                  <a:pt x="290" y="85"/>
                  <a:pt x="289" y="86"/>
                </a:cubicBezTo>
                <a:cubicBezTo>
                  <a:pt x="291" y="86"/>
                  <a:pt x="288" y="86"/>
                  <a:pt x="289" y="87"/>
                </a:cubicBezTo>
                <a:close/>
                <a:moveTo>
                  <a:pt x="184" y="87"/>
                </a:moveTo>
                <a:cubicBezTo>
                  <a:pt x="183" y="87"/>
                  <a:pt x="183" y="87"/>
                  <a:pt x="182" y="87"/>
                </a:cubicBezTo>
                <a:cubicBezTo>
                  <a:pt x="181" y="88"/>
                  <a:pt x="184" y="88"/>
                  <a:pt x="184" y="87"/>
                </a:cubicBezTo>
                <a:close/>
                <a:moveTo>
                  <a:pt x="293" y="87"/>
                </a:moveTo>
                <a:cubicBezTo>
                  <a:pt x="293" y="87"/>
                  <a:pt x="293" y="87"/>
                  <a:pt x="292" y="87"/>
                </a:cubicBezTo>
                <a:cubicBezTo>
                  <a:pt x="292" y="88"/>
                  <a:pt x="293" y="88"/>
                  <a:pt x="293" y="88"/>
                </a:cubicBezTo>
                <a:cubicBezTo>
                  <a:pt x="293" y="88"/>
                  <a:pt x="294" y="88"/>
                  <a:pt x="293" y="87"/>
                </a:cubicBezTo>
                <a:close/>
                <a:moveTo>
                  <a:pt x="301" y="89"/>
                </a:moveTo>
                <a:cubicBezTo>
                  <a:pt x="301" y="88"/>
                  <a:pt x="302" y="88"/>
                  <a:pt x="302" y="87"/>
                </a:cubicBezTo>
                <a:cubicBezTo>
                  <a:pt x="300" y="88"/>
                  <a:pt x="299" y="88"/>
                  <a:pt x="297" y="87"/>
                </a:cubicBezTo>
                <a:cubicBezTo>
                  <a:pt x="297" y="89"/>
                  <a:pt x="295" y="88"/>
                  <a:pt x="294" y="87"/>
                </a:cubicBezTo>
                <a:cubicBezTo>
                  <a:pt x="295" y="90"/>
                  <a:pt x="300" y="87"/>
                  <a:pt x="301" y="89"/>
                </a:cubicBezTo>
                <a:close/>
                <a:moveTo>
                  <a:pt x="421" y="90"/>
                </a:moveTo>
                <a:cubicBezTo>
                  <a:pt x="422" y="90"/>
                  <a:pt x="426" y="91"/>
                  <a:pt x="426" y="89"/>
                </a:cubicBezTo>
                <a:cubicBezTo>
                  <a:pt x="425" y="90"/>
                  <a:pt x="423" y="89"/>
                  <a:pt x="421" y="90"/>
                </a:cubicBezTo>
                <a:close/>
                <a:moveTo>
                  <a:pt x="409" y="92"/>
                </a:moveTo>
                <a:cubicBezTo>
                  <a:pt x="411" y="90"/>
                  <a:pt x="418" y="92"/>
                  <a:pt x="419" y="90"/>
                </a:cubicBezTo>
                <a:cubicBezTo>
                  <a:pt x="420" y="90"/>
                  <a:pt x="420" y="90"/>
                  <a:pt x="419" y="90"/>
                </a:cubicBezTo>
                <a:cubicBezTo>
                  <a:pt x="411" y="91"/>
                  <a:pt x="406" y="90"/>
                  <a:pt x="399" y="92"/>
                </a:cubicBezTo>
                <a:cubicBezTo>
                  <a:pt x="401" y="92"/>
                  <a:pt x="406" y="92"/>
                  <a:pt x="409" y="92"/>
                </a:cubicBezTo>
                <a:close/>
              </a:path>
            </a:pathLst>
          </a:custGeom>
          <a:solidFill>
            <a:schemeClr val="tx1">
              <a:lumMod val="95000"/>
              <a:lumOff val="5000"/>
            </a:schemeClr>
          </a:solidFill>
          <a:ln>
            <a:noFill/>
          </a:ln>
        </p:spPr>
        <p:txBody>
          <a:bodyPr lIns="68580" tIns="34290" rIns="68580" bIns="34290" anchor="ctr" anchorCtr="1"/>
          <a:lstStyle/>
          <a:p>
            <a:endParaRPr lang="zh-CN" altLang="en-US"/>
          </a:p>
        </p:txBody>
      </p:sp>
      <p:sp>
        <p:nvSpPr>
          <p:cNvPr id="6" name="标题 9"/>
          <p:cNvSpPr>
            <a:spLocks noGrp="1"/>
          </p:cNvSpPr>
          <p:nvPr>
            <p:ph type="title"/>
          </p:nvPr>
        </p:nvSpPr>
        <p:spPr>
          <a:xfrm>
            <a:off x="5071745" y="194945"/>
            <a:ext cx="2578735" cy="450850"/>
          </a:xfrm>
        </p:spPr>
        <p:txBody>
          <a:bodyPr>
            <a:normAutofit/>
          </a:bodyPr>
          <a:lstStyle/>
          <a:p>
            <a:pPr algn="ctr" eaLnBrk="1" hangingPunct="1"/>
            <a:r>
              <a:rPr lang="zh-CN" altLang="en-US" sz="2700" dirty="0">
                <a:solidFill>
                  <a:schemeClr val="bg1"/>
                </a:solidFill>
                <a:latin typeface="李旭科书法" panose="02000603000000000000" pitchFamily="2" charset="-122"/>
                <a:ea typeface="李旭科书法" panose="02000603000000000000" pitchFamily="2" charset="-122"/>
              </a:rPr>
              <a:t>Masterpieces</a:t>
            </a:r>
            <a:endParaRPr lang="zh-CN" altLang="en-US" sz="2700" dirty="0">
              <a:solidFill>
                <a:schemeClr val="bg1"/>
              </a:solidFill>
              <a:latin typeface="李旭科书法" panose="02000603000000000000" pitchFamily="2" charset="-122"/>
              <a:ea typeface="李旭科书法" panose="02000603000000000000" pitchFamily="2" charset="-122"/>
            </a:endParaRPr>
          </a:p>
        </p:txBody>
      </p:sp>
      <p:sp>
        <p:nvSpPr>
          <p:cNvPr id="7" name="文本框 6"/>
          <p:cNvSpPr txBox="1"/>
          <p:nvPr/>
        </p:nvSpPr>
        <p:spPr>
          <a:xfrm>
            <a:off x="4461510" y="1374140"/>
            <a:ext cx="4121785" cy="2838450"/>
          </a:xfrm>
          <a:prstGeom prst="rect">
            <a:avLst/>
          </a:prstGeom>
          <a:noFill/>
        </p:spPr>
        <p:txBody>
          <a:bodyPr wrap="square" lIns="68580" tIns="34290" rIns="68580" bIns="34290" rtlCol="0">
            <a:spAutoFit/>
          </a:bodyPr>
          <a:lstStyle/>
          <a:p>
            <a:pPr algn="just"/>
            <a:r>
              <a:rPr lang="en-US" altLang="zh-CN" sz="2000" dirty="0">
                <a:latin typeface="Times New Roman" panose="02020603050405020304" charset="0"/>
                <a:ea typeface="李旭科书法" panose="02000603000000000000" pitchFamily="2" charset="-122"/>
                <a:cs typeface="Times New Roman" panose="02020603050405020304" charset="0"/>
              </a:rPr>
              <a:t>    </a:t>
            </a:r>
            <a:r>
              <a:rPr lang="zh-CN" altLang="en-US" sz="2000" dirty="0">
                <a:latin typeface="Times New Roman" panose="02020603050405020304" charset="0"/>
                <a:ea typeface="李旭科书法" panose="02000603000000000000" pitchFamily="2" charset="-122"/>
                <a:cs typeface="Times New Roman" panose="02020603050405020304" charset="0"/>
              </a:rPr>
              <a:t>Mei </a:t>
            </a:r>
            <a:r>
              <a:rPr lang="en-US" altLang="zh-CN" sz="2000" dirty="0">
                <a:latin typeface="Times New Roman" panose="02020603050405020304" charset="0"/>
                <a:ea typeface="李旭科书法" panose="02000603000000000000" pitchFamily="2" charset="-122"/>
                <a:cs typeface="Times New Roman" panose="02020603050405020304" charset="0"/>
              </a:rPr>
              <a:t>Lanfang </a:t>
            </a:r>
            <a:r>
              <a:rPr lang="zh-CN" altLang="en-US" sz="2000" dirty="0">
                <a:latin typeface="Times New Roman" panose="02020603050405020304" charset="0"/>
                <a:ea typeface="李旭科书法" panose="02000603000000000000" pitchFamily="2" charset="-122"/>
                <a:cs typeface="Times New Roman" panose="02020603050405020304" charset="0"/>
              </a:rPr>
              <a:t>designed various kinds of dances to help express the character of the role he played. In the opera </a:t>
            </a:r>
            <a:r>
              <a:rPr lang="zh-CN" altLang="en-US" sz="2000" i="1" dirty="0">
                <a:solidFill>
                  <a:srgbClr val="C00000"/>
                </a:solidFill>
                <a:latin typeface="Times New Roman" panose="02020603050405020304" charset="0"/>
                <a:ea typeface="李旭科书法" panose="02000603000000000000" pitchFamily="2" charset="-122"/>
                <a:cs typeface="Times New Roman" panose="02020603050405020304" charset="0"/>
              </a:rPr>
              <a:t>Conqueror Xiangyu Parts with his Concubine</a:t>
            </a:r>
            <a:r>
              <a:rPr lang="zh-CN" altLang="en-US" sz="2000" dirty="0">
                <a:latin typeface="Times New Roman" panose="02020603050405020304" charset="0"/>
                <a:ea typeface="李旭科书法" panose="02000603000000000000" pitchFamily="2" charset="-122"/>
                <a:cs typeface="Times New Roman" panose="02020603050405020304" charset="0"/>
              </a:rPr>
              <a:t>《霸王别姬》, he used a sort of sword dance. Through the gentle </a:t>
            </a:r>
            <a:r>
              <a:rPr lang="en-US" altLang="zh-CN" sz="2000" dirty="0">
                <a:latin typeface="Times New Roman" panose="02020603050405020304" charset="0"/>
                <a:ea typeface="李旭科书法" panose="02000603000000000000" pitchFamily="2" charset="-122"/>
                <a:cs typeface="Times New Roman" panose="02020603050405020304" charset="0"/>
              </a:rPr>
              <a:t>but</a:t>
            </a:r>
            <a:r>
              <a:rPr lang="zh-CN" altLang="en-US" sz="2000" dirty="0">
                <a:latin typeface="Times New Roman" panose="02020603050405020304" charset="0"/>
                <a:ea typeface="李旭科书法" panose="02000603000000000000" pitchFamily="2" charset="-122"/>
                <a:cs typeface="Times New Roman" panose="02020603050405020304" charset="0"/>
              </a:rPr>
              <a:t> forceful movements of the sword, the audience saw the heroine</a:t>
            </a:r>
            <a:r>
              <a:rPr lang="en-US" altLang="zh-CN" sz="2000" dirty="0">
                <a:latin typeface="Times New Roman" panose="02020603050405020304" charset="0"/>
                <a:ea typeface="李旭科书法" panose="02000603000000000000" pitchFamily="2" charset="-122"/>
                <a:cs typeface="Times New Roman" panose="02020603050405020304" charset="0"/>
              </a:rPr>
              <a:t>’</a:t>
            </a:r>
            <a:r>
              <a:rPr lang="zh-CN" altLang="en-US" sz="2000" dirty="0">
                <a:latin typeface="Times New Roman" panose="02020603050405020304" charset="0"/>
                <a:ea typeface="李旭科书法" panose="02000603000000000000" pitchFamily="2" charset="-122"/>
                <a:cs typeface="Times New Roman" panose="02020603050405020304" charset="0"/>
              </a:rPr>
              <a:t>s</a:t>
            </a:r>
            <a:r>
              <a:rPr lang="en-US" altLang="zh-CN" sz="2000" dirty="0">
                <a:latin typeface="Times New Roman" panose="02020603050405020304" charset="0"/>
                <a:ea typeface="李旭科书法" panose="02000603000000000000" pitchFamily="2" charset="-122"/>
                <a:cs typeface="Times New Roman" panose="02020603050405020304" charset="0"/>
              </a:rPr>
              <a:t> </a:t>
            </a:r>
            <a:r>
              <a:rPr lang="zh-CN" altLang="en-US" sz="2000" dirty="0">
                <a:latin typeface="Times New Roman" panose="02020603050405020304" charset="0"/>
                <a:ea typeface="李旭科书法" panose="02000603000000000000" pitchFamily="2" charset="-122"/>
                <a:cs typeface="Times New Roman" panose="02020603050405020304" charset="0"/>
              </a:rPr>
              <a:t>bravery, gentleness and loveliness.</a:t>
            </a:r>
            <a:endParaRPr lang="zh-CN" altLang="en-US" sz="2000" dirty="0">
              <a:latin typeface="Times New Roman" panose="02020603050405020304" charset="0"/>
              <a:ea typeface="李旭科书法" panose="02000603000000000000" pitchFamily="2" charset="-122"/>
              <a:cs typeface="Times New Roman" panose="02020603050405020304" charset="0"/>
            </a:endParaRPr>
          </a:p>
        </p:txBody>
      </p:sp>
      <p:pic>
        <p:nvPicPr>
          <p:cNvPr id="3" name="图片 2"/>
          <p:cNvPicPr>
            <a:picLocks noChangeAspect="1"/>
          </p:cNvPicPr>
          <p:nvPr>
            <p:custDataLst>
              <p:tags r:id="rId1"/>
            </p:custDataLst>
          </p:nvPr>
        </p:nvPicPr>
        <p:blipFill>
          <a:blip r:embed="rId2"/>
          <a:stretch>
            <a:fillRect/>
          </a:stretch>
        </p:blipFill>
        <p:spPr>
          <a:xfrm>
            <a:off x="619125" y="1711960"/>
            <a:ext cx="3429000" cy="22606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KSO_Shape"/>
          <p:cNvSpPr/>
          <p:nvPr/>
        </p:nvSpPr>
        <p:spPr bwMode="auto">
          <a:xfrm>
            <a:off x="3286125" y="0"/>
            <a:ext cx="4457700" cy="841121"/>
          </a:xfrm>
          <a:custGeom>
            <a:avLst/>
            <a:gdLst>
              <a:gd name="T0" fmla="*/ 1630715 w 442"/>
              <a:gd name="T1" fmla="*/ 239911 h 96"/>
              <a:gd name="T2" fmla="*/ 1517471 w 442"/>
              <a:gd name="T3" fmla="*/ 367605 h 96"/>
              <a:gd name="T4" fmla="*/ 1166414 w 442"/>
              <a:gd name="T5" fmla="*/ 344388 h 96"/>
              <a:gd name="T6" fmla="*/ 1038071 w 442"/>
              <a:gd name="T7" fmla="*/ 344388 h 96"/>
              <a:gd name="T8" fmla="*/ 1068269 w 442"/>
              <a:gd name="T9" fmla="*/ 332780 h 96"/>
              <a:gd name="T10" fmla="*/ 890854 w 442"/>
              <a:gd name="T11" fmla="*/ 332780 h 96"/>
              <a:gd name="T12" fmla="*/ 751186 w 442"/>
              <a:gd name="T13" fmla="*/ 336649 h 96"/>
              <a:gd name="T14" fmla="*/ 637942 w 442"/>
              <a:gd name="T15" fmla="*/ 332780 h 96"/>
              <a:gd name="T16" fmla="*/ 135893 w 442"/>
              <a:gd name="T17" fmla="*/ 332780 h 96"/>
              <a:gd name="T18" fmla="*/ 279335 w 442"/>
              <a:gd name="T19" fmla="*/ 321171 h 96"/>
              <a:gd name="T20" fmla="*/ 430328 w 442"/>
              <a:gd name="T21" fmla="*/ 325041 h 96"/>
              <a:gd name="T22" fmla="*/ 513373 w 442"/>
              <a:gd name="T23" fmla="*/ 313432 h 96"/>
              <a:gd name="T24" fmla="*/ 237813 w 442"/>
              <a:gd name="T25" fmla="*/ 301823 h 96"/>
              <a:gd name="T26" fmla="*/ 434102 w 442"/>
              <a:gd name="T27" fmla="*/ 290215 h 96"/>
              <a:gd name="T28" fmla="*/ 434102 w 442"/>
              <a:gd name="T29" fmla="*/ 286345 h 96"/>
              <a:gd name="T30" fmla="*/ 332183 w 442"/>
              <a:gd name="T31" fmla="*/ 282476 h 96"/>
              <a:gd name="T32" fmla="*/ 513373 w 442"/>
              <a:gd name="T33" fmla="*/ 274737 h 96"/>
              <a:gd name="T34" fmla="*/ 475625 w 442"/>
              <a:gd name="T35" fmla="*/ 263128 h 96"/>
              <a:gd name="T36" fmla="*/ 237813 w 442"/>
              <a:gd name="T37" fmla="*/ 259259 h 96"/>
              <a:gd name="T38" fmla="*/ 211389 w 442"/>
              <a:gd name="T39" fmla="*/ 251520 h 96"/>
              <a:gd name="T40" fmla="*/ 135893 w 442"/>
              <a:gd name="T41" fmla="*/ 228302 h 96"/>
              <a:gd name="T42" fmla="*/ 105694 w 442"/>
              <a:gd name="T43" fmla="*/ 201216 h 96"/>
              <a:gd name="T44" fmla="*/ 305759 w 442"/>
              <a:gd name="T45" fmla="*/ 147042 h 96"/>
              <a:gd name="T46" fmla="*/ 162317 w 442"/>
              <a:gd name="T47" fmla="*/ 139303 h 96"/>
              <a:gd name="T48" fmla="*/ 475625 w 442"/>
              <a:gd name="T49" fmla="*/ 96738 h 96"/>
              <a:gd name="T50" fmla="*/ 275561 w 442"/>
              <a:gd name="T51" fmla="*/ 85130 h 96"/>
              <a:gd name="T52" fmla="*/ 736087 w 442"/>
              <a:gd name="T53" fmla="*/ 46434 h 96"/>
              <a:gd name="T54" fmla="*/ 1170189 w 442"/>
              <a:gd name="T55" fmla="*/ 34826 h 96"/>
              <a:gd name="T56" fmla="*/ 981449 w 442"/>
              <a:gd name="T57" fmla="*/ 23217 h 96"/>
              <a:gd name="T58" fmla="*/ 1041846 w 442"/>
              <a:gd name="T59" fmla="*/ 7739 h 96"/>
              <a:gd name="T60" fmla="*/ 1192838 w 442"/>
              <a:gd name="T61" fmla="*/ 11609 h 96"/>
              <a:gd name="T62" fmla="*/ 1041846 w 442"/>
              <a:gd name="T63" fmla="*/ 27087 h 96"/>
              <a:gd name="T64" fmla="*/ 551121 w 442"/>
              <a:gd name="T65" fmla="*/ 58043 h 96"/>
              <a:gd name="T66" fmla="*/ 343507 w 442"/>
              <a:gd name="T67" fmla="*/ 119955 h 96"/>
              <a:gd name="T68" fmla="*/ 173641 w 442"/>
              <a:gd name="T69" fmla="*/ 123825 h 96"/>
              <a:gd name="T70" fmla="*/ 196290 w 442"/>
              <a:gd name="T71" fmla="*/ 127695 h 96"/>
              <a:gd name="T72" fmla="*/ 203839 w 442"/>
              <a:gd name="T73" fmla="*/ 139303 h 96"/>
              <a:gd name="T74" fmla="*/ 354831 w 442"/>
              <a:gd name="T75" fmla="*/ 147042 h 96"/>
              <a:gd name="T76" fmla="*/ 324633 w 442"/>
              <a:gd name="T77" fmla="*/ 166390 h 96"/>
              <a:gd name="T78" fmla="*/ 230263 w 442"/>
              <a:gd name="T79" fmla="*/ 185738 h 96"/>
              <a:gd name="T80" fmla="*/ 222713 w 442"/>
              <a:gd name="T81" fmla="*/ 177998 h 96"/>
              <a:gd name="T82" fmla="*/ 1626940 w 442"/>
              <a:gd name="T83" fmla="*/ 177998 h 96"/>
              <a:gd name="T84" fmla="*/ 396354 w 442"/>
              <a:gd name="T85" fmla="*/ 205085 h 96"/>
              <a:gd name="T86" fmla="*/ 335957 w 442"/>
              <a:gd name="T87" fmla="*/ 216694 h 96"/>
              <a:gd name="T88" fmla="*/ 192515 w 442"/>
              <a:gd name="T89" fmla="*/ 232172 h 96"/>
              <a:gd name="T90" fmla="*/ 388805 w 442"/>
              <a:gd name="T91" fmla="*/ 228302 h 96"/>
              <a:gd name="T92" fmla="*/ 494499 w 442"/>
              <a:gd name="T93" fmla="*/ 220563 h 96"/>
              <a:gd name="T94" fmla="*/ 619068 w 442"/>
              <a:gd name="T95" fmla="*/ 216694 h 96"/>
              <a:gd name="T96" fmla="*/ 456751 w 442"/>
              <a:gd name="T97" fmla="*/ 212824 h 96"/>
              <a:gd name="T98" fmla="*/ 222713 w 442"/>
              <a:gd name="T99" fmla="*/ 208955 h 96"/>
              <a:gd name="T100" fmla="*/ 188740 w 442"/>
              <a:gd name="T101" fmla="*/ 216694 h 96"/>
              <a:gd name="T102" fmla="*/ 754961 w 442"/>
              <a:gd name="T103" fmla="*/ 212824 h 96"/>
              <a:gd name="T104" fmla="*/ 539797 w 442"/>
              <a:gd name="T105" fmla="*/ 232172 h 96"/>
              <a:gd name="T106" fmla="*/ 573770 w 442"/>
              <a:gd name="T107" fmla="*/ 220563 h 96"/>
              <a:gd name="T108" fmla="*/ 596419 w 442"/>
              <a:gd name="T109" fmla="*/ 228302 h 96"/>
              <a:gd name="T110" fmla="*/ 37748 w 442"/>
              <a:gd name="T111" fmla="*/ 251520 h 96"/>
              <a:gd name="T112" fmla="*/ 558671 w 442"/>
              <a:gd name="T113" fmla="*/ 282476 h 96"/>
              <a:gd name="T114" fmla="*/ 381255 w 442"/>
              <a:gd name="T115" fmla="*/ 301823 h 96"/>
              <a:gd name="T116" fmla="*/ 577545 w 442"/>
              <a:gd name="T117" fmla="*/ 317302 h 96"/>
              <a:gd name="T118" fmla="*/ 800258 w 442"/>
              <a:gd name="T119" fmla="*/ 321171 h 96"/>
              <a:gd name="T120" fmla="*/ 320858 w 442"/>
              <a:gd name="T121" fmla="*/ 328910 h 96"/>
              <a:gd name="T122" fmla="*/ 664365 w 442"/>
              <a:gd name="T123" fmla="*/ 328910 h 96"/>
              <a:gd name="T124" fmla="*/ 1121117 w 442"/>
              <a:gd name="T125" fmla="*/ 336649 h 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2" h="96">
                <a:moveTo>
                  <a:pt x="348" y="6"/>
                </a:moveTo>
                <a:cubicBezTo>
                  <a:pt x="349" y="5"/>
                  <a:pt x="348" y="5"/>
                  <a:pt x="348" y="5"/>
                </a:cubicBezTo>
                <a:cubicBezTo>
                  <a:pt x="354" y="5"/>
                  <a:pt x="362" y="5"/>
                  <a:pt x="366" y="7"/>
                </a:cubicBezTo>
                <a:cubicBezTo>
                  <a:pt x="367" y="8"/>
                  <a:pt x="367" y="7"/>
                  <a:pt x="367" y="7"/>
                </a:cubicBezTo>
                <a:cubicBezTo>
                  <a:pt x="368" y="7"/>
                  <a:pt x="370" y="7"/>
                  <a:pt x="370" y="8"/>
                </a:cubicBezTo>
                <a:cubicBezTo>
                  <a:pt x="371" y="8"/>
                  <a:pt x="371" y="7"/>
                  <a:pt x="372" y="7"/>
                </a:cubicBezTo>
                <a:cubicBezTo>
                  <a:pt x="373" y="8"/>
                  <a:pt x="373" y="8"/>
                  <a:pt x="374" y="7"/>
                </a:cubicBezTo>
                <a:cubicBezTo>
                  <a:pt x="378" y="7"/>
                  <a:pt x="384" y="9"/>
                  <a:pt x="388" y="9"/>
                </a:cubicBezTo>
                <a:cubicBezTo>
                  <a:pt x="400" y="10"/>
                  <a:pt x="412" y="10"/>
                  <a:pt x="422" y="13"/>
                </a:cubicBezTo>
                <a:cubicBezTo>
                  <a:pt x="422" y="14"/>
                  <a:pt x="421" y="15"/>
                  <a:pt x="421" y="16"/>
                </a:cubicBezTo>
                <a:cubicBezTo>
                  <a:pt x="421" y="17"/>
                  <a:pt x="422" y="17"/>
                  <a:pt x="423" y="16"/>
                </a:cubicBezTo>
                <a:cubicBezTo>
                  <a:pt x="422" y="18"/>
                  <a:pt x="424" y="19"/>
                  <a:pt x="422" y="21"/>
                </a:cubicBezTo>
                <a:cubicBezTo>
                  <a:pt x="423" y="22"/>
                  <a:pt x="426" y="22"/>
                  <a:pt x="428" y="22"/>
                </a:cubicBezTo>
                <a:cubicBezTo>
                  <a:pt x="428" y="23"/>
                  <a:pt x="428" y="23"/>
                  <a:pt x="427" y="23"/>
                </a:cubicBezTo>
                <a:cubicBezTo>
                  <a:pt x="428" y="24"/>
                  <a:pt x="429" y="24"/>
                  <a:pt x="430" y="24"/>
                </a:cubicBezTo>
                <a:cubicBezTo>
                  <a:pt x="429" y="26"/>
                  <a:pt x="430" y="26"/>
                  <a:pt x="431" y="26"/>
                </a:cubicBezTo>
                <a:cubicBezTo>
                  <a:pt x="431" y="27"/>
                  <a:pt x="431" y="27"/>
                  <a:pt x="432" y="27"/>
                </a:cubicBezTo>
                <a:cubicBezTo>
                  <a:pt x="432" y="28"/>
                  <a:pt x="431" y="28"/>
                  <a:pt x="431" y="29"/>
                </a:cubicBezTo>
                <a:cubicBezTo>
                  <a:pt x="431" y="30"/>
                  <a:pt x="432" y="30"/>
                  <a:pt x="433" y="31"/>
                </a:cubicBezTo>
                <a:cubicBezTo>
                  <a:pt x="432" y="32"/>
                  <a:pt x="433" y="32"/>
                  <a:pt x="434" y="33"/>
                </a:cubicBezTo>
                <a:cubicBezTo>
                  <a:pt x="431" y="35"/>
                  <a:pt x="435" y="37"/>
                  <a:pt x="436" y="38"/>
                </a:cubicBezTo>
                <a:cubicBezTo>
                  <a:pt x="437" y="40"/>
                  <a:pt x="435" y="41"/>
                  <a:pt x="435" y="43"/>
                </a:cubicBezTo>
                <a:cubicBezTo>
                  <a:pt x="435" y="46"/>
                  <a:pt x="438" y="46"/>
                  <a:pt x="439" y="49"/>
                </a:cubicBezTo>
                <a:cubicBezTo>
                  <a:pt x="437" y="49"/>
                  <a:pt x="439" y="52"/>
                  <a:pt x="436" y="52"/>
                </a:cubicBezTo>
                <a:cubicBezTo>
                  <a:pt x="436" y="54"/>
                  <a:pt x="437" y="54"/>
                  <a:pt x="436" y="56"/>
                </a:cubicBezTo>
                <a:cubicBezTo>
                  <a:pt x="433" y="55"/>
                  <a:pt x="433" y="60"/>
                  <a:pt x="432" y="62"/>
                </a:cubicBezTo>
                <a:cubicBezTo>
                  <a:pt x="430" y="61"/>
                  <a:pt x="429" y="62"/>
                  <a:pt x="428" y="62"/>
                </a:cubicBezTo>
                <a:cubicBezTo>
                  <a:pt x="428" y="67"/>
                  <a:pt x="433" y="68"/>
                  <a:pt x="437" y="66"/>
                </a:cubicBezTo>
                <a:cubicBezTo>
                  <a:pt x="437" y="65"/>
                  <a:pt x="437" y="64"/>
                  <a:pt x="437" y="64"/>
                </a:cubicBezTo>
                <a:cubicBezTo>
                  <a:pt x="437" y="63"/>
                  <a:pt x="438" y="65"/>
                  <a:pt x="438" y="65"/>
                </a:cubicBezTo>
                <a:cubicBezTo>
                  <a:pt x="438" y="67"/>
                  <a:pt x="441" y="68"/>
                  <a:pt x="441" y="70"/>
                </a:cubicBezTo>
                <a:cubicBezTo>
                  <a:pt x="441" y="70"/>
                  <a:pt x="440" y="71"/>
                  <a:pt x="441" y="71"/>
                </a:cubicBezTo>
                <a:cubicBezTo>
                  <a:pt x="441" y="72"/>
                  <a:pt x="441" y="73"/>
                  <a:pt x="439" y="74"/>
                </a:cubicBezTo>
                <a:cubicBezTo>
                  <a:pt x="440" y="74"/>
                  <a:pt x="441" y="75"/>
                  <a:pt x="441" y="76"/>
                </a:cubicBezTo>
                <a:cubicBezTo>
                  <a:pt x="440" y="76"/>
                  <a:pt x="441" y="78"/>
                  <a:pt x="442" y="78"/>
                </a:cubicBezTo>
                <a:cubicBezTo>
                  <a:pt x="440" y="78"/>
                  <a:pt x="441" y="79"/>
                  <a:pt x="439" y="79"/>
                </a:cubicBezTo>
                <a:cubicBezTo>
                  <a:pt x="439" y="80"/>
                  <a:pt x="440" y="80"/>
                  <a:pt x="440" y="81"/>
                </a:cubicBezTo>
                <a:cubicBezTo>
                  <a:pt x="439" y="81"/>
                  <a:pt x="439" y="81"/>
                  <a:pt x="439" y="82"/>
                </a:cubicBezTo>
                <a:cubicBezTo>
                  <a:pt x="439" y="82"/>
                  <a:pt x="440" y="82"/>
                  <a:pt x="441" y="83"/>
                </a:cubicBezTo>
                <a:cubicBezTo>
                  <a:pt x="440" y="84"/>
                  <a:pt x="437" y="82"/>
                  <a:pt x="437" y="85"/>
                </a:cubicBezTo>
                <a:cubicBezTo>
                  <a:pt x="437" y="85"/>
                  <a:pt x="439" y="85"/>
                  <a:pt x="439" y="85"/>
                </a:cubicBezTo>
                <a:cubicBezTo>
                  <a:pt x="439" y="86"/>
                  <a:pt x="438" y="87"/>
                  <a:pt x="438" y="87"/>
                </a:cubicBezTo>
                <a:cubicBezTo>
                  <a:pt x="438" y="88"/>
                  <a:pt x="437" y="87"/>
                  <a:pt x="437" y="88"/>
                </a:cubicBezTo>
                <a:cubicBezTo>
                  <a:pt x="437" y="88"/>
                  <a:pt x="437" y="88"/>
                  <a:pt x="438" y="88"/>
                </a:cubicBezTo>
                <a:cubicBezTo>
                  <a:pt x="437" y="89"/>
                  <a:pt x="435" y="89"/>
                  <a:pt x="434" y="89"/>
                </a:cubicBezTo>
                <a:cubicBezTo>
                  <a:pt x="434" y="90"/>
                  <a:pt x="435" y="90"/>
                  <a:pt x="435" y="90"/>
                </a:cubicBezTo>
                <a:cubicBezTo>
                  <a:pt x="434" y="92"/>
                  <a:pt x="433" y="93"/>
                  <a:pt x="432" y="94"/>
                </a:cubicBezTo>
                <a:cubicBezTo>
                  <a:pt x="431" y="95"/>
                  <a:pt x="433" y="94"/>
                  <a:pt x="433" y="95"/>
                </a:cubicBezTo>
                <a:cubicBezTo>
                  <a:pt x="424" y="95"/>
                  <a:pt x="416" y="96"/>
                  <a:pt x="409" y="94"/>
                </a:cubicBezTo>
                <a:cubicBezTo>
                  <a:pt x="408" y="95"/>
                  <a:pt x="407" y="95"/>
                  <a:pt x="405" y="95"/>
                </a:cubicBezTo>
                <a:cubicBezTo>
                  <a:pt x="405" y="95"/>
                  <a:pt x="406" y="95"/>
                  <a:pt x="406" y="94"/>
                </a:cubicBezTo>
                <a:cubicBezTo>
                  <a:pt x="405" y="95"/>
                  <a:pt x="404" y="95"/>
                  <a:pt x="402" y="95"/>
                </a:cubicBezTo>
                <a:cubicBezTo>
                  <a:pt x="402" y="93"/>
                  <a:pt x="397" y="94"/>
                  <a:pt x="395" y="93"/>
                </a:cubicBezTo>
                <a:cubicBezTo>
                  <a:pt x="396" y="93"/>
                  <a:pt x="397" y="93"/>
                  <a:pt x="397" y="93"/>
                </a:cubicBezTo>
                <a:cubicBezTo>
                  <a:pt x="398" y="92"/>
                  <a:pt x="395" y="93"/>
                  <a:pt x="396" y="92"/>
                </a:cubicBezTo>
                <a:cubicBezTo>
                  <a:pt x="397" y="92"/>
                  <a:pt x="397" y="92"/>
                  <a:pt x="398" y="92"/>
                </a:cubicBezTo>
                <a:cubicBezTo>
                  <a:pt x="382" y="91"/>
                  <a:pt x="366" y="90"/>
                  <a:pt x="351" y="89"/>
                </a:cubicBezTo>
                <a:cubicBezTo>
                  <a:pt x="354" y="91"/>
                  <a:pt x="355" y="89"/>
                  <a:pt x="357" y="91"/>
                </a:cubicBezTo>
                <a:cubicBezTo>
                  <a:pt x="358" y="90"/>
                  <a:pt x="359" y="90"/>
                  <a:pt x="361" y="91"/>
                </a:cubicBezTo>
                <a:cubicBezTo>
                  <a:pt x="355" y="91"/>
                  <a:pt x="350" y="90"/>
                  <a:pt x="346" y="90"/>
                </a:cubicBezTo>
                <a:cubicBezTo>
                  <a:pt x="347" y="90"/>
                  <a:pt x="347" y="90"/>
                  <a:pt x="347" y="90"/>
                </a:cubicBezTo>
                <a:cubicBezTo>
                  <a:pt x="346" y="89"/>
                  <a:pt x="346" y="90"/>
                  <a:pt x="345" y="90"/>
                </a:cubicBezTo>
                <a:cubicBezTo>
                  <a:pt x="345" y="90"/>
                  <a:pt x="346" y="90"/>
                  <a:pt x="345" y="89"/>
                </a:cubicBezTo>
                <a:cubicBezTo>
                  <a:pt x="342" y="89"/>
                  <a:pt x="341" y="88"/>
                  <a:pt x="338" y="88"/>
                </a:cubicBezTo>
                <a:cubicBezTo>
                  <a:pt x="338" y="88"/>
                  <a:pt x="338" y="88"/>
                  <a:pt x="338" y="88"/>
                </a:cubicBezTo>
                <a:cubicBezTo>
                  <a:pt x="337" y="88"/>
                  <a:pt x="335" y="87"/>
                  <a:pt x="336" y="88"/>
                </a:cubicBezTo>
                <a:cubicBezTo>
                  <a:pt x="335" y="87"/>
                  <a:pt x="334" y="87"/>
                  <a:pt x="333" y="88"/>
                </a:cubicBezTo>
                <a:cubicBezTo>
                  <a:pt x="333" y="88"/>
                  <a:pt x="332" y="88"/>
                  <a:pt x="332" y="87"/>
                </a:cubicBezTo>
                <a:cubicBezTo>
                  <a:pt x="331" y="88"/>
                  <a:pt x="330" y="87"/>
                  <a:pt x="329" y="88"/>
                </a:cubicBezTo>
                <a:cubicBezTo>
                  <a:pt x="328" y="88"/>
                  <a:pt x="329" y="88"/>
                  <a:pt x="329" y="87"/>
                </a:cubicBezTo>
                <a:cubicBezTo>
                  <a:pt x="328" y="87"/>
                  <a:pt x="328" y="88"/>
                  <a:pt x="328" y="88"/>
                </a:cubicBezTo>
                <a:cubicBezTo>
                  <a:pt x="329" y="89"/>
                  <a:pt x="326" y="87"/>
                  <a:pt x="325" y="88"/>
                </a:cubicBezTo>
                <a:cubicBezTo>
                  <a:pt x="325" y="88"/>
                  <a:pt x="324" y="87"/>
                  <a:pt x="325" y="87"/>
                </a:cubicBezTo>
                <a:cubicBezTo>
                  <a:pt x="324" y="87"/>
                  <a:pt x="323" y="88"/>
                  <a:pt x="324" y="88"/>
                </a:cubicBezTo>
                <a:cubicBezTo>
                  <a:pt x="320" y="87"/>
                  <a:pt x="312" y="87"/>
                  <a:pt x="308" y="88"/>
                </a:cubicBezTo>
                <a:cubicBezTo>
                  <a:pt x="307" y="86"/>
                  <a:pt x="305" y="88"/>
                  <a:pt x="304" y="87"/>
                </a:cubicBezTo>
                <a:cubicBezTo>
                  <a:pt x="304" y="88"/>
                  <a:pt x="303" y="88"/>
                  <a:pt x="303" y="88"/>
                </a:cubicBezTo>
                <a:cubicBezTo>
                  <a:pt x="304" y="89"/>
                  <a:pt x="308" y="87"/>
                  <a:pt x="309" y="89"/>
                </a:cubicBezTo>
                <a:cubicBezTo>
                  <a:pt x="312" y="87"/>
                  <a:pt x="318" y="89"/>
                  <a:pt x="321" y="88"/>
                </a:cubicBezTo>
                <a:cubicBezTo>
                  <a:pt x="323" y="89"/>
                  <a:pt x="319" y="90"/>
                  <a:pt x="319" y="89"/>
                </a:cubicBezTo>
                <a:cubicBezTo>
                  <a:pt x="318" y="89"/>
                  <a:pt x="318" y="89"/>
                  <a:pt x="316" y="89"/>
                </a:cubicBezTo>
                <a:cubicBezTo>
                  <a:pt x="316" y="90"/>
                  <a:pt x="317" y="89"/>
                  <a:pt x="317" y="90"/>
                </a:cubicBezTo>
                <a:cubicBezTo>
                  <a:pt x="317" y="90"/>
                  <a:pt x="316" y="89"/>
                  <a:pt x="314" y="90"/>
                </a:cubicBezTo>
                <a:cubicBezTo>
                  <a:pt x="314" y="90"/>
                  <a:pt x="315" y="90"/>
                  <a:pt x="315" y="90"/>
                </a:cubicBezTo>
                <a:cubicBezTo>
                  <a:pt x="311" y="88"/>
                  <a:pt x="309" y="90"/>
                  <a:pt x="305" y="89"/>
                </a:cubicBezTo>
                <a:cubicBezTo>
                  <a:pt x="305" y="90"/>
                  <a:pt x="305" y="90"/>
                  <a:pt x="305" y="90"/>
                </a:cubicBezTo>
                <a:cubicBezTo>
                  <a:pt x="306" y="90"/>
                  <a:pt x="304" y="90"/>
                  <a:pt x="304" y="90"/>
                </a:cubicBezTo>
                <a:cubicBezTo>
                  <a:pt x="305" y="88"/>
                  <a:pt x="302" y="90"/>
                  <a:pt x="299" y="89"/>
                </a:cubicBezTo>
                <a:cubicBezTo>
                  <a:pt x="300" y="90"/>
                  <a:pt x="300" y="90"/>
                  <a:pt x="298" y="90"/>
                </a:cubicBezTo>
                <a:cubicBezTo>
                  <a:pt x="299" y="90"/>
                  <a:pt x="299" y="90"/>
                  <a:pt x="299" y="89"/>
                </a:cubicBezTo>
                <a:cubicBezTo>
                  <a:pt x="296" y="89"/>
                  <a:pt x="292" y="89"/>
                  <a:pt x="288" y="89"/>
                </a:cubicBezTo>
                <a:cubicBezTo>
                  <a:pt x="289" y="88"/>
                  <a:pt x="288" y="88"/>
                  <a:pt x="290" y="88"/>
                </a:cubicBezTo>
                <a:cubicBezTo>
                  <a:pt x="288" y="87"/>
                  <a:pt x="286" y="90"/>
                  <a:pt x="283" y="89"/>
                </a:cubicBezTo>
                <a:cubicBezTo>
                  <a:pt x="282" y="89"/>
                  <a:pt x="284" y="89"/>
                  <a:pt x="285" y="89"/>
                </a:cubicBezTo>
                <a:cubicBezTo>
                  <a:pt x="285" y="88"/>
                  <a:pt x="285" y="88"/>
                  <a:pt x="284" y="88"/>
                </a:cubicBezTo>
                <a:cubicBezTo>
                  <a:pt x="284" y="88"/>
                  <a:pt x="285" y="89"/>
                  <a:pt x="283" y="89"/>
                </a:cubicBezTo>
                <a:cubicBezTo>
                  <a:pt x="284" y="88"/>
                  <a:pt x="282" y="88"/>
                  <a:pt x="281" y="88"/>
                </a:cubicBezTo>
                <a:cubicBezTo>
                  <a:pt x="281" y="89"/>
                  <a:pt x="282" y="88"/>
                  <a:pt x="283" y="88"/>
                </a:cubicBezTo>
                <a:cubicBezTo>
                  <a:pt x="283" y="89"/>
                  <a:pt x="281" y="89"/>
                  <a:pt x="281" y="89"/>
                </a:cubicBezTo>
                <a:cubicBezTo>
                  <a:pt x="279" y="89"/>
                  <a:pt x="279" y="89"/>
                  <a:pt x="279" y="89"/>
                </a:cubicBezTo>
                <a:cubicBezTo>
                  <a:pt x="279" y="88"/>
                  <a:pt x="280" y="89"/>
                  <a:pt x="280" y="88"/>
                </a:cubicBezTo>
                <a:cubicBezTo>
                  <a:pt x="279" y="87"/>
                  <a:pt x="279" y="88"/>
                  <a:pt x="277" y="88"/>
                </a:cubicBezTo>
                <a:cubicBezTo>
                  <a:pt x="279" y="89"/>
                  <a:pt x="277" y="89"/>
                  <a:pt x="277" y="88"/>
                </a:cubicBezTo>
                <a:cubicBezTo>
                  <a:pt x="277" y="88"/>
                  <a:pt x="276" y="89"/>
                  <a:pt x="275" y="89"/>
                </a:cubicBezTo>
                <a:cubicBezTo>
                  <a:pt x="275" y="88"/>
                  <a:pt x="275" y="89"/>
                  <a:pt x="275" y="88"/>
                </a:cubicBezTo>
                <a:cubicBezTo>
                  <a:pt x="275" y="88"/>
                  <a:pt x="274" y="89"/>
                  <a:pt x="274" y="89"/>
                </a:cubicBezTo>
                <a:cubicBezTo>
                  <a:pt x="273" y="89"/>
                  <a:pt x="274" y="89"/>
                  <a:pt x="274" y="88"/>
                </a:cubicBezTo>
                <a:cubicBezTo>
                  <a:pt x="272" y="88"/>
                  <a:pt x="268" y="88"/>
                  <a:pt x="265" y="88"/>
                </a:cubicBezTo>
                <a:cubicBezTo>
                  <a:pt x="265" y="89"/>
                  <a:pt x="265" y="89"/>
                  <a:pt x="266" y="89"/>
                </a:cubicBezTo>
                <a:cubicBezTo>
                  <a:pt x="265" y="90"/>
                  <a:pt x="265" y="88"/>
                  <a:pt x="264" y="88"/>
                </a:cubicBezTo>
                <a:cubicBezTo>
                  <a:pt x="264" y="88"/>
                  <a:pt x="265" y="89"/>
                  <a:pt x="264" y="89"/>
                </a:cubicBezTo>
                <a:cubicBezTo>
                  <a:pt x="262" y="89"/>
                  <a:pt x="265" y="89"/>
                  <a:pt x="264" y="88"/>
                </a:cubicBezTo>
                <a:cubicBezTo>
                  <a:pt x="263" y="89"/>
                  <a:pt x="261" y="88"/>
                  <a:pt x="261" y="89"/>
                </a:cubicBezTo>
                <a:cubicBezTo>
                  <a:pt x="260" y="89"/>
                  <a:pt x="261" y="89"/>
                  <a:pt x="261" y="88"/>
                </a:cubicBezTo>
                <a:cubicBezTo>
                  <a:pt x="259" y="89"/>
                  <a:pt x="259" y="88"/>
                  <a:pt x="257" y="88"/>
                </a:cubicBezTo>
                <a:cubicBezTo>
                  <a:pt x="257" y="89"/>
                  <a:pt x="257" y="89"/>
                  <a:pt x="256" y="89"/>
                </a:cubicBezTo>
                <a:cubicBezTo>
                  <a:pt x="256" y="89"/>
                  <a:pt x="257" y="88"/>
                  <a:pt x="256" y="88"/>
                </a:cubicBezTo>
                <a:cubicBezTo>
                  <a:pt x="255" y="88"/>
                  <a:pt x="255" y="89"/>
                  <a:pt x="253" y="88"/>
                </a:cubicBezTo>
                <a:cubicBezTo>
                  <a:pt x="253" y="88"/>
                  <a:pt x="253" y="89"/>
                  <a:pt x="254" y="89"/>
                </a:cubicBezTo>
                <a:cubicBezTo>
                  <a:pt x="254" y="89"/>
                  <a:pt x="252" y="89"/>
                  <a:pt x="253" y="88"/>
                </a:cubicBezTo>
                <a:cubicBezTo>
                  <a:pt x="251" y="88"/>
                  <a:pt x="252" y="89"/>
                  <a:pt x="250" y="89"/>
                </a:cubicBezTo>
                <a:cubicBezTo>
                  <a:pt x="249" y="89"/>
                  <a:pt x="251" y="90"/>
                  <a:pt x="250" y="89"/>
                </a:cubicBezTo>
                <a:cubicBezTo>
                  <a:pt x="250" y="88"/>
                  <a:pt x="248" y="88"/>
                  <a:pt x="248" y="89"/>
                </a:cubicBezTo>
                <a:cubicBezTo>
                  <a:pt x="248" y="89"/>
                  <a:pt x="248" y="89"/>
                  <a:pt x="247" y="88"/>
                </a:cubicBezTo>
                <a:cubicBezTo>
                  <a:pt x="246" y="88"/>
                  <a:pt x="247" y="90"/>
                  <a:pt x="246" y="89"/>
                </a:cubicBezTo>
                <a:cubicBezTo>
                  <a:pt x="246" y="89"/>
                  <a:pt x="247" y="89"/>
                  <a:pt x="247" y="89"/>
                </a:cubicBezTo>
                <a:cubicBezTo>
                  <a:pt x="245" y="89"/>
                  <a:pt x="243" y="88"/>
                  <a:pt x="243" y="89"/>
                </a:cubicBezTo>
                <a:cubicBezTo>
                  <a:pt x="242" y="90"/>
                  <a:pt x="242" y="88"/>
                  <a:pt x="241" y="88"/>
                </a:cubicBezTo>
                <a:cubicBezTo>
                  <a:pt x="249" y="88"/>
                  <a:pt x="256" y="87"/>
                  <a:pt x="264" y="87"/>
                </a:cubicBezTo>
                <a:cubicBezTo>
                  <a:pt x="271" y="87"/>
                  <a:pt x="278" y="88"/>
                  <a:pt x="283" y="86"/>
                </a:cubicBezTo>
                <a:cubicBezTo>
                  <a:pt x="283" y="86"/>
                  <a:pt x="281" y="87"/>
                  <a:pt x="281" y="86"/>
                </a:cubicBezTo>
                <a:cubicBezTo>
                  <a:pt x="280" y="86"/>
                  <a:pt x="279" y="87"/>
                  <a:pt x="278" y="85"/>
                </a:cubicBezTo>
                <a:cubicBezTo>
                  <a:pt x="278" y="86"/>
                  <a:pt x="278" y="86"/>
                  <a:pt x="278" y="86"/>
                </a:cubicBezTo>
                <a:cubicBezTo>
                  <a:pt x="277" y="86"/>
                  <a:pt x="274" y="87"/>
                  <a:pt x="275" y="85"/>
                </a:cubicBezTo>
                <a:cubicBezTo>
                  <a:pt x="274" y="86"/>
                  <a:pt x="273" y="86"/>
                  <a:pt x="271" y="86"/>
                </a:cubicBezTo>
                <a:cubicBezTo>
                  <a:pt x="271" y="85"/>
                  <a:pt x="272" y="86"/>
                  <a:pt x="272" y="86"/>
                </a:cubicBezTo>
                <a:cubicBezTo>
                  <a:pt x="272" y="85"/>
                  <a:pt x="270" y="86"/>
                  <a:pt x="270" y="85"/>
                </a:cubicBezTo>
                <a:cubicBezTo>
                  <a:pt x="271" y="86"/>
                  <a:pt x="269" y="86"/>
                  <a:pt x="269" y="86"/>
                </a:cubicBezTo>
                <a:cubicBezTo>
                  <a:pt x="268" y="86"/>
                  <a:pt x="268" y="85"/>
                  <a:pt x="267" y="86"/>
                </a:cubicBezTo>
                <a:cubicBezTo>
                  <a:pt x="268" y="86"/>
                  <a:pt x="264" y="87"/>
                  <a:pt x="263" y="85"/>
                </a:cubicBezTo>
                <a:cubicBezTo>
                  <a:pt x="262" y="85"/>
                  <a:pt x="263" y="86"/>
                  <a:pt x="262" y="86"/>
                </a:cubicBezTo>
                <a:cubicBezTo>
                  <a:pt x="260" y="84"/>
                  <a:pt x="258" y="87"/>
                  <a:pt x="255" y="86"/>
                </a:cubicBezTo>
                <a:cubicBezTo>
                  <a:pt x="255" y="86"/>
                  <a:pt x="255" y="86"/>
                  <a:pt x="256" y="86"/>
                </a:cubicBezTo>
                <a:cubicBezTo>
                  <a:pt x="255" y="87"/>
                  <a:pt x="255" y="86"/>
                  <a:pt x="253" y="86"/>
                </a:cubicBezTo>
                <a:cubicBezTo>
                  <a:pt x="253" y="87"/>
                  <a:pt x="252" y="86"/>
                  <a:pt x="252" y="86"/>
                </a:cubicBezTo>
                <a:cubicBezTo>
                  <a:pt x="251" y="86"/>
                  <a:pt x="252" y="86"/>
                  <a:pt x="252" y="86"/>
                </a:cubicBezTo>
                <a:cubicBezTo>
                  <a:pt x="251" y="86"/>
                  <a:pt x="251" y="86"/>
                  <a:pt x="250" y="86"/>
                </a:cubicBezTo>
                <a:cubicBezTo>
                  <a:pt x="251" y="86"/>
                  <a:pt x="251" y="86"/>
                  <a:pt x="251" y="86"/>
                </a:cubicBezTo>
                <a:cubicBezTo>
                  <a:pt x="248" y="86"/>
                  <a:pt x="246" y="87"/>
                  <a:pt x="242" y="86"/>
                </a:cubicBezTo>
                <a:cubicBezTo>
                  <a:pt x="243" y="86"/>
                  <a:pt x="243" y="86"/>
                  <a:pt x="243" y="86"/>
                </a:cubicBezTo>
                <a:cubicBezTo>
                  <a:pt x="242" y="87"/>
                  <a:pt x="242" y="87"/>
                  <a:pt x="242" y="86"/>
                </a:cubicBezTo>
                <a:cubicBezTo>
                  <a:pt x="241" y="86"/>
                  <a:pt x="240" y="86"/>
                  <a:pt x="240" y="87"/>
                </a:cubicBezTo>
                <a:cubicBezTo>
                  <a:pt x="239" y="87"/>
                  <a:pt x="239" y="85"/>
                  <a:pt x="238" y="86"/>
                </a:cubicBezTo>
                <a:cubicBezTo>
                  <a:pt x="238" y="87"/>
                  <a:pt x="239" y="86"/>
                  <a:pt x="239" y="86"/>
                </a:cubicBezTo>
                <a:cubicBezTo>
                  <a:pt x="239" y="87"/>
                  <a:pt x="236" y="87"/>
                  <a:pt x="238" y="86"/>
                </a:cubicBezTo>
                <a:cubicBezTo>
                  <a:pt x="237" y="86"/>
                  <a:pt x="237" y="86"/>
                  <a:pt x="236" y="86"/>
                </a:cubicBezTo>
                <a:cubicBezTo>
                  <a:pt x="236" y="87"/>
                  <a:pt x="237" y="86"/>
                  <a:pt x="237" y="87"/>
                </a:cubicBezTo>
                <a:cubicBezTo>
                  <a:pt x="236" y="87"/>
                  <a:pt x="236" y="87"/>
                  <a:pt x="235" y="86"/>
                </a:cubicBezTo>
                <a:cubicBezTo>
                  <a:pt x="235" y="87"/>
                  <a:pt x="234" y="86"/>
                  <a:pt x="233" y="87"/>
                </a:cubicBezTo>
                <a:cubicBezTo>
                  <a:pt x="233" y="86"/>
                  <a:pt x="233" y="87"/>
                  <a:pt x="233" y="86"/>
                </a:cubicBezTo>
                <a:cubicBezTo>
                  <a:pt x="232" y="86"/>
                  <a:pt x="231" y="86"/>
                  <a:pt x="229" y="86"/>
                </a:cubicBezTo>
                <a:cubicBezTo>
                  <a:pt x="230" y="87"/>
                  <a:pt x="229" y="88"/>
                  <a:pt x="228" y="86"/>
                </a:cubicBezTo>
                <a:cubicBezTo>
                  <a:pt x="227" y="87"/>
                  <a:pt x="227" y="86"/>
                  <a:pt x="226" y="86"/>
                </a:cubicBezTo>
                <a:cubicBezTo>
                  <a:pt x="226" y="87"/>
                  <a:pt x="226" y="87"/>
                  <a:pt x="226" y="87"/>
                </a:cubicBezTo>
                <a:cubicBezTo>
                  <a:pt x="226" y="87"/>
                  <a:pt x="225" y="87"/>
                  <a:pt x="225" y="86"/>
                </a:cubicBezTo>
                <a:cubicBezTo>
                  <a:pt x="221" y="86"/>
                  <a:pt x="218" y="86"/>
                  <a:pt x="215" y="86"/>
                </a:cubicBezTo>
                <a:cubicBezTo>
                  <a:pt x="214" y="86"/>
                  <a:pt x="216" y="86"/>
                  <a:pt x="215" y="85"/>
                </a:cubicBezTo>
                <a:cubicBezTo>
                  <a:pt x="213" y="88"/>
                  <a:pt x="210" y="86"/>
                  <a:pt x="208" y="87"/>
                </a:cubicBezTo>
                <a:cubicBezTo>
                  <a:pt x="207" y="86"/>
                  <a:pt x="206" y="88"/>
                  <a:pt x="205" y="87"/>
                </a:cubicBezTo>
                <a:cubicBezTo>
                  <a:pt x="204" y="86"/>
                  <a:pt x="206" y="87"/>
                  <a:pt x="206" y="87"/>
                </a:cubicBezTo>
                <a:cubicBezTo>
                  <a:pt x="205" y="86"/>
                  <a:pt x="204" y="87"/>
                  <a:pt x="203" y="86"/>
                </a:cubicBezTo>
                <a:cubicBezTo>
                  <a:pt x="203" y="86"/>
                  <a:pt x="203" y="87"/>
                  <a:pt x="204" y="87"/>
                </a:cubicBezTo>
                <a:cubicBezTo>
                  <a:pt x="203" y="88"/>
                  <a:pt x="202" y="87"/>
                  <a:pt x="202" y="88"/>
                </a:cubicBezTo>
                <a:cubicBezTo>
                  <a:pt x="202" y="87"/>
                  <a:pt x="201" y="87"/>
                  <a:pt x="203" y="87"/>
                </a:cubicBezTo>
                <a:cubicBezTo>
                  <a:pt x="203" y="86"/>
                  <a:pt x="202" y="87"/>
                  <a:pt x="201" y="86"/>
                </a:cubicBezTo>
                <a:cubicBezTo>
                  <a:pt x="201" y="87"/>
                  <a:pt x="202" y="87"/>
                  <a:pt x="201" y="87"/>
                </a:cubicBezTo>
                <a:cubicBezTo>
                  <a:pt x="201" y="87"/>
                  <a:pt x="201" y="87"/>
                  <a:pt x="201" y="86"/>
                </a:cubicBezTo>
                <a:cubicBezTo>
                  <a:pt x="200" y="86"/>
                  <a:pt x="200" y="87"/>
                  <a:pt x="199" y="87"/>
                </a:cubicBezTo>
                <a:cubicBezTo>
                  <a:pt x="199" y="87"/>
                  <a:pt x="201" y="87"/>
                  <a:pt x="200" y="88"/>
                </a:cubicBezTo>
                <a:cubicBezTo>
                  <a:pt x="199" y="88"/>
                  <a:pt x="199" y="87"/>
                  <a:pt x="199" y="86"/>
                </a:cubicBezTo>
                <a:cubicBezTo>
                  <a:pt x="199" y="86"/>
                  <a:pt x="198" y="86"/>
                  <a:pt x="198" y="86"/>
                </a:cubicBezTo>
                <a:cubicBezTo>
                  <a:pt x="198" y="87"/>
                  <a:pt x="199" y="87"/>
                  <a:pt x="199" y="87"/>
                </a:cubicBezTo>
                <a:cubicBezTo>
                  <a:pt x="199" y="88"/>
                  <a:pt x="198" y="88"/>
                  <a:pt x="197" y="88"/>
                </a:cubicBezTo>
                <a:cubicBezTo>
                  <a:pt x="197" y="88"/>
                  <a:pt x="198" y="88"/>
                  <a:pt x="198" y="87"/>
                </a:cubicBezTo>
                <a:cubicBezTo>
                  <a:pt x="197" y="88"/>
                  <a:pt x="195" y="88"/>
                  <a:pt x="195" y="87"/>
                </a:cubicBezTo>
                <a:cubicBezTo>
                  <a:pt x="194" y="87"/>
                  <a:pt x="194" y="87"/>
                  <a:pt x="194" y="87"/>
                </a:cubicBezTo>
                <a:cubicBezTo>
                  <a:pt x="193" y="87"/>
                  <a:pt x="193" y="88"/>
                  <a:pt x="192" y="88"/>
                </a:cubicBezTo>
                <a:cubicBezTo>
                  <a:pt x="193" y="87"/>
                  <a:pt x="193" y="88"/>
                  <a:pt x="193" y="88"/>
                </a:cubicBezTo>
                <a:cubicBezTo>
                  <a:pt x="193" y="86"/>
                  <a:pt x="190" y="88"/>
                  <a:pt x="190" y="86"/>
                </a:cubicBezTo>
                <a:cubicBezTo>
                  <a:pt x="190" y="86"/>
                  <a:pt x="190" y="87"/>
                  <a:pt x="188" y="87"/>
                </a:cubicBezTo>
                <a:cubicBezTo>
                  <a:pt x="189" y="88"/>
                  <a:pt x="188" y="87"/>
                  <a:pt x="188" y="88"/>
                </a:cubicBezTo>
                <a:cubicBezTo>
                  <a:pt x="187" y="88"/>
                  <a:pt x="188" y="87"/>
                  <a:pt x="187" y="86"/>
                </a:cubicBezTo>
                <a:cubicBezTo>
                  <a:pt x="187" y="86"/>
                  <a:pt x="186" y="87"/>
                  <a:pt x="187" y="88"/>
                </a:cubicBezTo>
                <a:cubicBezTo>
                  <a:pt x="184" y="88"/>
                  <a:pt x="181" y="88"/>
                  <a:pt x="179" y="87"/>
                </a:cubicBezTo>
                <a:cubicBezTo>
                  <a:pt x="180" y="88"/>
                  <a:pt x="181" y="87"/>
                  <a:pt x="182" y="87"/>
                </a:cubicBezTo>
                <a:cubicBezTo>
                  <a:pt x="182" y="86"/>
                  <a:pt x="178" y="87"/>
                  <a:pt x="178" y="86"/>
                </a:cubicBezTo>
                <a:cubicBezTo>
                  <a:pt x="176" y="87"/>
                  <a:pt x="174" y="87"/>
                  <a:pt x="173" y="86"/>
                </a:cubicBezTo>
                <a:cubicBezTo>
                  <a:pt x="169" y="88"/>
                  <a:pt x="163" y="86"/>
                  <a:pt x="158" y="87"/>
                </a:cubicBezTo>
                <a:cubicBezTo>
                  <a:pt x="157" y="87"/>
                  <a:pt x="158" y="86"/>
                  <a:pt x="157" y="86"/>
                </a:cubicBezTo>
                <a:cubicBezTo>
                  <a:pt x="156" y="87"/>
                  <a:pt x="152" y="87"/>
                  <a:pt x="149" y="86"/>
                </a:cubicBezTo>
                <a:cubicBezTo>
                  <a:pt x="146" y="87"/>
                  <a:pt x="143" y="86"/>
                  <a:pt x="140" y="86"/>
                </a:cubicBezTo>
                <a:cubicBezTo>
                  <a:pt x="140" y="85"/>
                  <a:pt x="142" y="85"/>
                  <a:pt x="142" y="86"/>
                </a:cubicBezTo>
                <a:cubicBezTo>
                  <a:pt x="142" y="86"/>
                  <a:pt x="142" y="85"/>
                  <a:pt x="142" y="85"/>
                </a:cubicBezTo>
                <a:cubicBezTo>
                  <a:pt x="143" y="85"/>
                  <a:pt x="143" y="86"/>
                  <a:pt x="143" y="86"/>
                </a:cubicBezTo>
                <a:cubicBezTo>
                  <a:pt x="144" y="86"/>
                  <a:pt x="144" y="86"/>
                  <a:pt x="143" y="86"/>
                </a:cubicBezTo>
                <a:cubicBezTo>
                  <a:pt x="147" y="84"/>
                  <a:pt x="154" y="86"/>
                  <a:pt x="157" y="86"/>
                </a:cubicBezTo>
                <a:cubicBezTo>
                  <a:pt x="157" y="86"/>
                  <a:pt x="157" y="85"/>
                  <a:pt x="158" y="85"/>
                </a:cubicBezTo>
                <a:cubicBezTo>
                  <a:pt x="162" y="85"/>
                  <a:pt x="166" y="86"/>
                  <a:pt x="169" y="86"/>
                </a:cubicBezTo>
                <a:cubicBezTo>
                  <a:pt x="169" y="85"/>
                  <a:pt x="168" y="85"/>
                  <a:pt x="168" y="85"/>
                </a:cubicBezTo>
                <a:cubicBezTo>
                  <a:pt x="158" y="84"/>
                  <a:pt x="144" y="85"/>
                  <a:pt x="136" y="85"/>
                </a:cubicBezTo>
                <a:cubicBezTo>
                  <a:pt x="136" y="85"/>
                  <a:pt x="136" y="85"/>
                  <a:pt x="136" y="84"/>
                </a:cubicBezTo>
                <a:cubicBezTo>
                  <a:pt x="133" y="85"/>
                  <a:pt x="130" y="84"/>
                  <a:pt x="130" y="85"/>
                </a:cubicBezTo>
                <a:cubicBezTo>
                  <a:pt x="129" y="85"/>
                  <a:pt x="129" y="85"/>
                  <a:pt x="129" y="84"/>
                </a:cubicBezTo>
                <a:cubicBezTo>
                  <a:pt x="129" y="84"/>
                  <a:pt x="128" y="86"/>
                  <a:pt x="128" y="84"/>
                </a:cubicBezTo>
                <a:cubicBezTo>
                  <a:pt x="127" y="84"/>
                  <a:pt x="127" y="85"/>
                  <a:pt x="128" y="85"/>
                </a:cubicBezTo>
                <a:cubicBezTo>
                  <a:pt x="125" y="85"/>
                  <a:pt x="120" y="86"/>
                  <a:pt x="119" y="84"/>
                </a:cubicBezTo>
                <a:cubicBezTo>
                  <a:pt x="118" y="84"/>
                  <a:pt x="119" y="85"/>
                  <a:pt x="119" y="85"/>
                </a:cubicBezTo>
                <a:cubicBezTo>
                  <a:pt x="118" y="84"/>
                  <a:pt x="117" y="85"/>
                  <a:pt x="117" y="84"/>
                </a:cubicBezTo>
                <a:cubicBezTo>
                  <a:pt x="116" y="85"/>
                  <a:pt x="114" y="85"/>
                  <a:pt x="112" y="84"/>
                </a:cubicBezTo>
                <a:cubicBezTo>
                  <a:pt x="112" y="86"/>
                  <a:pt x="112" y="84"/>
                  <a:pt x="111" y="85"/>
                </a:cubicBezTo>
                <a:cubicBezTo>
                  <a:pt x="111" y="85"/>
                  <a:pt x="110" y="84"/>
                  <a:pt x="110" y="85"/>
                </a:cubicBezTo>
                <a:cubicBezTo>
                  <a:pt x="107" y="83"/>
                  <a:pt x="102" y="85"/>
                  <a:pt x="97" y="85"/>
                </a:cubicBezTo>
                <a:cubicBezTo>
                  <a:pt x="99" y="83"/>
                  <a:pt x="95" y="85"/>
                  <a:pt x="95" y="84"/>
                </a:cubicBezTo>
                <a:cubicBezTo>
                  <a:pt x="95" y="85"/>
                  <a:pt x="90" y="85"/>
                  <a:pt x="90" y="84"/>
                </a:cubicBezTo>
                <a:cubicBezTo>
                  <a:pt x="90" y="84"/>
                  <a:pt x="90" y="85"/>
                  <a:pt x="89" y="85"/>
                </a:cubicBezTo>
                <a:cubicBezTo>
                  <a:pt x="91" y="86"/>
                  <a:pt x="94" y="86"/>
                  <a:pt x="96" y="85"/>
                </a:cubicBezTo>
                <a:cubicBezTo>
                  <a:pt x="96" y="85"/>
                  <a:pt x="96" y="86"/>
                  <a:pt x="96" y="86"/>
                </a:cubicBezTo>
                <a:cubicBezTo>
                  <a:pt x="96" y="86"/>
                  <a:pt x="96" y="86"/>
                  <a:pt x="96" y="86"/>
                </a:cubicBezTo>
                <a:cubicBezTo>
                  <a:pt x="89" y="86"/>
                  <a:pt x="84" y="86"/>
                  <a:pt x="77" y="86"/>
                </a:cubicBezTo>
                <a:cubicBezTo>
                  <a:pt x="77" y="87"/>
                  <a:pt x="77" y="87"/>
                  <a:pt x="77" y="87"/>
                </a:cubicBezTo>
                <a:cubicBezTo>
                  <a:pt x="77" y="87"/>
                  <a:pt x="76" y="87"/>
                  <a:pt x="77" y="86"/>
                </a:cubicBezTo>
                <a:cubicBezTo>
                  <a:pt x="76" y="87"/>
                  <a:pt x="75" y="87"/>
                  <a:pt x="75" y="87"/>
                </a:cubicBezTo>
                <a:cubicBezTo>
                  <a:pt x="74" y="86"/>
                  <a:pt x="73" y="86"/>
                  <a:pt x="73" y="86"/>
                </a:cubicBezTo>
                <a:cubicBezTo>
                  <a:pt x="59" y="86"/>
                  <a:pt x="49" y="88"/>
                  <a:pt x="36" y="86"/>
                </a:cubicBezTo>
                <a:cubicBezTo>
                  <a:pt x="34" y="87"/>
                  <a:pt x="35" y="87"/>
                  <a:pt x="32" y="87"/>
                </a:cubicBezTo>
                <a:cubicBezTo>
                  <a:pt x="32" y="87"/>
                  <a:pt x="32" y="87"/>
                  <a:pt x="32" y="87"/>
                </a:cubicBezTo>
                <a:cubicBezTo>
                  <a:pt x="29" y="87"/>
                  <a:pt x="24" y="87"/>
                  <a:pt x="20" y="87"/>
                </a:cubicBezTo>
                <a:cubicBezTo>
                  <a:pt x="20" y="86"/>
                  <a:pt x="21" y="87"/>
                  <a:pt x="22" y="86"/>
                </a:cubicBezTo>
                <a:cubicBezTo>
                  <a:pt x="20" y="86"/>
                  <a:pt x="20" y="86"/>
                  <a:pt x="17" y="86"/>
                </a:cubicBezTo>
                <a:cubicBezTo>
                  <a:pt x="19" y="85"/>
                  <a:pt x="24" y="86"/>
                  <a:pt x="27" y="85"/>
                </a:cubicBezTo>
                <a:cubicBezTo>
                  <a:pt x="28" y="85"/>
                  <a:pt x="26" y="85"/>
                  <a:pt x="28" y="85"/>
                </a:cubicBezTo>
                <a:cubicBezTo>
                  <a:pt x="27" y="84"/>
                  <a:pt x="26" y="85"/>
                  <a:pt x="25" y="85"/>
                </a:cubicBezTo>
                <a:cubicBezTo>
                  <a:pt x="26" y="84"/>
                  <a:pt x="29" y="83"/>
                  <a:pt x="31" y="84"/>
                </a:cubicBezTo>
                <a:cubicBezTo>
                  <a:pt x="30" y="84"/>
                  <a:pt x="29" y="84"/>
                  <a:pt x="28" y="84"/>
                </a:cubicBezTo>
                <a:cubicBezTo>
                  <a:pt x="28" y="85"/>
                  <a:pt x="29" y="85"/>
                  <a:pt x="29" y="85"/>
                </a:cubicBezTo>
                <a:cubicBezTo>
                  <a:pt x="29" y="85"/>
                  <a:pt x="30" y="84"/>
                  <a:pt x="31" y="85"/>
                </a:cubicBezTo>
                <a:cubicBezTo>
                  <a:pt x="30" y="86"/>
                  <a:pt x="32" y="85"/>
                  <a:pt x="32" y="85"/>
                </a:cubicBezTo>
                <a:cubicBezTo>
                  <a:pt x="32" y="85"/>
                  <a:pt x="32" y="85"/>
                  <a:pt x="32" y="85"/>
                </a:cubicBezTo>
                <a:cubicBezTo>
                  <a:pt x="34" y="86"/>
                  <a:pt x="37" y="84"/>
                  <a:pt x="38" y="85"/>
                </a:cubicBezTo>
                <a:cubicBezTo>
                  <a:pt x="39" y="85"/>
                  <a:pt x="39" y="84"/>
                  <a:pt x="39" y="84"/>
                </a:cubicBezTo>
                <a:cubicBezTo>
                  <a:pt x="39" y="85"/>
                  <a:pt x="41" y="85"/>
                  <a:pt x="42" y="85"/>
                </a:cubicBezTo>
                <a:cubicBezTo>
                  <a:pt x="40" y="84"/>
                  <a:pt x="42" y="84"/>
                  <a:pt x="42" y="84"/>
                </a:cubicBezTo>
                <a:cubicBezTo>
                  <a:pt x="42" y="84"/>
                  <a:pt x="42" y="84"/>
                  <a:pt x="42" y="85"/>
                </a:cubicBezTo>
                <a:cubicBezTo>
                  <a:pt x="43" y="85"/>
                  <a:pt x="43" y="84"/>
                  <a:pt x="44" y="85"/>
                </a:cubicBezTo>
                <a:cubicBezTo>
                  <a:pt x="44" y="85"/>
                  <a:pt x="44" y="84"/>
                  <a:pt x="45" y="84"/>
                </a:cubicBezTo>
                <a:cubicBezTo>
                  <a:pt x="45" y="84"/>
                  <a:pt x="45" y="84"/>
                  <a:pt x="44" y="84"/>
                </a:cubicBezTo>
                <a:cubicBezTo>
                  <a:pt x="48" y="85"/>
                  <a:pt x="55" y="85"/>
                  <a:pt x="59" y="84"/>
                </a:cubicBezTo>
                <a:cubicBezTo>
                  <a:pt x="60" y="84"/>
                  <a:pt x="63" y="83"/>
                  <a:pt x="65" y="84"/>
                </a:cubicBezTo>
                <a:cubicBezTo>
                  <a:pt x="66" y="84"/>
                  <a:pt x="70" y="84"/>
                  <a:pt x="72" y="84"/>
                </a:cubicBezTo>
                <a:cubicBezTo>
                  <a:pt x="72" y="83"/>
                  <a:pt x="73" y="83"/>
                  <a:pt x="74" y="83"/>
                </a:cubicBezTo>
                <a:cubicBezTo>
                  <a:pt x="74" y="84"/>
                  <a:pt x="76" y="83"/>
                  <a:pt x="77" y="84"/>
                </a:cubicBezTo>
                <a:cubicBezTo>
                  <a:pt x="78" y="84"/>
                  <a:pt x="78" y="83"/>
                  <a:pt x="79" y="83"/>
                </a:cubicBezTo>
                <a:cubicBezTo>
                  <a:pt x="80" y="83"/>
                  <a:pt x="79" y="83"/>
                  <a:pt x="78" y="83"/>
                </a:cubicBezTo>
                <a:cubicBezTo>
                  <a:pt x="79" y="84"/>
                  <a:pt x="79" y="83"/>
                  <a:pt x="80" y="84"/>
                </a:cubicBezTo>
                <a:cubicBezTo>
                  <a:pt x="80" y="83"/>
                  <a:pt x="80" y="82"/>
                  <a:pt x="81" y="83"/>
                </a:cubicBezTo>
                <a:cubicBezTo>
                  <a:pt x="81" y="83"/>
                  <a:pt x="81" y="83"/>
                  <a:pt x="80" y="83"/>
                </a:cubicBezTo>
                <a:cubicBezTo>
                  <a:pt x="80" y="84"/>
                  <a:pt x="82" y="83"/>
                  <a:pt x="82" y="84"/>
                </a:cubicBezTo>
                <a:cubicBezTo>
                  <a:pt x="82" y="84"/>
                  <a:pt x="82" y="83"/>
                  <a:pt x="82" y="83"/>
                </a:cubicBezTo>
                <a:cubicBezTo>
                  <a:pt x="83" y="83"/>
                  <a:pt x="82" y="83"/>
                  <a:pt x="83" y="84"/>
                </a:cubicBezTo>
                <a:cubicBezTo>
                  <a:pt x="83" y="83"/>
                  <a:pt x="83" y="82"/>
                  <a:pt x="84" y="84"/>
                </a:cubicBezTo>
                <a:cubicBezTo>
                  <a:pt x="84" y="83"/>
                  <a:pt x="84" y="83"/>
                  <a:pt x="84" y="83"/>
                </a:cubicBezTo>
                <a:cubicBezTo>
                  <a:pt x="86" y="83"/>
                  <a:pt x="87" y="83"/>
                  <a:pt x="90" y="83"/>
                </a:cubicBezTo>
                <a:cubicBezTo>
                  <a:pt x="90" y="83"/>
                  <a:pt x="90" y="83"/>
                  <a:pt x="90" y="82"/>
                </a:cubicBezTo>
                <a:cubicBezTo>
                  <a:pt x="90" y="83"/>
                  <a:pt x="94" y="84"/>
                  <a:pt x="94" y="83"/>
                </a:cubicBezTo>
                <a:cubicBezTo>
                  <a:pt x="94" y="83"/>
                  <a:pt x="94" y="83"/>
                  <a:pt x="95" y="84"/>
                </a:cubicBezTo>
                <a:cubicBezTo>
                  <a:pt x="95" y="84"/>
                  <a:pt x="95" y="83"/>
                  <a:pt x="95" y="83"/>
                </a:cubicBezTo>
                <a:cubicBezTo>
                  <a:pt x="98" y="83"/>
                  <a:pt x="101" y="82"/>
                  <a:pt x="102" y="84"/>
                </a:cubicBezTo>
                <a:cubicBezTo>
                  <a:pt x="102" y="84"/>
                  <a:pt x="102" y="83"/>
                  <a:pt x="102" y="83"/>
                </a:cubicBezTo>
                <a:cubicBezTo>
                  <a:pt x="105" y="84"/>
                  <a:pt x="108" y="83"/>
                  <a:pt x="109" y="84"/>
                </a:cubicBezTo>
                <a:cubicBezTo>
                  <a:pt x="110" y="84"/>
                  <a:pt x="109" y="83"/>
                  <a:pt x="109" y="83"/>
                </a:cubicBezTo>
                <a:cubicBezTo>
                  <a:pt x="110" y="83"/>
                  <a:pt x="110" y="83"/>
                  <a:pt x="110" y="84"/>
                </a:cubicBezTo>
                <a:cubicBezTo>
                  <a:pt x="110" y="84"/>
                  <a:pt x="110" y="83"/>
                  <a:pt x="110" y="83"/>
                </a:cubicBezTo>
                <a:cubicBezTo>
                  <a:pt x="111" y="83"/>
                  <a:pt x="111" y="83"/>
                  <a:pt x="112" y="83"/>
                </a:cubicBezTo>
                <a:cubicBezTo>
                  <a:pt x="112" y="84"/>
                  <a:pt x="112" y="84"/>
                  <a:pt x="112" y="84"/>
                </a:cubicBezTo>
                <a:cubicBezTo>
                  <a:pt x="113" y="84"/>
                  <a:pt x="112" y="84"/>
                  <a:pt x="113" y="84"/>
                </a:cubicBezTo>
                <a:cubicBezTo>
                  <a:pt x="113" y="83"/>
                  <a:pt x="113" y="83"/>
                  <a:pt x="114" y="84"/>
                </a:cubicBezTo>
                <a:cubicBezTo>
                  <a:pt x="114" y="84"/>
                  <a:pt x="114" y="83"/>
                  <a:pt x="114" y="83"/>
                </a:cubicBezTo>
                <a:cubicBezTo>
                  <a:pt x="115" y="84"/>
                  <a:pt x="119" y="83"/>
                  <a:pt x="122" y="83"/>
                </a:cubicBezTo>
                <a:cubicBezTo>
                  <a:pt x="122" y="83"/>
                  <a:pt x="121" y="82"/>
                  <a:pt x="121" y="82"/>
                </a:cubicBezTo>
                <a:cubicBezTo>
                  <a:pt x="121" y="82"/>
                  <a:pt x="123" y="82"/>
                  <a:pt x="124" y="82"/>
                </a:cubicBezTo>
                <a:cubicBezTo>
                  <a:pt x="124" y="83"/>
                  <a:pt x="124" y="83"/>
                  <a:pt x="125" y="83"/>
                </a:cubicBezTo>
                <a:cubicBezTo>
                  <a:pt x="126" y="83"/>
                  <a:pt x="125" y="83"/>
                  <a:pt x="125" y="82"/>
                </a:cubicBezTo>
                <a:cubicBezTo>
                  <a:pt x="125" y="82"/>
                  <a:pt x="126" y="83"/>
                  <a:pt x="126" y="82"/>
                </a:cubicBezTo>
                <a:cubicBezTo>
                  <a:pt x="126" y="82"/>
                  <a:pt x="125" y="83"/>
                  <a:pt x="126" y="84"/>
                </a:cubicBezTo>
                <a:cubicBezTo>
                  <a:pt x="127" y="84"/>
                  <a:pt x="126" y="82"/>
                  <a:pt x="126" y="82"/>
                </a:cubicBezTo>
                <a:cubicBezTo>
                  <a:pt x="128" y="82"/>
                  <a:pt x="129" y="82"/>
                  <a:pt x="130" y="82"/>
                </a:cubicBezTo>
                <a:cubicBezTo>
                  <a:pt x="130" y="83"/>
                  <a:pt x="129" y="82"/>
                  <a:pt x="128" y="82"/>
                </a:cubicBezTo>
                <a:cubicBezTo>
                  <a:pt x="128" y="83"/>
                  <a:pt x="128" y="83"/>
                  <a:pt x="128" y="83"/>
                </a:cubicBezTo>
                <a:cubicBezTo>
                  <a:pt x="129" y="83"/>
                  <a:pt x="129" y="83"/>
                  <a:pt x="130" y="83"/>
                </a:cubicBezTo>
                <a:cubicBezTo>
                  <a:pt x="131" y="83"/>
                  <a:pt x="131" y="82"/>
                  <a:pt x="131" y="82"/>
                </a:cubicBezTo>
                <a:cubicBezTo>
                  <a:pt x="131" y="82"/>
                  <a:pt x="131" y="83"/>
                  <a:pt x="132" y="82"/>
                </a:cubicBezTo>
                <a:cubicBezTo>
                  <a:pt x="132" y="83"/>
                  <a:pt x="132" y="83"/>
                  <a:pt x="131" y="83"/>
                </a:cubicBezTo>
                <a:cubicBezTo>
                  <a:pt x="131" y="83"/>
                  <a:pt x="132" y="84"/>
                  <a:pt x="132" y="84"/>
                </a:cubicBezTo>
                <a:cubicBezTo>
                  <a:pt x="133" y="84"/>
                  <a:pt x="133" y="83"/>
                  <a:pt x="133" y="83"/>
                </a:cubicBezTo>
                <a:cubicBezTo>
                  <a:pt x="133" y="83"/>
                  <a:pt x="133" y="83"/>
                  <a:pt x="132" y="83"/>
                </a:cubicBezTo>
                <a:cubicBezTo>
                  <a:pt x="133" y="82"/>
                  <a:pt x="133" y="83"/>
                  <a:pt x="134" y="83"/>
                </a:cubicBezTo>
                <a:cubicBezTo>
                  <a:pt x="135" y="83"/>
                  <a:pt x="134" y="83"/>
                  <a:pt x="134" y="82"/>
                </a:cubicBezTo>
                <a:cubicBezTo>
                  <a:pt x="135" y="82"/>
                  <a:pt x="136" y="83"/>
                  <a:pt x="137" y="83"/>
                </a:cubicBezTo>
                <a:cubicBezTo>
                  <a:pt x="137" y="83"/>
                  <a:pt x="136" y="82"/>
                  <a:pt x="136" y="82"/>
                </a:cubicBezTo>
                <a:cubicBezTo>
                  <a:pt x="136" y="82"/>
                  <a:pt x="136" y="82"/>
                  <a:pt x="136" y="82"/>
                </a:cubicBezTo>
                <a:cubicBezTo>
                  <a:pt x="139" y="81"/>
                  <a:pt x="147" y="82"/>
                  <a:pt x="153" y="82"/>
                </a:cubicBezTo>
                <a:cubicBezTo>
                  <a:pt x="146" y="81"/>
                  <a:pt x="140" y="81"/>
                  <a:pt x="136" y="81"/>
                </a:cubicBezTo>
                <a:cubicBezTo>
                  <a:pt x="136" y="81"/>
                  <a:pt x="134" y="80"/>
                  <a:pt x="135" y="80"/>
                </a:cubicBezTo>
                <a:cubicBezTo>
                  <a:pt x="135" y="80"/>
                  <a:pt x="135" y="80"/>
                  <a:pt x="134" y="80"/>
                </a:cubicBezTo>
                <a:cubicBezTo>
                  <a:pt x="133" y="80"/>
                  <a:pt x="134" y="81"/>
                  <a:pt x="134" y="81"/>
                </a:cubicBezTo>
                <a:cubicBezTo>
                  <a:pt x="134" y="82"/>
                  <a:pt x="133" y="81"/>
                  <a:pt x="132" y="81"/>
                </a:cubicBezTo>
                <a:cubicBezTo>
                  <a:pt x="133" y="80"/>
                  <a:pt x="127" y="80"/>
                  <a:pt x="128" y="81"/>
                </a:cubicBezTo>
                <a:cubicBezTo>
                  <a:pt x="127" y="81"/>
                  <a:pt x="127" y="81"/>
                  <a:pt x="127" y="80"/>
                </a:cubicBezTo>
                <a:cubicBezTo>
                  <a:pt x="124" y="80"/>
                  <a:pt x="120" y="82"/>
                  <a:pt x="119" y="81"/>
                </a:cubicBezTo>
                <a:cubicBezTo>
                  <a:pt x="110" y="82"/>
                  <a:pt x="99" y="81"/>
                  <a:pt x="91" y="81"/>
                </a:cubicBezTo>
                <a:cubicBezTo>
                  <a:pt x="91" y="80"/>
                  <a:pt x="91" y="80"/>
                  <a:pt x="91" y="80"/>
                </a:cubicBezTo>
                <a:cubicBezTo>
                  <a:pt x="88" y="80"/>
                  <a:pt x="85" y="79"/>
                  <a:pt x="83" y="80"/>
                </a:cubicBezTo>
                <a:cubicBezTo>
                  <a:pt x="86" y="78"/>
                  <a:pt x="93" y="79"/>
                  <a:pt x="95" y="78"/>
                </a:cubicBezTo>
                <a:cubicBezTo>
                  <a:pt x="90" y="77"/>
                  <a:pt x="87" y="79"/>
                  <a:pt x="83" y="78"/>
                </a:cubicBezTo>
                <a:cubicBezTo>
                  <a:pt x="82" y="79"/>
                  <a:pt x="82" y="79"/>
                  <a:pt x="83" y="79"/>
                </a:cubicBezTo>
                <a:cubicBezTo>
                  <a:pt x="82" y="80"/>
                  <a:pt x="81" y="80"/>
                  <a:pt x="79" y="80"/>
                </a:cubicBezTo>
                <a:cubicBezTo>
                  <a:pt x="79" y="79"/>
                  <a:pt x="79" y="79"/>
                  <a:pt x="79" y="79"/>
                </a:cubicBezTo>
                <a:cubicBezTo>
                  <a:pt x="80" y="79"/>
                  <a:pt x="79" y="79"/>
                  <a:pt x="81" y="79"/>
                </a:cubicBezTo>
                <a:cubicBezTo>
                  <a:pt x="81" y="78"/>
                  <a:pt x="81" y="79"/>
                  <a:pt x="80" y="79"/>
                </a:cubicBezTo>
                <a:cubicBezTo>
                  <a:pt x="80" y="78"/>
                  <a:pt x="81" y="79"/>
                  <a:pt x="82" y="79"/>
                </a:cubicBezTo>
                <a:cubicBezTo>
                  <a:pt x="79" y="78"/>
                  <a:pt x="77" y="77"/>
                  <a:pt x="75" y="78"/>
                </a:cubicBezTo>
                <a:cubicBezTo>
                  <a:pt x="75" y="77"/>
                  <a:pt x="74" y="78"/>
                  <a:pt x="74" y="77"/>
                </a:cubicBezTo>
                <a:cubicBezTo>
                  <a:pt x="73" y="77"/>
                  <a:pt x="74" y="77"/>
                  <a:pt x="74" y="78"/>
                </a:cubicBezTo>
                <a:cubicBezTo>
                  <a:pt x="73" y="78"/>
                  <a:pt x="73" y="78"/>
                  <a:pt x="73" y="77"/>
                </a:cubicBezTo>
                <a:cubicBezTo>
                  <a:pt x="70" y="77"/>
                  <a:pt x="67" y="77"/>
                  <a:pt x="64" y="78"/>
                </a:cubicBezTo>
                <a:cubicBezTo>
                  <a:pt x="63" y="79"/>
                  <a:pt x="62" y="79"/>
                  <a:pt x="60" y="79"/>
                </a:cubicBezTo>
                <a:cubicBezTo>
                  <a:pt x="60" y="78"/>
                  <a:pt x="62" y="78"/>
                  <a:pt x="63" y="78"/>
                </a:cubicBezTo>
                <a:cubicBezTo>
                  <a:pt x="63" y="78"/>
                  <a:pt x="63" y="78"/>
                  <a:pt x="63" y="78"/>
                </a:cubicBezTo>
                <a:cubicBezTo>
                  <a:pt x="62" y="77"/>
                  <a:pt x="60" y="78"/>
                  <a:pt x="58" y="78"/>
                </a:cubicBezTo>
                <a:cubicBezTo>
                  <a:pt x="58" y="78"/>
                  <a:pt x="58" y="79"/>
                  <a:pt x="57" y="79"/>
                </a:cubicBezTo>
                <a:cubicBezTo>
                  <a:pt x="57" y="79"/>
                  <a:pt x="57" y="79"/>
                  <a:pt x="57" y="79"/>
                </a:cubicBezTo>
                <a:cubicBezTo>
                  <a:pt x="57" y="78"/>
                  <a:pt x="54" y="78"/>
                  <a:pt x="54" y="78"/>
                </a:cubicBezTo>
                <a:cubicBezTo>
                  <a:pt x="54" y="79"/>
                  <a:pt x="54" y="79"/>
                  <a:pt x="54" y="79"/>
                </a:cubicBezTo>
                <a:cubicBezTo>
                  <a:pt x="55" y="80"/>
                  <a:pt x="53" y="78"/>
                  <a:pt x="53" y="78"/>
                </a:cubicBezTo>
                <a:cubicBezTo>
                  <a:pt x="53" y="78"/>
                  <a:pt x="51" y="79"/>
                  <a:pt x="52" y="79"/>
                </a:cubicBezTo>
                <a:cubicBezTo>
                  <a:pt x="52" y="79"/>
                  <a:pt x="50" y="77"/>
                  <a:pt x="49" y="79"/>
                </a:cubicBezTo>
                <a:cubicBezTo>
                  <a:pt x="38" y="79"/>
                  <a:pt x="24" y="80"/>
                  <a:pt x="13" y="80"/>
                </a:cubicBezTo>
                <a:cubicBezTo>
                  <a:pt x="13" y="80"/>
                  <a:pt x="11" y="80"/>
                  <a:pt x="9" y="80"/>
                </a:cubicBezTo>
                <a:cubicBezTo>
                  <a:pt x="11" y="80"/>
                  <a:pt x="15" y="79"/>
                  <a:pt x="16" y="79"/>
                </a:cubicBezTo>
                <a:cubicBezTo>
                  <a:pt x="19" y="78"/>
                  <a:pt x="22" y="79"/>
                  <a:pt x="23" y="78"/>
                </a:cubicBezTo>
                <a:cubicBezTo>
                  <a:pt x="22" y="79"/>
                  <a:pt x="25" y="79"/>
                  <a:pt x="25" y="78"/>
                </a:cubicBezTo>
                <a:cubicBezTo>
                  <a:pt x="26" y="78"/>
                  <a:pt x="25" y="79"/>
                  <a:pt x="26" y="79"/>
                </a:cubicBezTo>
                <a:cubicBezTo>
                  <a:pt x="27" y="79"/>
                  <a:pt x="27" y="78"/>
                  <a:pt x="27" y="78"/>
                </a:cubicBezTo>
                <a:cubicBezTo>
                  <a:pt x="30" y="79"/>
                  <a:pt x="33" y="77"/>
                  <a:pt x="34" y="78"/>
                </a:cubicBezTo>
                <a:cubicBezTo>
                  <a:pt x="35" y="78"/>
                  <a:pt x="34" y="78"/>
                  <a:pt x="34" y="77"/>
                </a:cubicBezTo>
                <a:cubicBezTo>
                  <a:pt x="35" y="77"/>
                  <a:pt x="39" y="77"/>
                  <a:pt x="41" y="77"/>
                </a:cubicBezTo>
                <a:cubicBezTo>
                  <a:pt x="42" y="78"/>
                  <a:pt x="46" y="77"/>
                  <a:pt x="49" y="77"/>
                </a:cubicBezTo>
                <a:cubicBezTo>
                  <a:pt x="51" y="77"/>
                  <a:pt x="51" y="77"/>
                  <a:pt x="52" y="77"/>
                </a:cubicBezTo>
                <a:cubicBezTo>
                  <a:pt x="54" y="77"/>
                  <a:pt x="61" y="76"/>
                  <a:pt x="64" y="76"/>
                </a:cubicBezTo>
                <a:cubicBezTo>
                  <a:pt x="64" y="76"/>
                  <a:pt x="65" y="77"/>
                  <a:pt x="65" y="77"/>
                </a:cubicBezTo>
                <a:cubicBezTo>
                  <a:pt x="69" y="77"/>
                  <a:pt x="73" y="76"/>
                  <a:pt x="77" y="76"/>
                </a:cubicBezTo>
                <a:cubicBezTo>
                  <a:pt x="82" y="76"/>
                  <a:pt x="88" y="76"/>
                  <a:pt x="92" y="75"/>
                </a:cubicBezTo>
                <a:cubicBezTo>
                  <a:pt x="100" y="76"/>
                  <a:pt x="108" y="75"/>
                  <a:pt x="115" y="76"/>
                </a:cubicBezTo>
                <a:cubicBezTo>
                  <a:pt x="115" y="76"/>
                  <a:pt x="115" y="75"/>
                  <a:pt x="115" y="75"/>
                </a:cubicBezTo>
                <a:cubicBezTo>
                  <a:pt x="117" y="75"/>
                  <a:pt x="119" y="76"/>
                  <a:pt x="121" y="75"/>
                </a:cubicBezTo>
                <a:cubicBezTo>
                  <a:pt x="120" y="76"/>
                  <a:pt x="121" y="76"/>
                  <a:pt x="121" y="76"/>
                </a:cubicBezTo>
                <a:cubicBezTo>
                  <a:pt x="122" y="74"/>
                  <a:pt x="127" y="76"/>
                  <a:pt x="128" y="75"/>
                </a:cubicBezTo>
                <a:cubicBezTo>
                  <a:pt x="129" y="75"/>
                  <a:pt x="138" y="75"/>
                  <a:pt x="141" y="75"/>
                </a:cubicBezTo>
                <a:cubicBezTo>
                  <a:pt x="144" y="75"/>
                  <a:pt x="147" y="75"/>
                  <a:pt x="150" y="75"/>
                </a:cubicBezTo>
                <a:cubicBezTo>
                  <a:pt x="148" y="73"/>
                  <a:pt x="141" y="76"/>
                  <a:pt x="138" y="74"/>
                </a:cubicBezTo>
                <a:cubicBezTo>
                  <a:pt x="140" y="74"/>
                  <a:pt x="142" y="74"/>
                  <a:pt x="143" y="73"/>
                </a:cubicBezTo>
                <a:cubicBezTo>
                  <a:pt x="141" y="72"/>
                  <a:pt x="137" y="73"/>
                  <a:pt x="134" y="73"/>
                </a:cubicBezTo>
                <a:cubicBezTo>
                  <a:pt x="134" y="74"/>
                  <a:pt x="135" y="74"/>
                  <a:pt x="136" y="74"/>
                </a:cubicBezTo>
                <a:cubicBezTo>
                  <a:pt x="134" y="75"/>
                  <a:pt x="133" y="74"/>
                  <a:pt x="132" y="74"/>
                </a:cubicBezTo>
                <a:cubicBezTo>
                  <a:pt x="132" y="73"/>
                  <a:pt x="133" y="74"/>
                  <a:pt x="133" y="73"/>
                </a:cubicBezTo>
                <a:cubicBezTo>
                  <a:pt x="131" y="73"/>
                  <a:pt x="125" y="73"/>
                  <a:pt x="124" y="73"/>
                </a:cubicBezTo>
                <a:cubicBezTo>
                  <a:pt x="124" y="74"/>
                  <a:pt x="125" y="73"/>
                  <a:pt x="126" y="74"/>
                </a:cubicBezTo>
                <a:cubicBezTo>
                  <a:pt x="127" y="74"/>
                  <a:pt x="124" y="74"/>
                  <a:pt x="125" y="74"/>
                </a:cubicBezTo>
                <a:cubicBezTo>
                  <a:pt x="125" y="75"/>
                  <a:pt x="124" y="73"/>
                  <a:pt x="124" y="74"/>
                </a:cubicBezTo>
                <a:cubicBezTo>
                  <a:pt x="123" y="74"/>
                  <a:pt x="124" y="74"/>
                  <a:pt x="123" y="74"/>
                </a:cubicBezTo>
                <a:cubicBezTo>
                  <a:pt x="123" y="74"/>
                  <a:pt x="123" y="74"/>
                  <a:pt x="123" y="74"/>
                </a:cubicBezTo>
                <a:cubicBezTo>
                  <a:pt x="123" y="73"/>
                  <a:pt x="123" y="73"/>
                  <a:pt x="123" y="73"/>
                </a:cubicBezTo>
                <a:cubicBezTo>
                  <a:pt x="122" y="73"/>
                  <a:pt x="122" y="74"/>
                  <a:pt x="122" y="74"/>
                </a:cubicBezTo>
                <a:cubicBezTo>
                  <a:pt x="122" y="74"/>
                  <a:pt x="121" y="74"/>
                  <a:pt x="121" y="73"/>
                </a:cubicBezTo>
                <a:cubicBezTo>
                  <a:pt x="120" y="74"/>
                  <a:pt x="119" y="74"/>
                  <a:pt x="119" y="75"/>
                </a:cubicBezTo>
                <a:cubicBezTo>
                  <a:pt x="119" y="74"/>
                  <a:pt x="120" y="74"/>
                  <a:pt x="119" y="73"/>
                </a:cubicBezTo>
                <a:cubicBezTo>
                  <a:pt x="119" y="73"/>
                  <a:pt x="119" y="74"/>
                  <a:pt x="118" y="74"/>
                </a:cubicBezTo>
                <a:cubicBezTo>
                  <a:pt x="117" y="74"/>
                  <a:pt x="118" y="74"/>
                  <a:pt x="117" y="74"/>
                </a:cubicBezTo>
                <a:cubicBezTo>
                  <a:pt x="117" y="74"/>
                  <a:pt x="117" y="74"/>
                  <a:pt x="117" y="73"/>
                </a:cubicBezTo>
                <a:cubicBezTo>
                  <a:pt x="116" y="73"/>
                  <a:pt x="116" y="74"/>
                  <a:pt x="115" y="74"/>
                </a:cubicBezTo>
                <a:cubicBezTo>
                  <a:pt x="115" y="73"/>
                  <a:pt x="116" y="74"/>
                  <a:pt x="116" y="74"/>
                </a:cubicBezTo>
                <a:cubicBezTo>
                  <a:pt x="116" y="73"/>
                  <a:pt x="114" y="74"/>
                  <a:pt x="114" y="73"/>
                </a:cubicBezTo>
                <a:cubicBezTo>
                  <a:pt x="114" y="75"/>
                  <a:pt x="110" y="74"/>
                  <a:pt x="111" y="75"/>
                </a:cubicBezTo>
                <a:cubicBezTo>
                  <a:pt x="109" y="74"/>
                  <a:pt x="107" y="75"/>
                  <a:pt x="106" y="73"/>
                </a:cubicBezTo>
                <a:cubicBezTo>
                  <a:pt x="106" y="74"/>
                  <a:pt x="103" y="74"/>
                  <a:pt x="104" y="75"/>
                </a:cubicBezTo>
                <a:cubicBezTo>
                  <a:pt x="103" y="75"/>
                  <a:pt x="101" y="74"/>
                  <a:pt x="100" y="75"/>
                </a:cubicBezTo>
                <a:cubicBezTo>
                  <a:pt x="100" y="75"/>
                  <a:pt x="100" y="74"/>
                  <a:pt x="100" y="74"/>
                </a:cubicBezTo>
                <a:cubicBezTo>
                  <a:pt x="99" y="74"/>
                  <a:pt x="100" y="75"/>
                  <a:pt x="98" y="75"/>
                </a:cubicBezTo>
                <a:cubicBezTo>
                  <a:pt x="99" y="75"/>
                  <a:pt x="99" y="75"/>
                  <a:pt x="99" y="74"/>
                </a:cubicBezTo>
                <a:cubicBezTo>
                  <a:pt x="98" y="74"/>
                  <a:pt x="98" y="75"/>
                  <a:pt x="98" y="75"/>
                </a:cubicBezTo>
                <a:cubicBezTo>
                  <a:pt x="98" y="75"/>
                  <a:pt x="98" y="74"/>
                  <a:pt x="98" y="74"/>
                </a:cubicBezTo>
                <a:cubicBezTo>
                  <a:pt x="97" y="74"/>
                  <a:pt x="97" y="75"/>
                  <a:pt x="97" y="75"/>
                </a:cubicBezTo>
                <a:cubicBezTo>
                  <a:pt x="96" y="75"/>
                  <a:pt x="96" y="75"/>
                  <a:pt x="94" y="75"/>
                </a:cubicBezTo>
                <a:cubicBezTo>
                  <a:pt x="94" y="75"/>
                  <a:pt x="95" y="75"/>
                  <a:pt x="95" y="74"/>
                </a:cubicBezTo>
                <a:cubicBezTo>
                  <a:pt x="94" y="74"/>
                  <a:pt x="93" y="74"/>
                  <a:pt x="93" y="75"/>
                </a:cubicBezTo>
                <a:cubicBezTo>
                  <a:pt x="93" y="74"/>
                  <a:pt x="92" y="74"/>
                  <a:pt x="91" y="74"/>
                </a:cubicBezTo>
                <a:cubicBezTo>
                  <a:pt x="91" y="75"/>
                  <a:pt x="93" y="74"/>
                  <a:pt x="92" y="75"/>
                </a:cubicBezTo>
                <a:cubicBezTo>
                  <a:pt x="91" y="75"/>
                  <a:pt x="89" y="75"/>
                  <a:pt x="88" y="75"/>
                </a:cubicBezTo>
                <a:cubicBezTo>
                  <a:pt x="88" y="75"/>
                  <a:pt x="88" y="74"/>
                  <a:pt x="88" y="74"/>
                </a:cubicBezTo>
                <a:cubicBezTo>
                  <a:pt x="87" y="75"/>
                  <a:pt x="85" y="75"/>
                  <a:pt x="84" y="75"/>
                </a:cubicBezTo>
                <a:cubicBezTo>
                  <a:pt x="84" y="75"/>
                  <a:pt x="84" y="75"/>
                  <a:pt x="84" y="74"/>
                </a:cubicBezTo>
                <a:cubicBezTo>
                  <a:pt x="81" y="75"/>
                  <a:pt x="77" y="74"/>
                  <a:pt x="75" y="74"/>
                </a:cubicBezTo>
                <a:cubicBezTo>
                  <a:pt x="76" y="73"/>
                  <a:pt x="82" y="74"/>
                  <a:pt x="84" y="74"/>
                </a:cubicBezTo>
                <a:cubicBezTo>
                  <a:pt x="84" y="73"/>
                  <a:pt x="84" y="73"/>
                  <a:pt x="84" y="73"/>
                </a:cubicBezTo>
                <a:cubicBezTo>
                  <a:pt x="84" y="73"/>
                  <a:pt x="87" y="73"/>
                  <a:pt x="87" y="74"/>
                </a:cubicBezTo>
                <a:cubicBezTo>
                  <a:pt x="88" y="74"/>
                  <a:pt x="87" y="73"/>
                  <a:pt x="88" y="73"/>
                </a:cubicBezTo>
                <a:cubicBezTo>
                  <a:pt x="88" y="73"/>
                  <a:pt x="92" y="73"/>
                  <a:pt x="93" y="73"/>
                </a:cubicBezTo>
                <a:cubicBezTo>
                  <a:pt x="93" y="72"/>
                  <a:pt x="91" y="73"/>
                  <a:pt x="92" y="71"/>
                </a:cubicBezTo>
                <a:cubicBezTo>
                  <a:pt x="93" y="71"/>
                  <a:pt x="95" y="71"/>
                  <a:pt x="97" y="72"/>
                </a:cubicBezTo>
                <a:cubicBezTo>
                  <a:pt x="96" y="73"/>
                  <a:pt x="95" y="72"/>
                  <a:pt x="94" y="72"/>
                </a:cubicBezTo>
                <a:cubicBezTo>
                  <a:pt x="95" y="73"/>
                  <a:pt x="97" y="73"/>
                  <a:pt x="98" y="73"/>
                </a:cubicBezTo>
                <a:cubicBezTo>
                  <a:pt x="98" y="72"/>
                  <a:pt x="97" y="73"/>
                  <a:pt x="97" y="72"/>
                </a:cubicBezTo>
                <a:cubicBezTo>
                  <a:pt x="97" y="72"/>
                  <a:pt x="100" y="71"/>
                  <a:pt x="100" y="72"/>
                </a:cubicBezTo>
                <a:cubicBezTo>
                  <a:pt x="100" y="72"/>
                  <a:pt x="99" y="72"/>
                  <a:pt x="98" y="72"/>
                </a:cubicBezTo>
                <a:cubicBezTo>
                  <a:pt x="99" y="73"/>
                  <a:pt x="104" y="72"/>
                  <a:pt x="104" y="73"/>
                </a:cubicBezTo>
                <a:cubicBezTo>
                  <a:pt x="105" y="73"/>
                  <a:pt x="106" y="72"/>
                  <a:pt x="106" y="72"/>
                </a:cubicBezTo>
                <a:cubicBezTo>
                  <a:pt x="108" y="71"/>
                  <a:pt x="111" y="71"/>
                  <a:pt x="113" y="72"/>
                </a:cubicBezTo>
                <a:cubicBezTo>
                  <a:pt x="114" y="70"/>
                  <a:pt x="116" y="72"/>
                  <a:pt x="118" y="70"/>
                </a:cubicBezTo>
                <a:cubicBezTo>
                  <a:pt x="118" y="71"/>
                  <a:pt x="118" y="71"/>
                  <a:pt x="118" y="71"/>
                </a:cubicBezTo>
                <a:cubicBezTo>
                  <a:pt x="119" y="71"/>
                  <a:pt x="119" y="70"/>
                  <a:pt x="119" y="70"/>
                </a:cubicBezTo>
                <a:cubicBezTo>
                  <a:pt x="120" y="71"/>
                  <a:pt x="122" y="70"/>
                  <a:pt x="124" y="70"/>
                </a:cubicBezTo>
                <a:cubicBezTo>
                  <a:pt x="123" y="71"/>
                  <a:pt x="120" y="70"/>
                  <a:pt x="119" y="71"/>
                </a:cubicBezTo>
                <a:cubicBezTo>
                  <a:pt x="120" y="71"/>
                  <a:pt x="121" y="71"/>
                  <a:pt x="122" y="71"/>
                </a:cubicBezTo>
                <a:cubicBezTo>
                  <a:pt x="122" y="71"/>
                  <a:pt x="122" y="72"/>
                  <a:pt x="121" y="72"/>
                </a:cubicBezTo>
                <a:cubicBezTo>
                  <a:pt x="122" y="72"/>
                  <a:pt x="123" y="72"/>
                  <a:pt x="123" y="71"/>
                </a:cubicBezTo>
                <a:cubicBezTo>
                  <a:pt x="123" y="71"/>
                  <a:pt x="123" y="72"/>
                  <a:pt x="123" y="72"/>
                </a:cubicBezTo>
                <a:cubicBezTo>
                  <a:pt x="124" y="72"/>
                  <a:pt x="124" y="72"/>
                  <a:pt x="124" y="71"/>
                </a:cubicBezTo>
                <a:cubicBezTo>
                  <a:pt x="124" y="72"/>
                  <a:pt x="125" y="72"/>
                  <a:pt x="126" y="72"/>
                </a:cubicBezTo>
                <a:cubicBezTo>
                  <a:pt x="126" y="72"/>
                  <a:pt x="125" y="71"/>
                  <a:pt x="125" y="71"/>
                </a:cubicBezTo>
                <a:cubicBezTo>
                  <a:pt x="126" y="72"/>
                  <a:pt x="126" y="71"/>
                  <a:pt x="127" y="72"/>
                </a:cubicBezTo>
                <a:cubicBezTo>
                  <a:pt x="128" y="71"/>
                  <a:pt x="127" y="71"/>
                  <a:pt x="127" y="71"/>
                </a:cubicBezTo>
                <a:cubicBezTo>
                  <a:pt x="129" y="72"/>
                  <a:pt x="134" y="70"/>
                  <a:pt x="136" y="71"/>
                </a:cubicBezTo>
                <a:cubicBezTo>
                  <a:pt x="139" y="70"/>
                  <a:pt x="145" y="71"/>
                  <a:pt x="150" y="70"/>
                </a:cubicBezTo>
                <a:cubicBezTo>
                  <a:pt x="150" y="69"/>
                  <a:pt x="149" y="70"/>
                  <a:pt x="148" y="70"/>
                </a:cubicBezTo>
                <a:cubicBezTo>
                  <a:pt x="148" y="69"/>
                  <a:pt x="150" y="70"/>
                  <a:pt x="150" y="69"/>
                </a:cubicBezTo>
                <a:cubicBezTo>
                  <a:pt x="148" y="68"/>
                  <a:pt x="146" y="69"/>
                  <a:pt x="143" y="69"/>
                </a:cubicBezTo>
                <a:cubicBezTo>
                  <a:pt x="144" y="70"/>
                  <a:pt x="145" y="70"/>
                  <a:pt x="147" y="69"/>
                </a:cubicBezTo>
                <a:cubicBezTo>
                  <a:pt x="141" y="71"/>
                  <a:pt x="132" y="70"/>
                  <a:pt x="127" y="70"/>
                </a:cubicBezTo>
                <a:cubicBezTo>
                  <a:pt x="127" y="69"/>
                  <a:pt x="127" y="70"/>
                  <a:pt x="127" y="69"/>
                </a:cubicBezTo>
                <a:cubicBezTo>
                  <a:pt x="126" y="69"/>
                  <a:pt x="126" y="69"/>
                  <a:pt x="126" y="70"/>
                </a:cubicBezTo>
                <a:cubicBezTo>
                  <a:pt x="121" y="68"/>
                  <a:pt x="115" y="70"/>
                  <a:pt x="112" y="70"/>
                </a:cubicBezTo>
                <a:cubicBezTo>
                  <a:pt x="112" y="70"/>
                  <a:pt x="111" y="70"/>
                  <a:pt x="111" y="70"/>
                </a:cubicBezTo>
                <a:cubicBezTo>
                  <a:pt x="103" y="69"/>
                  <a:pt x="94" y="71"/>
                  <a:pt x="88" y="70"/>
                </a:cubicBezTo>
                <a:cubicBezTo>
                  <a:pt x="92" y="70"/>
                  <a:pt x="97" y="70"/>
                  <a:pt x="102" y="69"/>
                </a:cubicBezTo>
                <a:cubicBezTo>
                  <a:pt x="104" y="69"/>
                  <a:pt x="109" y="69"/>
                  <a:pt x="108" y="69"/>
                </a:cubicBezTo>
                <a:cubicBezTo>
                  <a:pt x="108" y="68"/>
                  <a:pt x="110" y="68"/>
                  <a:pt x="109" y="69"/>
                </a:cubicBezTo>
                <a:cubicBezTo>
                  <a:pt x="110" y="69"/>
                  <a:pt x="110" y="69"/>
                  <a:pt x="110" y="68"/>
                </a:cubicBezTo>
                <a:cubicBezTo>
                  <a:pt x="111" y="68"/>
                  <a:pt x="111" y="69"/>
                  <a:pt x="111" y="69"/>
                </a:cubicBezTo>
                <a:cubicBezTo>
                  <a:pt x="111" y="69"/>
                  <a:pt x="112" y="69"/>
                  <a:pt x="112" y="68"/>
                </a:cubicBezTo>
                <a:cubicBezTo>
                  <a:pt x="112" y="68"/>
                  <a:pt x="112" y="69"/>
                  <a:pt x="112" y="69"/>
                </a:cubicBezTo>
                <a:cubicBezTo>
                  <a:pt x="113" y="69"/>
                  <a:pt x="114" y="68"/>
                  <a:pt x="114" y="69"/>
                </a:cubicBezTo>
                <a:cubicBezTo>
                  <a:pt x="115" y="69"/>
                  <a:pt x="115" y="67"/>
                  <a:pt x="116" y="69"/>
                </a:cubicBezTo>
                <a:cubicBezTo>
                  <a:pt x="117" y="69"/>
                  <a:pt x="116" y="68"/>
                  <a:pt x="117" y="68"/>
                </a:cubicBezTo>
                <a:cubicBezTo>
                  <a:pt x="117" y="68"/>
                  <a:pt x="117" y="69"/>
                  <a:pt x="117" y="69"/>
                </a:cubicBezTo>
                <a:cubicBezTo>
                  <a:pt x="118" y="68"/>
                  <a:pt x="119" y="68"/>
                  <a:pt x="120" y="68"/>
                </a:cubicBezTo>
                <a:cubicBezTo>
                  <a:pt x="120" y="69"/>
                  <a:pt x="121" y="68"/>
                  <a:pt x="122" y="68"/>
                </a:cubicBezTo>
                <a:cubicBezTo>
                  <a:pt x="123" y="69"/>
                  <a:pt x="125" y="68"/>
                  <a:pt x="125" y="69"/>
                </a:cubicBezTo>
                <a:cubicBezTo>
                  <a:pt x="125" y="68"/>
                  <a:pt x="126" y="69"/>
                  <a:pt x="126" y="68"/>
                </a:cubicBezTo>
                <a:cubicBezTo>
                  <a:pt x="129" y="69"/>
                  <a:pt x="134" y="67"/>
                  <a:pt x="138" y="67"/>
                </a:cubicBezTo>
                <a:cubicBezTo>
                  <a:pt x="136" y="66"/>
                  <a:pt x="134" y="67"/>
                  <a:pt x="132" y="67"/>
                </a:cubicBezTo>
                <a:cubicBezTo>
                  <a:pt x="130" y="67"/>
                  <a:pt x="127" y="67"/>
                  <a:pt x="125" y="67"/>
                </a:cubicBezTo>
                <a:cubicBezTo>
                  <a:pt x="124" y="67"/>
                  <a:pt x="123" y="67"/>
                  <a:pt x="122" y="67"/>
                </a:cubicBezTo>
                <a:cubicBezTo>
                  <a:pt x="117" y="68"/>
                  <a:pt x="112" y="67"/>
                  <a:pt x="108" y="67"/>
                </a:cubicBezTo>
                <a:cubicBezTo>
                  <a:pt x="107" y="67"/>
                  <a:pt x="107" y="68"/>
                  <a:pt x="106" y="67"/>
                </a:cubicBezTo>
                <a:cubicBezTo>
                  <a:pt x="105" y="68"/>
                  <a:pt x="104" y="68"/>
                  <a:pt x="104" y="68"/>
                </a:cubicBezTo>
                <a:cubicBezTo>
                  <a:pt x="103" y="68"/>
                  <a:pt x="105" y="68"/>
                  <a:pt x="104" y="67"/>
                </a:cubicBezTo>
                <a:cubicBezTo>
                  <a:pt x="101" y="67"/>
                  <a:pt x="99" y="68"/>
                  <a:pt x="95" y="67"/>
                </a:cubicBezTo>
                <a:cubicBezTo>
                  <a:pt x="95" y="67"/>
                  <a:pt x="95" y="68"/>
                  <a:pt x="95" y="68"/>
                </a:cubicBezTo>
                <a:cubicBezTo>
                  <a:pt x="92" y="68"/>
                  <a:pt x="89" y="68"/>
                  <a:pt x="85" y="68"/>
                </a:cubicBezTo>
                <a:cubicBezTo>
                  <a:pt x="85" y="68"/>
                  <a:pt x="87" y="68"/>
                  <a:pt x="87" y="67"/>
                </a:cubicBezTo>
                <a:cubicBezTo>
                  <a:pt x="87" y="67"/>
                  <a:pt x="84" y="67"/>
                  <a:pt x="85" y="68"/>
                </a:cubicBezTo>
                <a:cubicBezTo>
                  <a:pt x="84" y="68"/>
                  <a:pt x="85" y="67"/>
                  <a:pt x="85" y="67"/>
                </a:cubicBezTo>
                <a:cubicBezTo>
                  <a:pt x="80" y="68"/>
                  <a:pt x="77" y="67"/>
                  <a:pt x="75" y="68"/>
                </a:cubicBezTo>
                <a:cubicBezTo>
                  <a:pt x="75" y="68"/>
                  <a:pt x="74" y="68"/>
                  <a:pt x="75" y="67"/>
                </a:cubicBezTo>
                <a:cubicBezTo>
                  <a:pt x="74" y="67"/>
                  <a:pt x="74" y="69"/>
                  <a:pt x="73" y="67"/>
                </a:cubicBezTo>
                <a:cubicBezTo>
                  <a:pt x="73" y="67"/>
                  <a:pt x="73" y="68"/>
                  <a:pt x="73" y="68"/>
                </a:cubicBezTo>
                <a:cubicBezTo>
                  <a:pt x="72" y="68"/>
                  <a:pt x="72" y="67"/>
                  <a:pt x="71" y="68"/>
                </a:cubicBezTo>
                <a:cubicBezTo>
                  <a:pt x="71" y="67"/>
                  <a:pt x="72" y="67"/>
                  <a:pt x="73" y="67"/>
                </a:cubicBezTo>
                <a:cubicBezTo>
                  <a:pt x="73" y="67"/>
                  <a:pt x="72" y="67"/>
                  <a:pt x="72" y="67"/>
                </a:cubicBezTo>
                <a:cubicBezTo>
                  <a:pt x="72" y="66"/>
                  <a:pt x="70" y="67"/>
                  <a:pt x="69" y="67"/>
                </a:cubicBezTo>
                <a:cubicBezTo>
                  <a:pt x="69" y="67"/>
                  <a:pt x="69" y="67"/>
                  <a:pt x="69" y="67"/>
                </a:cubicBezTo>
                <a:cubicBezTo>
                  <a:pt x="69" y="68"/>
                  <a:pt x="68" y="68"/>
                  <a:pt x="67" y="68"/>
                </a:cubicBezTo>
                <a:cubicBezTo>
                  <a:pt x="67" y="67"/>
                  <a:pt x="68" y="67"/>
                  <a:pt x="68" y="68"/>
                </a:cubicBezTo>
                <a:cubicBezTo>
                  <a:pt x="68" y="65"/>
                  <a:pt x="64" y="68"/>
                  <a:pt x="63" y="67"/>
                </a:cubicBezTo>
                <a:cubicBezTo>
                  <a:pt x="63" y="67"/>
                  <a:pt x="59" y="68"/>
                  <a:pt x="60" y="67"/>
                </a:cubicBezTo>
                <a:cubicBezTo>
                  <a:pt x="59" y="67"/>
                  <a:pt x="58" y="67"/>
                  <a:pt x="57" y="68"/>
                </a:cubicBezTo>
                <a:cubicBezTo>
                  <a:pt x="58" y="67"/>
                  <a:pt x="57" y="67"/>
                  <a:pt x="57" y="67"/>
                </a:cubicBezTo>
                <a:cubicBezTo>
                  <a:pt x="56" y="68"/>
                  <a:pt x="55" y="68"/>
                  <a:pt x="53" y="68"/>
                </a:cubicBezTo>
                <a:cubicBezTo>
                  <a:pt x="53" y="68"/>
                  <a:pt x="53" y="67"/>
                  <a:pt x="53" y="68"/>
                </a:cubicBezTo>
                <a:cubicBezTo>
                  <a:pt x="52" y="67"/>
                  <a:pt x="51" y="68"/>
                  <a:pt x="50" y="68"/>
                </a:cubicBezTo>
                <a:cubicBezTo>
                  <a:pt x="50" y="68"/>
                  <a:pt x="50" y="68"/>
                  <a:pt x="50" y="68"/>
                </a:cubicBezTo>
                <a:cubicBezTo>
                  <a:pt x="49" y="68"/>
                  <a:pt x="47" y="68"/>
                  <a:pt x="45" y="68"/>
                </a:cubicBezTo>
                <a:cubicBezTo>
                  <a:pt x="45" y="68"/>
                  <a:pt x="45" y="68"/>
                  <a:pt x="45" y="68"/>
                </a:cubicBezTo>
                <a:cubicBezTo>
                  <a:pt x="44" y="68"/>
                  <a:pt x="43" y="68"/>
                  <a:pt x="42" y="68"/>
                </a:cubicBezTo>
                <a:cubicBezTo>
                  <a:pt x="42" y="68"/>
                  <a:pt x="42" y="69"/>
                  <a:pt x="43" y="69"/>
                </a:cubicBezTo>
                <a:cubicBezTo>
                  <a:pt x="43" y="69"/>
                  <a:pt x="42" y="69"/>
                  <a:pt x="42" y="69"/>
                </a:cubicBezTo>
                <a:cubicBezTo>
                  <a:pt x="42" y="69"/>
                  <a:pt x="42" y="69"/>
                  <a:pt x="42" y="68"/>
                </a:cubicBezTo>
                <a:cubicBezTo>
                  <a:pt x="41" y="68"/>
                  <a:pt x="41" y="68"/>
                  <a:pt x="40" y="68"/>
                </a:cubicBezTo>
                <a:cubicBezTo>
                  <a:pt x="40" y="68"/>
                  <a:pt x="41" y="68"/>
                  <a:pt x="41" y="68"/>
                </a:cubicBezTo>
                <a:cubicBezTo>
                  <a:pt x="40" y="69"/>
                  <a:pt x="36" y="68"/>
                  <a:pt x="34" y="69"/>
                </a:cubicBezTo>
                <a:cubicBezTo>
                  <a:pt x="33" y="68"/>
                  <a:pt x="34" y="68"/>
                  <a:pt x="34" y="68"/>
                </a:cubicBezTo>
                <a:cubicBezTo>
                  <a:pt x="36" y="67"/>
                  <a:pt x="40" y="68"/>
                  <a:pt x="44" y="67"/>
                </a:cubicBezTo>
                <a:cubicBezTo>
                  <a:pt x="44" y="67"/>
                  <a:pt x="44" y="67"/>
                  <a:pt x="44" y="66"/>
                </a:cubicBezTo>
                <a:cubicBezTo>
                  <a:pt x="45" y="66"/>
                  <a:pt x="45" y="67"/>
                  <a:pt x="45" y="67"/>
                </a:cubicBezTo>
                <a:cubicBezTo>
                  <a:pt x="50" y="66"/>
                  <a:pt x="58" y="66"/>
                  <a:pt x="63" y="65"/>
                </a:cubicBezTo>
                <a:cubicBezTo>
                  <a:pt x="62" y="65"/>
                  <a:pt x="61" y="65"/>
                  <a:pt x="60" y="65"/>
                </a:cubicBezTo>
                <a:cubicBezTo>
                  <a:pt x="65" y="64"/>
                  <a:pt x="74" y="64"/>
                  <a:pt x="80" y="63"/>
                </a:cubicBezTo>
                <a:cubicBezTo>
                  <a:pt x="77" y="62"/>
                  <a:pt x="74" y="63"/>
                  <a:pt x="72" y="63"/>
                </a:cubicBezTo>
                <a:cubicBezTo>
                  <a:pt x="71" y="64"/>
                  <a:pt x="64" y="64"/>
                  <a:pt x="59" y="64"/>
                </a:cubicBezTo>
                <a:cubicBezTo>
                  <a:pt x="59" y="65"/>
                  <a:pt x="57" y="64"/>
                  <a:pt x="56" y="65"/>
                </a:cubicBezTo>
                <a:cubicBezTo>
                  <a:pt x="59" y="64"/>
                  <a:pt x="56" y="66"/>
                  <a:pt x="56" y="65"/>
                </a:cubicBezTo>
                <a:cubicBezTo>
                  <a:pt x="54" y="65"/>
                  <a:pt x="53" y="65"/>
                  <a:pt x="52" y="66"/>
                </a:cubicBezTo>
                <a:cubicBezTo>
                  <a:pt x="52" y="66"/>
                  <a:pt x="52" y="65"/>
                  <a:pt x="51" y="65"/>
                </a:cubicBezTo>
                <a:cubicBezTo>
                  <a:pt x="43" y="65"/>
                  <a:pt x="35" y="67"/>
                  <a:pt x="28" y="65"/>
                </a:cubicBezTo>
                <a:cubicBezTo>
                  <a:pt x="29" y="65"/>
                  <a:pt x="30" y="65"/>
                  <a:pt x="31" y="65"/>
                </a:cubicBezTo>
                <a:cubicBezTo>
                  <a:pt x="23" y="64"/>
                  <a:pt x="12" y="66"/>
                  <a:pt x="4" y="66"/>
                </a:cubicBezTo>
                <a:cubicBezTo>
                  <a:pt x="5" y="65"/>
                  <a:pt x="4" y="65"/>
                  <a:pt x="4" y="64"/>
                </a:cubicBezTo>
                <a:cubicBezTo>
                  <a:pt x="4" y="64"/>
                  <a:pt x="3" y="64"/>
                  <a:pt x="3" y="64"/>
                </a:cubicBezTo>
                <a:cubicBezTo>
                  <a:pt x="3" y="65"/>
                  <a:pt x="3" y="65"/>
                  <a:pt x="4" y="65"/>
                </a:cubicBezTo>
                <a:cubicBezTo>
                  <a:pt x="4" y="65"/>
                  <a:pt x="3" y="65"/>
                  <a:pt x="3" y="65"/>
                </a:cubicBezTo>
                <a:cubicBezTo>
                  <a:pt x="3" y="65"/>
                  <a:pt x="3" y="65"/>
                  <a:pt x="4" y="65"/>
                </a:cubicBezTo>
                <a:cubicBezTo>
                  <a:pt x="4" y="66"/>
                  <a:pt x="2" y="66"/>
                  <a:pt x="2" y="66"/>
                </a:cubicBezTo>
                <a:cubicBezTo>
                  <a:pt x="2" y="65"/>
                  <a:pt x="2" y="65"/>
                  <a:pt x="2" y="64"/>
                </a:cubicBezTo>
                <a:cubicBezTo>
                  <a:pt x="1" y="64"/>
                  <a:pt x="1" y="65"/>
                  <a:pt x="1" y="65"/>
                </a:cubicBezTo>
                <a:cubicBezTo>
                  <a:pt x="1" y="64"/>
                  <a:pt x="4" y="64"/>
                  <a:pt x="4" y="63"/>
                </a:cubicBezTo>
                <a:cubicBezTo>
                  <a:pt x="10" y="64"/>
                  <a:pt x="15" y="63"/>
                  <a:pt x="20" y="63"/>
                </a:cubicBezTo>
                <a:cubicBezTo>
                  <a:pt x="21" y="62"/>
                  <a:pt x="22" y="63"/>
                  <a:pt x="23" y="63"/>
                </a:cubicBezTo>
                <a:cubicBezTo>
                  <a:pt x="23" y="63"/>
                  <a:pt x="22" y="63"/>
                  <a:pt x="22" y="63"/>
                </a:cubicBezTo>
                <a:cubicBezTo>
                  <a:pt x="27" y="63"/>
                  <a:pt x="31" y="63"/>
                  <a:pt x="34" y="62"/>
                </a:cubicBezTo>
                <a:cubicBezTo>
                  <a:pt x="35" y="61"/>
                  <a:pt x="33" y="62"/>
                  <a:pt x="34" y="61"/>
                </a:cubicBezTo>
                <a:cubicBezTo>
                  <a:pt x="34" y="61"/>
                  <a:pt x="36" y="62"/>
                  <a:pt x="37" y="60"/>
                </a:cubicBezTo>
                <a:cubicBezTo>
                  <a:pt x="37" y="61"/>
                  <a:pt x="39" y="62"/>
                  <a:pt x="39" y="60"/>
                </a:cubicBezTo>
                <a:cubicBezTo>
                  <a:pt x="39" y="61"/>
                  <a:pt x="40" y="60"/>
                  <a:pt x="42" y="60"/>
                </a:cubicBezTo>
                <a:cubicBezTo>
                  <a:pt x="41" y="60"/>
                  <a:pt x="40" y="60"/>
                  <a:pt x="39" y="59"/>
                </a:cubicBezTo>
                <a:cubicBezTo>
                  <a:pt x="39" y="60"/>
                  <a:pt x="40" y="60"/>
                  <a:pt x="39" y="60"/>
                </a:cubicBezTo>
                <a:cubicBezTo>
                  <a:pt x="38" y="59"/>
                  <a:pt x="37" y="61"/>
                  <a:pt x="36" y="59"/>
                </a:cubicBezTo>
                <a:cubicBezTo>
                  <a:pt x="35" y="60"/>
                  <a:pt x="36" y="60"/>
                  <a:pt x="34" y="60"/>
                </a:cubicBezTo>
                <a:cubicBezTo>
                  <a:pt x="35" y="60"/>
                  <a:pt x="35" y="60"/>
                  <a:pt x="35" y="60"/>
                </a:cubicBezTo>
                <a:cubicBezTo>
                  <a:pt x="33" y="60"/>
                  <a:pt x="32" y="60"/>
                  <a:pt x="30" y="60"/>
                </a:cubicBezTo>
                <a:cubicBezTo>
                  <a:pt x="31" y="60"/>
                  <a:pt x="31" y="60"/>
                  <a:pt x="31" y="59"/>
                </a:cubicBezTo>
                <a:cubicBezTo>
                  <a:pt x="32" y="59"/>
                  <a:pt x="31" y="60"/>
                  <a:pt x="32" y="60"/>
                </a:cubicBezTo>
                <a:cubicBezTo>
                  <a:pt x="33" y="59"/>
                  <a:pt x="29" y="59"/>
                  <a:pt x="27" y="59"/>
                </a:cubicBezTo>
                <a:cubicBezTo>
                  <a:pt x="21" y="59"/>
                  <a:pt x="10" y="60"/>
                  <a:pt x="2" y="60"/>
                </a:cubicBezTo>
                <a:cubicBezTo>
                  <a:pt x="2" y="60"/>
                  <a:pt x="2" y="60"/>
                  <a:pt x="2" y="60"/>
                </a:cubicBezTo>
                <a:cubicBezTo>
                  <a:pt x="1" y="60"/>
                  <a:pt x="0" y="60"/>
                  <a:pt x="0" y="60"/>
                </a:cubicBezTo>
                <a:cubicBezTo>
                  <a:pt x="4" y="60"/>
                  <a:pt x="9" y="59"/>
                  <a:pt x="12" y="59"/>
                </a:cubicBezTo>
                <a:cubicBezTo>
                  <a:pt x="19" y="58"/>
                  <a:pt x="23" y="58"/>
                  <a:pt x="32" y="58"/>
                </a:cubicBezTo>
                <a:cubicBezTo>
                  <a:pt x="30" y="57"/>
                  <a:pt x="28" y="57"/>
                  <a:pt x="31" y="57"/>
                </a:cubicBezTo>
                <a:cubicBezTo>
                  <a:pt x="33" y="57"/>
                  <a:pt x="37" y="56"/>
                  <a:pt x="39" y="57"/>
                </a:cubicBezTo>
                <a:cubicBezTo>
                  <a:pt x="39" y="55"/>
                  <a:pt x="42" y="56"/>
                  <a:pt x="44" y="56"/>
                </a:cubicBezTo>
                <a:cubicBezTo>
                  <a:pt x="43" y="55"/>
                  <a:pt x="39" y="56"/>
                  <a:pt x="38" y="55"/>
                </a:cubicBezTo>
                <a:cubicBezTo>
                  <a:pt x="37" y="56"/>
                  <a:pt x="36" y="55"/>
                  <a:pt x="35" y="55"/>
                </a:cubicBezTo>
                <a:cubicBezTo>
                  <a:pt x="33" y="56"/>
                  <a:pt x="29" y="56"/>
                  <a:pt x="32" y="55"/>
                </a:cubicBezTo>
                <a:cubicBezTo>
                  <a:pt x="36" y="55"/>
                  <a:pt x="40" y="55"/>
                  <a:pt x="43" y="54"/>
                </a:cubicBezTo>
                <a:cubicBezTo>
                  <a:pt x="40" y="54"/>
                  <a:pt x="35" y="54"/>
                  <a:pt x="30" y="55"/>
                </a:cubicBezTo>
                <a:cubicBezTo>
                  <a:pt x="31" y="54"/>
                  <a:pt x="30" y="54"/>
                  <a:pt x="29" y="54"/>
                </a:cubicBezTo>
                <a:cubicBezTo>
                  <a:pt x="29" y="55"/>
                  <a:pt x="29" y="54"/>
                  <a:pt x="30" y="54"/>
                </a:cubicBezTo>
                <a:cubicBezTo>
                  <a:pt x="29" y="55"/>
                  <a:pt x="28" y="55"/>
                  <a:pt x="27" y="55"/>
                </a:cubicBezTo>
                <a:cubicBezTo>
                  <a:pt x="29" y="54"/>
                  <a:pt x="30" y="53"/>
                  <a:pt x="32" y="54"/>
                </a:cubicBezTo>
                <a:cubicBezTo>
                  <a:pt x="32" y="54"/>
                  <a:pt x="32" y="53"/>
                  <a:pt x="32" y="53"/>
                </a:cubicBezTo>
                <a:cubicBezTo>
                  <a:pt x="31" y="54"/>
                  <a:pt x="28" y="53"/>
                  <a:pt x="25" y="53"/>
                </a:cubicBezTo>
                <a:cubicBezTo>
                  <a:pt x="26" y="53"/>
                  <a:pt x="28" y="53"/>
                  <a:pt x="28" y="52"/>
                </a:cubicBezTo>
                <a:cubicBezTo>
                  <a:pt x="28" y="52"/>
                  <a:pt x="27" y="52"/>
                  <a:pt x="26" y="52"/>
                </a:cubicBezTo>
                <a:cubicBezTo>
                  <a:pt x="28" y="51"/>
                  <a:pt x="32" y="52"/>
                  <a:pt x="35" y="51"/>
                </a:cubicBezTo>
                <a:cubicBezTo>
                  <a:pt x="34" y="51"/>
                  <a:pt x="31" y="51"/>
                  <a:pt x="30" y="51"/>
                </a:cubicBezTo>
                <a:cubicBezTo>
                  <a:pt x="27" y="51"/>
                  <a:pt x="32" y="50"/>
                  <a:pt x="34" y="50"/>
                </a:cubicBezTo>
                <a:cubicBezTo>
                  <a:pt x="31" y="49"/>
                  <a:pt x="28" y="50"/>
                  <a:pt x="25" y="50"/>
                </a:cubicBezTo>
                <a:cubicBezTo>
                  <a:pt x="30" y="48"/>
                  <a:pt x="39" y="49"/>
                  <a:pt x="44" y="48"/>
                </a:cubicBezTo>
                <a:cubicBezTo>
                  <a:pt x="41" y="46"/>
                  <a:pt x="38" y="48"/>
                  <a:pt x="35" y="47"/>
                </a:cubicBezTo>
                <a:cubicBezTo>
                  <a:pt x="36" y="48"/>
                  <a:pt x="41" y="46"/>
                  <a:pt x="43" y="46"/>
                </a:cubicBezTo>
                <a:cubicBezTo>
                  <a:pt x="43" y="45"/>
                  <a:pt x="38" y="45"/>
                  <a:pt x="41" y="45"/>
                </a:cubicBezTo>
                <a:cubicBezTo>
                  <a:pt x="42" y="45"/>
                  <a:pt x="43" y="45"/>
                  <a:pt x="44" y="45"/>
                </a:cubicBezTo>
                <a:cubicBezTo>
                  <a:pt x="42" y="44"/>
                  <a:pt x="39" y="44"/>
                  <a:pt x="36" y="44"/>
                </a:cubicBezTo>
                <a:cubicBezTo>
                  <a:pt x="32" y="44"/>
                  <a:pt x="31" y="44"/>
                  <a:pt x="35" y="43"/>
                </a:cubicBezTo>
                <a:cubicBezTo>
                  <a:pt x="35" y="43"/>
                  <a:pt x="34" y="44"/>
                  <a:pt x="34" y="43"/>
                </a:cubicBezTo>
                <a:cubicBezTo>
                  <a:pt x="37" y="44"/>
                  <a:pt x="40" y="41"/>
                  <a:pt x="41" y="43"/>
                </a:cubicBezTo>
                <a:cubicBezTo>
                  <a:pt x="48" y="42"/>
                  <a:pt x="51" y="41"/>
                  <a:pt x="59" y="42"/>
                </a:cubicBezTo>
                <a:cubicBezTo>
                  <a:pt x="59" y="42"/>
                  <a:pt x="59" y="42"/>
                  <a:pt x="59" y="42"/>
                </a:cubicBezTo>
                <a:cubicBezTo>
                  <a:pt x="64" y="41"/>
                  <a:pt x="71" y="41"/>
                  <a:pt x="76" y="41"/>
                </a:cubicBezTo>
                <a:cubicBezTo>
                  <a:pt x="73" y="40"/>
                  <a:pt x="67" y="40"/>
                  <a:pt x="66" y="41"/>
                </a:cubicBezTo>
                <a:cubicBezTo>
                  <a:pt x="60" y="40"/>
                  <a:pt x="53" y="41"/>
                  <a:pt x="51" y="41"/>
                </a:cubicBezTo>
                <a:cubicBezTo>
                  <a:pt x="50" y="41"/>
                  <a:pt x="47" y="42"/>
                  <a:pt x="45" y="41"/>
                </a:cubicBezTo>
                <a:cubicBezTo>
                  <a:pt x="43" y="43"/>
                  <a:pt x="37" y="41"/>
                  <a:pt x="35" y="42"/>
                </a:cubicBezTo>
                <a:cubicBezTo>
                  <a:pt x="55" y="39"/>
                  <a:pt x="74" y="40"/>
                  <a:pt x="94" y="37"/>
                </a:cubicBezTo>
                <a:cubicBezTo>
                  <a:pt x="90" y="37"/>
                  <a:pt x="86" y="38"/>
                  <a:pt x="82" y="38"/>
                </a:cubicBezTo>
                <a:cubicBezTo>
                  <a:pt x="81" y="38"/>
                  <a:pt x="81" y="37"/>
                  <a:pt x="81" y="37"/>
                </a:cubicBezTo>
                <a:cubicBezTo>
                  <a:pt x="80" y="37"/>
                  <a:pt x="80" y="37"/>
                  <a:pt x="79" y="37"/>
                </a:cubicBezTo>
                <a:cubicBezTo>
                  <a:pt x="79" y="38"/>
                  <a:pt x="81" y="37"/>
                  <a:pt x="81" y="38"/>
                </a:cubicBezTo>
                <a:cubicBezTo>
                  <a:pt x="80" y="39"/>
                  <a:pt x="74" y="38"/>
                  <a:pt x="73" y="39"/>
                </a:cubicBezTo>
                <a:cubicBezTo>
                  <a:pt x="73" y="37"/>
                  <a:pt x="76" y="38"/>
                  <a:pt x="78" y="37"/>
                </a:cubicBezTo>
                <a:cubicBezTo>
                  <a:pt x="76" y="37"/>
                  <a:pt x="73" y="37"/>
                  <a:pt x="70" y="38"/>
                </a:cubicBezTo>
                <a:cubicBezTo>
                  <a:pt x="70" y="37"/>
                  <a:pt x="70" y="37"/>
                  <a:pt x="70" y="37"/>
                </a:cubicBezTo>
                <a:cubicBezTo>
                  <a:pt x="69" y="37"/>
                  <a:pt x="68" y="37"/>
                  <a:pt x="68" y="38"/>
                </a:cubicBezTo>
                <a:cubicBezTo>
                  <a:pt x="67" y="37"/>
                  <a:pt x="66" y="37"/>
                  <a:pt x="64" y="37"/>
                </a:cubicBezTo>
                <a:cubicBezTo>
                  <a:pt x="63" y="37"/>
                  <a:pt x="64" y="38"/>
                  <a:pt x="63" y="38"/>
                </a:cubicBezTo>
                <a:cubicBezTo>
                  <a:pt x="61" y="38"/>
                  <a:pt x="60" y="39"/>
                  <a:pt x="59" y="38"/>
                </a:cubicBezTo>
                <a:cubicBezTo>
                  <a:pt x="61" y="38"/>
                  <a:pt x="61" y="38"/>
                  <a:pt x="63" y="37"/>
                </a:cubicBezTo>
                <a:cubicBezTo>
                  <a:pt x="55" y="37"/>
                  <a:pt x="48" y="38"/>
                  <a:pt x="41" y="37"/>
                </a:cubicBezTo>
                <a:cubicBezTo>
                  <a:pt x="41" y="38"/>
                  <a:pt x="41" y="38"/>
                  <a:pt x="40" y="38"/>
                </a:cubicBezTo>
                <a:cubicBezTo>
                  <a:pt x="42" y="38"/>
                  <a:pt x="44" y="38"/>
                  <a:pt x="47" y="39"/>
                </a:cubicBezTo>
                <a:cubicBezTo>
                  <a:pt x="48" y="38"/>
                  <a:pt x="46" y="39"/>
                  <a:pt x="45" y="39"/>
                </a:cubicBezTo>
                <a:cubicBezTo>
                  <a:pt x="48" y="40"/>
                  <a:pt x="49" y="39"/>
                  <a:pt x="52" y="39"/>
                </a:cubicBezTo>
                <a:cubicBezTo>
                  <a:pt x="47" y="40"/>
                  <a:pt x="41" y="40"/>
                  <a:pt x="34" y="40"/>
                </a:cubicBezTo>
                <a:cubicBezTo>
                  <a:pt x="35" y="39"/>
                  <a:pt x="37" y="40"/>
                  <a:pt x="39" y="39"/>
                </a:cubicBezTo>
                <a:cubicBezTo>
                  <a:pt x="38" y="39"/>
                  <a:pt x="37" y="40"/>
                  <a:pt x="37" y="39"/>
                </a:cubicBezTo>
                <a:cubicBezTo>
                  <a:pt x="37" y="38"/>
                  <a:pt x="37" y="39"/>
                  <a:pt x="37" y="38"/>
                </a:cubicBezTo>
                <a:cubicBezTo>
                  <a:pt x="38" y="39"/>
                  <a:pt x="39" y="37"/>
                  <a:pt x="40" y="38"/>
                </a:cubicBezTo>
                <a:cubicBezTo>
                  <a:pt x="40" y="39"/>
                  <a:pt x="39" y="38"/>
                  <a:pt x="39" y="39"/>
                </a:cubicBezTo>
                <a:cubicBezTo>
                  <a:pt x="40" y="39"/>
                  <a:pt x="41" y="39"/>
                  <a:pt x="42" y="39"/>
                </a:cubicBezTo>
                <a:cubicBezTo>
                  <a:pt x="41" y="38"/>
                  <a:pt x="41" y="38"/>
                  <a:pt x="41" y="39"/>
                </a:cubicBezTo>
                <a:cubicBezTo>
                  <a:pt x="40" y="39"/>
                  <a:pt x="40" y="38"/>
                  <a:pt x="40" y="38"/>
                </a:cubicBezTo>
                <a:cubicBezTo>
                  <a:pt x="36" y="37"/>
                  <a:pt x="33" y="38"/>
                  <a:pt x="30" y="38"/>
                </a:cubicBezTo>
                <a:cubicBezTo>
                  <a:pt x="30" y="38"/>
                  <a:pt x="31" y="37"/>
                  <a:pt x="29" y="37"/>
                </a:cubicBezTo>
                <a:cubicBezTo>
                  <a:pt x="31" y="37"/>
                  <a:pt x="39" y="36"/>
                  <a:pt x="43" y="36"/>
                </a:cubicBezTo>
                <a:cubicBezTo>
                  <a:pt x="42" y="35"/>
                  <a:pt x="40" y="35"/>
                  <a:pt x="39" y="36"/>
                </a:cubicBezTo>
                <a:cubicBezTo>
                  <a:pt x="38" y="36"/>
                  <a:pt x="38" y="36"/>
                  <a:pt x="38" y="35"/>
                </a:cubicBezTo>
                <a:cubicBezTo>
                  <a:pt x="34" y="36"/>
                  <a:pt x="32" y="35"/>
                  <a:pt x="28" y="36"/>
                </a:cubicBezTo>
                <a:cubicBezTo>
                  <a:pt x="30" y="35"/>
                  <a:pt x="32" y="34"/>
                  <a:pt x="34" y="35"/>
                </a:cubicBezTo>
                <a:cubicBezTo>
                  <a:pt x="34" y="34"/>
                  <a:pt x="38" y="34"/>
                  <a:pt x="37" y="35"/>
                </a:cubicBezTo>
                <a:cubicBezTo>
                  <a:pt x="38" y="34"/>
                  <a:pt x="39" y="36"/>
                  <a:pt x="40" y="34"/>
                </a:cubicBezTo>
                <a:cubicBezTo>
                  <a:pt x="43" y="34"/>
                  <a:pt x="45" y="34"/>
                  <a:pt x="48" y="34"/>
                </a:cubicBezTo>
                <a:cubicBezTo>
                  <a:pt x="48" y="34"/>
                  <a:pt x="48" y="34"/>
                  <a:pt x="49" y="33"/>
                </a:cubicBezTo>
                <a:cubicBezTo>
                  <a:pt x="46" y="33"/>
                  <a:pt x="42" y="33"/>
                  <a:pt x="39" y="33"/>
                </a:cubicBezTo>
                <a:cubicBezTo>
                  <a:pt x="39" y="33"/>
                  <a:pt x="40" y="33"/>
                  <a:pt x="40" y="33"/>
                </a:cubicBezTo>
                <a:cubicBezTo>
                  <a:pt x="39" y="33"/>
                  <a:pt x="36" y="32"/>
                  <a:pt x="34" y="33"/>
                </a:cubicBezTo>
                <a:cubicBezTo>
                  <a:pt x="37" y="32"/>
                  <a:pt x="42" y="32"/>
                  <a:pt x="44" y="32"/>
                </a:cubicBezTo>
                <a:cubicBezTo>
                  <a:pt x="44" y="32"/>
                  <a:pt x="44" y="32"/>
                  <a:pt x="43" y="32"/>
                </a:cubicBezTo>
                <a:cubicBezTo>
                  <a:pt x="63" y="31"/>
                  <a:pt x="84" y="30"/>
                  <a:pt x="104" y="29"/>
                </a:cubicBezTo>
                <a:cubicBezTo>
                  <a:pt x="104" y="28"/>
                  <a:pt x="103" y="29"/>
                  <a:pt x="102" y="28"/>
                </a:cubicBezTo>
                <a:cubicBezTo>
                  <a:pt x="110" y="27"/>
                  <a:pt x="119" y="28"/>
                  <a:pt x="124" y="27"/>
                </a:cubicBezTo>
                <a:cubicBezTo>
                  <a:pt x="124" y="28"/>
                  <a:pt x="125" y="27"/>
                  <a:pt x="125" y="28"/>
                </a:cubicBezTo>
                <a:cubicBezTo>
                  <a:pt x="126" y="28"/>
                  <a:pt x="125" y="27"/>
                  <a:pt x="125" y="27"/>
                </a:cubicBezTo>
                <a:cubicBezTo>
                  <a:pt x="126" y="27"/>
                  <a:pt x="126" y="28"/>
                  <a:pt x="127" y="27"/>
                </a:cubicBezTo>
                <a:cubicBezTo>
                  <a:pt x="127" y="27"/>
                  <a:pt x="127" y="27"/>
                  <a:pt x="126" y="27"/>
                </a:cubicBezTo>
                <a:cubicBezTo>
                  <a:pt x="130" y="26"/>
                  <a:pt x="135" y="26"/>
                  <a:pt x="140" y="26"/>
                </a:cubicBezTo>
                <a:cubicBezTo>
                  <a:pt x="138" y="24"/>
                  <a:pt x="135" y="25"/>
                  <a:pt x="133" y="25"/>
                </a:cubicBezTo>
                <a:cubicBezTo>
                  <a:pt x="131" y="25"/>
                  <a:pt x="129" y="25"/>
                  <a:pt x="127" y="25"/>
                </a:cubicBezTo>
                <a:cubicBezTo>
                  <a:pt x="127" y="24"/>
                  <a:pt x="128" y="25"/>
                  <a:pt x="128" y="25"/>
                </a:cubicBezTo>
                <a:cubicBezTo>
                  <a:pt x="127" y="23"/>
                  <a:pt x="126" y="24"/>
                  <a:pt x="124" y="24"/>
                </a:cubicBezTo>
                <a:cubicBezTo>
                  <a:pt x="124" y="25"/>
                  <a:pt x="126" y="24"/>
                  <a:pt x="126" y="25"/>
                </a:cubicBezTo>
                <a:cubicBezTo>
                  <a:pt x="126" y="26"/>
                  <a:pt x="125" y="24"/>
                  <a:pt x="124" y="25"/>
                </a:cubicBezTo>
                <a:cubicBezTo>
                  <a:pt x="124" y="25"/>
                  <a:pt x="123" y="25"/>
                  <a:pt x="124" y="24"/>
                </a:cubicBezTo>
                <a:cubicBezTo>
                  <a:pt x="122" y="24"/>
                  <a:pt x="121" y="24"/>
                  <a:pt x="119" y="24"/>
                </a:cubicBezTo>
                <a:cubicBezTo>
                  <a:pt x="122" y="23"/>
                  <a:pt x="123" y="24"/>
                  <a:pt x="126" y="23"/>
                </a:cubicBezTo>
                <a:cubicBezTo>
                  <a:pt x="126" y="22"/>
                  <a:pt x="126" y="23"/>
                  <a:pt x="128" y="23"/>
                </a:cubicBezTo>
                <a:cubicBezTo>
                  <a:pt x="124" y="21"/>
                  <a:pt x="120" y="24"/>
                  <a:pt x="116" y="22"/>
                </a:cubicBezTo>
                <a:cubicBezTo>
                  <a:pt x="113" y="23"/>
                  <a:pt x="109" y="23"/>
                  <a:pt x="106" y="24"/>
                </a:cubicBezTo>
                <a:cubicBezTo>
                  <a:pt x="105" y="24"/>
                  <a:pt x="108" y="24"/>
                  <a:pt x="107" y="22"/>
                </a:cubicBezTo>
                <a:cubicBezTo>
                  <a:pt x="111" y="23"/>
                  <a:pt x="114" y="21"/>
                  <a:pt x="117" y="22"/>
                </a:cubicBezTo>
                <a:cubicBezTo>
                  <a:pt x="117" y="21"/>
                  <a:pt x="119" y="23"/>
                  <a:pt x="119" y="22"/>
                </a:cubicBezTo>
                <a:cubicBezTo>
                  <a:pt x="122" y="22"/>
                  <a:pt x="124" y="22"/>
                  <a:pt x="126" y="21"/>
                </a:cubicBezTo>
                <a:cubicBezTo>
                  <a:pt x="124" y="20"/>
                  <a:pt x="120" y="21"/>
                  <a:pt x="118" y="21"/>
                </a:cubicBezTo>
                <a:cubicBezTo>
                  <a:pt x="112" y="22"/>
                  <a:pt x="106" y="21"/>
                  <a:pt x="98" y="22"/>
                </a:cubicBezTo>
                <a:cubicBezTo>
                  <a:pt x="92" y="23"/>
                  <a:pt x="86" y="22"/>
                  <a:pt x="82" y="23"/>
                </a:cubicBezTo>
                <a:cubicBezTo>
                  <a:pt x="82" y="23"/>
                  <a:pt x="82" y="23"/>
                  <a:pt x="82" y="23"/>
                </a:cubicBezTo>
                <a:cubicBezTo>
                  <a:pt x="79" y="23"/>
                  <a:pt x="74" y="23"/>
                  <a:pt x="70" y="24"/>
                </a:cubicBezTo>
                <a:cubicBezTo>
                  <a:pt x="65" y="24"/>
                  <a:pt x="60" y="24"/>
                  <a:pt x="56" y="24"/>
                </a:cubicBezTo>
                <a:cubicBezTo>
                  <a:pt x="55" y="24"/>
                  <a:pt x="53" y="25"/>
                  <a:pt x="53" y="25"/>
                </a:cubicBezTo>
                <a:cubicBezTo>
                  <a:pt x="46" y="26"/>
                  <a:pt x="38" y="25"/>
                  <a:pt x="30" y="26"/>
                </a:cubicBezTo>
                <a:cubicBezTo>
                  <a:pt x="29" y="25"/>
                  <a:pt x="31" y="26"/>
                  <a:pt x="32" y="26"/>
                </a:cubicBezTo>
                <a:cubicBezTo>
                  <a:pt x="40" y="24"/>
                  <a:pt x="49" y="25"/>
                  <a:pt x="58" y="23"/>
                </a:cubicBezTo>
                <a:cubicBezTo>
                  <a:pt x="58" y="24"/>
                  <a:pt x="59" y="23"/>
                  <a:pt x="59" y="24"/>
                </a:cubicBezTo>
                <a:cubicBezTo>
                  <a:pt x="60" y="24"/>
                  <a:pt x="61" y="24"/>
                  <a:pt x="61" y="23"/>
                </a:cubicBezTo>
                <a:cubicBezTo>
                  <a:pt x="61" y="24"/>
                  <a:pt x="62" y="23"/>
                  <a:pt x="62" y="24"/>
                </a:cubicBezTo>
                <a:cubicBezTo>
                  <a:pt x="63" y="24"/>
                  <a:pt x="63" y="23"/>
                  <a:pt x="63" y="23"/>
                </a:cubicBezTo>
                <a:cubicBezTo>
                  <a:pt x="65" y="24"/>
                  <a:pt x="69" y="21"/>
                  <a:pt x="73" y="22"/>
                </a:cubicBezTo>
                <a:cubicBezTo>
                  <a:pt x="74" y="22"/>
                  <a:pt x="82" y="21"/>
                  <a:pt x="85" y="21"/>
                </a:cubicBezTo>
                <a:cubicBezTo>
                  <a:pt x="96" y="20"/>
                  <a:pt x="109" y="20"/>
                  <a:pt x="119" y="19"/>
                </a:cubicBezTo>
                <a:cubicBezTo>
                  <a:pt x="121" y="19"/>
                  <a:pt x="124" y="19"/>
                  <a:pt x="126" y="18"/>
                </a:cubicBezTo>
                <a:cubicBezTo>
                  <a:pt x="126" y="17"/>
                  <a:pt x="124" y="19"/>
                  <a:pt x="124" y="17"/>
                </a:cubicBezTo>
                <a:cubicBezTo>
                  <a:pt x="124" y="18"/>
                  <a:pt x="124" y="18"/>
                  <a:pt x="124" y="18"/>
                </a:cubicBezTo>
                <a:cubicBezTo>
                  <a:pt x="123" y="18"/>
                  <a:pt x="122" y="19"/>
                  <a:pt x="122" y="18"/>
                </a:cubicBezTo>
                <a:cubicBezTo>
                  <a:pt x="108" y="19"/>
                  <a:pt x="92" y="19"/>
                  <a:pt x="76" y="21"/>
                </a:cubicBezTo>
                <a:cubicBezTo>
                  <a:pt x="87" y="19"/>
                  <a:pt x="102" y="19"/>
                  <a:pt x="112" y="17"/>
                </a:cubicBezTo>
                <a:cubicBezTo>
                  <a:pt x="112" y="16"/>
                  <a:pt x="109" y="18"/>
                  <a:pt x="110" y="17"/>
                </a:cubicBezTo>
                <a:cubicBezTo>
                  <a:pt x="107" y="18"/>
                  <a:pt x="105" y="17"/>
                  <a:pt x="101" y="17"/>
                </a:cubicBezTo>
                <a:cubicBezTo>
                  <a:pt x="106" y="16"/>
                  <a:pt x="113" y="16"/>
                  <a:pt x="118" y="15"/>
                </a:cubicBezTo>
                <a:cubicBezTo>
                  <a:pt x="121" y="15"/>
                  <a:pt x="124" y="15"/>
                  <a:pt x="127" y="14"/>
                </a:cubicBezTo>
                <a:cubicBezTo>
                  <a:pt x="127" y="15"/>
                  <a:pt x="129" y="15"/>
                  <a:pt x="130" y="14"/>
                </a:cubicBezTo>
                <a:cubicBezTo>
                  <a:pt x="133" y="15"/>
                  <a:pt x="137" y="13"/>
                  <a:pt x="139" y="14"/>
                </a:cubicBezTo>
                <a:cubicBezTo>
                  <a:pt x="140" y="13"/>
                  <a:pt x="143" y="12"/>
                  <a:pt x="144" y="14"/>
                </a:cubicBezTo>
                <a:cubicBezTo>
                  <a:pt x="145" y="13"/>
                  <a:pt x="147" y="14"/>
                  <a:pt x="148" y="13"/>
                </a:cubicBezTo>
                <a:cubicBezTo>
                  <a:pt x="148" y="13"/>
                  <a:pt x="148" y="13"/>
                  <a:pt x="148" y="13"/>
                </a:cubicBezTo>
                <a:cubicBezTo>
                  <a:pt x="148" y="13"/>
                  <a:pt x="148" y="13"/>
                  <a:pt x="148" y="13"/>
                </a:cubicBezTo>
                <a:cubicBezTo>
                  <a:pt x="149" y="13"/>
                  <a:pt x="150" y="13"/>
                  <a:pt x="151" y="12"/>
                </a:cubicBezTo>
                <a:cubicBezTo>
                  <a:pt x="155" y="12"/>
                  <a:pt x="160" y="12"/>
                  <a:pt x="164" y="12"/>
                </a:cubicBezTo>
                <a:cubicBezTo>
                  <a:pt x="170" y="11"/>
                  <a:pt x="173" y="13"/>
                  <a:pt x="176" y="12"/>
                </a:cubicBezTo>
                <a:cubicBezTo>
                  <a:pt x="176" y="12"/>
                  <a:pt x="175" y="12"/>
                  <a:pt x="174" y="12"/>
                </a:cubicBezTo>
                <a:cubicBezTo>
                  <a:pt x="174" y="12"/>
                  <a:pt x="175" y="11"/>
                  <a:pt x="175" y="11"/>
                </a:cubicBezTo>
                <a:cubicBezTo>
                  <a:pt x="176" y="12"/>
                  <a:pt x="180" y="13"/>
                  <a:pt x="182" y="11"/>
                </a:cubicBezTo>
                <a:cubicBezTo>
                  <a:pt x="185" y="12"/>
                  <a:pt x="190" y="12"/>
                  <a:pt x="192" y="11"/>
                </a:cubicBezTo>
                <a:cubicBezTo>
                  <a:pt x="192" y="12"/>
                  <a:pt x="195" y="11"/>
                  <a:pt x="195" y="12"/>
                </a:cubicBezTo>
                <a:cubicBezTo>
                  <a:pt x="197" y="9"/>
                  <a:pt x="202" y="12"/>
                  <a:pt x="204" y="10"/>
                </a:cubicBezTo>
                <a:cubicBezTo>
                  <a:pt x="204" y="10"/>
                  <a:pt x="205" y="11"/>
                  <a:pt x="206" y="10"/>
                </a:cubicBezTo>
                <a:cubicBezTo>
                  <a:pt x="205" y="9"/>
                  <a:pt x="212" y="10"/>
                  <a:pt x="214" y="10"/>
                </a:cubicBezTo>
                <a:cubicBezTo>
                  <a:pt x="217" y="10"/>
                  <a:pt x="223" y="9"/>
                  <a:pt x="226" y="10"/>
                </a:cubicBezTo>
                <a:cubicBezTo>
                  <a:pt x="227" y="9"/>
                  <a:pt x="225" y="9"/>
                  <a:pt x="225" y="9"/>
                </a:cubicBezTo>
                <a:cubicBezTo>
                  <a:pt x="226" y="7"/>
                  <a:pt x="229" y="9"/>
                  <a:pt x="229" y="9"/>
                </a:cubicBezTo>
                <a:cubicBezTo>
                  <a:pt x="231" y="10"/>
                  <a:pt x="234" y="10"/>
                  <a:pt x="235" y="9"/>
                </a:cubicBezTo>
                <a:cubicBezTo>
                  <a:pt x="236" y="9"/>
                  <a:pt x="235" y="10"/>
                  <a:pt x="236" y="10"/>
                </a:cubicBezTo>
                <a:cubicBezTo>
                  <a:pt x="237" y="10"/>
                  <a:pt x="237" y="9"/>
                  <a:pt x="237" y="8"/>
                </a:cubicBezTo>
                <a:cubicBezTo>
                  <a:pt x="238" y="8"/>
                  <a:pt x="237" y="9"/>
                  <a:pt x="238" y="10"/>
                </a:cubicBezTo>
                <a:cubicBezTo>
                  <a:pt x="240" y="10"/>
                  <a:pt x="243" y="10"/>
                  <a:pt x="244" y="9"/>
                </a:cubicBezTo>
                <a:cubicBezTo>
                  <a:pt x="243" y="10"/>
                  <a:pt x="243" y="10"/>
                  <a:pt x="244" y="10"/>
                </a:cubicBezTo>
                <a:cubicBezTo>
                  <a:pt x="245" y="9"/>
                  <a:pt x="245" y="9"/>
                  <a:pt x="245" y="8"/>
                </a:cubicBezTo>
                <a:cubicBezTo>
                  <a:pt x="246" y="8"/>
                  <a:pt x="246" y="9"/>
                  <a:pt x="248" y="8"/>
                </a:cubicBezTo>
                <a:cubicBezTo>
                  <a:pt x="247" y="9"/>
                  <a:pt x="248" y="10"/>
                  <a:pt x="248" y="9"/>
                </a:cubicBezTo>
                <a:cubicBezTo>
                  <a:pt x="249" y="9"/>
                  <a:pt x="248" y="9"/>
                  <a:pt x="248" y="8"/>
                </a:cubicBezTo>
                <a:cubicBezTo>
                  <a:pt x="249" y="8"/>
                  <a:pt x="249" y="9"/>
                  <a:pt x="249" y="9"/>
                </a:cubicBezTo>
                <a:cubicBezTo>
                  <a:pt x="250" y="9"/>
                  <a:pt x="249" y="8"/>
                  <a:pt x="250" y="8"/>
                </a:cubicBezTo>
                <a:cubicBezTo>
                  <a:pt x="251" y="9"/>
                  <a:pt x="253" y="8"/>
                  <a:pt x="255" y="8"/>
                </a:cubicBezTo>
                <a:cubicBezTo>
                  <a:pt x="255" y="9"/>
                  <a:pt x="255" y="9"/>
                  <a:pt x="255" y="9"/>
                </a:cubicBezTo>
                <a:cubicBezTo>
                  <a:pt x="256" y="9"/>
                  <a:pt x="256" y="9"/>
                  <a:pt x="256" y="8"/>
                </a:cubicBezTo>
                <a:cubicBezTo>
                  <a:pt x="256" y="9"/>
                  <a:pt x="256" y="9"/>
                  <a:pt x="256" y="9"/>
                </a:cubicBezTo>
                <a:cubicBezTo>
                  <a:pt x="257" y="9"/>
                  <a:pt x="257" y="9"/>
                  <a:pt x="257" y="8"/>
                </a:cubicBezTo>
                <a:cubicBezTo>
                  <a:pt x="273" y="9"/>
                  <a:pt x="285" y="8"/>
                  <a:pt x="299" y="10"/>
                </a:cubicBezTo>
                <a:cubicBezTo>
                  <a:pt x="302" y="9"/>
                  <a:pt x="308" y="9"/>
                  <a:pt x="310" y="10"/>
                </a:cubicBezTo>
                <a:cubicBezTo>
                  <a:pt x="311" y="10"/>
                  <a:pt x="310" y="10"/>
                  <a:pt x="310" y="9"/>
                </a:cubicBezTo>
                <a:cubicBezTo>
                  <a:pt x="311" y="10"/>
                  <a:pt x="313" y="9"/>
                  <a:pt x="313" y="10"/>
                </a:cubicBezTo>
                <a:cubicBezTo>
                  <a:pt x="314" y="9"/>
                  <a:pt x="316" y="10"/>
                  <a:pt x="316" y="9"/>
                </a:cubicBezTo>
                <a:cubicBezTo>
                  <a:pt x="313" y="9"/>
                  <a:pt x="312" y="8"/>
                  <a:pt x="310" y="8"/>
                </a:cubicBezTo>
                <a:cubicBezTo>
                  <a:pt x="310" y="8"/>
                  <a:pt x="310" y="8"/>
                  <a:pt x="310" y="7"/>
                </a:cubicBezTo>
                <a:cubicBezTo>
                  <a:pt x="309" y="8"/>
                  <a:pt x="308" y="7"/>
                  <a:pt x="307" y="7"/>
                </a:cubicBezTo>
                <a:cubicBezTo>
                  <a:pt x="306" y="8"/>
                  <a:pt x="308" y="7"/>
                  <a:pt x="308" y="8"/>
                </a:cubicBezTo>
                <a:cubicBezTo>
                  <a:pt x="308" y="8"/>
                  <a:pt x="307" y="8"/>
                  <a:pt x="307" y="8"/>
                </a:cubicBezTo>
                <a:cubicBezTo>
                  <a:pt x="307" y="8"/>
                  <a:pt x="306" y="8"/>
                  <a:pt x="306" y="7"/>
                </a:cubicBezTo>
                <a:cubicBezTo>
                  <a:pt x="306" y="7"/>
                  <a:pt x="306" y="8"/>
                  <a:pt x="305" y="8"/>
                </a:cubicBezTo>
                <a:cubicBezTo>
                  <a:pt x="304" y="8"/>
                  <a:pt x="304" y="8"/>
                  <a:pt x="303" y="8"/>
                </a:cubicBezTo>
                <a:cubicBezTo>
                  <a:pt x="302" y="8"/>
                  <a:pt x="302" y="9"/>
                  <a:pt x="302" y="9"/>
                </a:cubicBezTo>
                <a:cubicBezTo>
                  <a:pt x="300" y="8"/>
                  <a:pt x="299" y="9"/>
                  <a:pt x="298" y="7"/>
                </a:cubicBezTo>
                <a:cubicBezTo>
                  <a:pt x="296" y="8"/>
                  <a:pt x="294" y="8"/>
                  <a:pt x="291" y="8"/>
                </a:cubicBezTo>
                <a:cubicBezTo>
                  <a:pt x="292" y="7"/>
                  <a:pt x="289" y="7"/>
                  <a:pt x="289" y="7"/>
                </a:cubicBezTo>
                <a:cubicBezTo>
                  <a:pt x="289" y="7"/>
                  <a:pt x="289" y="7"/>
                  <a:pt x="289" y="8"/>
                </a:cubicBezTo>
                <a:cubicBezTo>
                  <a:pt x="288" y="8"/>
                  <a:pt x="288" y="6"/>
                  <a:pt x="288" y="8"/>
                </a:cubicBezTo>
                <a:cubicBezTo>
                  <a:pt x="286" y="8"/>
                  <a:pt x="285" y="8"/>
                  <a:pt x="284" y="8"/>
                </a:cubicBezTo>
                <a:cubicBezTo>
                  <a:pt x="284" y="7"/>
                  <a:pt x="284" y="7"/>
                  <a:pt x="284" y="7"/>
                </a:cubicBezTo>
                <a:cubicBezTo>
                  <a:pt x="282" y="6"/>
                  <a:pt x="280" y="6"/>
                  <a:pt x="276" y="6"/>
                </a:cubicBezTo>
                <a:cubicBezTo>
                  <a:pt x="276" y="6"/>
                  <a:pt x="276" y="7"/>
                  <a:pt x="276" y="7"/>
                </a:cubicBezTo>
                <a:cubicBezTo>
                  <a:pt x="277" y="7"/>
                  <a:pt x="278" y="7"/>
                  <a:pt x="278" y="7"/>
                </a:cubicBezTo>
                <a:cubicBezTo>
                  <a:pt x="274" y="8"/>
                  <a:pt x="271" y="7"/>
                  <a:pt x="267" y="8"/>
                </a:cubicBezTo>
                <a:cubicBezTo>
                  <a:pt x="267" y="7"/>
                  <a:pt x="267" y="7"/>
                  <a:pt x="267" y="6"/>
                </a:cubicBezTo>
                <a:cubicBezTo>
                  <a:pt x="269" y="7"/>
                  <a:pt x="273" y="7"/>
                  <a:pt x="275" y="7"/>
                </a:cubicBezTo>
                <a:cubicBezTo>
                  <a:pt x="272" y="5"/>
                  <a:pt x="268" y="6"/>
                  <a:pt x="264" y="6"/>
                </a:cubicBezTo>
                <a:cubicBezTo>
                  <a:pt x="263" y="6"/>
                  <a:pt x="261" y="5"/>
                  <a:pt x="260" y="6"/>
                </a:cubicBezTo>
                <a:cubicBezTo>
                  <a:pt x="259" y="6"/>
                  <a:pt x="261" y="7"/>
                  <a:pt x="259" y="6"/>
                </a:cubicBezTo>
                <a:cubicBezTo>
                  <a:pt x="258" y="5"/>
                  <a:pt x="254" y="7"/>
                  <a:pt x="252" y="5"/>
                </a:cubicBezTo>
                <a:cubicBezTo>
                  <a:pt x="251" y="7"/>
                  <a:pt x="249" y="4"/>
                  <a:pt x="248" y="6"/>
                </a:cubicBezTo>
                <a:cubicBezTo>
                  <a:pt x="248" y="5"/>
                  <a:pt x="248" y="5"/>
                  <a:pt x="247" y="5"/>
                </a:cubicBezTo>
                <a:cubicBezTo>
                  <a:pt x="247" y="5"/>
                  <a:pt x="247" y="5"/>
                  <a:pt x="247" y="5"/>
                </a:cubicBezTo>
                <a:cubicBezTo>
                  <a:pt x="245" y="6"/>
                  <a:pt x="239" y="5"/>
                  <a:pt x="237" y="6"/>
                </a:cubicBezTo>
                <a:cubicBezTo>
                  <a:pt x="236" y="5"/>
                  <a:pt x="233" y="7"/>
                  <a:pt x="230" y="6"/>
                </a:cubicBezTo>
                <a:cubicBezTo>
                  <a:pt x="228" y="3"/>
                  <a:pt x="224" y="5"/>
                  <a:pt x="220" y="4"/>
                </a:cubicBezTo>
                <a:cubicBezTo>
                  <a:pt x="220" y="4"/>
                  <a:pt x="218" y="5"/>
                  <a:pt x="218" y="4"/>
                </a:cubicBezTo>
                <a:cubicBezTo>
                  <a:pt x="224" y="4"/>
                  <a:pt x="230" y="4"/>
                  <a:pt x="234" y="3"/>
                </a:cubicBezTo>
                <a:cubicBezTo>
                  <a:pt x="237" y="5"/>
                  <a:pt x="244" y="3"/>
                  <a:pt x="246" y="4"/>
                </a:cubicBezTo>
                <a:cubicBezTo>
                  <a:pt x="248" y="4"/>
                  <a:pt x="250" y="4"/>
                  <a:pt x="251" y="4"/>
                </a:cubicBezTo>
                <a:cubicBezTo>
                  <a:pt x="251" y="5"/>
                  <a:pt x="250" y="4"/>
                  <a:pt x="250" y="4"/>
                </a:cubicBezTo>
                <a:cubicBezTo>
                  <a:pt x="250" y="5"/>
                  <a:pt x="250" y="5"/>
                  <a:pt x="250" y="5"/>
                </a:cubicBezTo>
                <a:cubicBezTo>
                  <a:pt x="252" y="5"/>
                  <a:pt x="252" y="4"/>
                  <a:pt x="252" y="3"/>
                </a:cubicBezTo>
                <a:cubicBezTo>
                  <a:pt x="249" y="2"/>
                  <a:pt x="247" y="3"/>
                  <a:pt x="244" y="3"/>
                </a:cubicBezTo>
                <a:cubicBezTo>
                  <a:pt x="244" y="2"/>
                  <a:pt x="244" y="2"/>
                  <a:pt x="244" y="1"/>
                </a:cubicBezTo>
                <a:cubicBezTo>
                  <a:pt x="246" y="2"/>
                  <a:pt x="249" y="1"/>
                  <a:pt x="251" y="2"/>
                </a:cubicBezTo>
                <a:cubicBezTo>
                  <a:pt x="251" y="0"/>
                  <a:pt x="248" y="2"/>
                  <a:pt x="248" y="0"/>
                </a:cubicBezTo>
                <a:cubicBezTo>
                  <a:pt x="250" y="1"/>
                  <a:pt x="251" y="0"/>
                  <a:pt x="253" y="1"/>
                </a:cubicBezTo>
                <a:cubicBezTo>
                  <a:pt x="254" y="1"/>
                  <a:pt x="254" y="0"/>
                  <a:pt x="254" y="0"/>
                </a:cubicBezTo>
                <a:cubicBezTo>
                  <a:pt x="255" y="0"/>
                  <a:pt x="254" y="1"/>
                  <a:pt x="254" y="2"/>
                </a:cubicBezTo>
                <a:cubicBezTo>
                  <a:pt x="257" y="1"/>
                  <a:pt x="258" y="2"/>
                  <a:pt x="260" y="1"/>
                </a:cubicBezTo>
                <a:cubicBezTo>
                  <a:pt x="263" y="2"/>
                  <a:pt x="268" y="2"/>
                  <a:pt x="271" y="1"/>
                </a:cubicBezTo>
                <a:cubicBezTo>
                  <a:pt x="273" y="3"/>
                  <a:pt x="274" y="2"/>
                  <a:pt x="276" y="1"/>
                </a:cubicBezTo>
                <a:cubicBezTo>
                  <a:pt x="276" y="2"/>
                  <a:pt x="276" y="2"/>
                  <a:pt x="276" y="2"/>
                </a:cubicBezTo>
                <a:cubicBezTo>
                  <a:pt x="285" y="1"/>
                  <a:pt x="292" y="3"/>
                  <a:pt x="302" y="2"/>
                </a:cubicBezTo>
                <a:cubicBezTo>
                  <a:pt x="302" y="3"/>
                  <a:pt x="305" y="2"/>
                  <a:pt x="306" y="2"/>
                </a:cubicBezTo>
                <a:cubicBezTo>
                  <a:pt x="305" y="2"/>
                  <a:pt x="303" y="2"/>
                  <a:pt x="302" y="2"/>
                </a:cubicBezTo>
                <a:cubicBezTo>
                  <a:pt x="307" y="1"/>
                  <a:pt x="314" y="1"/>
                  <a:pt x="320" y="3"/>
                </a:cubicBezTo>
                <a:cubicBezTo>
                  <a:pt x="321" y="2"/>
                  <a:pt x="328" y="2"/>
                  <a:pt x="330" y="3"/>
                </a:cubicBezTo>
                <a:cubicBezTo>
                  <a:pt x="333" y="3"/>
                  <a:pt x="334" y="3"/>
                  <a:pt x="335" y="3"/>
                </a:cubicBezTo>
                <a:cubicBezTo>
                  <a:pt x="337" y="3"/>
                  <a:pt x="341" y="5"/>
                  <a:pt x="343" y="5"/>
                </a:cubicBezTo>
                <a:cubicBezTo>
                  <a:pt x="345" y="5"/>
                  <a:pt x="347" y="5"/>
                  <a:pt x="348" y="6"/>
                </a:cubicBezTo>
                <a:close/>
                <a:moveTo>
                  <a:pt x="330" y="3"/>
                </a:moveTo>
                <a:cubicBezTo>
                  <a:pt x="329" y="3"/>
                  <a:pt x="329" y="3"/>
                  <a:pt x="329" y="3"/>
                </a:cubicBezTo>
                <a:cubicBezTo>
                  <a:pt x="330" y="4"/>
                  <a:pt x="331" y="5"/>
                  <a:pt x="331" y="3"/>
                </a:cubicBezTo>
                <a:cubicBezTo>
                  <a:pt x="330" y="3"/>
                  <a:pt x="330" y="3"/>
                  <a:pt x="330" y="3"/>
                </a:cubicBezTo>
                <a:close/>
                <a:moveTo>
                  <a:pt x="26" y="87"/>
                </a:moveTo>
                <a:cubicBezTo>
                  <a:pt x="26" y="86"/>
                  <a:pt x="27" y="87"/>
                  <a:pt x="27" y="86"/>
                </a:cubicBezTo>
                <a:cubicBezTo>
                  <a:pt x="26" y="86"/>
                  <a:pt x="26" y="85"/>
                  <a:pt x="25" y="86"/>
                </a:cubicBezTo>
                <a:cubicBezTo>
                  <a:pt x="26" y="87"/>
                  <a:pt x="23" y="85"/>
                  <a:pt x="22" y="86"/>
                </a:cubicBezTo>
                <a:cubicBezTo>
                  <a:pt x="23" y="86"/>
                  <a:pt x="23" y="86"/>
                  <a:pt x="24" y="87"/>
                </a:cubicBezTo>
                <a:cubicBezTo>
                  <a:pt x="25" y="86"/>
                  <a:pt x="26" y="86"/>
                  <a:pt x="26" y="87"/>
                </a:cubicBezTo>
                <a:close/>
                <a:moveTo>
                  <a:pt x="121" y="28"/>
                </a:moveTo>
                <a:cubicBezTo>
                  <a:pt x="122" y="28"/>
                  <a:pt x="124" y="29"/>
                  <a:pt x="124" y="27"/>
                </a:cubicBezTo>
                <a:cubicBezTo>
                  <a:pt x="123" y="27"/>
                  <a:pt x="122" y="27"/>
                  <a:pt x="121" y="28"/>
                </a:cubicBezTo>
                <a:close/>
                <a:moveTo>
                  <a:pt x="259" y="5"/>
                </a:moveTo>
                <a:cubicBezTo>
                  <a:pt x="259" y="5"/>
                  <a:pt x="260" y="5"/>
                  <a:pt x="260" y="4"/>
                </a:cubicBezTo>
                <a:cubicBezTo>
                  <a:pt x="260" y="4"/>
                  <a:pt x="259" y="3"/>
                  <a:pt x="259" y="3"/>
                </a:cubicBezTo>
                <a:cubicBezTo>
                  <a:pt x="259" y="4"/>
                  <a:pt x="260" y="4"/>
                  <a:pt x="259" y="5"/>
                </a:cubicBezTo>
                <a:close/>
                <a:moveTo>
                  <a:pt x="316" y="3"/>
                </a:moveTo>
                <a:cubicBezTo>
                  <a:pt x="316" y="2"/>
                  <a:pt x="315" y="3"/>
                  <a:pt x="314" y="3"/>
                </a:cubicBezTo>
                <a:cubicBezTo>
                  <a:pt x="314" y="4"/>
                  <a:pt x="315" y="3"/>
                  <a:pt x="316" y="3"/>
                </a:cubicBezTo>
                <a:close/>
                <a:moveTo>
                  <a:pt x="324" y="3"/>
                </a:moveTo>
                <a:cubicBezTo>
                  <a:pt x="325" y="3"/>
                  <a:pt x="326" y="4"/>
                  <a:pt x="327" y="4"/>
                </a:cubicBezTo>
                <a:cubicBezTo>
                  <a:pt x="327" y="3"/>
                  <a:pt x="328" y="4"/>
                  <a:pt x="328" y="3"/>
                </a:cubicBezTo>
                <a:cubicBezTo>
                  <a:pt x="327" y="4"/>
                  <a:pt x="326" y="2"/>
                  <a:pt x="324" y="3"/>
                </a:cubicBezTo>
                <a:close/>
                <a:moveTo>
                  <a:pt x="318" y="4"/>
                </a:moveTo>
                <a:cubicBezTo>
                  <a:pt x="319" y="3"/>
                  <a:pt x="318" y="3"/>
                  <a:pt x="317" y="3"/>
                </a:cubicBezTo>
                <a:cubicBezTo>
                  <a:pt x="317" y="4"/>
                  <a:pt x="318" y="3"/>
                  <a:pt x="318" y="4"/>
                </a:cubicBezTo>
                <a:close/>
                <a:moveTo>
                  <a:pt x="323" y="4"/>
                </a:moveTo>
                <a:cubicBezTo>
                  <a:pt x="323" y="3"/>
                  <a:pt x="322" y="3"/>
                  <a:pt x="321" y="3"/>
                </a:cubicBezTo>
                <a:cubicBezTo>
                  <a:pt x="321" y="4"/>
                  <a:pt x="323" y="3"/>
                  <a:pt x="323" y="4"/>
                </a:cubicBezTo>
                <a:close/>
                <a:moveTo>
                  <a:pt x="311" y="5"/>
                </a:moveTo>
                <a:cubicBezTo>
                  <a:pt x="311" y="5"/>
                  <a:pt x="311" y="4"/>
                  <a:pt x="311" y="4"/>
                </a:cubicBezTo>
                <a:cubicBezTo>
                  <a:pt x="311" y="4"/>
                  <a:pt x="310" y="4"/>
                  <a:pt x="310" y="4"/>
                </a:cubicBezTo>
                <a:cubicBezTo>
                  <a:pt x="310" y="5"/>
                  <a:pt x="310" y="5"/>
                  <a:pt x="311" y="5"/>
                </a:cubicBezTo>
                <a:close/>
                <a:moveTo>
                  <a:pt x="322" y="5"/>
                </a:moveTo>
                <a:cubicBezTo>
                  <a:pt x="321" y="5"/>
                  <a:pt x="321" y="4"/>
                  <a:pt x="320" y="5"/>
                </a:cubicBezTo>
                <a:cubicBezTo>
                  <a:pt x="320" y="5"/>
                  <a:pt x="322" y="6"/>
                  <a:pt x="322" y="5"/>
                </a:cubicBezTo>
                <a:close/>
                <a:moveTo>
                  <a:pt x="327" y="6"/>
                </a:moveTo>
                <a:cubicBezTo>
                  <a:pt x="327" y="6"/>
                  <a:pt x="329" y="6"/>
                  <a:pt x="329" y="5"/>
                </a:cubicBezTo>
                <a:cubicBezTo>
                  <a:pt x="329" y="5"/>
                  <a:pt x="327" y="5"/>
                  <a:pt x="327" y="6"/>
                </a:cubicBezTo>
                <a:close/>
                <a:moveTo>
                  <a:pt x="333" y="6"/>
                </a:moveTo>
                <a:cubicBezTo>
                  <a:pt x="334" y="6"/>
                  <a:pt x="334" y="6"/>
                  <a:pt x="334" y="6"/>
                </a:cubicBezTo>
                <a:cubicBezTo>
                  <a:pt x="335" y="5"/>
                  <a:pt x="333" y="5"/>
                  <a:pt x="333" y="6"/>
                </a:cubicBezTo>
                <a:close/>
                <a:moveTo>
                  <a:pt x="276" y="7"/>
                </a:moveTo>
                <a:cubicBezTo>
                  <a:pt x="276" y="6"/>
                  <a:pt x="276" y="6"/>
                  <a:pt x="275" y="6"/>
                </a:cubicBezTo>
                <a:cubicBezTo>
                  <a:pt x="275" y="7"/>
                  <a:pt x="275" y="7"/>
                  <a:pt x="276" y="7"/>
                </a:cubicBezTo>
                <a:close/>
                <a:moveTo>
                  <a:pt x="347" y="7"/>
                </a:moveTo>
                <a:cubicBezTo>
                  <a:pt x="347" y="7"/>
                  <a:pt x="348" y="7"/>
                  <a:pt x="348" y="7"/>
                </a:cubicBezTo>
                <a:cubicBezTo>
                  <a:pt x="348" y="6"/>
                  <a:pt x="347" y="6"/>
                  <a:pt x="347" y="7"/>
                </a:cubicBezTo>
                <a:close/>
                <a:moveTo>
                  <a:pt x="325" y="9"/>
                </a:moveTo>
                <a:cubicBezTo>
                  <a:pt x="326" y="9"/>
                  <a:pt x="327" y="9"/>
                  <a:pt x="326" y="10"/>
                </a:cubicBezTo>
                <a:cubicBezTo>
                  <a:pt x="329" y="10"/>
                  <a:pt x="327" y="8"/>
                  <a:pt x="326" y="8"/>
                </a:cubicBezTo>
                <a:cubicBezTo>
                  <a:pt x="326" y="9"/>
                  <a:pt x="325" y="8"/>
                  <a:pt x="325" y="9"/>
                </a:cubicBezTo>
                <a:close/>
                <a:moveTo>
                  <a:pt x="333" y="10"/>
                </a:moveTo>
                <a:cubicBezTo>
                  <a:pt x="333" y="10"/>
                  <a:pt x="333" y="10"/>
                  <a:pt x="333" y="11"/>
                </a:cubicBezTo>
                <a:cubicBezTo>
                  <a:pt x="334" y="11"/>
                  <a:pt x="335" y="11"/>
                  <a:pt x="335" y="11"/>
                </a:cubicBezTo>
                <a:cubicBezTo>
                  <a:pt x="336" y="10"/>
                  <a:pt x="335" y="10"/>
                  <a:pt x="335" y="9"/>
                </a:cubicBezTo>
                <a:cubicBezTo>
                  <a:pt x="334" y="9"/>
                  <a:pt x="333" y="9"/>
                  <a:pt x="333" y="10"/>
                </a:cubicBezTo>
                <a:close/>
                <a:moveTo>
                  <a:pt x="336" y="11"/>
                </a:moveTo>
                <a:cubicBezTo>
                  <a:pt x="336" y="11"/>
                  <a:pt x="336" y="12"/>
                  <a:pt x="337" y="11"/>
                </a:cubicBezTo>
                <a:cubicBezTo>
                  <a:pt x="337" y="11"/>
                  <a:pt x="337" y="10"/>
                  <a:pt x="336" y="9"/>
                </a:cubicBezTo>
                <a:cubicBezTo>
                  <a:pt x="336" y="10"/>
                  <a:pt x="335" y="10"/>
                  <a:pt x="336" y="11"/>
                </a:cubicBezTo>
                <a:close/>
                <a:moveTo>
                  <a:pt x="343" y="11"/>
                </a:moveTo>
                <a:cubicBezTo>
                  <a:pt x="342" y="11"/>
                  <a:pt x="342" y="10"/>
                  <a:pt x="341" y="10"/>
                </a:cubicBezTo>
                <a:cubicBezTo>
                  <a:pt x="341" y="11"/>
                  <a:pt x="342" y="12"/>
                  <a:pt x="343" y="11"/>
                </a:cubicBezTo>
                <a:close/>
                <a:moveTo>
                  <a:pt x="340" y="11"/>
                </a:moveTo>
                <a:cubicBezTo>
                  <a:pt x="340" y="10"/>
                  <a:pt x="340" y="10"/>
                  <a:pt x="339" y="10"/>
                </a:cubicBezTo>
                <a:cubicBezTo>
                  <a:pt x="339" y="10"/>
                  <a:pt x="339" y="11"/>
                  <a:pt x="340" y="11"/>
                </a:cubicBezTo>
                <a:close/>
                <a:moveTo>
                  <a:pt x="145" y="16"/>
                </a:moveTo>
                <a:cubicBezTo>
                  <a:pt x="144" y="15"/>
                  <a:pt x="146" y="16"/>
                  <a:pt x="146" y="15"/>
                </a:cubicBezTo>
                <a:cubicBezTo>
                  <a:pt x="147" y="16"/>
                  <a:pt x="152" y="16"/>
                  <a:pt x="153" y="15"/>
                </a:cubicBezTo>
                <a:cubicBezTo>
                  <a:pt x="148" y="15"/>
                  <a:pt x="141" y="15"/>
                  <a:pt x="136" y="16"/>
                </a:cubicBezTo>
                <a:cubicBezTo>
                  <a:pt x="136" y="15"/>
                  <a:pt x="135" y="15"/>
                  <a:pt x="135" y="15"/>
                </a:cubicBezTo>
                <a:cubicBezTo>
                  <a:pt x="134" y="15"/>
                  <a:pt x="131" y="16"/>
                  <a:pt x="130" y="15"/>
                </a:cubicBezTo>
                <a:cubicBezTo>
                  <a:pt x="129" y="16"/>
                  <a:pt x="130" y="16"/>
                  <a:pt x="129" y="16"/>
                </a:cubicBezTo>
                <a:cubicBezTo>
                  <a:pt x="129" y="16"/>
                  <a:pt x="129" y="15"/>
                  <a:pt x="129" y="15"/>
                </a:cubicBezTo>
                <a:cubicBezTo>
                  <a:pt x="129" y="16"/>
                  <a:pt x="127" y="15"/>
                  <a:pt x="128" y="16"/>
                </a:cubicBezTo>
                <a:cubicBezTo>
                  <a:pt x="132" y="18"/>
                  <a:pt x="139" y="15"/>
                  <a:pt x="145" y="16"/>
                </a:cubicBezTo>
                <a:close/>
                <a:moveTo>
                  <a:pt x="126" y="18"/>
                </a:moveTo>
                <a:cubicBezTo>
                  <a:pt x="127" y="17"/>
                  <a:pt x="127" y="19"/>
                  <a:pt x="128" y="19"/>
                </a:cubicBezTo>
                <a:cubicBezTo>
                  <a:pt x="127" y="17"/>
                  <a:pt x="131" y="19"/>
                  <a:pt x="131" y="17"/>
                </a:cubicBezTo>
                <a:cubicBezTo>
                  <a:pt x="130" y="18"/>
                  <a:pt x="128" y="17"/>
                  <a:pt x="126" y="18"/>
                </a:cubicBezTo>
                <a:cubicBezTo>
                  <a:pt x="126" y="18"/>
                  <a:pt x="126" y="18"/>
                  <a:pt x="126" y="18"/>
                </a:cubicBezTo>
                <a:cubicBezTo>
                  <a:pt x="126" y="18"/>
                  <a:pt x="126" y="18"/>
                  <a:pt x="126" y="18"/>
                </a:cubicBezTo>
                <a:close/>
                <a:moveTo>
                  <a:pt x="65" y="32"/>
                </a:moveTo>
                <a:cubicBezTo>
                  <a:pt x="65" y="32"/>
                  <a:pt x="63" y="33"/>
                  <a:pt x="64" y="32"/>
                </a:cubicBezTo>
                <a:cubicBezTo>
                  <a:pt x="63" y="32"/>
                  <a:pt x="61" y="32"/>
                  <a:pt x="61" y="33"/>
                </a:cubicBezTo>
                <a:cubicBezTo>
                  <a:pt x="69" y="32"/>
                  <a:pt x="75" y="32"/>
                  <a:pt x="82" y="32"/>
                </a:cubicBezTo>
                <a:cubicBezTo>
                  <a:pt x="84" y="32"/>
                  <a:pt x="87" y="32"/>
                  <a:pt x="89" y="30"/>
                </a:cubicBezTo>
                <a:cubicBezTo>
                  <a:pt x="82" y="31"/>
                  <a:pt x="73" y="31"/>
                  <a:pt x="65" y="32"/>
                </a:cubicBezTo>
                <a:close/>
                <a:moveTo>
                  <a:pt x="91" y="31"/>
                </a:moveTo>
                <a:cubicBezTo>
                  <a:pt x="90" y="31"/>
                  <a:pt x="90" y="30"/>
                  <a:pt x="89" y="30"/>
                </a:cubicBezTo>
                <a:cubicBezTo>
                  <a:pt x="89" y="31"/>
                  <a:pt x="91" y="31"/>
                  <a:pt x="91" y="31"/>
                </a:cubicBezTo>
                <a:close/>
                <a:moveTo>
                  <a:pt x="91" y="31"/>
                </a:moveTo>
                <a:cubicBezTo>
                  <a:pt x="93" y="31"/>
                  <a:pt x="94" y="31"/>
                  <a:pt x="95" y="31"/>
                </a:cubicBezTo>
                <a:cubicBezTo>
                  <a:pt x="94" y="30"/>
                  <a:pt x="92" y="30"/>
                  <a:pt x="91" y="31"/>
                </a:cubicBezTo>
                <a:close/>
                <a:moveTo>
                  <a:pt x="112" y="33"/>
                </a:moveTo>
                <a:cubicBezTo>
                  <a:pt x="112" y="32"/>
                  <a:pt x="117" y="33"/>
                  <a:pt x="118" y="32"/>
                </a:cubicBezTo>
                <a:cubicBezTo>
                  <a:pt x="116" y="32"/>
                  <a:pt x="107" y="31"/>
                  <a:pt x="109" y="32"/>
                </a:cubicBezTo>
                <a:cubicBezTo>
                  <a:pt x="107" y="33"/>
                  <a:pt x="106" y="32"/>
                  <a:pt x="105" y="32"/>
                </a:cubicBezTo>
                <a:cubicBezTo>
                  <a:pt x="102" y="32"/>
                  <a:pt x="98" y="33"/>
                  <a:pt x="95" y="32"/>
                </a:cubicBezTo>
                <a:cubicBezTo>
                  <a:pt x="95" y="33"/>
                  <a:pt x="94" y="33"/>
                  <a:pt x="93" y="33"/>
                </a:cubicBezTo>
                <a:cubicBezTo>
                  <a:pt x="93" y="33"/>
                  <a:pt x="94" y="33"/>
                  <a:pt x="94" y="33"/>
                </a:cubicBezTo>
                <a:cubicBezTo>
                  <a:pt x="92" y="34"/>
                  <a:pt x="89" y="32"/>
                  <a:pt x="86" y="34"/>
                </a:cubicBezTo>
                <a:cubicBezTo>
                  <a:pt x="87" y="34"/>
                  <a:pt x="88" y="34"/>
                  <a:pt x="88" y="34"/>
                </a:cubicBezTo>
                <a:cubicBezTo>
                  <a:pt x="89" y="34"/>
                  <a:pt x="90" y="34"/>
                  <a:pt x="91" y="34"/>
                </a:cubicBezTo>
                <a:cubicBezTo>
                  <a:pt x="91" y="34"/>
                  <a:pt x="91" y="34"/>
                  <a:pt x="91" y="34"/>
                </a:cubicBezTo>
                <a:cubicBezTo>
                  <a:pt x="91" y="34"/>
                  <a:pt x="92" y="34"/>
                  <a:pt x="92" y="34"/>
                </a:cubicBezTo>
                <a:cubicBezTo>
                  <a:pt x="92" y="34"/>
                  <a:pt x="92" y="35"/>
                  <a:pt x="92" y="36"/>
                </a:cubicBezTo>
                <a:cubicBezTo>
                  <a:pt x="92" y="35"/>
                  <a:pt x="93" y="35"/>
                  <a:pt x="93" y="35"/>
                </a:cubicBezTo>
                <a:cubicBezTo>
                  <a:pt x="92" y="35"/>
                  <a:pt x="93" y="34"/>
                  <a:pt x="92" y="34"/>
                </a:cubicBezTo>
                <a:cubicBezTo>
                  <a:pt x="93" y="34"/>
                  <a:pt x="94" y="34"/>
                  <a:pt x="94" y="34"/>
                </a:cubicBezTo>
                <a:cubicBezTo>
                  <a:pt x="94" y="34"/>
                  <a:pt x="95" y="34"/>
                  <a:pt x="95" y="35"/>
                </a:cubicBezTo>
                <a:cubicBezTo>
                  <a:pt x="95" y="34"/>
                  <a:pt x="95" y="34"/>
                  <a:pt x="96" y="34"/>
                </a:cubicBezTo>
                <a:cubicBezTo>
                  <a:pt x="96" y="34"/>
                  <a:pt x="95" y="34"/>
                  <a:pt x="96" y="34"/>
                </a:cubicBezTo>
                <a:cubicBezTo>
                  <a:pt x="96" y="33"/>
                  <a:pt x="96" y="34"/>
                  <a:pt x="97" y="34"/>
                </a:cubicBezTo>
                <a:cubicBezTo>
                  <a:pt x="97" y="33"/>
                  <a:pt x="99" y="34"/>
                  <a:pt x="99" y="34"/>
                </a:cubicBezTo>
                <a:cubicBezTo>
                  <a:pt x="102" y="32"/>
                  <a:pt x="108" y="34"/>
                  <a:pt x="112" y="33"/>
                </a:cubicBezTo>
                <a:close/>
                <a:moveTo>
                  <a:pt x="46" y="32"/>
                </a:moveTo>
                <a:cubicBezTo>
                  <a:pt x="48" y="33"/>
                  <a:pt x="49" y="32"/>
                  <a:pt x="50" y="33"/>
                </a:cubicBezTo>
                <a:cubicBezTo>
                  <a:pt x="50" y="32"/>
                  <a:pt x="51" y="32"/>
                  <a:pt x="51" y="32"/>
                </a:cubicBezTo>
                <a:cubicBezTo>
                  <a:pt x="50" y="31"/>
                  <a:pt x="48" y="32"/>
                  <a:pt x="46" y="32"/>
                </a:cubicBezTo>
                <a:close/>
                <a:moveTo>
                  <a:pt x="86" y="33"/>
                </a:moveTo>
                <a:cubicBezTo>
                  <a:pt x="88" y="33"/>
                  <a:pt x="91" y="33"/>
                  <a:pt x="93" y="32"/>
                </a:cubicBezTo>
                <a:cubicBezTo>
                  <a:pt x="82" y="32"/>
                  <a:pt x="74" y="33"/>
                  <a:pt x="63" y="34"/>
                </a:cubicBezTo>
                <a:cubicBezTo>
                  <a:pt x="63" y="35"/>
                  <a:pt x="63" y="35"/>
                  <a:pt x="63" y="35"/>
                </a:cubicBezTo>
                <a:cubicBezTo>
                  <a:pt x="62" y="36"/>
                  <a:pt x="57" y="35"/>
                  <a:pt x="58" y="36"/>
                </a:cubicBezTo>
                <a:cubicBezTo>
                  <a:pt x="60" y="36"/>
                  <a:pt x="63" y="36"/>
                  <a:pt x="64" y="36"/>
                </a:cubicBezTo>
                <a:cubicBezTo>
                  <a:pt x="63" y="36"/>
                  <a:pt x="63" y="35"/>
                  <a:pt x="63" y="35"/>
                </a:cubicBezTo>
                <a:cubicBezTo>
                  <a:pt x="64" y="34"/>
                  <a:pt x="67" y="34"/>
                  <a:pt x="68" y="35"/>
                </a:cubicBezTo>
                <a:cubicBezTo>
                  <a:pt x="67" y="36"/>
                  <a:pt x="64" y="34"/>
                  <a:pt x="64" y="36"/>
                </a:cubicBezTo>
                <a:cubicBezTo>
                  <a:pt x="66" y="35"/>
                  <a:pt x="68" y="36"/>
                  <a:pt x="71" y="36"/>
                </a:cubicBezTo>
                <a:cubicBezTo>
                  <a:pt x="69" y="36"/>
                  <a:pt x="69" y="36"/>
                  <a:pt x="68" y="37"/>
                </a:cubicBezTo>
                <a:cubicBezTo>
                  <a:pt x="68" y="37"/>
                  <a:pt x="70" y="37"/>
                  <a:pt x="71" y="36"/>
                </a:cubicBezTo>
                <a:cubicBezTo>
                  <a:pt x="71" y="37"/>
                  <a:pt x="71" y="36"/>
                  <a:pt x="72" y="36"/>
                </a:cubicBezTo>
                <a:cubicBezTo>
                  <a:pt x="71" y="35"/>
                  <a:pt x="73" y="36"/>
                  <a:pt x="73" y="35"/>
                </a:cubicBezTo>
                <a:cubicBezTo>
                  <a:pt x="71" y="35"/>
                  <a:pt x="70" y="35"/>
                  <a:pt x="69" y="34"/>
                </a:cubicBezTo>
                <a:cubicBezTo>
                  <a:pt x="74" y="34"/>
                  <a:pt x="78" y="33"/>
                  <a:pt x="82" y="35"/>
                </a:cubicBezTo>
                <a:cubicBezTo>
                  <a:pt x="82" y="35"/>
                  <a:pt x="82" y="35"/>
                  <a:pt x="83" y="34"/>
                </a:cubicBezTo>
                <a:cubicBezTo>
                  <a:pt x="82" y="34"/>
                  <a:pt x="82" y="34"/>
                  <a:pt x="82" y="34"/>
                </a:cubicBezTo>
                <a:cubicBezTo>
                  <a:pt x="83" y="35"/>
                  <a:pt x="82" y="33"/>
                  <a:pt x="83" y="33"/>
                </a:cubicBezTo>
                <a:cubicBezTo>
                  <a:pt x="84" y="34"/>
                  <a:pt x="83" y="34"/>
                  <a:pt x="83" y="34"/>
                </a:cubicBezTo>
                <a:cubicBezTo>
                  <a:pt x="85" y="33"/>
                  <a:pt x="88" y="36"/>
                  <a:pt x="86" y="33"/>
                </a:cubicBezTo>
                <a:close/>
                <a:moveTo>
                  <a:pt x="57" y="33"/>
                </a:moveTo>
                <a:cubicBezTo>
                  <a:pt x="58" y="33"/>
                  <a:pt x="60" y="33"/>
                  <a:pt x="61" y="33"/>
                </a:cubicBezTo>
                <a:cubicBezTo>
                  <a:pt x="60" y="32"/>
                  <a:pt x="58" y="32"/>
                  <a:pt x="57" y="33"/>
                </a:cubicBezTo>
                <a:close/>
                <a:moveTo>
                  <a:pt x="49" y="33"/>
                </a:moveTo>
                <a:cubicBezTo>
                  <a:pt x="50" y="34"/>
                  <a:pt x="51" y="33"/>
                  <a:pt x="52" y="33"/>
                </a:cubicBezTo>
                <a:cubicBezTo>
                  <a:pt x="52" y="32"/>
                  <a:pt x="50" y="33"/>
                  <a:pt x="49" y="33"/>
                </a:cubicBezTo>
                <a:close/>
                <a:moveTo>
                  <a:pt x="114" y="35"/>
                </a:moveTo>
                <a:cubicBezTo>
                  <a:pt x="114" y="35"/>
                  <a:pt x="115" y="36"/>
                  <a:pt x="115" y="35"/>
                </a:cubicBezTo>
                <a:cubicBezTo>
                  <a:pt x="115" y="35"/>
                  <a:pt x="114" y="34"/>
                  <a:pt x="114" y="35"/>
                </a:cubicBezTo>
                <a:close/>
                <a:moveTo>
                  <a:pt x="119" y="36"/>
                </a:moveTo>
                <a:cubicBezTo>
                  <a:pt x="120" y="37"/>
                  <a:pt x="122" y="36"/>
                  <a:pt x="123" y="36"/>
                </a:cubicBezTo>
                <a:cubicBezTo>
                  <a:pt x="127" y="35"/>
                  <a:pt x="134" y="36"/>
                  <a:pt x="138" y="35"/>
                </a:cubicBezTo>
                <a:cubicBezTo>
                  <a:pt x="132" y="35"/>
                  <a:pt x="126" y="35"/>
                  <a:pt x="119" y="36"/>
                </a:cubicBezTo>
                <a:close/>
                <a:moveTo>
                  <a:pt x="48" y="36"/>
                </a:moveTo>
                <a:cubicBezTo>
                  <a:pt x="48" y="35"/>
                  <a:pt x="50" y="36"/>
                  <a:pt x="49" y="35"/>
                </a:cubicBezTo>
                <a:cubicBezTo>
                  <a:pt x="49" y="35"/>
                  <a:pt x="47" y="34"/>
                  <a:pt x="48" y="36"/>
                </a:cubicBezTo>
                <a:close/>
                <a:moveTo>
                  <a:pt x="107" y="35"/>
                </a:moveTo>
                <a:cubicBezTo>
                  <a:pt x="109" y="36"/>
                  <a:pt x="111" y="36"/>
                  <a:pt x="113" y="35"/>
                </a:cubicBezTo>
                <a:cubicBezTo>
                  <a:pt x="110" y="34"/>
                  <a:pt x="109" y="35"/>
                  <a:pt x="107" y="35"/>
                </a:cubicBezTo>
                <a:close/>
                <a:moveTo>
                  <a:pt x="44" y="35"/>
                </a:moveTo>
                <a:cubicBezTo>
                  <a:pt x="44" y="35"/>
                  <a:pt x="43" y="35"/>
                  <a:pt x="42" y="36"/>
                </a:cubicBezTo>
                <a:cubicBezTo>
                  <a:pt x="43" y="36"/>
                  <a:pt x="43" y="35"/>
                  <a:pt x="43" y="36"/>
                </a:cubicBezTo>
                <a:cubicBezTo>
                  <a:pt x="45" y="36"/>
                  <a:pt x="47" y="37"/>
                  <a:pt x="49" y="36"/>
                </a:cubicBezTo>
                <a:cubicBezTo>
                  <a:pt x="47" y="36"/>
                  <a:pt x="47" y="35"/>
                  <a:pt x="46" y="35"/>
                </a:cubicBezTo>
                <a:cubicBezTo>
                  <a:pt x="47" y="35"/>
                  <a:pt x="46" y="36"/>
                  <a:pt x="46" y="36"/>
                </a:cubicBezTo>
                <a:cubicBezTo>
                  <a:pt x="45" y="35"/>
                  <a:pt x="45" y="36"/>
                  <a:pt x="44" y="35"/>
                </a:cubicBezTo>
                <a:close/>
                <a:moveTo>
                  <a:pt x="51" y="36"/>
                </a:moveTo>
                <a:cubicBezTo>
                  <a:pt x="48" y="36"/>
                  <a:pt x="51" y="37"/>
                  <a:pt x="54" y="36"/>
                </a:cubicBezTo>
                <a:cubicBezTo>
                  <a:pt x="53" y="35"/>
                  <a:pt x="52" y="36"/>
                  <a:pt x="51" y="36"/>
                </a:cubicBezTo>
                <a:close/>
                <a:moveTo>
                  <a:pt x="56" y="36"/>
                </a:moveTo>
                <a:cubicBezTo>
                  <a:pt x="56" y="35"/>
                  <a:pt x="55" y="36"/>
                  <a:pt x="54" y="36"/>
                </a:cubicBezTo>
                <a:cubicBezTo>
                  <a:pt x="54" y="36"/>
                  <a:pt x="56" y="36"/>
                  <a:pt x="56" y="36"/>
                </a:cubicBezTo>
                <a:close/>
                <a:moveTo>
                  <a:pt x="96" y="37"/>
                </a:moveTo>
                <a:cubicBezTo>
                  <a:pt x="96" y="35"/>
                  <a:pt x="100" y="37"/>
                  <a:pt x="101" y="36"/>
                </a:cubicBezTo>
                <a:cubicBezTo>
                  <a:pt x="100" y="36"/>
                  <a:pt x="96" y="35"/>
                  <a:pt x="96" y="37"/>
                </a:cubicBezTo>
                <a:close/>
                <a:moveTo>
                  <a:pt x="118" y="36"/>
                </a:moveTo>
                <a:cubicBezTo>
                  <a:pt x="117" y="36"/>
                  <a:pt x="115" y="36"/>
                  <a:pt x="114" y="36"/>
                </a:cubicBezTo>
                <a:cubicBezTo>
                  <a:pt x="115" y="36"/>
                  <a:pt x="117" y="37"/>
                  <a:pt x="118" y="36"/>
                </a:cubicBezTo>
                <a:close/>
                <a:moveTo>
                  <a:pt x="85" y="37"/>
                </a:moveTo>
                <a:cubicBezTo>
                  <a:pt x="86" y="37"/>
                  <a:pt x="88" y="37"/>
                  <a:pt x="88" y="36"/>
                </a:cubicBezTo>
                <a:cubicBezTo>
                  <a:pt x="87" y="36"/>
                  <a:pt x="85" y="36"/>
                  <a:pt x="85" y="37"/>
                </a:cubicBezTo>
                <a:close/>
                <a:moveTo>
                  <a:pt x="98" y="37"/>
                </a:moveTo>
                <a:cubicBezTo>
                  <a:pt x="98" y="37"/>
                  <a:pt x="102" y="37"/>
                  <a:pt x="102" y="37"/>
                </a:cubicBezTo>
                <a:cubicBezTo>
                  <a:pt x="101" y="37"/>
                  <a:pt x="98" y="36"/>
                  <a:pt x="98" y="37"/>
                </a:cubicBezTo>
                <a:close/>
                <a:moveTo>
                  <a:pt x="104" y="37"/>
                </a:moveTo>
                <a:cubicBezTo>
                  <a:pt x="106" y="37"/>
                  <a:pt x="107" y="37"/>
                  <a:pt x="107" y="37"/>
                </a:cubicBezTo>
                <a:cubicBezTo>
                  <a:pt x="106" y="37"/>
                  <a:pt x="105" y="36"/>
                  <a:pt x="104" y="37"/>
                </a:cubicBezTo>
                <a:close/>
                <a:moveTo>
                  <a:pt x="128" y="38"/>
                </a:moveTo>
                <a:cubicBezTo>
                  <a:pt x="129" y="37"/>
                  <a:pt x="130" y="37"/>
                  <a:pt x="130" y="37"/>
                </a:cubicBezTo>
                <a:cubicBezTo>
                  <a:pt x="130" y="37"/>
                  <a:pt x="130" y="37"/>
                  <a:pt x="130" y="37"/>
                </a:cubicBezTo>
                <a:cubicBezTo>
                  <a:pt x="130" y="37"/>
                  <a:pt x="128" y="37"/>
                  <a:pt x="128" y="38"/>
                </a:cubicBezTo>
                <a:close/>
                <a:moveTo>
                  <a:pt x="39" y="37"/>
                </a:moveTo>
                <a:cubicBezTo>
                  <a:pt x="39" y="36"/>
                  <a:pt x="38" y="37"/>
                  <a:pt x="37" y="37"/>
                </a:cubicBezTo>
                <a:cubicBezTo>
                  <a:pt x="37" y="38"/>
                  <a:pt x="39" y="37"/>
                  <a:pt x="39" y="37"/>
                </a:cubicBezTo>
                <a:close/>
                <a:moveTo>
                  <a:pt x="94" y="38"/>
                </a:moveTo>
                <a:cubicBezTo>
                  <a:pt x="95" y="37"/>
                  <a:pt x="97" y="38"/>
                  <a:pt x="97" y="37"/>
                </a:cubicBezTo>
                <a:cubicBezTo>
                  <a:pt x="96" y="38"/>
                  <a:pt x="95" y="36"/>
                  <a:pt x="94" y="38"/>
                </a:cubicBezTo>
                <a:close/>
                <a:moveTo>
                  <a:pt x="99" y="39"/>
                </a:moveTo>
                <a:cubicBezTo>
                  <a:pt x="107" y="38"/>
                  <a:pt x="115" y="39"/>
                  <a:pt x="123" y="37"/>
                </a:cubicBezTo>
                <a:cubicBezTo>
                  <a:pt x="115" y="38"/>
                  <a:pt x="105" y="37"/>
                  <a:pt x="99" y="39"/>
                </a:cubicBezTo>
                <a:close/>
                <a:moveTo>
                  <a:pt x="138" y="38"/>
                </a:moveTo>
                <a:cubicBezTo>
                  <a:pt x="142" y="38"/>
                  <a:pt x="145" y="38"/>
                  <a:pt x="149" y="38"/>
                </a:cubicBezTo>
                <a:cubicBezTo>
                  <a:pt x="145" y="37"/>
                  <a:pt x="142" y="37"/>
                  <a:pt x="138" y="38"/>
                </a:cubicBezTo>
                <a:close/>
                <a:moveTo>
                  <a:pt x="124" y="39"/>
                </a:moveTo>
                <a:cubicBezTo>
                  <a:pt x="124" y="39"/>
                  <a:pt x="125" y="40"/>
                  <a:pt x="126" y="39"/>
                </a:cubicBezTo>
                <a:cubicBezTo>
                  <a:pt x="125" y="38"/>
                  <a:pt x="123" y="39"/>
                  <a:pt x="124" y="39"/>
                </a:cubicBezTo>
                <a:close/>
                <a:moveTo>
                  <a:pt x="132" y="38"/>
                </a:moveTo>
                <a:cubicBezTo>
                  <a:pt x="131" y="39"/>
                  <a:pt x="128" y="38"/>
                  <a:pt x="126" y="39"/>
                </a:cubicBezTo>
                <a:cubicBezTo>
                  <a:pt x="128" y="38"/>
                  <a:pt x="131" y="40"/>
                  <a:pt x="132" y="38"/>
                </a:cubicBezTo>
                <a:close/>
                <a:moveTo>
                  <a:pt x="92" y="39"/>
                </a:moveTo>
                <a:cubicBezTo>
                  <a:pt x="93" y="40"/>
                  <a:pt x="95" y="40"/>
                  <a:pt x="96" y="39"/>
                </a:cubicBezTo>
                <a:cubicBezTo>
                  <a:pt x="94" y="39"/>
                  <a:pt x="93" y="39"/>
                  <a:pt x="92" y="39"/>
                </a:cubicBezTo>
                <a:cubicBezTo>
                  <a:pt x="93" y="39"/>
                  <a:pt x="92" y="39"/>
                  <a:pt x="92" y="39"/>
                </a:cubicBezTo>
                <a:close/>
                <a:moveTo>
                  <a:pt x="118" y="39"/>
                </a:moveTo>
                <a:cubicBezTo>
                  <a:pt x="119" y="39"/>
                  <a:pt x="120" y="40"/>
                  <a:pt x="120" y="39"/>
                </a:cubicBezTo>
                <a:cubicBezTo>
                  <a:pt x="119" y="38"/>
                  <a:pt x="118" y="39"/>
                  <a:pt x="118" y="39"/>
                </a:cubicBezTo>
                <a:close/>
                <a:moveTo>
                  <a:pt x="39" y="39"/>
                </a:moveTo>
                <a:cubicBezTo>
                  <a:pt x="39" y="39"/>
                  <a:pt x="42" y="40"/>
                  <a:pt x="43" y="39"/>
                </a:cubicBezTo>
                <a:cubicBezTo>
                  <a:pt x="42" y="40"/>
                  <a:pt x="40" y="39"/>
                  <a:pt x="39" y="39"/>
                </a:cubicBezTo>
                <a:close/>
                <a:moveTo>
                  <a:pt x="94" y="40"/>
                </a:moveTo>
                <a:cubicBezTo>
                  <a:pt x="94" y="40"/>
                  <a:pt x="95" y="40"/>
                  <a:pt x="95" y="41"/>
                </a:cubicBezTo>
                <a:cubicBezTo>
                  <a:pt x="91" y="40"/>
                  <a:pt x="87" y="41"/>
                  <a:pt x="85" y="42"/>
                </a:cubicBezTo>
                <a:cubicBezTo>
                  <a:pt x="85" y="42"/>
                  <a:pt x="85" y="43"/>
                  <a:pt x="86" y="43"/>
                </a:cubicBezTo>
                <a:cubicBezTo>
                  <a:pt x="85" y="42"/>
                  <a:pt x="87" y="42"/>
                  <a:pt x="87" y="42"/>
                </a:cubicBezTo>
                <a:cubicBezTo>
                  <a:pt x="93" y="43"/>
                  <a:pt x="97" y="41"/>
                  <a:pt x="102" y="42"/>
                </a:cubicBezTo>
                <a:cubicBezTo>
                  <a:pt x="102" y="42"/>
                  <a:pt x="104" y="42"/>
                  <a:pt x="104" y="42"/>
                </a:cubicBezTo>
                <a:cubicBezTo>
                  <a:pt x="104" y="42"/>
                  <a:pt x="104" y="42"/>
                  <a:pt x="104" y="43"/>
                </a:cubicBezTo>
                <a:cubicBezTo>
                  <a:pt x="107" y="40"/>
                  <a:pt x="112" y="41"/>
                  <a:pt x="117" y="41"/>
                </a:cubicBezTo>
                <a:cubicBezTo>
                  <a:pt x="114" y="40"/>
                  <a:pt x="112" y="41"/>
                  <a:pt x="108" y="40"/>
                </a:cubicBezTo>
                <a:cubicBezTo>
                  <a:pt x="110" y="40"/>
                  <a:pt x="114" y="40"/>
                  <a:pt x="115" y="39"/>
                </a:cubicBezTo>
                <a:cubicBezTo>
                  <a:pt x="108" y="40"/>
                  <a:pt x="101" y="39"/>
                  <a:pt x="94" y="40"/>
                </a:cubicBezTo>
                <a:close/>
                <a:moveTo>
                  <a:pt x="118" y="41"/>
                </a:moveTo>
                <a:cubicBezTo>
                  <a:pt x="119" y="41"/>
                  <a:pt x="122" y="41"/>
                  <a:pt x="121" y="41"/>
                </a:cubicBezTo>
                <a:cubicBezTo>
                  <a:pt x="120" y="41"/>
                  <a:pt x="120" y="40"/>
                  <a:pt x="119" y="40"/>
                </a:cubicBezTo>
                <a:cubicBezTo>
                  <a:pt x="120" y="41"/>
                  <a:pt x="118" y="40"/>
                  <a:pt x="118" y="41"/>
                </a:cubicBezTo>
                <a:close/>
                <a:moveTo>
                  <a:pt x="79" y="42"/>
                </a:moveTo>
                <a:cubicBezTo>
                  <a:pt x="80" y="42"/>
                  <a:pt x="82" y="43"/>
                  <a:pt x="82" y="42"/>
                </a:cubicBezTo>
                <a:cubicBezTo>
                  <a:pt x="81" y="42"/>
                  <a:pt x="80" y="41"/>
                  <a:pt x="79" y="42"/>
                </a:cubicBezTo>
                <a:close/>
                <a:moveTo>
                  <a:pt x="66" y="44"/>
                </a:moveTo>
                <a:cubicBezTo>
                  <a:pt x="66" y="44"/>
                  <a:pt x="66" y="43"/>
                  <a:pt x="66" y="43"/>
                </a:cubicBezTo>
                <a:cubicBezTo>
                  <a:pt x="61" y="44"/>
                  <a:pt x="58" y="43"/>
                  <a:pt x="54" y="44"/>
                </a:cubicBezTo>
                <a:cubicBezTo>
                  <a:pt x="54" y="45"/>
                  <a:pt x="55" y="44"/>
                  <a:pt x="55" y="45"/>
                </a:cubicBezTo>
                <a:cubicBezTo>
                  <a:pt x="52" y="45"/>
                  <a:pt x="49" y="45"/>
                  <a:pt x="45" y="46"/>
                </a:cubicBezTo>
                <a:cubicBezTo>
                  <a:pt x="47" y="46"/>
                  <a:pt x="48" y="45"/>
                  <a:pt x="50" y="46"/>
                </a:cubicBezTo>
                <a:cubicBezTo>
                  <a:pt x="50" y="46"/>
                  <a:pt x="52" y="45"/>
                  <a:pt x="52" y="46"/>
                </a:cubicBezTo>
                <a:cubicBezTo>
                  <a:pt x="52" y="46"/>
                  <a:pt x="51" y="45"/>
                  <a:pt x="51" y="46"/>
                </a:cubicBezTo>
                <a:cubicBezTo>
                  <a:pt x="52" y="46"/>
                  <a:pt x="55" y="46"/>
                  <a:pt x="56" y="47"/>
                </a:cubicBezTo>
                <a:cubicBezTo>
                  <a:pt x="52" y="47"/>
                  <a:pt x="47" y="46"/>
                  <a:pt x="44" y="48"/>
                </a:cubicBezTo>
                <a:cubicBezTo>
                  <a:pt x="50" y="49"/>
                  <a:pt x="55" y="48"/>
                  <a:pt x="61" y="48"/>
                </a:cubicBezTo>
                <a:cubicBezTo>
                  <a:pt x="60" y="48"/>
                  <a:pt x="61" y="49"/>
                  <a:pt x="60" y="49"/>
                </a:cubicBezTo>
                <a:cubicBezTo>
                  <a:pt x="60" y="49"/>
                  <a:pt x="60" y="49"/>
                  <a:pt x="60" y="48"/>
                </a:cubicBezTo>
                <a:cubicBezTo>
                  <a:pt x="58" y="49"/>
                  <a:pt x="56" y="48"/>
                  <a:pt x="54" y="49"/>
                </a:cubicBezTo>
                <a:cubicBezTo>
                  <a:pt x="55" y="49"/>
                  <a:pt x="56" y="49"/>
                  <a:pt x="56" y="50"/>
                </a:cubicBezTo>
                <a:cubicBezTo>
                  <a:pt x="56" y="49"/>
                  <a:pt x="57" y="49"/>
                  <a:pt x="58" y="49"/>
                </a:cubicBezTo>
                <a:cubicBezTo>
                  <a:pt x="57" y="50"/>
                  <a:pt x="59" y="49"/>
                  <a:pt x="59" y="50"/>
                </a:cubicBezTo>
                <a:cubicBezTo>
                  <a:pt x="58" y="50"/>
                  <a:pt x="56" y="50"/>
                  <a:pt x="56" y="51"/>
                </a:cubicBezTo>
                <a:cubicBezTo>
                  <a:pt x="57" y="50"/>
                  <a:pt x="58" y="51"/>
                  <a:pt x="59" y="50"/>
                </a:cubicBezTo>
                <a:cubicBezTo>
                  <a:pt x="59" y="51"/>
                  <a:pt x="62" y="51"/>
                  <a:pt x="62" y="50"/>
                </a:cubicBezTo>
                <a:cubicBezTo>
                  <a:pt x="62" y="51"/>
                  <a:pt x="62" y="51"/>
                  <a:pt x="62" y="51"/>
                </a:cubicBezTo>
                <a:cubicBezTo>
                  <a:pt x="67" y="50"/>
                  <a:pt x="71" y="51"/>
                  <a:pt x="76" y="50"/>
                </a:cubicBezTo>
                <a:cubicBezTo>
                  <a:pt x="76" y="49"/>
                  <a:pt x="73" y="51"/>
                  <a:pt x="74" y="50"/>
                </a:cubicBezTo>
                <a:cubicBezTo>
                  <a:pt x="72" y="50"/>
                  <a:pt x="70" y="50"/>
                  <a:pt x="67" y="50"/>
                </a:cubicBezTo>
                <a:cubicBezTo>
                  <a:pt x="70" y="49"/>
                  <a:pt x="70" y="50"/>
                  <a:pt x="71" y="49"/>
                </a:cubicBezTo>
                <a:cubicBezTo>
                  <a:pt x="69" y="48"/>
                  <a:pt x="65" y="49"/>
                  <a:pt x="63" y="49"/>
                </a:cubicBezTo>
                <a:cubicBezTo>
                  <a:pt x="64" y="49"/>
                  <a:pt x="65" y="49"/>
                  <a:pt x="65" y="48"/>
                </a:cubicBezTo>
                <a:cubicBezTo>
                  <a:pt x="64" y="48"/>
                  <a:pt x="62" y="48"/>
                  <a:pt x="61" y="49"/>
                </a:cubicBezTo>
                <a:cubicBezTo>
                  <a:pt x="61" y="48"/>
                  <a:pt x="61" y="48"/>
                  <a:pt x="61" y="48"/>
                </a:cubicBezTo>
                <a:cubicBezTo>
                  <a:pt x="72" y="47"/>
                  <a:pt x="84" y="46"/>
                  <a:pt x="96" y="46"/>
                </a:cubicBezTo>
                <a:cubicBezTo>
                  <a:pt x="99" y="46"/>
                  <a:pt x="103" y="45"/>
                  <a:pt x="105" y="45"/>
                </a:cubicBezTo>
                <a:cubicBezTo>
                  <a:pt x="106" y="45"/>
                  <a:pt x="108" y="45"/>
                  <a:pt x="107" y="44"/>
                </a:cubicBezTo>
                <a:cubicBezTo>
                  <a:pt x="103" y="44"/>
                  <a:pt x="99" y="45"/>
                  <a:pt x="97" y="44"/>
                </a:cubicBezTo>
                <a:cubicBezTo>
                  <a:pt x="98" y="44"/>
                  <a:pt x="98" y="43"/>
                  <a:pt x="98" y="42"/>
                </a:cubicBezTo>
                <a:cubicBezTo>
                  <a:pt x="98" y="43"/>
                  <a:pt x="96" y="44"/>
                  <a:pt x="95" y="43"/>
                </a:cubicBezTo>
                <a:cubicBezTo>
                  <a:pt x="95" y="43"/>
                  <a:pt x="94" y="44"/>
                  <a:pt x="94" y="44"/>
                </a:cubicBezTo>
                <a:cubicBezTo>
                  <a:pt x="84" y="46"/>
                  <a:pt x="69" y="46"/>
                  <a:pt x="59" y="46"/>
                </a:cubicBezTo>
                <a:cubicBezTo>
                  <a:pt x="59" y="46"/>
                  <a:pt x="58" y="47"/>
                  <a:pt x="57" y="46"/>
                </a:cubicBezTo>
                <a:cubicBezTo>
                  <a:pt x="60" y="45"/>
                  <a:pt x="62" y="46"/>
                  <a:pt x="64" y="44"/>
                </a:cubicBezTo>
                <a:cubicBezTo>
                  <a:pt x="65" y="46"/>
                  <a:pt x="68" y="44"/>
                  <a:pt x="69" y="44"/>
                </a:cubicBezTo>
                <a:cubicBezTo>
                  <a:pt x="67" y="44"/>
                  <a:pt x="68" y="43"/>
                  <a:pt x="68" y="43"/>
                </a:cubicBezTo>
                <a:cubicBezTo>
                  <a:pt x="68" y="43"/>
                  <a:pt x="67" y="43"/>
                  <a:pt x="66" y="44"/>
                </a:cubicBezTo>
                <a:close/>
                <a:moveTo>
                  <a:pt x="76" y="44"/>
                </a:moveTo>
                <a:cubicBezTo>
                  <a:pt x="78" y="44"/>
                  <a:pt x="78" y="43"/>
                  <a:pt x="77" y="43"/>
                </a:cubicBezTo>
                <a:cubicBezTo>
                  <a:pt x="77" y="43"/>
                  <a:pt x="77" y="44"/>
                  <a:pt x="76" y="44"/>
                </a:cubicBezTo>
                <a:close/>
                <a:moveTo>
                  <a:pt x="80" y="44"/>
                </a:moveTo>
                <a:cubicBezTo>
                  <a:pt x="79" y="44"/>
                  <a:pt x="78" y="43"/>
                  <a:pt x="77" y="44"/>
                </a:cubicBezTo>
                <a:cubicBezTo>
                  <a:pt x="80" y="45"/>
                  <a:pt x="83" y="45"/>
                  <a:pt x="84" y="44"/>
                </a:cubicBezTo>
                <a:cubicBezTo>
                  <a:pt x="82" y="44"/>
                  <a:pt x="84" y="43"/>
                  <a:pt x="85" y="43"/>
                </a:cubicBezTo>
                <a:cubicBezTo>
                  <a:pt x="83" y="43"/>
                  <a:pt x="81" y="43"/>
                  <a:pt x="80" y="44"/>
                </a:cubicBezTo>
                <a:close/>
                <a:moveTo>
                  <a:pt x="117" y="44"/>
                </a:moveTo>
                <a:cubicBezTo>
                  <a:pt x="119" y="46"/>
                  <a:pt x="122" y="43"/>
                  <a:pt x="124" y="44"/>
                </a:cubicBezTo>
                <a:cubicBezTo>
                  <a:pt x="123" y="42"/>
                  <a:pt x="119" y="44"/>
                  <a:pt x="117" y="44"/>
                </a:cubicBezTo>
                <a:close/>
                <a:moveTo>
                  <a:pt x="86" y="45"/>
                </a:moveTo>
                <a:cubicBezTo>
                  <a:pt x="86" y="44"/>
                  <a:pt x="89" y="45"/>
                  <a:pt x="89" y="44"/>
                </a:cubicBezTo>
                <a:cubicBezTo>
                  <a:pt x="88" y="43"/>
                  <a:pt x="85" y="44"/>
                  <a:pt x="86" y="45"/>
                </a:cubicBezTo>
                <a:close/>
                <a:moveTo>
                  <a:pt x="48" y="44"/>
                </a:moveTo>
                <a:cubicBezTo>
                  <a:pt x="49" y="45"/>
                  <a:pt x="50" y="45"/>
                  <a:pt x="51" y="44"/>
                </a:cubicBezTo>
                <a:cubicBezTo>
                  <a:pt x="51" y="44"/>
                  <a:pt x="49" y="44"/>
                  <a:pt x="48" y="44"/>
                </a:cubicBezTo>
                <a:close/>
                <a:moveTo>
                  <a:pt x="431" y="46"/>
                </a:moveTo>
                <a:cubicBezTo>
                  <a:pt x="430" y="47"/>
                  <a:pt x="429" y="49"/>
                  <a:pt x="431" y="49"/>
                </a:cubicBezTo>
                <a:cubicBezTo>
                  <a:pt x="432" y="49"/>
                  <a:pt x="432" y="48"/>
                  <a:pt x="433" y="48"/>
                </a:cubicBezTo>
                <a:cubicBezTo>
                  <a:pt x="432" y="46"/>
                  <a:pt x="432" y="45"/>
                  <a:pt x="431" y="46"/>
                </a:cubicBezTo>
                <a:close/>
                <a:moveTo>
                  <a:pt x="94" y="48"/>
                </a:moveTo>
                <a:cubicBezTo>
                  <a:pt x="95" y="49"/>
                  <a:pt x="97" y="48"/>
                  <a:pt x="99" y="48"/>
                </a:cubicBezTo>
                <a:cubicBezTo>
                  <a:pt x="97" y="47"/>
                  <a:pt x="95" y="47"/>
                  <a:pt x="94" y="48"/>
                </a:cubicBezTo>
                <a:close/>
                <a:moveTo>
                  <a:pt x="54" y="50"/>
                </a:moveTo>
                <a:cubicBezTo>
                  <a:pt x="54" y="50"/>
                  <a:pt x="53" y="49"/>
                  <a:pt x="53" y="48"/>
                </a:cubicBezTo>
                <a:cubicBezTo>
                  <a:pt x="51" y="49"/>
                  <a:pt x="50" y="49"/>
                  <a:pt x="48" y="50"/>
                </a:cubicBezTo>
                <a:cubicBezTo>
                  <a:pt x="49" y="50"/>
                  <a:pt x="48" y="50"/>
                  <a:pt x="49" y="50"/>
                </a:cubicBezTo>
                <a:cubicBezTo>
                  <a:pt x="50" y="49"/>
                  <a:pt x="50" y="51"/>
                  <a:pt x="51" y="50"/>
                </a:cubicBezTo>
                <a:cubicBezTo>
                  <a:pt x="51" y="50"/>
                  <a:pt x="51" y="50"/>
                  <a:pt x="51" y="50"/>
                </a:cubicBezTo>
                <a:cubicBezTo>
                  <a:pt x="52" y="51"/>
                  <a:pt x="52" y="49"/>
                  <a:pt x="53" y="49"/>
                </a:cubicBezTo>
                <a:cubicBezTo>
                  <a:pt x="53" y="49"/>
                  <a:pt x="53" y="50"/>
                  <a:pt x="54" y="50"/>
                </a:cubicBezTo>
                <a:close/>
                <a:moveTo>
                  <a:pt x="71" y="49"/>
                </a:moveTo>
                <a:cubicBezTo>
                  <a:pt x="76" y="49"/>
                  <a:pt x="80" y="50"/>
                  <a:pt x="81" y="48"/>
                </a:cubicBezTo>
                <a:cubicBezTo>
                  <a:pt x="77" y="49"/>
                  <a:pt x="74" y="48"/>
                  <a:pt x="71" y="49"/>
                </a:cubicBezTo>
                <a:close/>
                <a:moveTo>
                  <a:pt x="123" y="51"/>
                </a:moveTo>
                <a:cubicBezTo>
                  <a:pt x="124" y="51"/>
                  <a:pt x="124" y="51"/>
                  <a:pt x="124" y="51"/>
                </a:cubicBezTo>
                <a:cubicBezTo>
                  <a:pt x="124" y="51"/>
                  <a:pt x="125" y="50"/>
                  <a:pt x="124" y="50"/>
                </a:cubicBezTo>
                <a:cubicBezTo>
                  <a:pt x="124" y="50"/>
                  <a:pt x="124" y="51"/>
                  <a:pt x="124" y="51"/>
                </a:cubicBezTo>
                <a:cubicBezTo>
                  <a:pt x="124" y="50"/>
                  <a:pt x="123" y="51"/>
                  <a:pt x="123" y="51"/>
                </a:cubicBezTo>
                <a:close/>
                <a:moveTo>
                  <a:pt x="124" y="50"/>
                </a:moveTo>
                <a:cubicBezTo>
                  <a:pt x="122" y="50"/>
                  <a:pt x="120" y="49"/>
                  <a:pt x="119" y="50"/>
                </a:cubicBezTo>
                <a:cubicBezTo>
                  <a:pt x="121" y="50"/>
                  <a:pt x="122" y="52"/>
                  <a:pt x="124" y="50"/>
                </a:cubicBezTo>
                <a:close/>
                <a:moveTo>
                  <a:pt x="109" y="51"/>
                </a:moveTo>
                <a:cubicBezTo>
                  <a:pt x="109" y="51"/>
                  <a:pt x="108" y="51"/>
                  <a:pt x="108" y="52"/>
                </a:cubicBezTo>
                <a:cubicBezTo>
                  <a:pt x="109" y="52"/>
                  <a:pt x="110" y="51"/>
                  <a:pt x="110" y="52"/>
                </a:cubicBezTo>
                <a:cubicBezTo>
                  <a:pt x="109" y="53"/>
                  <a:pt x="106" y="51"/>
                  <a:pt x="105" y="53"/>
                </a:cubicBezTo>
                <a:cubicBezTo>
                  <a:pt x="105" y="53"/>
                  <a:pt x="106" y="53"/>
                  <a:pt x="107" y="53"/>
                </a:cubicBezTo>
                <a:cubicBezTo>
                  <a:pt x="106" y="53"/>
                  <a:pt x="109" y="52"/>
                  <a:pt x="108" y="53"/>
                </a:cubicBezTo>
                <a:cubicBezTo>
                  <a:pt x="110" y="52"/>
                  <a:pt x="113" y="53"/>
                  <a:pt x="114" y="53"/>
                </a:cubicBezTo>
                <a:cubicBezTo>
                  <a:pt x="113" y="53"/>
                  <a:pt x="115" y="52"/>
                  <a:pt x="115" y="53"/>
                </a:cubicBezTo>
                <a:cubicBezTo>
                  <a:pt x="116" y="53"/>
                  <a:pt x="116" y="52"/>
                  <a:pt x="116" y="52"/>
                </a:cubicBezTo>
                <a:cubicBezTo>
                  <a:pt x="115" y="51"/>
                  <a:pt x="114" y="52"/>
                  <a:pt x="114" y="52"/>
                </a:cubicBezTo>
                <a:cubicBezTo>
                  <a:pt x="113" y="53"/>
                  <a:pt x="112" y="51"/>
                  <a:pt x="111" y="52"/>
                </a:cubicBezTo>
                <a:cubicBezTo>
                  <a:pt x="111" y="52"/>
                  <a:pt x="110" y="52"/>
                  <a:pt x="110" y="51"/>
                </a:cubicBezTo>
                <a:cubicBezTo>
                  <a:pt x="111" y="51"/>
                  <a:pt x="111" y="51"/>
                  <a:pt x="112" y="51"/>
                </a:cubicBezTo>
                <a:cubicBezTo>
                  <a:pt x="112" y="51"/>
                  <a:pt x="112" y="50"/>
                  <a:pt x="111" y="50"/>
                </a:cubicBezTo>
                <a:cubicBezTo>
                  <a:pt x="106" y="50"/>
                  <a:pt x="98" y="50"/>
                  <a:pt x="95" y="50"/>
                </a:cubicBezTo>
                <a:cubicBezTo>
                  <a:pt x="96" y="51"/>
                  <a:pt x="91" y="50"/>
                  <a:pt x="90" y="51"/>
                </a:cubicBezTo>
                <a:cubicBezTo>
                  <a:pt x="91" y="51"/>
                  <a:pt x="91" y="51"/>
                  <a:pt x="90" y="52"/>
                </a:cubicBezTo>
                <a:cubicBezTo>
                  <a:pt x="92" y="52"/>
                  <a:pt x="93" y="52"/>
                  <a:pt x="93" y="51"/>
                </a:cubicBezTo>
                <a:cubicBezTo>
                  <a:pt x="93" y="52"/>
                  <a:pt x="94" y="52"/>
                  <a:pt x="95" y="52"/>
                </a:cubicBezTo>
                <a:cubicBezTo>
                  <a:pt x="92" y="52"/>
                  <a:pt x="91" y="52"/>
                  <a:pt x="90" y="54"/>
                </a:cubicBezTo>
                <a:cubicBezTo>
                  <a:pt x="90" y="54"/>
                  <a:pt x="91" y="54"/>
                  <a:pt x="91" y="54"/>
                </a:cubicBezTo>
                <a:cubicBezTo>
                  <a:pt x="91" y="54"/>
                  <a:pt x="91" y="53"/>
                  <a:pt x="91" y="53"/>
                </a:cubicBezTo>
                <a:cubicBezTo>
                  <a:pt x="92" y="54"/>
                  <a:pt x="97" y="53"/>
                  <a:pt x="98" y="53"/>
                </a:cubicBezTo>
                <a:cubicBezTo>
                  <a:pt x="98" y="54"/>
                  <a:pt x="99" y="53"/>
                  <a:pt x="98" y="54"/>
                </a:cubicBezTo>
                <a:cubicBezTo>
                  <a:pt x="97" y="54"/>
                  <a:pt x="96" y="54"/>
                  <a:pt x="95" y="54"/>
                </a:cubicBezTo>
                <a:cubicBezTo>
                  <a:pt x="96" y="54"/>
                  <a:pt x="95" y="55"/>
                  <a:pt x="96" y="55"/>
                </a:cubicBezTo>
                <a:cubicBezTo>
                  <a:pt x="96" y="54"/>
                  <a:pt x="97" y="54"/>
                  <a:pt x="98" y="54"/>
                </a:cubicBezTo>
                <a:cubicBezTo>
                  <a:pt x="98" y="55"/>
                  <a:pt x="99" y="55"/>
                  <a:pt x="99" y="55"/>
                </a:cubicBezTo>
                <a:cubicBezTo>
                  <a:pt x="98" y="55"/>
                  <a:pt x="98" y="55"/>
                  <a:pt x="99" y="56"/>
                </a:cubicBezTo>
                <a:cubicBezTo>
                  <a:pt x="97" y="56"/>
                  <a:pt x="91" y="56"/>
                  <a:pt x="89" y="56"/>
                </a:cubicBezTo>
                <a:cubicBezTo>
                  <a:pt x="87" y="57"/>
                  <a:pt x="84" y="57"/>
                  <a:pt x="82" y="57"/>
                </a:cubicBezTo>
                <a:cubicBezTo>
                  <a:pt x="82" y="57"/>
                  <a:pt x="83" y="57"/>
                  <a:pt x="83" y="56"/>
                </a:cubicBezTo>
                <a:cubicBezTo>
                  <a:pt x="78" y="55"/>
                  <a:pt x="75" y="57"/>
                  <a:pt x="71" y="56"/>
                </a:cubicBezTo>
                <a:cubicBezTo>
                  <a:pt x="71" y="57"/>
                  <a:pt x="71" y="57"/>
                  <a:pt x="71" y="57"/>
                </a:cubicBezTo>
                <a:cubicBezTo>
                  <a:pt x="73" y="57"/>
                  <a:pt x="76" y="57"/>
                  <a:pt x="77" y="57"/>
                </a:cubicBezTo>
                <a:cubicBezTo>
                  <a:pt x="75" y="57"/>
                  <a:pt x="71" y="58"/>
                  <a:pt x="70" y="58"/>
                </a:cubicBezTo>
                <a:cubicBezTo>
                  <a:pt x="70" y="57"/>
                  <a:pt x="71" y="57"/>
                  <a:pt x="71" y="57"/>
                </a:cubicBezTo>
                <a:cubicBezTo>
                  <a:pt x="71" y="56"/>
                  <a:pt x="70" y="57"/>
                  <a:pt x="70" y="56"/>
                </a:cubicBezTo>
                <a:cubicBezTo>
                  <a:pt x="70" y="57"/>
                  <a:pt x="69" y="58"/>
                  <a:pt x="69" y="57"/>
                </a:cubicBezTo>
                <a:cubicBezTo>
                  <a:pt x="69" y="58"/>
                  <a:pt x="69" y="58"/>
                  <a:pt x="69" y="58"/>
                </a:cubicBezTo>
                <a:cubicBezTo>
                  <a:pt x="68" y="58"/>
                  <a:pt x="68" y="57"/>
                  <a:pt x="68" y="57"/>
                </a:cubicBezTo>
                <a:cubicBezTo>
                  <a:pt x="67" y="57"/>
                  <a:pt x="68" y="57"/>
                  <a:pt x="66" y="57"/>
                </a:cubicBezTo>
                <a:cubicBezTo>
                  <a:pt x="66" y="58"/>
                  <a:pt x="68" y="58"/>
                  <a:pt x="67" y="58"/>
                </a:cubicBezTo>
                <a:cubicBezTo>
                  <a:pt x="66" y="58"/>
                  <a:pt x="66" y="57"/>
                  <a:pt x="66" y="57"/>
                </a:cubicBezTo>
                <a:cubicBezTo>
                  <a:pt x="65" y="58"/>
                  <a:pt x="65" y="58"/>
                  <a:pt x="64" y="57"/>
                </a:cubicBezTo>
                <a:cubicBezTo>
                  <a:pt x="64" y="58"/>
                  <a:pt x="64" y="58"/>
                  <a:pt x="64" y="58"/>
                </a:cubicBezTo>
                <a:cubicBezTo>
                  <a:pt x="64" y="58"/>
                  <a:pt x="63" y="58"/>
                  <a:pt x="64" y="58"/>
                </a:cubicBezTo>
                <a:cubicBezTo>
                  <a:pt x="62" y="58"/>
                  <a:pt x="59" y="58"/>
                  <a:pt x="57" y="58"/>
                </a:cubicBezTo>
                <a:cubicBezTo>
                  <a:pt x="58" y="58"/>
                  <a:pt x="59" y="59"/>
                  <a:pt x="58" y="59"/>
                </a:cubicBezTo>
                <a:cubicBezTo>
                  <a:pt x="57" y="58"/>
                  <a:pt x="56" y="58"/>
                  <a:pt x="56" y="59"/>
                </a:cubicBezTo>
                <a:cubicBezTo>
                  <a:pt x="56" y="58"/>
                  <a:pt x="55" y="58"/>
                  <a:pt x="55" y="58"/>
                </a:cubicBezTo>
                <a:cubicBezTo>
                  <a:pt x="55" y="59"/>
                  <a:pt x="53" y="58"/>
                  <a:pt x="53" y="59"/>
                </a:cubicBezTo>
                <a:cubicBezTo>
                  <a:pt x="53" y="59"/>
                  <a:pt x="53" y="58"/>
                  <a:pt x="53" y="58"/>
                </a:cubicBezTo>
                <a:cubicBezTo>
                  <a:pt x="52" y="60"/>
                  <a:pt x="49" y="58"/>
                  <a:pt x="47" y="60"/>
                </a:cubicBezTo>
                <a:cubicBezTo>
                  <a:pt x="47" y="59"/>
                  <a:pt x="45" y="59"/>
                  <a:pt x="45" y="60"/>
                </a:cubicBezTo>
                <a:cubicBezTo>
                  <a:pt x="47" y="60"/>
                  <a:pt x="50" y="61"/>
                  <a:pt x="51" y="60"/>
                </a:cubicBezTo>
                <a:cubicBezTo>
                  <a:pt x="51" y="61"/>
                  <a:pt x="50" y="60"/>
                  <a:pt x="50" y="61"/>
                </a:cubicBezTo>
                <a:cubicBezTo>
                  <a:pt x="51" y="61"/>
                  <a:pt x="53" y="61"/>
                  <a:pt x="52" y="62"/>
                </a:cubicBezTo>
                <a:cubicBezTo>
                  <a:pt x="53" y="62"/>
                  <a:pt x="53" y="61"/>
                  <a:pt x="54" y="61"/>
                </a:cubicBezTo>
                <a:cubicBezTo>
                  <a:pt x="54" y="61"/>
                  <a:pt x="55" y="61"/>
                  <a:pt x="54" y="62"/>
                </a:cubicBezTo>
                <a:cubicBezTo>
                  <a:pt x="55" y="62"/>
                  <a:pt x="55" y="62"/>
                  <a:pt x="56" y="62"/>
                </a:cubicBezTo>
                <a:cubicBezTo>
                  <a:pt x="56" y="61"/>
                  <a:pt x="55" y="61"/>
                  <a:pt x="55" y="61"/>
                </a:cubicBezTo>
                <a:cubicBezTo>
                  <a:pt x="56" y="60"/>
                  <a:pt x="57" y="61"/>
                  <a:pt x="59" y="61"/>
                </a:cubicBezTo>
                <a:cubicBezTo>
                  <a:pt x="58" y="61"/>
                  <a:pt x="58" y="61"/>
                  <a:pt x="58" y="62"/>
                </a:cubicBezTo>
                <a:cubicBezTo>
                  <a:pt x="63" y="61"/>
                  <a:pt x="66" y="61"/>
                  <a:pt x="70" y="61"/>
                </a:cubicBezTo>
                <a:cubicBezTo>
                  <a:pt x="70" y="60"/>
                  <a:pt x="68" y="61"/>
                  <a:pt x="68" y="60"/>
                </a:cubicBezTo>
                <a:cubicBezTo>
                  <a:pt x="69" y="60"/>
                  <a:pt x="72" y="60"/>
                  <a:pt x="73" y="60"/>
                </a:cubicBezTo>
                <a:cubicBezTo>
                  <a:pt x="72" y="61"/>
                  <a:pt x="71" y="60"/>
                  <a:pt x="71" y="60"/>
                </a:cubicBezTo>
                <a:cubicBezTo>
                  <a:pt x="72" y="60"/>
                  <a:pt x="72" y="61"/>
                  <a:pt x="72" y="61"/>
                </a:cubicBezTo>
                <a:cubicBezTo>
                  <a:pt x="76" y="61"/>
                  <a:pt x="77" y="61"/>
                  <a:pt x="80" y="60"/>
                </a:cubicBezTo>
                <a:cubicBezTo>
                  <a:pt x="80" y="61"/>
                  <a:pt x="80" y="61"/>
                  <a:pt x="80" y="61"/>
                </a:cubicBezTo>
                <a:cubicBezTo>
                  <a:pt x="81" y="60"/>
                  <a:pt x="83" y="60"/>
                  <a:pt x="85" y="60"/>
                </a:cubicBezTo>
                <a:cubicBezTo>
                  <a:pt x="85" y="60"/>
                  <a:pt x="86" y="60"/>
                  <a:pt x="86" y="59"/>
                </a:cubicBezTo>
                <a:cubicBezTo>
                  <a:pt x="84" y="59"/>
                  <a:pt x="84" y="60"/>
                  <a:pt x="83" y="59"/>
                </a:cubicBezTo>
                <a:cubicBezTo>
                  <a:pt x="83" y="59"/>
                  <a:pt x="83" y="60"/>
                  <a:pt x="83" y="60"/>
                </a:cubicBezTo>
                <a:cubicBezTo>
                  <a:pt x="82" y="60"/>
                  <a:pt x="81" y="60"/>
                  <a:pt x="82" y="59"/>
                </a:cubicBezTo>
                <a:cubicBezTo>
                  <a:pt x="84" y="60"/>
                  <a:pt x="88" y="57"/>
                  <a:pt x="90" y="59"/>
                </a:cubicBezTo>
                <a:cubicBezTo>
                  <a:pt x="91" y="58"/>
                  <a:pt x="92" y="58"/>
                  <a:pt x="93" y="59"/>
                </a:cubicBezTo>
                <a:cubicBezTo>
                  <a:pt x="93" y="58"/>
                  <a:pt x="94" y="58"/>
                  <a:pt x="95" y="58"/>
                </a:cubicBezTo>
                <a:cubicBezTo>
                  <a:pt x="96" y="59"/>
                  <a:pt x="96" y="59"/>
                  <a:pt x="96" y="60"/>
                </a:cubicBezTo>
                <a:cubicBezTo>
                  <a:pt x="99" y="60"/>
                  <a:pt x="100" y="59"/>
                  <a:pt x="102" y="59"/>
                </a:cubicBezTo>
                <a:cubicBezTo>
                  <a:pt x="102" y="59"/>
                  <a:pt x="102" y="59"/>
                  <a:pt x="103" y="59"/>
                </a:cubicBezTo>
                <a:cubicBezTo>
                  <a:pt x="103" y="59"/>
                  <a:pt x="105" y="58"/>
                  <a:pt x="105" y="59"/>
                </a:cubicBezTo>
                <a:cubicBezTo>
                  <a:pt x="104" y="59"/>
                  <a:pt x="104" y="60"/>
                  <a:pt x="106" y="60"/>
                </a:cubicBezTo>
                <a:cubicBezTo>
                  <a:pt x="105" y="59"/>
                  <a:pt x="105" y="59"/>
                  <a:pt x="106" y="58"/>
                </a:cubicBezTo>
                <a:cubicBezTo>
                  <a:pt x="104" y="58"/>
                  <a:pt x="103" y="59"/>
                  <a:pt x="102" y="58"/>
                </a:cubicBezTo>
                <a:cubicBezTo>
                  <a:pt x="104" y="58"/>
                  <a:pt x="106" y="58"/>
                  <a:pt x="108" y="57"/>
                </a:cubicBezTo>
                <a:cubicBezTo>
                  <a:pt x="107" y="59"/>
                  <a:pt x="108" y="59"/>
                  <a:pt x="106" y="59"/>
                </a:cubicBezTo>
                <a:cubicBezTo>
                  <a:pt x="106" y="60"/>
                  <a:pt x="108" y="59"/>
                  <a:pt x="109" y="58"/>
                </a:cubicBezTo>
                <a:cubicBezTo>
                  <a:pt x="109" y="58"/>
                  <a:pt x="108" y="58"/>
                  <a:pt x="109" y="59"/>
                </a:cubicBezTo>
                <a:cubicBezTo>
                  <a:pt x="111" y="58"/>
                  <a:pt x="110" y="59"/>
                  <a:pt x="112" y="59"/>
                </a:cubicBezTo>
                <a:cubicBezTo>
                  <a:pt x="112" y="58"/>
                  <a:pt x="111" y="59"/>
                  <a:pt x="111" y="58"/>
                </a:cubicBezTo>
                <a:cubicBezTo>
                  <a:pt x="112" y="58"/>
                  <a:pt x="113" y="58"/>
                  <a:pt x="114" y="58"/>
                </a:cubicBezTo>
                <a:cubicBezTo>
                  <a:pt x="113" y="58"/>
                  <a:pt x="113" y="60"/>
                  <a:pt x="113" y="59"/>
                </a:cubicBezTo>
                <a:cubicBezTo>
                  <a:pt x="113" y="59"/>
                  <a:pt x="114" y="59"/>
                  <a:pt x="114" y="59"/>
                </a:cubicBezTo>
                <a:cubicBezTo>
                  <a:pt x="114" y="59"/>
                  <a:pt x="115" y="59"/>
                  <a:pt x="115" y="58"/>
                </a:cubicBezTo>
                <a:cubicBezTo>
                  <a:pt x="116" y="60"/>
                  <a:pt x="120" y="59"/>
                  <a:pt x="121" y="58"/>
                </a:cubicBezTo>
                <a:cubicBezTo>
                  <a:pt x="120" y="58"/>
                  <a:pt x="120" y="57"/>
                  <a:pt x="119" y="57"/>
                </a:cubicBezTo>
                <a:cubicBezTo>
                  <a:pt x="120" y="57"/>
                  <a:pt x="120" y="57"/>
                  <a:pt x="121" y="57"/>
                </a:cubicBezTo>
                <a:cubicBezTo>
                  <a:pt x="121" y="58"/>
                  <a:pt x="120" y="57"/>
                  <a:pt x="121" y="58"/>
                </a:cubicBezTo>
                <a:cubicBezTo>
                  <a:pt x="123" y="58"/>
                  <a:pt x="125" y="57"/>
                  <a:pt x="127" y="58"/>
                </a:cubicBezTo>
                <a:cubicBezTo>
                  <a:pt x="127" y="58"/>
                  <a:pt x="128" y="59"/>
                  <a:pt x="128" y="58"/>
                </a:cubicBezTo>
                <a:cubicBezTo>
                  <a:pt x="128" y="58"/>
                  <a:pt x="128" y="57"/>
                  <a:pt x="129" y="58"/>
                </a:cubicBezTo>
                <a:cubicBezTo>
                  <a:pt x="129" y="58"/>
                  <a:pt x="129" y="58"/>
                  <a:pt x="129" y="59"/>
                </a:cubicBezTo>
                <a:cubicBezTo>
                  <a:pt x="130" y="58"/>
                  <a:pt x="131" y="59"/>
                  <a:pt x="132" y="59"/>
                </a:cubicBezTo>
                <a:cubicBezTo>
                  <a:pt x="131" y="58"/>
                  <a:pt x="133" y="58"/>
                  <a:pt x="133" y="57"/>
                </a:cubicBezTo>
                <a:cubicBezTo>
                  <a:pt x="130" y="56"/>
                  <a:pt x="127" y="58"/>
                  <a:pt x="126" y="57"/>
                </a:cubicBezTo>
                <a:cubicBezTo>
                  <a:pt x="128" y="57"/>
                  <a:pt x="129" y="55"/>
                  <a:pt x="131" y="57"/>
                </a:cubicBezTo>
                <a:cubicBezTo>
                  <a:pt x="131" y="56"/>
                  <a:pt x="131" y="56"/>
                  <a:pt x="131" y="56"/>
                </a:cubicBezTo>
                <a:cubicBezTo>
                  <a:pt x="135" y="55"/>
                  <a:pt x="140" y="56"/>
                  <a:pt x="145" y="56"/>
                </a:cubicBezTo>
                <a:cubicBezTo>
                  <a:pt x="150" y="56"/>
                  <a:pt x="155" y="55"/>
                  <a:pt x="158" y="56"/>
                </a:cubicBezTo>
                <a:cubicBezTo>
                  <a:pt x="156" y="56"/>
                  <a:pt x="154" y="56"/>
                  <a:pt x="153" y="56"/>
                </a:cubicBezTo>
                <a:cubicBezTo>
                  <a:pt x="154" y="58"/>
                  <a:pt x="157" y="57"/>
                  <a:pt x="156" y="59"/>
                </a:cubicBezTo>
                <a:cubicBezTo>
                  <a:pt x="156" y="58"/>
                  <a:pt x="156" y="58"/>
                  <a:pt x="156" y="58"/>
                </a:cubicBezTo>
                <a:cubicBezTo>
                  <a:pt x="155" y="58"/>
                  <a:pt x="153" y="58"/>
                  <a:pt x="152" y="59"/>
                </a:cubicBezTo>
                <a:cubicBezTo>
                  <a:pt x="154" y="59"/>
                  <a:pt x="155" y="59"/>
                  <a:pt x="157" y="59"/>
                </a:cubicBezTo>
                <a:cubicBezTo>
                  <a:pt x="157" y="58"/>
                  <a:pt x="161" y="58"/>
                  <a:pt x="163" y="59"/>
                </a:cubicBezTo>
                <a:cubicBezTo>
                  <a:pt x="163" y="58"/>
                  <a:pt x="165" y="59"/>
                  <a:pt x="165" y="59"/>
                </a:cubicBezTo>
                <a:cubicBezTo>
                  <a:pt x="166" y="59"/>
                  <a:pt x="166" y="58"/>
                  <a:pt x="166" y="58"/>
                </a:cubicBezTo>
                <a:cubicBezTo>
                  <a:pt x="166" y="58"/>
                  <a:pt x="167" y="58"/>
                  <a:pt x="167" y="58"/>
                </a:cubicBezTo>
                <a:cubicBezTo>
                  <a:pt x="168" y="58"/>
                  <a:pt x="167" y="57"/>
                  <a:pt x="167" y="57"/>
                </a:cubicBezTo>
                <a:cubicBezTo>
                  <a:pt x="168" y="57"/>
                  <a:pt x="167" y="59"/>
                  <a:pt x="168" y="58"/>
                </a:cubicBezTo>
                <a:cubicBezTo>
                  <a:pt x="168" y="58"/>
                  <a:pt x="169" y="58"/>
                  <a:pt x="170" y="58"/>
                </a:cubicBezTo>
                <a:cubicBezTo>
                  <a:pt x="170" y="59"/>
                  <a:pt x="169" y="58"/>
                  <a:pt x="169" y="59"/>
                </a:cubicBezTo>
                <a:cubicBezTo>
                  <a:pt x="170" y="59"/>
                  <a:pt x="170" y="59"/>
                  <a:pt x="169" y="59"/>
                </a:cubicBezTo>
                <a:cubicBezTo>
                  <a:pt x="170" y="59"/>
                  <a:pt x="170" y="58"/>
                  <a:pt x="170" y="58"/>
                </a:cubicBezTo>
                <a:cubicBezTo>
                  <a:pt x="170" y="57"/>
                  <a:pt x="169" y="58"/>
                  <a:pt x="169" y="57"/>
                </a:cubicBezTo>
                <a:cubicBezTo>
                  <a:pt x="169" y="57"/>
                  <a:pt x="169" y="57"/>
                  <a:pt x="169" y="57"/>
                </a:cubicBezTo>
                <a:cubicBezTo>
                  <a:pt x="169" y="57"/>
                  <a:pt x="168" y="57"/>
                  <a:pt x="168" y="57"/>
                </a:cubicBezTo>
                <a:cubicBezTo>
                  <a:pt x="169" y="57"/>
                  <a:pt x="169" y="56"/>
                  <a:pt x="169" y="56"/>
                </a:cubicBezTo>
                <a:cubicBezTo>
                  <a:pt x="170" y="56"/>
                  <a:pt x="169" y="57"/>
                  <a:pt x="171" y="57"/>
                </a:cubicBezTo>
                <a:cubicBezTo>
                  <a:pt x="171" y="57"/>
                  <a:pt x="170" y="56"/>
                  <a:pt x="171" y="56"/>
                </a:cubicBezTo>
                <a:cubicBezTo>
                  <a:pt x="171" y="56"/>
                  <a:pt x="171" y="57"/>
                  <a:pt x="171" y="57"/>
                </a:cubicBezTo>
                <a:cubicBezTo>
                  <a:pt x="170" y="55"/>
                  <a:pt x="166" y="56"/>
                  <a:pt x="164" y="56"/>
                </a:cubicBezTo>
                <a:cubicBezTo>
                  <a:pt x="164" y="57"/>
                  <a:pt x="165" y="57"/>
                  <a:pt x="165" y="57"/>
                </a:cubicBezTo>
                <a:cubicBezTo>
                  <a:pt x="164" y="57"/>
                  <a:pt x="165" y="57"/>
                  <a:pt x="163" y="58"/>
                </a:cubicBezTo>
                <a:cubicBezTo>
                  <a:pt x="164" y="57"/>
                  <a:pt x="163" y="57"/>
                  <a:pt x="162" y="57"/>
                </a:cubicBezTo>
                <a:cubicBezTo>
                  <a:pt x="162" y="58"/>
                  <a:pt x="163" y="57"/>
                  <a:pt x="163" y="58"/>
                </a:cubicBezTo>
                <a:cubicBezTo>
                  <a:pt x="162" y="58"/>
                  <a:pt x="162" y="58"/>
                  <a:pt x="161" y="58"/>
                </a:cubicBezTo>
                <a:cubicBezTo>
                  <a:pt x="161" y="57"/>
                  <a:pt x="162" y="57"/>
                  <a:pt x="162" y="57"/>
                </a:cubicBezTo>
                <a:cubicBezTo>
                  <a:pt x="160" y="57"/>
                  <a:pt x="160" y="57"/>
                  <a:pt x="159" y="57"/>
                </a:cubicBezTo>
                <a:cubicBezTo>
                  <a:pt x="158" y="57"/>
                  <a:pt x="159" y="58"/>
                  <a:pt x="158" y="58"/>
                </a:cubicBezTo>
                <a:cubicBezTo>
                  <a:pt x="156" y="58"/>
                  <a:pt x="157" y="58"/>
                  <a:pt x="156" y="57"/>
                </a:cubicBezTo>
                <a:cubicBezTo>
                  <a:pt x="156" y="56"/>
                  <a:pt x="157" y="57"/>
                  <a:pt x="158" y="57"/>
                </a:cubicBezTo>
                <a:cubicBezTo>
                  <a:pt x="158" y="57"/>
                  <a:pt x="158" y="57"/>
                  <a:pt x="158" y="57"/>
                </a:cubicBezTo>
                <a:cubicBezTo>
                  <a:pt x="158" y="56"/>
                  <a:pt x="159" y="57"/>
                  <a:pt x="159" y="57"/>
                </a:cubicBezTo>
                <a:cubicBezTo>
                  <a:pt x="159" y="56"/>
                  <a:pt x="158" y="56"/>
                  <a:pt x="158" y="55"/>
                </a:cubicBezTo>
                <a:cubicBezTo>
                  <a:pt x="159" y="55"/>
                  <a:pt x="161" y="55"/>
                  <a:pt x="160" y="56"/>
                </a:cubicBezTo>
                <a:cubicBezTo>
                  <a:pt x="161" y="56"/>
                  <a:pt x="162" y="56"/>
                  <a:pt x="162" y="56"/>
                </a:cubicBezTo>
                <a:cubicBezTo>
                  <a:pt x="163" y="54"/>
                  <a:pt x="168" y="56"/>
                  <a:pt x="170" y="54"/>
                </a:cubicBezTo>
                <a:cubicBezTo>
                  <a:pt x="165" y="54"/>
                  <a:pt x="161" y="54"/>
                  <a:pt x="157" y="54"/>
                </a:cubicBezTo>
                <a:cubicBezTo>
                  <a:pt x="157" y="54"/>
                  <a:pt x="158" y="54"/>
                  <a:pt x="158" y="54"/>
                </a:cubicBezTo>
                <a:cubicBezTo>
                  <a:pt x="156" y="54"/>
                  <a:pt x="154" y="54"/>
                  <a:pt x="153" y="54"/>
                </a:cubicBezTo>
                <a:cubicBezTo>
                  <a:pt x="153" y="55"/>
                  <a:pt x="152" y="54"/>
                  <a:pt x="152" y="54"/>
                </a:cubicBezTo>
                <a:cubicBezTo>
                  <a:pt x="151" y="55"/>
                  <a:pt x="152" y="55"/>
                  <a:pt x="151" y="55"/>
                </a:cubicBezTo>
                <a:cubicBezTo>
                  <a:pt x="151" y="54"/>
                  <a:pt x="150" y="55"/>
                  <a:pt x="149" y="54"/>
                </a:cubicBezTo>
                <a:cubicBezTo>
                  <a:pt x="149" y="55"/>
                  <a:pt x="150" y="55"/>
                  <a:pt x="149" y="55"/>
                </a:cubicBezTo>
                <a:cubicBezTo>
                  <a:pt x="146" y="55"/>
                  <a:pt x="139" y="53"/>
                  <a:pt x="135" y="55"/>
                </a:cubicBezTo>
                <a:cubicBezTo>
                  <a:pt x="135" y="55"/>
                  <a:pt x="136" y="55"/>
                  <a:pt x="136" y="55"/>
                </a:cubicBezTo>
                <a:cubicBezTo>
                  <a:pt x="133" y="54"/>
                  <a:pt x="125" y="55"/>
                  <a:pt x="121" y="55"/>
                </a:cubicBezTo>
                <a:cubicBezTo>
                  <a:pt x="118" y="55"/>
                  <a:pt x="113" y="55"/>
                  <a:pt x="111" y="55"/>
                </a:cubicBezTo>
                <a:cubicBezTo>
                  <a:pt x="111" y="55"/>
                  <a:pt x="111" y="55"/>
                  <a:pt x="110" y="55"/>
                </a:cubicBezTo>
                <a:cubicBezTo>
                  <a:pt x="110" y="55"/>
                  <a:pt x="110" y="55"/>
                  <a:pt x="110" y="55"/>
                </a:cubicBezTo>
                <a:cubicBezTo>
                  <a:pt x="107" y="54"/>
                  <a:pt x="101" y="57"/>
                  <a:pt x="99" y="54"/>
                </a:cubicBezTo>
                <a:cubicBezTo>
                  <a:pt x="100" y="54"/>
                  <a:pt x="101" y="55"/>
                  <a:pt x="101" y="54"/>
                </a:cubicBezTo>
                <a:cubicBezTo>
                  <a:pt x="100" y="54"/>
                  <a:pt x="99" y="54"/>
                  <a:pt x="99" y="54"/>
                </a:cubicBezTo>
                <a:cubicBezTo>
                  <a:pt x="100" y="54"/>
                  <a:pt x="99" y="53"/>
                  <a:pt x="100" y="53"/>
                </a:cubicBezTo>
                <a:cubicBezTo>
                  <a:pt x="101" y="54"/>
                  <a:pt x="103" y="53"/>
                  <a:pt x="105" y="53"/>
                </a:cubicBezTo>
                <a:cubicBezTo>
                  <a:pt x="105" y="52"/>
                  <a:pt x="103" y="52"/>
                  <a:pt x="102" y="52"/>
                </a:cubicBezTo>
                <a:cubicBezTo>
                  <a:pt x="102" y="52"/>
                  <a:pt x="102" y="52"/>
                  <a:pt x="102" y="52"/>
                </a:cubicBezTo>
                <a:cubicBezTo>
                  <a:pt x="104" y="52"/>
                  <a:pt x="107" y="52"/>
                  <a:pt x="108" y="51"/>
                </a:cubicBezTo>
                <a:cubicBezTo>
                  <a:pt x="108" y="51"/>
                  <a:pt x="108" y="51"/>
                  <a:pt x="108" y="51"/>
                </a:cubicBezTo>
                <a:cubicBezTo>
                  <a:pt x="108" y="51"/>
                  <a:pt x="108" y="50"/>
                  <a:pt x="109" y="50"/>
                </a:cubicBezTo>
                <a:cubicBezTo>
                  <a:pt x="109" y="51"/>
                  <a:pt x="109" y="51"/>
                  <a:pt x="109" y="51"/>
                </a:cubicBezTo>
                <a:close/>
                <a:moveTo>
                  <a:pt x="112" y="51"/>
                </a:moveTo>
                <a:cubicBezTo>
                  <a:pt x="112" y="51"/>
                  <a:pt x="113" y="51"/>
                  <a:pt x="113" y="51"/>
                </a:cubicBezTo>
                <a:cubicBezTo>
                  <a:pt x="112" y="51"/>
                  <a:pt x="113" y="49"/>
                  <a:pt x="112" y="50"/>
                </a:cubicBezTo>
                <a:cubicBezTo>
                  <a:pt x="112" y="51"/>
                  <a:pt x="112" y="50"/>
                  <a:pt x="112" y="51"/>
                </a:cubicBezTo>
                <a:close/>
                <a:moveTo>
                  <a:pt x="49" y="52"/>
                </a:moveTo>
                <a:cubicBezTo>
                  <a:pt x="50" y="51"/>
                  <a:pt x="53" y="52"/>
                  <a:pt x="54" y="51"/>
                </a:cubicBezTo>
                <a:cubicBezTo>
                  <a:pt x="52" y="52"/>
                  <a:pt x="50" y="50"/>
                  <a:pt x="49" y="52"/>
                </a:cubicBezTo>
                <a:close/>
                <a:moveTo>
                  <a:pt x="127" y="51"/>
                </a:moveTo>
                <a:cubicBezTo>
                  <a:pt x="127" y="51"/>
                  <a:pt x="125" y="52"/>
                  <a:pt x="124" y="52"/>
                </a:cubicBezTo>
                <a:cubicBezTo>
                  <a:pt x="125" y="52"/>
                  <a:pt x="127" y="53"/>
                  <a:pt x="127" y="51"/>
                </a:cubicBezTo>
                <a:close/>
                <a:moveTo>
                  <a:pt x="62" y="53"/>
                </a:moveTo>
                <a:cubicBezTo>
                  <a:pt x="61" y="53"/>
                  <a:pt x="59" y="53"/>
                  <a:pt x="59" y="54"/>
                </a:cubicBezTo>
                <a:cubicBezTo>
                  <a:pt x="60" y="54"/>
                  <a:pt x="61" y="54"/>
                  <a:pt x="62" y="53"/>
                </a:cubicBezTo>
                <a:close/>
                <a:moveTo>
                  <a:pt x="85" y="51"/>
                </a:moveTo>
                <a:cubicBezTo>
                  <a:pt x="84" y="52"/>
                  <a:pt x="74" y="51"/>
                  <a:pt x="70" y="53"/>
                </a:cubicBezTo>
                <a:cubicBezTo>
                  <a:pt x="68" y="52"/>
                  <a:pt x="64" y="52"/>
                  <a:pt x="63" y="53"/>
                </a:cubicBezTo>
                <a:cubicBezTo>
                  <a:pt x="65" y="54"/>
                  <a:pt x="67" y="53"/>
                  <a:pt x="68" y="54"/>
                </a:cubicBezTo>
                <a:cubicBezTo>
                  <a:pt x="65" y="53"/>
                  <a:pt x="63" y="54"/>
                  <a:pt x="62" y="53"/>
                </a:cubicBezTo>
                <a:cubicBezTo>
                  <a:pt x="59" y="55"/>
                  <a:pt x="56" y="54"/>
                  <a:pt x="53" y="54"/>
                </a:cubicBezTo>
                <a:cubicBezTo>
                  <a:pt x="53" y="54"/>
                  <a:pt x="52" y="53"/>
                  <a:pt x="51" y="54"/>
                </a:cubicBezTo>
                <a:cubicBezTo>
                  <a:pt x="52" y="54"/>
                  <a:pt x="52" y="54"/>
                  <a:pt x="52" y="54"/>
                </a:cubicBezTo>
                <a:cubicBezTo>
                  <a:pt x="52" y="54"/>
                  <a:pt x="51" y="54"/>
                  <a:pt x="51" y="54"/>
                </a:cubicBezTo>
                <a:cubicBezTo>
                  <a:pt x="52" y="54"/>
                  <a:pt x="52" y="54"/>
                  <a:pt x="52" y="54"/>
                </a:cubicBezTo>
                <a:cubicBezTo>
                  <a:pt x="52" y="54"/>
                  <a:pt x="52" y="55"/>
                  <a:pt x="52" y="55"/>
                </a:cubicBezTo>
                <a:cubicBezTo>
                  <a:pt x="52" y="54"/>
                  <a:pt x="50" y="55"/>
                  <a:pt x="51" y="55"/>
                </a:cubicBezTo>
                <a:cubicBezTo>
                  <a:pt x="51" y="54"/>
                  <a:pt x="52" y="54"/>
                  <a:pt x="51" y="54"/>
                </a:cubicBezTo>
                <a:cubicBezTo>
                  <a:pt x="50" y="53"/>
                  <a:pt x="47" y="54"/>
                  <a:pt x="47" y="53"/>
                </a:cubicBezTo>
                <a:cubicBezTo>
                  <a:pt x="47" y="54"/>
                  <a:pt x="46" y="54"/>
                  <a:pt x="45" y="54"/>
                </a:cubicBezTo>
                <a:cubicBezTo>
                  <a:pt x="46" y="56"/>
                  <a:pt x="48" y="54"/>
                  <a:pt x="50" y="54"/>
                </a:cubicBezTo>
                <a:cubicBezTo>
                  <a:pt x="50" y="55"/>
                  <a:pt x="50" y="55"/>
                  <a:pt x="50" y="55"/>
                </a:cubicBezTo>
                <a:cubicBezTo>
                  <a:pt x="50" y="56"/>
                  <a:pt x="51" y="55"/>
                  <a:pt x="51" y="55"/>
                </a:cubicBezTo>
                <a:cubicBezTo>
                  <a:pt x="50" y="55"/>
                  <a:pt x="50" y="56"/>
                  <a:pt x="50" y="56"/>
                </a:cubicBezTo>
                <a:cubicBezTo>
                  <a:pt x="49" y="56"/>
                  <a:pt x="50" y="55"/>
                  <a:pt x="49" y="55"/>
                </a:cubicBezTo>
                <a:cubicBezTo>
                  <a:pt x="49" y="55"/>
                  <a:pt x="48" y="55"/>
                  <a:pt x="48" y="55"/>
                </a:cubicBezTo>
                <a:cubicBezTo>
                  <a:pt x="48" y="56"/>
                  <a:pt x="48" y="56"/>
                  <a:pt x="48" y="56"/>
                </a:cubicBezTo>
                <a:cubicBezTo>
                  <a:pt x="47" y="57"/>
                  <a:pt x="46" y="56"/>
                  <a:pt x="45" y="57"/>
                </a:cubicBezTo>
                <a:cubicBezTo>
                  <a:pt x="46" y="57"/>
                  <a:pt x="49" y="57"/>
                  <a:pt x="49" y="56"/>
                </a:cubicBezTo>
                <a:cubicBezTo>
                  <a:pt x="49" y="56"/>
                  <a:pt x="50" y="56"/>
                  <a:pt x="50" y="56"/>
                </a:cubicBezTo>
                <a:cubicBezTo>
                  <a:pt x="50" y="56"/>
                  <a:pt x="49" y="56"/>
                  <a:pt x="49" y="57"/>
                </a:cubicBezTo>
                <a:cubicBezTo>
                  <a:pt x="50" y="58"/>
                  <a:pt x="52" y="56"/>
                  <a:pt x="54" y="57"/>
                </a:cubicBezTo>
                <a:cubicBezTo>
                  <a:pt x="54" y="57"/>
                  <a:pt x="54" y="56"/>
                  <a:pt x="54" y="56"/>
                </a:cubicBezTo>
                <a:cubicBezTo>
                  <a:pt x="54" y="57"/>
                  <a:pt x="55" y="57"/>
                  <a:pt x="55" y="57"/>
                </a:cubicBezTo>
                <a:cubicBezTo>
                  <a:pt x="55" y="57"/>
                  <a:pt x="55" y="56"/>
                  <a:pt x="56" y="56"/>
                </a:cubicBezTo>
                <a:cubicBezTo>
                  <a:pt x="56" y="57"/>
                  <a:pt x="58" y="56"/>
                  <a:pt x="60" y="57"/>
                </a:cubicBezTo>
                <a:cubicBezTo>
                  <a:pt x="60" y="55"/>
                  <a:pt x="65" y="56"/>
                  <a:pt x="65" y="55"/>
                </a:cubicBezTo>
                <a:cubicBezTo>
                  <a:pt x="67" y="54"/>
                  <a:pt x="67" y="55"/>
                  <a:pt x="69" y="55"/>
                </a:cubicBezTo>
                <a:cubicBezTo>
                  <a:pt x="69" y="55"/>
                  <a:pt x="69" y="54"/>
                  <a:pt x="70" y="54"/>
                </a:cubicBezTo>
                <a:cubicBezTo>
                  <a:pt x="70" y="55"/>
                  <a:pt x="76" y="54"/>
                  <a:pt x="75" y="53"/>
                </a:cubicBezTo>
                <a:cubicBezTo>
                  <a:pt x="78" y="53"/>
                  <a:pt x="81" y="53"/>
                  <a:pt x="83" y="53"/>
                </a:cubicBezTo>
                <a:cubicBezTo>
                  <a:pt x="83" y="52"/>
                  <a:pt x="82" y="53"/>
                  <a:pt x="82" y="52"/>
                </a:cubicBezTo>
                <a:cubicBezTo>
                  <a:pt x="85" y="53"/>
                  <a:pt x="87" y="52"/>
                  <a:pt x="89" y="52"/>
                </a:cubicBezTo>
                <a:cubicBezTo>
                  <a:pt x="88" y="50"/>
                  <a:pt x="85" y="53"/>
                  <a:pt x="85" y="51"/>
                </a:cubicBezTo>
                <a:close/>
                <a:moveTo>
                  <a:pt x="56" y="52"/>
                </a:moveTo>
                <a:cubicBezTo>
                  <a:pt x="58" y="53"/>
                  <a:pt x="60" y="51"/>
                  <a:pt x="59" y="52"/>
                </a:cubicBezTo>
                <a:cubicBezTo>
                  <a:pt x="58" y="52"/>
                  <a:pt x="56" y="51"/>
                  <a:pt x="56" y="52"/>
                </a:cubicBezTo>
                <a:close/>
                <a:moveTo>
                  <a:pt x="195" y="54"/>
                </a:moveTo>
                <a:cubicBezTo>
                  <a:pt x="195" y="54"/>
                  <a:pt x="195" y="54"/>
                  <a:pt x="195" y="55"/>
                </a:cubicBezTo>
                <a:cubicBezTo>
                  <a:pt x="196" y="55"/>
                  <a:pt x="196" y="54"/>
                  <a:pt x="197" y="54"/>
                </a:cubicBezTo>
                <a:cubicBezTo>
                  <a:pt x="196" y="53"/>
                  <a:pt x="196" y="55"/>
                  <a:pt x="195" y="54"/>
                </a:cubicBezTo>
                <a:close/>
                <a:moveTo>
                  <a:pt x="200" y="55"/>
                </a:moveTo>
                <a:cubicBezTo>
                  <a:pt x="201" y="55"/>
                  <a:pt x="200" y="54"/>
                  <a:pt x="201" y="54"/>
                </a:cubicBezTo>
                <a:cubicBezTo>
                  <a:pt x="201" y="55"/>
                  <a:pt x="202" y="54"/>
                  <a:pt x="202" y="54"/>
                </a:cubicBezTo>
                <a:cubicBezTo>
                  <a:pt x="201" y="54"/>
                  <a:pt x="200" y="54"/>
                  <a:pt x="200" y="54"/>
                </a:cubicBezTo>
                <a:cubicBezTo>
                  <a:pt x="200" y="54"/>
                  <a:pt x="200" y="54"/>
                  <a:pt x="200" y="55"/>
                </a:cubicBezTo>
                <a:close/>
                <a:moveTo>
                  <a:pt x="187" y="54"/>
                </a:moveTo>
                <a:cubicBezTo>
                  <a:pt x="188" y="54"/>
                  <a:pt x="189" y="55"/>
                  <a:pt x="189" y="55"/>
                </a:cubicBezTo>
                <a:cubicBezTo>
                  <a:pt x="190" y="54"/>
                  <a:pt x="188" y="54"/>
                  <a:pt x="187" y="54"/>
                </a:cubicBezTo>
                <a:close/>
                <a:moveTo>
                  <a:pt x="71" y="54"/>
                </a:moveTo>
                <a:cubicBezTo>
                  <a:pt x="69" y="55"/>
                  <a:pt x="76" y="55"/>
                  <a:pt x="73" y="54"/>
                </a:cubicBezTo>
                <a:cubicBezTo>
                  <a:pt x="72" y="54"/>
                  <a:pt x="72" y="54"/>
                  <a:pt x="71" y="54"/>
                </a:cubicBezTo>
                <a:close/>
                <a:moveTo>
                  <a:pt x="48" y="55"/>
                </a:moveTo>
                <a:cubicBezTo>
                  <a:pt x="47" y="55"/>
                  <a:pt x="47" y="56"/>
                  <a:pt x="46" y="55"/>
                </a:cubicBezTo>
                <a:cubicBezTo>
                  <a:pt x="46" y="56"/>
                  <a:pt x="48" y="56"/>
                  <a:pt x="48" y="55"/>
                </a:cubicBezTo>
                <a:close/>
                <a:moveTo>
                  <a:pt x="173" y="55"/>
                </a:moveTo>
                <a:cubicBezTo>
                  <a:pt x="173" y="56"/>
                  <a:pt x="175" y="56"/>
                  <a:pt x="174" y="57"/>
                </a:cubicBezTo>
                <a:cubicBezTo>
                  <a:pt x="175" y="57"/>
                  <a:pt x="175" y="57"/>
                  <a:pt x="176" y="57"/>
                </a:cubicBezTo>
                <a:cubicBezTo>
                  <a:pt x="176" y="56"/>
                  <a:pt x="175" y="56"/>
                  <a:pt x="176" y="56"/>
                </a:cubicBezTo>
                <a:cubicBezTo>
                  <a:pt x="177" y="56"/>
                  <a:pt x="178" y="56"/>
                  <a:pt x="179" y="55"/>
                </a:cubicBezTo>
                <a:cubicBezTo>
                  <a:pt x="176" y="55"/>
                  <a:pt x="175" y="55"/>
                  <a:pt x="173" y="55"/>
                </a:cubicBezTo>
                <a:close/>
                <a:moveTo>
                  <a:pt x="141" y="56"/>
                </a:moveTo>
                <a:cubicBezTo>
                  <a:pt x="141" y="57"/>
                  <a:pt x="141" y="57"/>
                  <a:pt x="141" y="57"/>
                </a:cubicBezTo>
                <a:cubicBezTo>
                  <a:pt x="141" y="57"/>
                  <a:pt x="140" y="58"/>
                  <a:pt x="140" y="57"/>
                </a:cubicBezTo>
                <a:cubicBezTo>
                  <a:pt x="140" y="57"/>
                  <a:pt x="141" y="57"/>
                  <a:pt x="141" y="57"/>
                </a:cubicBezTo>
                <a:cubicBezTo>
                  <a:pt x="140" y="56"/>
                  <a:pt x="140" y="57"/>
                  <a:pt x="139" y="58"/>
                </a:cubicBezTo>
                <a:cubicBezTo>
                  <a:pt x="141" y="58"/>
                  <a:pt x="141" y="58"/>
                  <a:pt x="144" y="58"/>
                </a:cubicBezTo>
                <a:cubicBezTo>
                  <a:pt x="144" y="58"/>
                  <a:pt x="144" y="58"/>
                  <a:pt x="144" y="58"/>
                </a:cubicBezTo>
                <a:cubicBezTo>
                  <a:pt x="144" y="58"/>
                  <a:pt x="143" y="59"/>
                  <a:pt x="143" y="59"/>
                </a:cubicBezTo>
                <a:cubicBezTo>
                  <a:pt x="144" y="59"/>
                  <a:pt x="144" y="59"/>
                  <a:pt x="144" y="59"/>
                </a:cubicBezTo>
                <a:cubicBezTo>
                  <a:pt x="143" y="60"/>
                  <a:pt x="145" y="60"/>
                  <a:pt x="145" y="60"/>
                </a:cubicBezTo>
                <a:cubicBezTo>
                  <a:pt x="144" y="60"/>
                  <a:pt x="144" y="60"/>
                  <a:pt x="143" y="60"/>
                </a:cubicBezTo>
                <a:cubicBezTo>
                  <a:pt x="143" y="60"/>
                  <a:pt x="142" y="60"/>
                  <a:pt x="143" y="59"/>
                </a:cubicBezTo>
                <a:cubicBezTo>
                  <a:pt x="141" y="60"/>
                  <a:pt x="141" y="59"/>
                  <a:pt x="141" y="60"/>
                </a:cubicBezTo>
                <a:cubicBezTo>
                  <a:pt x="139" y="59"/>
                  <a:pt x="139" y="60"/>
                  <a:pt x="138" y="60"/>
                </a:cubicBezTo>
                <a:cubicBezTo>
                  <a:pt x="138" y="60"/>
                  <a:pt x="138" y="60"/>
                  <a:pt x="138" y="59"/>
                </a:cubicBezTo>
                <a:cubicBezTo>
                  <a:pt x="138" y="59"/>
                  <a:pt x="137" y="59"/>
                  <a:pt x="137" y="59"/>
                </a:cubicBezTo>
                <a:cubicBezTo>
                  <a:pt x="137" y="61"/>
                  <a:pt x="138" y="59"/>
                  <a:pt x="138" y="60"/>
                </a:cubicBezTo>
                <a:cubicBezTo>
                  <a:pt x="135" y="60"/>
                  <a:pt x="132" y="59"/>
                  <a:pt x="131" y="61"/>
                </a:cubicBezTo>
                <a:cubicBezTo>
                  <a:pt x="130" y="61"/>
                  <a:pt x="130" y="60"/>
                  <a:pt x="130" y="60"/>
                </a:cubicBezTo>
                <a:cubicBezTo>
                  <a:pt x="128" y="61"/>
                  <a:pt x="125" y="60"/>
                  <a:pt x="123" y="60"/>
                </a:cubicBezTo>
                <a:cubicBezTo>
                  <a:pt x="124" y="61"/>
                  <a:pt x="123" y="61"/>
                  <a:pt x="123" y="61"/>
                </a:cubicBezTo>
                <a:cubicBezTo>
                  <a:pt x="129" y="62"/>
                  <a:pt x="136" y="61"/>
                  <a:pt x="142" y="60"/>
                </a:cubicBezTo>
                <a:cubicBezTo>
                  <a:pt x="144" y="60"/>
                  <a:pt x="146" y="61"/>
                  <a:pt x="147" y="60"/>
                </a:cubicBezTo>
                <a:cubicBezTo>
                  <a:pt x="146" y="60"/>
                  <a:pt x="146" y="60"/>
                  <a:pt x="147" y="59"/>
                </a:cubicBezTo>
                <a:cubicBezTo>
                  <a:pt x="146" y="59"/>
                  <a:pt x="146" y="60"/>
                  <a:pt x="146" y="60"/>
                </a:cubicBezTo>
                <a:cubicBezTo>
                  <a:pt x="146" y="59"/>
                  <a:pt x="147" y="59"/>
                  <a:pt x="147" y="58"/>
                </a:cubicBezTo>
                <a:cubicBezTo>
                  <a:pt x="146" y="58"/>
                  <a:pt x="146" y="59"/>
                  <a:pt x="145" y="59"/>
                </a:cubicBezTo>
                <a:cubicBezTo>
                  <a:pt x="145" y="58"/>
                  <a:pt x="146" y="58"/>
                  <a:pt x="146" y="58"/>
                </a:cubicBezTo>
                <a:cubicBezTo>
                  <a:pt x="146" y="58"/>
                  <a:pt x="146" y="57"/>
                  <a:pt x="147" y="57"/>
                </a:cubicBezTo>
                <a:cubicBezTo>
                  <a:pt x="147" y="56"/>
                  <a:pt x="145" y="57"/>
                  <a:pt x="144" y="56"/>
                </a:cubicBezTo>
                <a:cubicBezTo>
                  <a:pt x="144" y="57"/>
                  <a:pt x="144" y="57"/>
                  <a:pt x="144" y="57"/>
                </a:cubicBezTo>
                <a:cubicBezTo>
                  <a:pt x="143" y="56"/>
                  <a:pt x="143" y="57"/>
                  <a:pt x="141" y="56"/>
                </a:cubicBezTo>
                <a:close/>
                <a:moveTo>
                  <a:pt x="153" y="58"/>
                </a:moveTo>
                <a:cubicBezTo>
                  <a:pt x="153" y="58"/>
                  <a:pt x="153" y="58"/>
                  <a:pt x="153" y="58"/>
                </a:cubicBezTo>
                <a:cubicBezTo>
                  <a:pt x="154" y="57"/>
                  <a:pt x="153" y="57"/>
                  <a:pt x="153" y="56"/>
                </a:cubicBezTo>
                <a:cubicBezTo>
                  <a:pt x="151" y="57"/>
                  <a:pt x="149" y="56"/>
                  <a:pt x="148" y="57"/>
                </a:cubicBezTo>
                <a:cubicBezTo>
                  <a:pt x="149" y="57"/>
                  <a:pt x="152" y="58"/>
                  <a:pt x="152" y="57"/>
                </a:cubicBezTo>
                <a:cubicBezTo>
                  <a:pt x="152" y="57"/>
                  <a:pt x="152" y="58"/>
                  <a:pt x="153" y="58"/>
                </a:cubicBezTo>
                <a:close/>
                <a:moveTo>
                  <a:pt x="136" y="57"/>
                </a:moveTo>
                <a:cubicBezTo>
                  <a:pt x="137" y="57"/>
                  <a:pt x="137" y="57"/>
                  <a:pt x="137" y="57"/>
                </a:cubicBezTo>
                <a:cubicBezTo>
                  <a:pt x="136" y="57"/>
                  <a:pt x="134" y="56"/>
                  <a:pt x="133" y="57"/>
                </a:cubicBezTo>
                <a:cubicBezTo>
                  <a:pt x="134" y="57"/>
                  <a:pt x="133" y="58"/>
                  <a:pt x="133" y="58"/>
                </a:cubicBezTo>
                <a:cubicBezTo>
                  <a:pt x="135" y="59"/>
                  <a:pt x="135" y="57"/>
                  <a:pt x="135" y="57"/>
                </a:cubicBezTo>
                <a:cubicBezTo>
                  <a:pt x="136" y="57"/>
                  <a:pt x="136" y="59"/>
                  <a:pt x="136" y="59"/>
                </a:cubicBezTo>
                <a:cubicBezTo>
                  <a:pt x="136" y="58"/>
                  <a:pt x="137" y="59"/>
                  <a:pt x="138" y="59"/>
                </a:cubicBezTo>
                <a:cubicBezTo>
                  <a:pt x="138" y="59"/>
                  <a:pt x="138" y="58"/>
                  <a:pt x="138" y="58"/>
                </a:cubicBezTo>
                <a:cubicBezTo>
                  <a:pt x="136" y="59"/>
                  <a:pt x="137" y="58"/>
                  <a:pt x="136" y="57"/>
                </a:cubicBezTo>
                <a:close/>
                <a:moveTo>
                  <a:pt x="174" y="59"/>
                </a:moveTo>
                <a:cubicBezTo>
                  <a:pt x="175" y="59"/>
                  <a:pt x="175" y="59"/>
                  <a:pt x="176" y="59"/>
                </a:cubicBezTo>
                <a:cubicBezTo>
                  <a:pt x="176" y="57"/>
                  <a:pt x="174" y="59"/>
                  <a:pt x="174" y="58"/>
                </a:cubicBezTo>
                <a:cubicBezTo>
                  <a:pt x="174" y="58"/>
                  <a:pt x="174" y="58"/>
                  <a:pt x="174" y="59"/>
                </a:cubicBezTo>
                <a:close/>
                <a:moveTo>
                  <a:pt x="171" y="59"/>
                </a:moveTo>
                <a:cubicBezTo>
                  <a:pt x="171" y="58"/>
                  <a:pt x="172" y="59"/>
                  <a:pt x="172" y="59"/>
                </a:cubicBezTo>
                <a:cubicBezTo>
                  <a:pt x="172" y="58"/>
                  <a:pt x="172" y="58"/>
                  <a:pt x="174" y="59"/>
                </a:cubicBezTo>
                <a:cubicBezTo>
                  <a:pt x="174" y="58"/>
                  <a:pt x="174" y="58"/>
                  <a:pt x="174" y="58"/>
                </a:cubicBezTo>
                <a:cubicBezTo>
                  <a:pt x="173" y="58"/>
                  <a:pt x="172" y="58"/>
                  <a:pt x="171" y="58"/>
                </a:cubicBezTo>
                <a:cubicBezTo>
                  <a:pt x="171" y="59"/>
                  <a:pt x="170" y="58"/>
                  <a:pt x="171" y="59"/>
                </a:cubicBezTo>
                <a:close/>
                <a:moveTo>
                  <a:pt x="94" y="59"/>
                </a:moveTo>
                <a:cubicBezTo>
                  <a:pt x="94" y="59"/>
                  <a:pt x="95" y="59"/>
                  <a:pt x="95" y="59"/>
                </a:cubicBezTo>
                <a:cubicBezTo>
                  <a:pt x="95" y="59"/>
                  <a:pt x="94" y="58"/>
                  <a:pt x="94" y="59"/>
                </a:cubicBezTo>
                <a:cubicBezTo>
                  <a:pt x="94" y="59"/>
                  <a:pt x="94" y="59"/>
                  <a:pt x="94" y="59"/>
                </a:cubicBezTo>
                <a:cubicBezTo>
                  <a:pt x="94" y="59"/>
                  <a:pt x="94" y="60"/>
                  <a:pt x="94" y="59"/>
                </a:cubicBezTo>
                <a:close/>
                <a:moveTo>
                  <a:pt x="158" y="59"/>
                </a:moveTo>
                <a:cubicBezTo>
                  <a:pt x="159" y="60"/>
                  <a:pt x="159" y="60"/>
                  <a:pt x="159" y="60"/>
                </a:cubicBezTo>
                <a:cubicBezTo>
                  <a:pt x="160" y="59"/>
                  <a:pt x="158" y="59"/>
                  <a:pt x="158" y="59"/>
                </a:cubicBezTo>
                <a:close/>
                <a:moveTo>
                  <a:pt x="92" y="60"/>
                </a:moveTo>
                <a:cubicBezTo>
                  <a:pt x="92" y="61"/>
                  <a:pt x="93" y="59"/>
                  <a:pt x="92" y="59"/>
                </a:cubicBezTo>
                <a:cubicBezTo>
                  <a:pt x="92" y="60"/>
                  <a:pt x="92" y="59"/>
                  <a:pt x="91" y="59"/>
                </a:cubicBezTo>
                <a:cubicBezTo>
                  <a:pt x="91" y="60"/>
                  <a:pt x="91" y="60"/>
                  <a:pt x="91" y="60"/>
                </a:cubicBezTo>
                <a:cubicBezTo>
                  <a:pt x="92" y="60"/>
                  <a:pt x="92" y="61"/>
                  <a:pt x="92" y="60"/>
                </a:cubicBezTo>
                <a:close/>
                <a:moveTo>
                  <a:pt x="114" y="62"/>
                </a:moveTo>
                <a:cubicBezTo>
                  <a:pt x="115" y="62"/>
                  <a:pt x="116" y="62"/>
                  <a:pt x="117" y="61"/>
                </a:cubicBezTo>
                <a:cubicBezTo>
                  <a:pt x="115" y="62"/>
                  <a:pt x="114" y="61"/>
                  <a:pt x="114" y="62"/>
                </a:cubicBezTo>
                <a:close/>
                <a:moveTo>
                  <a:pt x="40" y="62"/>
                </a:moveTo>
                <a:cubicBezTo>
                  <a:pt x="40" y="62"/>
                  <a:pt x="38" y="61"/>
                  <a:pt x="37" y="62"/>
                </a:cubicBezTo>
                <a:cubicBezTo>
                  <a:pt x="38" y="61"/>
                  <a:pt x="41" y="63"/>
                  <a:pt x="40" y="62"/>
                </a:cubicBezTo>
                <a:close/>
                <a:moveTo>
                  <a:pt x="35" y="63"/>
                </a:moveTo>
                <a:cubicBezTo>
                  <a:pt x="35" y="62"/>
                  <a:pt x="36" y="63"/>
                  <a:pt x="37" y="62"/>
                </a:cubicBezTo>
                <a:cubicBezTo>
                  <a:pt x="37" y="61"/>
                  <a:pt x="34" y="62"/>
                  <a:pt x="35" y="63"/>
                </a:cubicBezTo>
                <a:close/>
                <a:moveTo>
                  <a:pt x="97" y="63"/>
                </a:moveTo>
                <a:cubicBezTo>
                  <a:pt x="100" y="63"/>
                  <a:pt x="102" y="63"/>
                  <a:pt x="104" y="63"/>
                </a:cubicBezTo>
                <a:cubicBezTo>
                  <a:pt x="102" y="62"/>
                  <a:pt x="99" y="62"/>
                  <a:pt x="97" y="63"/>
                </a:cubicBezTo>
                <a:close/>
                <a:moveTo>
                  <a:pt x="4" y="65"/>
                </a:moveTo>
                <a:cubicBezTo>
                  <a:pt x="5" y="65"/>
                  <a:pt x="6" y="64"/>
                  <a:pt x="6" y="65"/>
                </a:cubicBezTo>
                <a:cubicBezTo>
                  <a:pt x="6" y="64"/>
                  <a:pt x="5" y="64"/>
                  <a:pt x="4" y="65"/>
                </a:cubicBezTo>
                <a:close/>
                <a:moveTo>
                  <a:pt x="10" y="65"/>
                </a:moveTo>
                <a:cubicBezTo>
                  <a:pt x="11" y="65"/>
                  <a:pt x="11" y="65"/>
                  <a:pt x="11" y="65"/>
                </a:cubicBezTo>
                <a:cubicBezTo>
                  <a:pt x="10" y="65"/>
                  <a:pt x="10" y="65"/>
                  <a:pt x="10" y="65"/>
                </a:cubicBezTo>
                <a:cubicBezTo>
                  <a:pt x="10" y="65"/>
                  <a:pt x="10" y="65"/>
                  <a:pt x="10" y="65"/>
                </a:cubicBezTo>
                <a:close/>
                <a:moveTo>
                  <a:pt x="114" y="66"/>
                </a:moveTo>
                <a:cubicBezTo>
                  <a:pt x="114" y="67"/>
                  <a:pt x="116" y="67"/>
                  <a:pt x="115" y="66"/>
                </a:cubicBezTo>
                <a:cubicBezTo>
                  <a:pt x="115" y="66"/>
                  <a:pt x="114" y="66"/>
                  <a:pt x="114" y="66"/>
                </a:cubicBezTo>
                <a:close/>
                <a:moveTo>
                  <a:pt x="163" y="70"/>
                </a:moveTo>
                <a:cubicBezTo>
                  <a:pt x="165" y="69"/>
                  <a:pt x="167" y="71"/>
                  <a:pt x="169" y="69"/>
                </a:cubicBezTo>
                <a:cubicBezTo>
                  <a:pt x="166" y="70"/>
                  <a:pt x="162" y="69"/>
                  <a:pt x="163" y="70"/>
                </a:cubicBezTo>
                <a:close/>
                <a:moveTo>
                  <a:pt x="155" y="70"/>
                </a:moveTo>
                <a:cubicBezTo>
                  <a:pt x="156" y="71"/>
                  <a:pt x="157" y="71"/>
                  <a:pt x="158" y="70"/>
                </a:cubicBezTo>
                <a:cubicBezTo>
                  <a:pt x="157" y="70"/>
                  <a:pt x="155" y="70"/>
                  <a:pt x="155" y="70"/>
                </a:cubicBezTo>
                <a:close/>
                <a:moveTo>
                  <a:pt x="117" y="72"/>
                </a:moveTo>
                <a:cubicBezTo>
                  <a:pt x="118" y="72"/>
                  <a:pt x="120" y="72"/>
                  <a:pt x="121" y="72"/>
                </a:cubicBezTo>
                <a:cubicBezTo>
                  <a:pt x="120" y="71"/>
                  <a:pt x="119" y="72"/>
                  <a:pt x="119" y="71"/>
                </a:cubicBezTo>
                <a:cubicBezTo>
                  <a:pt x="119" y="72"/>
                  <a:pt x="117" y="71"/>
                  <a:pt x="117" y="72"/>
                </a:cubicBezTo>
                <a:close/>
                <a:moveTo>
                  <a:pt x="107" y="73"/>
                </a:moveTo>
                <a:cubicBezTo>
                  <a:pt x="108" y="73"/>
                  <a:pt x="108" y="72"/>
                  <a:pt x="108" y="72"/>
                </a:cubicBezTo>
                <a:cubicBezTo>
                  <a:pt x="107" y="72"/>
                  <a:pt x="108" y="71"/>
                  <a:pt x="107" y="72"/>
                </a:cubicBezTo>
                <a:cubicBezTo>
                  <a:pt x="107" y="72"/>
                  <a:pt x="107" y="72"/>
                  <a:pt x="107" y="73"/>
                </a:cubicBezTo>
                <a:close/>
                <a:moveTo>
                  <a:pt x="108" y="72"/>
                </a:moveTo>
                <a:cubicBezTo>
                  <a:pt x="109" y="72"/>
                  <a:pt x="111" y="73"/>
                  <a:pt x="111" y="72"/>
                </a:cubicBezTo>
                <a:cubicBezTo>
                  <a:pt x="110" y="72"/>
                  <a:pt x="109" y="71"/>
                  <a:pt x="108" y="72"/>
                </a:cubicBezTo>
                <a:close/>
                <a:moveTo>
                  <a:pt x="111" y="72"/>
                </a:moveTo>
                <a:cubicBezTo>
                  <a:pt x="112" y="72"/>
                  <a:pt x="112" y="73"/>
                  <a:pt x="113" y="72"/>
                </a:cubicBezTo>
                <a:cubicBezTo>
                  <a:pt x="112" y="72"/>
                  <a:pt x="112" y="72"/>
                  <a:pt x="111" y="72"/>
                </a:cubicBezTo>
                <a:cubicBezTo>
                  <a:pt x="111" y="72"/>
                  <a:pt x="111" y="72"/>
                  <a:pt x="111" y="72"/>
                </a:cubicBezTo>
                <a:close/>
                <a:moveTo>
                  <a:pt x="147" y="74"/>
                </a:moveTo>
                <a:cubicBezTo>
                  <a:pt x="147" y="74"/>
                  <a:pt x="147" y="74"/>
                  <a:pt x="148" y="73"/>
                </a:cubicBezTo>
                <a:cubicBezTo>
                  <a:pt x="148" y="74"/>
                  <a:pt x="148" y="74"/>
                  <a:pt x="148" y="74"/>
                </a:cubicBezTo>
                <a:cubicBezTo>
                  <a:pt x="148" y="73"/>
                  <a:pt x="148" y="73"/>
                  <a:pt x="146" y="73"/>
                </a:cubicBezTo>
                <a:cubicBezTo>
                  <a:pt x="147" y="74"/>
                  <a:pt x="146" y="74"/>
                  <a:pt x="147" y="74"/>
                </a:cubicBezTo>
                <a:close/>
                <a:moveTo>
                  <a:pt x="146" y="73"/>
                </a:moveTo>
                <a:cubicBezTo>
                  <a:pt x="145" y="73"/>
                  <a:pt x="144" y="73"/>
                  <a:pt x="144" y="73"/>
                </a:cubicBezTo>
                <a:cubicBezTo>
                  <a:pt x="144" y="73"/>
                  <a:pt x="143" y="73"/>
                  <a:pt x="143" y="74"/>
                </a:cubicBezTo>
                <a:cubicBezTo>
                  <a:pt x="145" y="73"/>
                  <a:pt x="145" y="74"/>
                  <a:pt x="146" y="73"/>
                </a:cubicBezTo>
                <a:cubicBezTo>
                  <a:pt x="146" y="73"/>
                  <a:pt x="146" y="73"/>
                  <a:pt x="146" y="73"/>
                </a:cubicBezTo>
                <a:close/>
                <a:moveTo>
                  <a:pt x="149" y="74"/>
                </a:moveTo>
                <a:cubicBezTo>
                  <a:pt x="149" y="74"/>
                  <a:pt x="151" y="73"/>
                  <a:pt x="150" y="73"/>
                </a:cubicBezTo>
                <a:cubicBezTo>
                  <a:pt x="150" y="73"/>
                  <a:pt x="150" y="73"/>
                  <a:pt x="149" y="73"/>
                </a:cubicBezTo>
                <a:cubicBezTo>
                  <a:pt x="149" y="73"/>
                  <a:pt x="148" y="74"/>
                  <a:pt x="149" y="74"/>
                </a:cubicBezTo>
                <a:close/>
                <a:moveTo>
                  <a:pt x="154" y="73"/>
                </a:moveTo>
                <a:cubicBezTo>
                  <a:pt x="153" y="74"/>
                  <a:pt x="153" y="73"/>
                  <a:pt x="153" y="73"/>
                </a:cubicBezTo>
                <a:cubicBezTo>
                  <a:pt x="153" y="74"/>
                  <a:pt x="152" y="74"/>
                  <a:pt x="151" y="75"/>
                </a:cubicBezTo>
                <a:cubicBezTo>
                  <a:pt x="153" y="75"/>
                  <a:pt x="154" y="75"/>
                  <a:pt x="156" y="75"/>
                </a:cubicBezTo>
                <a:cubicBezTo>
                  <a:pt x="156" y="74"/>
                  <a:pt x="156" y="74"/>
                  <a:pt x="155" y="74"/>
                </a:cubicBezTo>
                <a:cubicBezTo>
                  <a:pt x="156" y="75"/>
                  <a:pt x="157" y="73"/>
                  <a:pt x="157" y="74"/>
                </a:cubicBezTo>
                <a:cubicBezTo>
                  <a:pt x="157" y="74"/>
                  <a:pt x="156" y="74"/>
                  <a:pt x="156" y="74"/>
                </a:cubicBezTo>
                <a:cubicBezTo>
                  <a:pt x="158" y="75"/>
                  <a:pt x="161" y="75"/>
                  <a:pt x="162" y="74"/>
                </a:cubicBezTo>
                <a:cubicBezTo>
                  <a:pt x="161" y="74"/>
                  <a:pt x="161" y="74"/>
                  <a:pt x="161" y="73"/>
                </a:cubicBezTo>
                <a:cubicBezTo>
                  <a:pt x="159" y="75"/>
                  <a:pt x="156" y="73"/>
                  <a:pt x="154" y="73"/>
                </a:cubicBezTo>
                <a:close/>
                <a:moveTo>
                  <a:pt x="107" y="78"/>
                </a:moveTo>
                <a:cubicBezTo>
                  <a:pt x="106" y="77"/>
                  <a:pt x="105" y="77"/>
                  <a:pt x="104" y="77"/>
                </a:cubicBezTo>
                <a:cubicBezTo>
                  <a:pt x="103" y="79"/>
                  <a:pt x="97" y="77"/>
                  <a:pt x="96" y="78"/>
                </a:cubicBezTo>
                <a:cubicBezTo>
                  <a:pt x="96" y="79"/>
                  <a:pt x="99" y="78"/>
                  <a:pt x="101" y="78"/>
                </a:cubicBezTo>
                <a:cubicBezTo>
                  <a:pt x="102" y="78"/>
                  <a:pt x="106" y="79"/>
                  <a:pt x="107" y="78"/>
                </a:cubicBezTo>
                <a:cubicBezTo>
                  <a:pt x="107" y="77"/>
                  <a:pt x="106" y="77"/>
                  <a:pt x="106" y="76"/>
                </a:cubicBezTo>
                <a:cubicBezTo>
                  <a:pt x="105" y="77"/>
                  <a:pt x="107" y="77"/>
                  <a:pt x="107" y="78"/>
                </a:cubicBezTo>
                <a:close/>
                <a:moveTo>
                  <a:pt x="109" y="77"/>
                </a:moveTo>
                <a:cubicBezTo>
                  <a:pt x="109" y="77"/>
                  <a:pt x="108" y="77"/>
                  <a:pt x="108" y="78"/>
                </a:cubicBezTo>
                <a:cubicBezTo>
                  <a:pt x="111" y="78"/>
                  <a:pt x="113" y="78"/>
                  <a:pt x="115" y="78"/>
                </a:cubicBezTo>
                <a:cubicBezTo>
                  <a:pt x="115" y="78"/>
                  <a:pt x="115" y="78"/>
                  <a:pt x="115" y="78"/>
                </a:cubicBezTo>
                <a:cubicBezTo>
                  <a:pt x="116" y="78"/>
                  <a:pt x="119" y="78"/>
                  <a:pt x="120" y="77"/>
                </a:cubicBezTo>
                <a:cubicBezTo>
                  <a:pt x="116" y="76"/>
                  <a:pt x="112" y="78"/>
                  <a:pt x="110" y="77"/>
                </a:cubicBezTo>
                <a:cubicBezTo>
                  <a:pt x="110" y="77"/>
                  <a:pt x="110" y="75"/>
                  <a:pt x="109" y="77"/>
                </a:cubicBezTo>
                <a:cubicBezTo>
                  <a:pt x="110" y="77"/>
                  <a:pt x="109" y="77"/>
                  <a:pt x="109" y="77"/>
                </a:cubicBezTo>
                <a:close/>
                <a:moveTo>
                  <a:pt x="79" y="77"/>
                </a:moveTo>
                <a:cubicBezTo>
                  <a:pt x="80" y="77"/>
                  <a:pt x="81" y="78"/>
                  <a:pt x="82" y="77"/>
                </a:cubicBezTo>
                <a:cubicBezTo>
                  <a:pt x="81" y="77"/>
                  <a:pt x="80" y="77"/>
                  <a:pt x="79" y="77"/>
                </a:cubicBezTo>
                <a:close/>
                <a:moveTo>
                  <a:pt x="239" y="80"/>
                </a:moveTo>
                <a:cubicBezTo>
                  <a:pt x="243" y="82"/>
                  <a:pt x="247" y="81"/>
                  <a:pt x="253" y="80"/>
                </a:cubicBezTo>
                <a:cubicBezTo>
                  <a:pt x="248" y="80"/>
                  <a:pt x="244" y="81"/>
                  <a:pt x="239" y="80"/>
                </a:cubicBezTo>
                <a:close/>
                <a:moveTo>
                  <a:pt x="226" y="81"/>
                </a:moveTo>
                <a:cubicBezTo>
                  <a:pt x="225" y="80"/>
                  <a:pt x="217" y="80"/>
                  <a:pt x="217" y="82"/>
                </a:cubicBezTo>
                <a:cubicBezTo>
                  <a:pt x="219" y="81"/>
                  <a:pt x="223" y="82"/>
                  <a:pt x="225" y="81"/>
                </a:cubicBezTo>
                <a:cubicBezTo>
                  <a:pt x="226" y="82"/>
                  <a:pt x="232" y="82"/>
                  <a:pt x="234" y="81"/>
                </a:cubicBezTo>
                <a:cubicBezTo>
                  <a:pt x="232" y="80"/>
                  <a:pt x="229" y="80"/>
                  <a:pt x="226" y="81"/>
                </a:cubicBezTo>
                <a:close/>
                <a:moveTo>
                  <a:pt x="212" y="82"/>
                </a:moveTo>
                <a:cubicBezTo>
                  <a:pt x="213" y="82"/>
                  <a:pt x="216" y="82"/>
                  <a:pt x="216" y="81"/>
                </a:cubicBezTo>
                <a:cubicBezTo>
                  <a:pt x="215" y="82"/>
                  <a:pt x="213" y="80"/>
                  <a:pt x="212" y="82"/>
                </a:cubicBezTo>
                <a:close/>
                <a:moveTo>
                  <a:pt x="153" y="82"/>
                </a:moveTo>
                <a:cubicBezTo>
                  <a:pt x="154" y="81"/>
                  <a:pt x="155" y="82"/>
                  <a:pt x="155" y="81"/>
                </a:cubicBezTo>
                <a:cubicBezTo>
                  <a:pt x="154" y="81"/>
                  <a:pt x="154" y="81"/>
                  <a:pt x="153" y="82"/>
                </a:cubicBezTo>
                <a:close/>
                <a:moveTo>
                  <a:pt x="157" y="82"/>
                </a:moveTo>
                <a:cubicBezTo>
                  <a:pt x="161" y="82"/>
                  <a:pt x="158" y="80"/>
                  <a:pt x="157" y="82"/>
                </a:cubicBezTo>
                <a:close/>
                <a:moveTo>
                  <a:pt x="155" y="82"/>
                </a:moveTo>
                <a:cubicBezTo>
                  <a:pt x="151" y="82"/>
                  <a:pt x="145" y="82"/>
                  <a:pt x="140" y="82"/>
                </a:cubicBezTo>
                <a:cubicBezTo>
                  <a:pt x="141" y="83"/>
                  <a:pt x="140" y="82"/>
                  <a:pt x="141" y="82"/>
                </a:cubicBezTo>
                <a:cubicBezTo>
                  <a:pt x="151" y="82"/>
                  <a:pt x="159" y="83"/>
                  <a:pt x="167" y="82"/>
                </a:cubicBezTo>
                <a:cubicBezTo>
                  <a:pt x="170" y="82"/>
                  <a:pt x="174" y="83"/>
                  <a:pt x="175" y="82"/>
                </a:cubicBezTo>
                <a:cubicBezTo>
                  <a:pt x="170" y="82"/>
                  <a:pt x="164" y="82"/>
                  <a:pt x="161" y="82"/>
                </a:cubicBezTo>
                <a:cubicBezTo>
                  <a:pt x="161" y="82"/>
                  <a:pt x="162" y="81"/>
                  <a:pt x="162" y="81"/>
                </a:cubicBezTo>
                <a:cubicBezTo>
                  <a:pt x="160" y="82"/>
                  <a:pt x="159" y="82"/>
                  <a:pt x="155" y="82"/>
                </a:cubicBezTo>
                <a:close/>
                <a:moveTo>
                  <a:pt x="202" y="82"/>
                </a:moveTo>
                <a:cubicBezTo>
                  <a:pt x="203" y="82"/>
                  <a:pt x="205" y="81"/>
                  <a:pt x="206" y="82"/>
                </a:cubicBezTo>
                <a:cubicBezTo>
                  <a:pt x="206" y="81"/>
                  <a:pt x="210" y="83"/>
                  <a:pt x="211" y="81"/>
                </a:cubicBezTo>
                <a:cubicBezTo>
                  <a:pt x="206" y="81"/>
                  <a:pt x="204" y="81"/>
                  <a:pt x="202" y="82"/>
                </a:cubicBezTo>
                <a:close/>
                <a:moveTo>
                  <a:pt x="176" y="82"/>
                </a:moveTo>
                <a:cubicBezTo>
                  <a:pt x="176" y="83"/>
                  <a:pt x="178" y="82"/>
                  <a:pt x="178" y="82"/>
                </a:cubicBezTo>
                <a:cubicBezTo>
                  <a:pt x="182" y="82"/>
                  <a:pt x="185" y="82"/>
                  <a:pt x="189" y="82"/>
                </a:cubicBezTo>
                <a:cubicBezTo>
                  <a:pt x="187" y="81"/>
                  <a:pt x="180" y="82"/>
                  <a:pt x="176" y="82"/>
                </a:cubicBezTo>
                <a:close/>
                <a:moveTo>
                  <a:pt x="139" y="83"/>
                </a:moveTo>
                <a:cubicBezTo>
                  <a:pt x="139" y="82"/>
                  <a:pt x="140" y="83"/>
                  <a:pt x="140" y="82"/>
                </a:cubicBezTo>
                <a:cubicBezTo>
                  <a:pt x="139" y="82"/>
                  <a:pt x="138" y="82"/>
                  <a:pt x="138" y="82"/>
                </a:cubicBezTo>
                <a:cubicBezTo>
                  <a:pt x="138" y="83"/>
                  <a:pt x="139" y="83"/>
                  <a:pt x="139" y="83"/>
                </a:cubicBezTo>
                <a:close/>
                <a:moveTo>
                  <a:pt x="206" y="83"/>
                </a:moveTo>
                <a:cubicBezTo>
                  <a:pt x="207" y="83"/>
                  <a:pt x="211" y="83"/>
                  <a:pt x="212" y="83"/>
                </a:cubicBezTo>
                <a:cubicBezTo>
                  <a:pt x="210" y="82"/>
                  <a:pt x="207" y="82"/>
                  <a:pt x="206" y="83"/>
                </a:cubicBezTo>
                <a:close/>
                <a:moveTo>
                  <a:pt x="186" y="83"/>
                </a:moveTo>
                <a:cubicBezTo>
                  <a:pt x="186" y="83"/>
                  <a:pt x="186" y="83"/>
                  <a:pt x="186" y="83"/>
                </a:cubicBezTo>
                <a:cubicBezTo>
                  <a:pt x="186" y="83"/>
                  <a:pt x="187" y="83"/>
                  <a:pt x="187" y="83"/>
                </a:cubicBezTo>
                <a:cubicBezTo>
                  <a:pt x="186" y="83"/>
                  <a:pt x="185" y="83"/>
                  <a:pt x="184" y="83"/>
                </a:cubicBezTo>
                <a:cubicBezTo>
                  <a:pt x="186" y="83"/>
                  <a:pt x="186" y="84"/>
                  <a:pt x="186" y="83"/>
                </a:cubicBezTo>
                <a:close/>
                <a:moveTo>
                  <a:pt x="188" y="83"/>
                </a:moveTo>
                <a:cubicBezTo>
                  <a:pt x="189" y="84"/>
                  <a:pt x="189" y="83"/>
                  <a:pt x="190" y="83"/>
                </a:cubicBezTo>
                <a:cubicBezTo>
                  <a:pt x="190" y="83"/>
                  <a:pt x="190" y="83"/>
                  <a:pt x="190" y="83"/>
                </a:cubicBezTo>
                <a:cubicBezTo>
                  <a:pt x="189" y="83"/>
                  <a:pt x="188" y="82"/>
                  <a:pt x="188" y="83"/>
                </a:cubicBezTo>
                <a:close/>
                <a:moveTo>
                  <a:pt x="202" y="84"/>
                </a:moveTo>
                <a:cubicBezTo>
                  <a:pt x="202" y="83"/>
                  <a:pt x="201" y="83"/>
                  <a:pt x="201" y="83"/>
                </a:cubicBezTo>
                <a:cubicBezTo>
                  <a:pt x="201" y="83"/>
                  <a:pt x="201" y="83"/>
                  <a:pt x="202" y="84"/>
                </a:cubicBezTo>
                <a:close/>
                <a:moveTo>
                  <a:pt x="170" y="83"/>
                </a:moveTo>
                <a:cubicBezTo>
                  <a:pt x="167" y="83"/>
                  <a:pt x="165" y="83"/>
                  <a:pt x="163" y="84"/>
                </a:cubicBezTo>
                <a:cubicBezTo>
                  <a:pt x="164" y="84"/>
                  <a:pt x="168" y="84"/>
                  <a:pt x="169" y="83"/>
                </a:cubicBezTo>
                <a:cubicBezTo>
                  <a:pt x="169" y="83"/>
                  <a:pt x="169" y="84"/>
                  <a:pt x="170" y="83"/>
                </a:cubicBezTo>
                <a:close/>
                <a:moveTo>
                  <a:pt x="160" y="84"/>
                </a:moveTo>
                <a:cubicBezTo>
                  <a:pt x="161" y="83"/>
                  <a:pt x="161" y="84"/>
                  <a:pt x="162" y="84"/>
                </a:cubicBezTo>
                <a:cubicBezTo>
                  <a:pt x="163" y="83"/>
                  <a:pt x="159" y="83"/>
                  <a:pt x="160" y="84"/>
                </a:cubicBezTo>
                <a:close/>
                <a:moveTo>
                  <a:pt x="79" y="85"/>
                </a:moveTo>
                <a:cubicBezTo>
                  <a:pt x="80" y="84"/>
                  <a:pt x="83" y="86"/>
                  <a:pt x="83" y="84"/>
                </a:cubicBezTo>
                <a:cubicBezTo>
                  <a:pt x="82" y="85"/>
                  <a:pt x="80" y="84"/>
                  <a:pt x="79" y="84"/>
                </a:cubicBezTo>
                <a:cubicBezTo>
                  <a:pt x="80" y="84"/>
                  <a:pt x="78" y="85"/>
                  <a:pt x="79" y="85"/>
                </a:cubicBezTo>
                <a:close/>
                <a:moveTo>
                  <a:pt x="83" y="85"/>
                </a:moveTo>
                <a:cubicBezTo>
                  <a:pt x="84" y="85"/>
                  <a:pt x="84" y="85"/>
                  <a:pt x="85" y="85"/>
                </a:cubicBezTo>
                <a:cubicBezTo>
                  <a:pt x="85" y="84"/>
                  <a:pt x="83" y="84"/>
                  <a:pt x="83" y="84"/>
                </a:cubicBezTo>
                <a:cubicBezTo>
                  <a:pt x="83" y="84"/>
                  <a:pt x="83" y="85"/>
                  <a:pt x="83" y="85"/>
                </a:cubicBezTo>
                <a:close/>
                <a:moveTo>
                  <a:pt x="124" y="85"/>
                </a:moveTo>
                <a:cubicBezTo>
                  <a:pt x="125" y="84"/>
                  <a:pt x="126" y="85"/>
                  <a:pt x="126" y="84"/>
                </a:cubicBezTo>
                <a:cubicBezTo>
                  <a:pt x="125" y="85"/>
                  <a:pt x="124" y="84"/>
                  <a:pt x="124" y="85"/>
                </a:cubicBezTo>
                <a:close/>
                <a:moveTo>
                  <a:pt x="276" y="85"/>
                </a:moveTo>
                <a:cubicBezTo>
                  <a:pt x="276" y="85"/>
                  <a:pt x="277" y="85"/>
                  <a:pt x="277" y="84"/>
                </a:cubicBezTo>
                <a:cubicBezTo>
                  <a:pt x="277" y="84"/>
                  <a:pt x="277" y="84"/>
                  <a:pt x="276" y="84"/>
                </a:cubicBezTo>
                <a:cubicBezTo>
                  <a:pt x="277" y="85"/>
                  <a:pt x="276" y="84"/>
                  <a:pt x="276" y="85"/>
                </a:cubicBezTo>
                <a:close/>
                <a:moveTo>
                  <a:pt x="85" y="84"/>
                </a:moveTo>
                <a:cubicBezTo>
                  <a:pt x="85" y="85"/>
                  <a:pt x="88" y="85"/>
                  <a:pt x="88" y="84"/>
                </a:cubicBezTo>
                <a:cubicBezTo>
                  <a:pt x="87" y="84"/>
                  <a:pt x="85" y="85"/>
                  <a:pt x="85" y="84"/>
                </a:cubicBezTo>
                <a:close/>
                <a:moveTo>
                  <a:pt x="120" y="85"/>
                </a:moveTo>
                <a:cubicBezTo>
                  <a:pt x="122" y="85"/>
                  <a:pt x="122" y="85"/>
                  <a:pt x="123" y="85"/>
                </a:cubicBezTo>
                <a:cubicBezTo>
                  <a:pt x="123" y="84"/>
                  <a:pt x="120" y="84"/>
                  <a:pt x="120" y="85"/>
                </a:cubicBezTo>
                <a:close/>
                <a:moveTo>
                  <a:pt x="226" y="85"/>
                </a:moveTo>
                <a:cubicBezTo>
                  <a:pt x="228" y="85"/>
                  <a:pt x="228" y="86"/>
                  <a:pt x="230" y="85"/>
                </a:cubicBezTo>
                <a:cubicBezTo>
                  <a:pt x="230" y="84"/>
                  <a:pt x="227" y="84"/>
                  <a:pt x="226" y="85"/>
                </a:cubicBezTo>
                <a:close/>
                <a:moveTo>
                  <a:pt x="223" y="85"/>
                </a:moveTo>
                <a:cubicBezTo>
                  <a:pt x="223" y="84"/>
                  <a:pt x="220" y="85"/>
                  <a:pt x="220" y="85"/>
                </a:cubicBezTo>
                <a:cubicBezTo>
                  <a:pt x="221" y="85"/>
                  <a:pt x="221" y="85"/>
                  <a:pt x="223" y="85"/>
                </a:cubicBezTo>
                <a:close/>
                <a:moveTo>
                  <a:pt x="172" y="85"/>
                </a:moveTo>
                <a:cubicBezTo>
                  <a:pt x="173" y="86"/>
                  <a:pt x="174" y="86"/>
                  <a:pt x="175" y="85"/>
                </a:cubicBezTo>
                <a:cubicBezTo>
                  <a:pt x="174" y="85"/>
                  <a:pt x="173" y="84"/>
                  <a:pt x="172" y="85"/>
                </a:cubicBezTo>
                <a:close/>
                <a:moveTo>
                  <a:pt x="177" y="85"/>
                </a:moveTo>
                <a:cubicBezTo>
                  <a:pt x="178" y="85"/>
                  <a:pt x="176" y="85"/>
                  <a:pt x="176" y="85"/>
                </a:cubicBezTo>
                <a:cubicBezTo>
                  <a:pt x="176" y="85"/>
                  <a:pt x="177" y="85"/>
                  <a:pt x="177" y="85"/>
                </a:cubicBezTo>
                <a:close/>
                <a:moveTo>
                  <a:pt x="201" y="85"/>
                </a:moveTo>
                <a:cubicBezTo>
                  <a:pt x="201" y="85"/>
                  <a:pt x="205" y="86"/>
                  <a:pt x="204" y="85"/>
                </a:cubicBezTo>
                <a:cubicBezTo>
                  <a:pt x="203" y="86"/>
                  <a:pt x="201" y="84"/>
                  <a:pt x="201" y="85"/>
                </a:cubicBezTo>
                <a:close/>
                <a:moveTo>
                  <a:pt x="208" y="85"/>
                </a:moveTo>
                <a:cubicBezTo>
                  <a:pt x="208" y="84"/>
                  <a:pt x="205" y="85"/>
                  <a:pt x="204" y="85"/>
                </a:cubicBezTo>
                <a:cubicBezTo>
                  <a:pt x="204" y="86"/>
                  <a:pt x="207" y="85"/>
                  <a:pt x="208" y="85"/>
                </a:cubicBezTo>
                <a:close/>
                <a:moveTo>
                  <a:pt x="209" y="85"/>
                </a:moveTo>
                <a:cubicBezTo>
                  <a:pt x="209" y="85"/>
                  <a:pt x="209" y="86"/>
                  <a:pt x="209" y="86"/>
                </a:cubicBezTo>
                <a:cubicBezTo>
                  <a:pt x="210" y="86"/>
                  <a:pt x="210" y="85"/>
                  <a:pt x="211" y="85"/>
                </a:cubicBezTo>
                <a:cubicBezTo>
                  <a:pt x="211" y="85"/>
                  <a:pt x="211" y="85"/>
                  <a:pt x="211" y="85"/>
                </a:cubicBezTo>
                <a:cubicBezTo>
                  <a:pt x="210" y="85"/>
                  <a:pt x="210" y="85"/>
                  <a:pt x="209" y="85"/>
                </a:cubicBezTo>
                <a:close/>
                <a:moveTo>
                  <a:pt x="289" y="87"/>
                </a:moveTo>
                <a:cubicBezTo>
                  <a:pt x="290" y="87"/>
                  <a:pt x="290" y="86"/>
                  <a:pt x="290" y="86"/>
                </a:cubicBezTo>
                <a:cubicBezTo>
                  <a:pt x="290" y="86"/>
                  <a:pt x="290" y="85"/>
                  <a:pt x="289" y="86"/>
                </a:cubicBezTo>
                <a:cubicBezTo>
                  <a:pt x="291" y="86"/>
                  <a:pt x="288" y="86"/>
                  <a:pt x="289" y="87"/>
                </a:cubicBezTo>
                <a:close/>
                <a:moveTo>
                  <a:pt x="184" y="87"/>
                </a:moveTo>
                <a:cubicBezTo>
                  <a:pt x="183" y="87"/>
                  <a:pt x="183" y="87"/>
                  <a:pt x="182" y="87"/>
                </a:cubicBezTo>
                <a:cubicBezTo>
                  <a:pt x="181" y="88"/>
                  <a:pt x="184" y="88"/>
                  <a:pt x="184" y="87"/>
                </a:cubicBezTo>
                <a:close/>
                <a:moveTo>
                  <a:pt x="293" y="87"/>
                </a:moveTo>
                <a:cubicBezTo>
                  <a:pt x="293" y="87"/>
                  <a:pt x="293" y="87"/>
                  <a:pt x="292" y="87"/>
                </a:cubicBezTo>
                <a:cubicBezTo>
                  <a:pt x="292" y="88"/>
                  <a:pt x="293" y="88"/>
                  <a:pt x="293" y="88"/>
                </a:cubicBezTo>
                <a:cubicBezTo>
                  <a:pt x="293" y="88"/>
                  <a:pt x="294" y="88"/>
                  <a:pt x="293" y="87"/>
                </a:cubicBezTo>
                <a:close/>
                <a:moveTo>
                  <a:pt x="301" y="89"/>
                </a:moveTo>
                <a:cubicBezTo>
                  <a:pt x="301" y="88"/>
                  <a:pt x="302" y="88"/>
                  <a:pt x="302" y="87"/>
                </a:cubicBezTo>
                <a:cubicBezTo>
                  <a:pt x="300" y="88"/>
                  <a:pt x="299" y="88"/>
                  <a:pt x="297" y="87"/>
                </a:cubicBezTo>
                <a:cubicBezTo>
                  <a:pt x="297" y="89"/>
                  <a:pt x="295" y="88"/>
                  <a:pt x="294" y="87"/>
                </a:cubicBezTo>
                <a:cubicBezTo>
                  <a:pt x="295" y="90"/>
                  <a:pt x="300" y="87"/>
                  <a:pt x="301" y="89"/>
                </a:cubicBezTo>
                <a:close/>
                <a:moveTo>
                  <a:pt x="421" y="90"/>
                </a:moveTo>
                <a:cubicBezTo>
                  <a:pt x="422" y="90"/>
                  <a:pt x="426" y="91"/>
                  <a:pt x="426" y="89"/>
                </a:cubicBezTo>
                <a:cubicBezTo>
                  <a:pt x="425" y="90"/>
                  <a:pt x="423" y="89"/>
                  <a:pt x="421" y="90"/>
                </a:cubicBezTo>
                <a:close/>
                <a:moveTo>
                  <a:pt x="409" y="92"/>
                </a:moveTo>
                <a:cubicBezTo>
                  <a:pt x="411" y="90"/>
                  <a:pt x="418" y="92"/>
                  <a:pt x="419" y="90"/>
                </a:cubicBezTo>
                <a:cubicBezTo>
                  <a:pt x="420" y="90"/>
                  <a:pt x="420" y="90"/>
                  <a:pt x="419" y="90"/>
                </a:cubicBezTo>
                <a:cubicBezTo>
                  <a:pt x="411" y="91"/>
                  <a:pt x="406" y="90"/>
                  <a:pt x="399" y="92"/>
                </a:cubicBezTo>
                <a:cubicBezTo>
                  <a:pt x="401" y="92"/>
                  <a:pt x="406" y="92"/>
                  <a:pt x="409" y="92"/>
                </a:cubicBezTo>
                <a:close/>
              </a:path>
            </a:pathLst>
          </a:custGeom>
          <a:solidFill>
            <a:schemeClr val="tx1">
              <a:lumMod val="95000"/>
              <a:lumOff val="5000"/>
            </a:schemeClr>
          </a:solidFill>
          <a:ln>
            <a:noFill/>
          </a:ln>
        </p:spPr>
        <p:txBody>
          <a:bodyPr lIns="68580" tIns="34290" rIns="68580" bIns="34290" anchor="ctr" anchorCtr="1"/>
          <a:lstStyle/>
          <a:p>
            <a:endParaRPr lang="zh-CN" altLang="en-US"/>
          </a:p>
        </p:txBody>
      </p:sp>
      <p:sp>
        <p:nvSpPr>
          <p:cNvPr id="6" name="标题 9"/>
          <p:cNvSpPr>
            <a:spLocks noGrp="1"/>
          </p:cNvSpPr>
          <p:nvPr>
            <p:ph type="title"/>
          </p:nvPr>
        </p:nvSpPr>
        <p:spPr>
          <a:xfrm>
            <a:off x="5252720" y="194945"/>
            <a:ext cx="2299970" cy="450850"/>
          </a:xfrm>
        </p:spPr>
        <p:txBody>
          <a:bodyPr>
            <a:normAutofit/>
          </a:bodyPr>
          <a:lstStyle/>
          <a:p>
            <a:pPr algn="ctr" eaLnBrk="1" hangingPunct="1"/>
            <a:r>
              <a:rPr lang="zh-CN" altLang="en-US" sz="2700" dirty="0">
                <a:solidFill>
                  <a:schemeClr val="bg1"/>
                </a:solidFill>
                <a:latin typeface="李旭科书法" panose="02000603000000000000" pitchFamily="2" charset="-122"/>
                <a:ea typeface="李旭科书法" panose="02000603000000000000" pitchFamily="2" charset="-122"/>
              </a:rPr>
              <a:t>Masterpieces</a:t>
            </a:r>
            <a:endParaRPr lang="zh-CN" altLang="en-US" sz="2700" dirty="0">
              <a:solidFill>
                <a:schemeClr val="bg1"/>
              </a:solidFill>
              <a:latin typeface="李旭科书法" panose="02000603000000000000" pitchFamily="2" charset="-122"/>
              <a:ea typeface="李旭科书法" panose="02000603000000000000" pitchFamily="2" charset="-122"/>
            </a:endParaRPr>
          </a:p>
        </p:txBody>
      </p:sp>
      <p:sp>
        <p:nvSpPr>
          <p:cNvPr id="7" name="文本框 6"/>
          <p:cNvSpPr txBox="1"/>
          <p:nvPr/>
        </p:nvSpPr>
        <p:spPr>
          <a:xfrm>
            <a:off x="4192270" y="1706880"/>
            <a:ext cx="4684395" cy="1915160"/>
          </a:xfrm>
          <a:prstGeom prst="rect">
            <a:avLst/>
          </a:prstGeom>
          <a:noFill/>
        </p:spPr>
        <p:txBody>
          <a:bodyPr wrap="square" lIns="68580" tIns="34290" rIns="68580" bIns="34290" rtlCol="0">
            <a:spAutoFit/>
          </a:bodyPr>
          <a:lstStyle/>
          <a:p>
            <a:pPr algn="just"/>
            <a:r>
              <a:rPr lang="en-US" altLang="zh-CN" sz="2000" dirty="0">
                <a:latin typeface="Times New Roman" panose="02020603050405020304" charset="0"/>
                <a:ea typeface="李旭科书法" panose="02000603000000000000" pitchFamily="2" charset="-122"/>
                <a:cs typeface="Times New Roman" panose="02020603050405020304" charset="0"/>
              </a:rPr>
              <a:t>    In</a:t>
            </a:r>
            <a:r>
              <a:rPr lang="zh-CN" altLang="en-US" sz="2000" dirty="0">
                <a:latin typeface="Times New Roman" panose="02020603050405020304" charset="0"/>
                <a:ea typeface="李旭科书法" panose="02000603000000000000" pitchFamily="2" charset="-122"/>
                <a:cs typeface="Times New Roman" panose="02020603050405020304" charset="0"/>
              </a:rPr>
              <a:t> the opera </a:t>
            </a:r>
            <a:r>
              <a:rPr lang="zh-CN" altLang="en-US" sz="2000" i="1" dirty="0">
                <a:solidFill>
                  <a:srgbClr val="C00000"/>
                </a:solidFill>
                <a:latin typeface="Times New Roman" panose="02020603050405020304" charset="0"/>
                <a:ea typeface="李旭科书法" panose="02000603000000000000" pitchFamily="2" charset="-122"/>
                <a:cs typeface="Times New Roman" panose="02020603050405020304" charset="0"/>
              </a:rPr>
              <a:t>The Fairy Scattering Flowers</a:t>
            </a:r>
            <a:r>
              <a:rPr lang="zh-CN" altLang="en-US" sz="2000" dirty="0">
                <a:latin typeface="Times New Roman" panose="02020603050405020304" charset="0"/>
                <a:ea typeface="李旭科书法" panose="02000603000000000000" pitchFamily="2" charset="-122"/>
                <a:cs typeface="Times New Roman" panose="02020603050405020304" charset="0"/>
              </a:rPr>
              <a:t>《天女散花》, he designed a silk-ribbon dance based on ancient Buddhist grotto frescoes. With two colorful ribbons tied to his body, he danced with the elegance of a fairy flying in the sky.</a:t>
            </a:r>
            <a:endParaRPr lang="zh-CN" altLang="en-US" sz="2000" dirty="0">
              <a:latin typeface="Times New Roman" panose="02020603050405020304" charset="0"/>
              <a:ea typeface="李旭科书法" panose="02000603000000000000" pitchFamily="2" charset="-122"/>
              <a:cs typeface="Times New Roman" panose="02020603050405020304" charset="0"/>
            </a:endParaRPr>
          </a:p>
        </p:txBody>
      </p:sp>
      <p:pic>
        <p:nvPicPr>
          <p:cNvPr id="2" name="图片 1"/>
          <p:cNvPicPr>
            <a:picLocks noChangeAspect="1"/>
          </p:cNvPicPr>
          <p:nvPr/>
        </p:nvPicPr>
        <p:blipFill>
          <a:blip r:embed="rId1"/>
          <a:stretch>
            <a:fillRect/>
          </a:stretch>
        </p:blipFill>
        <p:spPr>
          <a:xfrm>
            <a:off x="325120" y="1510030"/>
            <a:ext cx="3598545" cy="257048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KSO_Shape"/>
          <p:cNvSpPr/>
          <p:nvPr/>
        </p:nvSpPr>
        <p:spPr bwMode="auto">
          <a:xfrm>
            <a:off x="323850" y="-5258"/>
            <a:ext cx="4457700" cy="841121"/>
          </a:xfrm>
          <a:custGeom>
            <a:avLst/>
            <a:gdLst>
              <a:gd name="T0" fmla="*/ 1630715 w 442"/>
              <a:gd name="T1" fmla="*/ 239911 h 96"/>
              <a:gd name="T2" fmla="*/ 1517471 w 442"/>
              <a:gd name="T3" fmla="*/ 367605 h 96"/>
              <a:gd name="T4" fmla="*/ 1166414 w 442"/>
              <a:gd name="T5" fmla="*/ 344388 h 96"/>
              <a:gd name="T6" fmla="*/ 1038071 w 442"/>
              <a:gd name="T7" fmla="*/ 344388 h 96"/>
              <a:gd name="T8" fmla="*/ 1068269 w 442"/>
              <a:gd name="T9" fmla="*/ 332780 h 96"/>
              <a:gd name="T10" fmla="*/ 890854 w 442"/>
              <a:gd name="T11" fmla="*/ 332780 h 96"/>
              <a:gd name="T12" fmla="*/ 751186 w 442"/>
              <a:gd name="T13" fmla="*/ 336649 h 96"/>
              <a:gd name="T14" fmla="*/ 637942 w 442"/>
              <a:gd name="T15" fmla="*/ 332780 h 96"/>
              <a:gd name="T16" fmla="*/ 135893 w 442"/>
              <a:gd name="T17" fmla="*/ 332780 h 96"/>
              <a:gd name="T18" fmla="*/ 279335 w 442"/>
              <a:gd name="T19" fmla="*/ 321171 h 96"/>
              <a:gd name="T20" fmla="*/ 430328 w 442"/>
              <a:gd name="T21" fmla="*/ 325041 h 96"/>
              <a:gd name="T22" fmla="*/ 513373 w 442"/>
              <a:gd name="T23" fmla="*/ 313432 h 96"/>
              <a:gd name="T24" fmla="*/ 237813 w 442"/>
              <a:gd name="T25" fmla="*/ 301823 h 96"/>
              <a:gd name="T26" fmla="*/ 434102 w 442"/>
              <a:gd name="T27" fmla="*/ 290215 h 96"/>
              <a:gd name="T28" fmla="*/ 434102 w 442"/>
              <a:gd name="T29" fmla="*/ 286345 h 96"/>
              <a:gd name="T30" fmla="*/ 332183 w 442"/>
              <a:gd name="T31" fmla="*/ 282476 h 96"/>
              <a:gd name="T32" fmla="*/ 513373 w 442"/>
              <a:gd name="T33" fmla="*/ 274737 h 96"/>
              <a:gd name="T34" fmla="*/ 475625 w 442"/>
              <a:gd name="T35" fmla="*/ 263128 h 96"/>
              <a:gd name="T36" fmla="*/ 237813 w 442"/>
              <a:gd name="T37" fmla="*/ 259259 h 96"/>
              <a:gd name="T38" fmla="*/ 211389 w 442"/>
              <a:gd name="T39" fmla="*/ 251520 h 96"/>
              <a:gd name="T40" fmla="*/ 135893 w 442"/>
              <a:gd name="T41" fmla="*/ 228302 h 96"/>
              <a:gd name="T42" fmla="*/ 105694 w 442"/>
              <a:gd name="T43" fmla="*/ 201216 h 96"/>
              <a:gd name="T44" fmla="*/ 305759 w 442"/>
              <a:gd name="T45" fmla="*/ 147042 h 96"/>
              <a:gd name="T46" fmla="*/ 162317 w 442"/>
              <a:gd name="T47" fmla="*/ 139303 h 96"/>
              <a:gd name="T48" fmla="*/ 475625 w 442"/>
              <a:gd name="T49" fmla="*/ 96738 h 96"/>
              <a:gd name="T50" fmla="*/ 275561 w 442"/>
              <a:gd name="T51" fmla="*/ 85130 h 96"/>
              <a:gd name="T52" fmla="*/ 736087 w 442"/>
              <a:gd name="T53" fmla="*/ 46434 h 96"/>
              <a:gd name="T54" fmla="*/ 1170189 w 442"/>
              <a:gd name="T55" fmla="*/ 34826 h 96"/>
              <a:gd name="T56" fmla="*/ 981449 w 442"/>
              <a:gd name="T57" fmla="*/ 23217 h 96"/>
              <a:gd name="T58" fmla="*/ 1041846 w 442"/>
              <a:gd name="T59" fmla="*/ 7739 h 96"/>
              <a:gd name="T60" fmla="*/ 1192838 w 442"/>
              <a:gd name="T61" fmla="*/ 11609 h 96"/>
              <a:gd name="T62" fmla="*/ 1041846 w 442"/>
              <a:gd name="T63" fmla="*/ 27087 h 96"/>
              <a:gd name="T64" fmla="*/ 551121 w 442"/>
              <a:gd name="T65" fmla="*/ 58043 h 96"/>
              <a:gd name="T66" fmla="*/ 343507 w 442"/>
              <a:gd name="T67" fmla="*/ 119955 h 96"/>
              <a:gd name="T68" fmla="*/ 173641 w 442"/>
              <a:gd name="T69" fmla="*/ 123825 h 96"/>
              <a:gd name="T70" fmla="*/ 196290 w 442"/>
              <a:gd name="T71" fmla="*/ 127695 h 96"/>
              <a:gd name="T72" fmla="*/ 203839 w 442"/>
              <a:gd name="T73" fmla="*/ 139303 h 96"/>
              <a:gd name="T74" fmla="*/ 354831 w 442"/>
              <a:gd name="T75" fmla="*/ 147042 h 96"/>
              <a:gd name="T76" fmla="*/ 324633 w 442"/>
              <a:gd name="T77" fmla="*/ 166390 h 96"/>
              <a:gd name="T78" fmla="*/ 230263 w 442"/>
              <a:gd name="T79" fmla="*/ 185738 h 96"/>
              <a:gd name="T80" fmla="*/ 222713 w 442"/>
              <a:gd name="T81" fmla="*/ 177998 h 96"/>
              <a:gd name="T82" fmla="*/ 1626940 w 442"/>
              <a:gd name="T83" fmla="*/ 177998 h 96"/>
              <a:gd name="T84" fmla="*/ 396354 w 442"/>
              <a:gd name="T85" fmla="*/ 205085 h 96"/>
              <a:gd name="T86" fmla="*/ 335957 w 442"/>
              <a:gd name="T87" fmla="*/ 216694 h 96"/>
              <a:gd name="T88" fmla="*/ 192515 w 442"/>
              <a:gd name="T89" fmla="*/ 232172 h 96"/>
              <a:gd name="T90" fmla="*/ 388805 w 442"/>
              <a:gd name="T91" fmla="*/ 228302 h 96"/>
              <a:gd name="T92" fmla="*/ 494499 w 442"/>
              <a:gd name="T93" fmla="*/ 220563 h 96"/>
              <a:gd name="T94" fmla="*/ 619068 w 442"/>
              <a:gd name="T95" fmla="*/ 216694 h 96"/>
              <a:gd name="T96" fmla="*/ 456751 w 442"/>
              <a:gd name="T97" fmla="*/ 212824 h 96"/>
              <a:gd name="T98" fmla="*/ 222713 w 442"/>
              <a:gd name="T99" fmla="*/ 208955 h 96"/>
              <a:gd name="T100" fmla="*/ 188740 w 442"/>
              <a:gd name="T101" fmla="*/ 216694 h 96"/>
              <a:gd name="T102" fmla="*/ 754961 w 442"/>
              <a:gd name="T103" fmla="*/ 212824 h 96"/>
              <a:gd name="T104" fmla="*/ 539797 w 442"/>
              <a:gd name="T105" fmla="*/ 232172 h 96"/>
              <a:gd name="T106" fmla="*/ 573770 w 442"/>
              <a:gd name="T107" fmla="*/ 220563 h 96"/>
              <a:gd name="T108" fmla="*/ 596419 w 442"/>
              <a:gd name="T109" fmla="*/ 228302 h 96"/>
              <a:gd name="T110" fmla="*/ 37748 w 442"/>
              <a:gd name="T111" fmla="*/ 251520 h 96"/>
              <a:gd name="T112" fmla="*/ 558671 w 442"/>
              <a:gd name="T113" fmla="*/ 282476 h 96"/>
              <a:gd name="T114" fmla="*/ 381255 w 442"/>
              <a:gd name="T115" fmla="*/ 301823 h 96"/>
              <a:gd name="T116" fmla="*/ 577545 w 442"/>
              <a:gd name="T117" fmla="*/ 317302 h 96"/>
              <a:gd name="T118" fmla="*/ 800258 w 442"/>
              <a:gd name="T119" fmla="*/ 321171 h 96"/>
              <a:gd name="T120" fmla="*/ 320858 w 442"/>
              <a:gd name="T121" fmla="*/ 328910 h 96"/>
              <a:gd name="T122" fmla="*/ 664365 w 442"/>
              <a:gd name="T123" fmla="*/ 328910 h 96"/>
              <a:gd name="T124" fmla="*/ 1121117 w 442"/>
              <a:gd name="T125" fmla="*/ 336649 h 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2" h="96">
                <a:moveTo>
                  <a:pt x="348" y="6"/>
                </a:moveTo>
                <a:cubicBezTo>
                  <a:pt x="349" y="5"/>
                  <a:pt x="348" y="5"/>
                  <a:pt x="348" y="5"/>
                </a:cubicBezTo>
                <a:cubicBezTo>
                  <a:pt x="354" y="5"/>
                  <a:pt x="362" y="5"/>
                  <a:pt x="366" y="7"/>
                </a:cubicBezTo>
                <a:cubicBezTo>
                  <a:pt x="367" y="8"/>
                  <a:pt x="367" y="7"/>
                  <a:pt x="367" y="7"/>
                </a:cubicBezTo>
                <a:cubicBezTo>
                  <a:pt x="368" y="7"/>
                  <a:pt x="370" y="7"/>
                  <a:pt x="370" y="8"/>
                </a:cubicBezTo>
                <a:cubicBezTo>
                  <a:pt x="371" y="8"/>
                  <a:pt x="371" y="7"/>
                  <a:pt x="372" y="7"/>
                </a:cubicBezTo>
                <a:cubicBezTo>
                  <a:pt x="373" y="8"/>
                  <a:pt x="373" y="8"/>
                  <a:pt x="374" y="7"/>
                </a:cubicBezTo>
                <a:cubicBezTo>
                  <a:pt x="378" y="7"/>
                  <a:pt x="384" y="9"/>
                  <a:pt x="388" y="9"/>
                </a:cubicBezTo>
                <a:cubicBezTo>
                  <a:pt x="400" y="10"/>
                  <a:pt x="412" y="10"/>
                  <a:pt x="422" y="13"/>
                </a:cubicBezTo>
                <a:cubicBezTo>
                  <a:pt x="422" y="14"/>
                  <a:pt x="421" y="15"/>
                  <a:pt x="421" y="16"/>
                </a:cubicBezTo>
                <a:cubicBezTo>
                  <a:pt x="421" y="17"/>
                  <a:pt x="422" y="17"/>
                  <a:pt x="423" y="16"/>
                </a:cubicBezTo>
                <a:cubicBezTo>
                  <a:pt x="422" y="18"/>
                  <a:pt x="424" y="19"/>
                  <a:pt x="422" y="21"/>
                </a:cubicBezTo>
                <a:cubicBezTo>
                  <a:pt x="423" y="22"/>
                  <a:pt x="426" y="22"/>
                  <a:pt x="428" y="22"/>
                </a:cubicBezTo>
                <a:cubicBezTo>
                  <a:pt x="428" y="23"/>
                  <a:pt x="428" y="23"/>
                  <a:pt x="427" y="23"/>
                </a:cubicBezTo>
                <a:cubicBezTo>
                  <a:pt x="428" y="24"/>
                  <a:pt x="429" y="24"/>
                  <a:pt x="430" y="24"/>
                </a:cubicBezTo>
                <a:cubicBezTo>
                  <a:pt x="429" y="26"/>
                  <a:pt x="430" y="26"/>
                  <a:pt x="431" y="26"/>
                </a:cubicBezTo>
                <a:cubicBezTo>
                  <a:pt x="431" y="27"/>
                  <a:pt x="431" y="27"/>
                  <a:pt x="432" y="27"/>
                </a:cubicBezTo>
                <a:cubicBezTo>
                  <a:pt x="432" y="28"/>
                  <a:pt x="431" y="28"/>
                  <a:pt x="431" y="29"/>
                </a:cubicBezTo>
                <a:cubicBezTo>
                  <a:pt x="431" y="30"/>
                  <a:pt x="432" y="30"/>
                  <a:pt x="433" y="31"/>
                </a:cubicBezTo>
                <a:cubicBezTo>
                  <a:pt x="432" y="32"/>
                  <a:pt x="433" y="32"/>
                  <a:pt x="434" y="33"/>
                </a:cubicBezTo>
                <a:cubicBezTo>
                  <a:pt x="431" y="35"/>
                  <a:pt x="435" y="37"/>
                  <a:pt x="436" y="38"/>
                </a:cubicBezTo>
                <a:cubicBezTo>
                  <a:pt x="437" y="40"/>
                  <a:pt x="435" y="41"/>
                  <a:pt x="435" y="43"/>
                </a:cubicBezTo>
                <a:cubicBezTo>
                  <a:pt x="435" y="46"/>
                  <a:pt x="438" y="46"/>
                  <a:pt x="439" y="49"/>
                </a:cubicBezTo>
                <a:cubicBezTo>
                  <a:pt x="437" y="49"/>
                  <a:pt x="439" y="52"/>
                  <a:pt x="436" y="52"/>
                </a:cubicBezTo>
                <a:cubicBezTo>
                  <a:pt x="436" y="54"/>
                  <a:pt x="437" y="54"/>
                  <a:pt x="436" y="56"/>
                </a:cubicBezTo>
                <a:cubicBezTo>
                  <a:pt x="433" y="55"/>
                  <a:pt x="433" y="60"/>
                  <a:pt x="432" y="62"/>
                </a:cubicBezTo>
                <a:cubicBezTo>
                  <a:pt x="430" y="61"/>
                  <a:pt x="429" y="62"/>
                  <a:pt x="428" y="62"/>
                </a:cubicBezTo>
                <a:cubicBezTo>
                  <a:pt x="428" y="67"/>
                  <a:pt x="433" y="68"/>
                  <a:pt x="437" y="66"/>
                </a:cubicBezTo>
                <a:cubicBezTo>
                  <a:pt x="437" y="65"/>
                  <a:pt x="437" y="64"/>
                  <a:pt x="437" y="64"/>
                </a:cubicBezTo>
                <a:cubicBezTo>
                  <a:pt x="437" y="63"/>
                  <a:pt x="438" y="65"/>
                  <a:pt x="438" y="65"/>
                </a:cubicBezTo>
                <a:cubicBezTo>
                  <a:pt x="438" y="67"/>
                  <a:pt x="441" y="68"/>
                  <a:pt x="441" y="70"/>
                </a:cubicBezTo>
                <a:cubicBezTo>
                  <a:pt x="441" y="70"/>
                  <a:pt x="440" y="71"/>
                  <a:pt x="441" y="71"/>
                </a:cubicBezTo>
                <a:cubicBezTo>
                  <a:pt x="441" y="72"/>
                  <a:pt x="441" y="73"/>
                  <a:pt x="439" y="74"/>
                </a:cubicBezTo>
                <a:cubicBezTo>
                  <a:pt x="440" y="74"/>
                  <a:pt x="441" y="75"/>
                  <a:pt x="441" y="76"/>
                </a:cubicBezTo>
                <a:cubicBezTo>
                  <a:pt x="440" y="76"/>
                  <a:pt x="441" y="78"/>
                  <a:pt x="442" y="78"/>
                </a:cubicBezTo>
                <a:cubicBezTo>
                  <a:pt x="440" y="78"/>
                  <a:pt x="441" y="79"/>
                  <a:pt x="439" y="79"/>
                </a:cubicBezTo>
                <a:cubicBezTo>
                  <a:pt x="439" y="80"/>
                  <a:pt x="440" y="80"/>
                  <a:pt x="440" y="81"/>
                </a:cubicBezTo>
                <a:cubicBezTo>
                  <a:pt x="439" y="81"/>
                  <a:pt x="439" y="81"/>
                  <a:pt x="439" y="82"/>
                </a:cubicBezTo>
                <a:cubicBezTo>
                  <a:pt x="439" y="82"/>
                  <a:pt x="440" y="82"/>
                  <a:pt x="441" y="83"/>
                </a:cubicBezTo>
                <a:cubicBezTo>
                  <a:pt x="440" y="84"/>
                  <a:pt x="437" y="82"/>
                  <a:pt x="437" y="85"/>
                </a:cubicBezTo>
                <a:cubicBezTo>
                  <a:pt x="437" y="85"/>
                  <a:pt x="439" y="85"/>
                  <a:pt x="439" y="85"/>
                </a:cubicBezTo>
                <a:cubicBezTo>
                  <a:pt x="439" y="86"/>
                  <a:pt x="438" y="87"/>
                  <a:pt x="438" y="87"/>
                </a:cubicBezTo>
                <a:cubicBezTo>
                  <a:pt x="438" y="88"/>
                  <a:pt x="437" y="87"/>
                  <a:pt x="437" y="88"/>
                </a:cubicBezTo>
                <a:cubicBezTo>
                  <a:pt x="437" y="88"/>
                  <a:pt x="437" y="88"/>
                  <a:pt x="438" y="88"/>
                </a:cubicBezTo>
                <a:cubicBezTo>
                  <a:pt x="437" y="89"/>
                  <a:pt x="435" y="89"/>
                  <a:pt x="434" y="89"/>
                </a:cubicBezTo>
                <a:cubicBezTo>
                  <a:pt x="434" y="90"/>
                  <a:pt x="435" y="90"/>
                  <a:pt x="435" y="90"/>
                </a:cubicBezTo>
                <a:cubicBezTo>
                  <a:pt x="434" y="92"/>
                  <a:pt x="433" y="93"/>
                  <a:pt x="432" y="94"/>
                </a:cubicBezTo>
                <a:cubicBezTo>
                  <a:pt x="431" y="95"/>
                  <a:pt x="433" y="94"/>
                  <a:pt x="433" y="95"/>
                </a:cubicBezTo>
                <a:cubicBezTo>
                  <a:pt x="424" y="95"/>
                  <a:pt x="416" y="96"/>
                  <a:pt x="409" y="94"/>
                </a:cubicBezTo>
                <a:cubicBezTo>
                  <a:pt x="408" y="95"/>
                  <a:pt x="407" y="95"/>
                  <a:pt x="405" y="95"/>
                </a:cubicBezTo>
                <a:cubicBezTo>
                  <a:pt x="405" y="95"/>
                  <a:pt x="406" y="95"/>
                  <a:pt x="406" y="94"/>
                </a:cubicBezTo>
                <a:cubicBezTo>
                  <a:pt x="405" y="95"/>
                  <a:pt x="404" y="95"/>
                  <a:pt x="402" y="95"/>
                </a:cubicBezTo>
                <a:cubicBezTo>
                  <a:pt x="402" y="93"/>
                  <a:pt x="397" y="94"/>
                  <a:pt x="395" y="93"/>
                </a:cubicBezTo>
                <a:cubicBezTo>
                  <a:pt x="396" y="93"/>
                  <a:pt x="397" y="93"/>
                  <a:pt x="397" y="93"/>
                </a:cubicBezTo>
                <a:cubicBezTo>
                  <a:pt x="398" y="92"/>
                  <a:pt x="395" y="93"/>
                  <a:pt x="396" y="92"/>
                </a:cubicBezTo>
                <a:cubicBezTo>
                  <a:pt x="397" y="92"/>
                  <a:pt x="397" y="92"/>
                  <a:pt x="398" y="92"/>
                </a:cubicBezTo>
                <a:cubicBezTo>
                  <a:pt x="382" y="91"/>
                  <a:pt x="366" y="90"/>
                  <a:pt x="351" y="89"/>
                </a:cubicBezTo>
                <a:cubicBezTo>
                  <a:pt x="354" y="91"/>
                  <a:pt x="355" y="89"/>
                  <a:pt x="357" y="91"/>
                </a:cubicBezTo>
                <a:cubicBezTo>
                  <a:pt x="358" y="90"/>
                  <a:pt x="359" y="90"/>
                  <a:pt x="361" y="91"/>
                </a:cubicBezTo>
                <a:cubicBezTo>
                  <a:pt x="355" y="91"/>
                  <a:pt x="350" y="90"/>
                  <a:pt x="346" y="90"/>
                </a:cubicBezTo>
                <a:cubicBezTo>
                  <a:pt x="347" y="90"/>
                  <a:pt x="347" y="90"/>
                  <a:pt x="347" y="90"/>
                </a:cubicBezTo>
                <a:cubicBezTo>
                  <a:pt x="346" y="89"/>
                  <a:pt x="346" y="90"/>
                  <a:pt x="345" y="90"/>
                </a:cubicBezTo>
                <a:cubicBezTo>
                  <a:pt x="345" y="90"/>
                  <a:pt x="346" y="90"/>
                  <a:pt x="345" y="89"/>
                </a:cubicBezTo>
                <a:cubicBezTo>
                  <a:pt x="342" y="89"/>
                  <a:pt x="341" y="88"/>
                  <a:pt x="338" y="88"/>
                </a:cubicBezTo>
                <a:cubicBezTo>
                  <a:pt x="338" y="88"/>
                  <a:pt x="338" y="88"/>
                  <a:pt x="338" y="88"/>
                </a:cubicBezTo>
                <a:cubicBezTo>
                  <a:pt x="337" y="88"/>
                  <a:pt x="335" y="87"/>
                  <a:pt x="336" y="88"/>
                </a:cubicBezTo>
                <a:cubicBezTo>
                  <a:pt x="335" y="87"/>
                  <a:pt x="334" y="87"/>
                  <a:pt x="333" y="88"/>
                </a:cubicBezTo>
                <a:cubicBezTo>
                  <a:pt x="333" y="88"/>
                  <a:pt x="332" y="88"/>
                  <a:pt x="332" y="87"/>
                </a:cubicBezTo>
                <a:cubicBezTo>
                  <a:pt x="331" y="88"/>
                  <a:pt x="330" y="87"/>
                  <a:pt x="329" y="88"/>
                </a:cubicBezTo>
                <a:cubicBezTo>
                  <a:pt x="328" y="88"/>
                  <a:pt x="329" y="88"/>
                  <a:pt x="329" y="87"/>
                </a:cubicBezTo>
                <a:cubicBezTo>
                  <a:pt x="328" y="87"/>
                  <a:pt x="328" y="88"/>
                  <a:pt x="328" y="88"/>
                </a:cubicBezTo>
                <a:cubicBezTo>
                  <a:pt x="329" y="89"/>
                  <a:pt x="326" y="87"/>
                  <a:pt x="325" y="88"/>
                </a:cubicBezTo>
                <a:cubicBezTo>
                  <a:pt x="325" y="88"/>
                  <a:pt x="324" y="87"/>
                  <a:pt x="325" y="87"/>
                </a:cubicBezTo>
                <a:cubicBezTo>
                  <a:pt x="324" y="87"/>
                  <a:pt x="323" y="88"/>
                  <a:pt x="324" y="88"/>
                </a:cubicBezTo>
                <a:cubicBezTo>
                  <a:pt x="320" y="87"/>
                  <a:pt x="312" y="87"/>
                  <a:pt x="308" y="88"/>
                </a:cubicBezTo>
                <a:cubicBezTo>
                  <a:pt x="307" y="86"/>
                  <a:pt x="305" y="88"/>
                  <a:pt x="304" y="87"/>
                </a:cubicBezTo>
                <a:cubicBezTo>
                  <a:pt x="304" y="88"/>
                  <a:pt x="303" y="88"/>
                  <a:pt x="303" y="88"/>
                </a:cubicBezTo>
                <a:cubicBezTo>
                  <a:pt x="304" y="89"/>
                  <a:pt x="308" y="87"/>
                  <a:pt x="309" y="89"/>
                </a:cubicBezTo>
                <a:cubicBezTo>
                  <a:pt x="312" y="87"/>
                  <a:pt x="318" y="89"/>
                  <a:pt x="321" y="88"/>
                </a:cubicBezTo>
                <a:cubicBezTo>
                  <a:pt x="323" y="89"/>
                  <a:pt x="319" y="90"/>
                  <a:pt x="319" y="89"/>
                </a:cubicBezTo>
                <a:cubicBezTo>
                  <a:pt x="318" y="89"/>
                  <a:pt x="318" y="89"/>
                  <a:pt x="316" y="89"/>
                </a:cubicBezTo>
                <a:cubicBezTo>
                  <a:pt x="316" y="90"/>
                  <a:pt x="317" y="89"/>
                  <a:pt x="317" y="90"/>
                </a:cubicBezTo>
                <a:cubicBezTo>
                  <a:pt x="317" y="90"/>
                  <a:pt x="316" y="89"/>
                  <a:pt x="314" y="90"/>
                </a:cubicBezTo>
                <a:cubicBezTo>
                  <a:pt x="314" y="90"/>
                  <a:pt x="315" y="90"/>
                  <a:pt x="315" y="90"/>
                </a:cubicBezTo>
                <a:cubicBezTo>
                  <a:pt x="311" y="88"/>
                  <a:pt x="309" y="90"/>
                  <a:pt x="305" y="89"/>
                </a:cubicBezTo>
                <a:cubicBezTo>
                  <a:pt x="305" y="90"/>
                  <a:pt x="305" y="90"/>
                  <a:pt x="305" y="90"/>
                </a:cubicBezTo>
                <a:cubicBezTo>
                  <a:pt x="306" y="90"/>
                  <a:pt x="304" y="90"/>
                  <a:pt x="304" y="90"/>
                </a:cubicBezTo>
                <a:cubicBezTo>
                  <a:pt x="305" y="88"/>
                  <a:pt x="302" y="90"/>
                  <a:pt x="299" y="89"/>
                </a:cubicBezTo>
                <a:cubicBezTo>
                  <a:pt x="300" y="90"/>
                  <a:pt x="300" y="90"/>
                  <a:pt x="298" y="90"/>
                </a:cubicBezTo>
                <a:cubicBezTo>
                  <a:pt x="299" y="90"/>
                  <a:pt x="299" y="90"/>
                  <a:pt x="299" y="89"/>
                </a:cubicBezTo>
                <a:cubicBezTo>
                  <a:pt x="296" y="89"/>
                  <a:pt x="292" y="89"/>
                  <a:pt x="288" y="89"/>
                </a:cubicBezTo>
                <a:cubicBezTo>
                  <a:pt x="289" y="88"/>
                  <a:pt x="288" y="88"/>
                  <a:pt x="290" y="88"/>
                </a:cubicBezTo>
                <a:cubicBezTo>
                  <a:pt x="288" y="87"/>
                  <a:pt x="286" y="90"/>
                  <a:pt x="283" y="89"/>
                </a:cubicBezTo>
                <a:cubicBezTo>
                  <a:pt x="282" y="89"/>
                  <a:pt x="284" y="89"/>
                  <a:pt x="285" y="89"/>
                </a:cubicBezTo>
                <a:cubicBezTo>
                  <a:pt x="285" y="88"/>
                  <a:pt x="285" y="88"/>
                  <a:pt x="284" y="88"/>
                </a:cubicBezTo>
                <a:cubicBezTo>
                  <a:pt x="284" y="88"/>
                  <a:pt x="285" y="89"/>
                  <a:pt x="283" y="89"/>
                </a:cubicBezTo>
                <a:cubicBezTo>
                  <a:pt x="284" y="88"/>
                  <a:pt x="282" y="88"/>
                  <a:pt x="281" y="88"/>
                </a:cubicBezTo>
                <a:cubicBezTo>
                  <a:pt x="281" y="89"/>
                  <a:pt x="282" y="88"/>
                  <a:pt x="283" y="88"/>
                </a:cubicBezTo>
                <a:cubicBezTo>
                  <a:pt x="283" y="89"/>
                  <a:pt x="281" y="89"/>
                  <a:pt x="281" y="89"/>
                </a:cubicBezTo>
                <a:cubicBezTo>
                  <a:pt x="279" y="89"/>
                  <a:pt x="279" y="89"/>
                  <a:pt x="279" y="89"/>
                </a:cubicBezTo>
                <a:cubicBezTo>
                  <a:pt x="279" y="88"/>
                  <a:pt x="280" y="89"/>
                  <a:pt x="280" y="88"/>
                </a:cubicBezTo>
                <a:cubicBezTo>
                  <a:pt x="279" y="87"/>
                  <a:pt x="279" y="88"/>
                  <a:pt x="277" y="88"/>
                </a:cubicBezTo>
                <a:cubicBezTo>
                  <a:pt x="279" y="89"/>
                  <a:pt x="277" y="89"/>
                  <a:pt x="277" y="88"/>
                </a:cubicBezTo>
                <a:cubicBezTo>
                  <a:pt x="277" y="88"/>
                  <a:pt x="276" y="89"/>
                  <a:pt x="275" y="89"/>
                </a:cubicBezTo>
                <a:cubicBezTo>
                  <a:pt x="275" y="88"/>
                  <a:pt x="275" y="89"/>
                  <a:pt x="275" y="88"/>
                </a:cubicBezTo>
                <a:cubicBezTo>
                  <a:pt x="275" y="88"/>
                  <a:pt x="274" y="89"/>
                  <a:pt x="274" y="89"/>
                </a:cubicBezTo>
                <a:cubicBezTo>
                  <a:pt x="273" y="89"/>
                  <a:pt x="274" y="89"/>
                  <a:pt x="274" y="88"/>
                </a:cubicBezTo>
                <a:cubicBezTo>
                  <a:pt x="272" y="88"/>
                  <a:pt x="268" y="88"/>
                  <a:pt x="265" y="88"/>
                </a:cubicBezTo>
                <a:cubicBezTo>
                  <a:pt x="265" y="89"/>
                  <a:pt x="265" y="89"/>
                  <a:pt x="266" y="89"/>
                </a:cubicBezTo>
                <a:cubicBezTo>
                  <a:pt x="265" y="90"/>
                  <a:pt x="265" y="88"/>
                  <a:pt x="264" y="88"/>
                </a:cubicBezTo>
                <a:cubicBezTo>
                  <a:pt x="264" y="88"/>
                  <a:pt x="265" y="89"/>
                  <a:pt x="264" y="89"/>
                </a:cubicBezTo>
                <a:cubicBezTo>
                  <a:pt x="262" y="89"/>
                  <a:pt x="265" y="89"/>
                  <a:pt x="264" y="88"/>
                </a:cubicBezTo>
                <a:cubicBezTo>
                  <a:pt x="263" y="89"/>
                  <a:pt x="261" y="88"/>
                  <a:pt x="261" y="89"/>
                </a:cubicBezTo>
                <a:cubicBezTo>
                  <a:pt x="260" y="89"/>
                  <a:pt x="261" y="89"/>
                  <a:pt x="261" y="88"/>
                </a:cubicBezTo>
                <a:cubicBezTo>
                  <a:pt x="259" y="89"/>
                  <a:pt x="259" y="88"/>
                  <a:pt x="257" y="88"/>
                </a:cubicBezTo>
                <a:cubicBezTo>
                  <a:pt x="257" y="89"/>
                  <a:pt x="257" y="89"/>
                  <a:pt x="256" y="89"/>
                </a:cubicBezTo>
                <a:cubicBezTo>
                  <a:pt x="256" y="89"/>
                  <a:pt x="257" y="88"/>
                  <a:pt x="256" y="88"/>
                </a:cubicBezTo>
                <a:cubicBezTo>
                  <a:pt x="255" y="88"/>
                  <a:pt x="255" y="89"/>
                  <a:pt x="253" y="88"/>
                </a:cubicBezTo>
                <a:cubicBezTo>
                  <a:pt x="253" y="88"/>
                  <a:pt x="253" y="89"/>
                  <a:pt x="254" y="89"/>
                </a:cubicBezTo>
                <a:cubicBezTo>
                  <a:pt x="254" y="89"/>
                  <a:pt x="252" y="89"/>
                  <a:pt x="253" y="88"/>
                </a:cubicBezTo>
                <a:cubicBezTo>
                  <a:pt x="251" y="88"/>
                  <a:pt x="252" y="89"/>
                  <a:pt x="250" y="89"/>
                </a:cubicBezTo>
                <a:cubicBezTo>
                  <a:pt x="249" y="89"/>
                  <a:pt x="251" y="90"/>
                  <a:pt x="250" y="89"/>
                </a:cubicBezTo>
                <a:cubicBezTo>
                  <a:pt x="250" y="88"/>
                  <a:pt x="248" y="88"/>
                  <a:pt x="248" y="89"/>
                </a:cubicBezTo>
                <a:cubicBezTo>
                  <a:pt x="248" y="89"/>
                  <a:pt x="248" y="89"/>
                  <a:pt x="247" y="88"/>
                </a:cubicBezTo>
                <a:cubicBezTo>
                  <a:pt x="246" y="88"/>
                  <a:pt x="247" y="90"/>
                  <a:pt x="246" y="89"/>
                </a:cubicBezTo>
                <a:cubicBezTo>
                  <a:pt x="246" y="89"/>
                  <a:pt x="247" y="89"/>
                  <a:pt x="247" y="89"/>
                </a:cubicBezTo>
                <a:cubicBezTo>
                  <a:pt x="245" y="89"/>
                  <a:pt x="243" y="88"/>
                  <a:pt x="243" y="89"/>
                </a:cubicBezTo>
                <a:cubicBezTo>
                  <a:pt x="242" y="90"/>
                  <a:pt x="242" y="88"/>
                  <a:pt x="241" y="88"/>
                </a:cubicBezTo>
                <a:cubicBezTo>
                  <a:pt x="249" y="88"/>
                  <a:pt x="256" y="87"/>
                  <a:pt x="264" y="87"/>
                </a:cubicBezTo>
                <a:cubicBezTo>
                  <a:pt x="271" y="87"/>
                  <a:pt x="278" y="88"/>
                  <a:pt x="283" y="86"/>
                </a:cubicBezTo>
                <a:cubicBezTo>
                  <a:pt x="283" y="86"/>
                  <a:pt x="281" y="87"/>
                  <a:pt x="281" y="86"/>
                </a:cubicBezTo>
                <a:cubicBezTo>
                  <a:pt x="280" y="86"/>
                  <a:pt x="279" y="87"/>
                  <a:pt x="278" y="85"/>
                </a:cubicBezTo>
                <a:cubicBezTo>
                  <a:pt x="278" y="86"/>
                  <a:pt x="278" y="86"/>
                  <a:pt x="278" y="86"/>
                </a:cubicBezTo>
                <a:cubicBezTo>
                  <a:pt x="277" y="86"/>
                  <a:pt x="274" y="87"/>
                  <a:pt x="275" y="85"/>
                </a:cubicBezTo>
                <a:cubicBezTo>
                  <a:pt x="274" y="86"/>
                  <a:pt x="273" y="86"/>
                  <a:pt x="271" y="86"/>
                </a:cubicBezTo>
                <a:cubicBezTo>
                  <a:pt x="271" y="85"/>
                  <a:pt x="272" y="86"/>
                  <a:pt x="272" y="86"/>
                </a:cubicBezTo>
                <a:cubicBezTo>
                  <a:pt x="272" y="85"/>
                  <a:pt x="270" y="86"/>
                  <a:pt x="270" y="85"/>
                </a:cubicBezTo>
                <a:cubicBezTo>
                  <a:pt x="271" y="86"/>
                  <a:pt x="269" y="86"/>
                  <a:pt x="269" y="86"/>
                </a:cubicBezTo>
                <a:cubicBezTo>
                  <a:pt x="268" y="86"/>
                  <a:pt x="268" y="85"/>
                  <a:pt x="267" y="86"/>
                </a:cubicBezTo>
                <a:cubicBezTo>
                  <a:pt x="268" y="86"/>
                  <a:pt x="264" y="87"/>
                  <a:pt x="263" y="85"/>
                </a:cubicBezTo>
                <a:cubicBezTo>
                  <a:pt x="262" y="85"/>
                  <a:pt x="263" y="86"/>
                  <a:pt x="262" y="86"/>
                </a:cubicBezTo>
                <a:cubicBezTo>
                  <a:pt x="260" y="84"/>
                  <a:pt x="258" y="87"/>
                  <a:pt x="255" y="86"/>
                </a:cubicBezTo>
                <a:cubicBezTo>
                  <a:pt x="255" y="86"/>
                  <a:pt x="255" y="86"/>
                  <a:pt x="256" y="86"/>
                </a:cubicBezTo>
                <a:cubicBezTo>
                  <a:pt x="255" y="87"/>
                  <a:pt x="255" y="86"/>
                  <a:pt x="253" y="86"/>
                </a:cubicBezTo>
                <a:cubicBezTo>
                  <a:pt x="253" y="87"/>
                  <a:pt x="252" y="86"/>
                  <a:pt x="252" y="86"/>
                </a:cubicBezTo>
                <a:cubicBezTo>
                  <a:pt x="251" y="86"/>
                  <a:pt x="252" y="86"/>
                  <a:pt x="252" y="86"/>
                </a:cubicBezTo>
                <a:cubicBezTo>
                  <a:pt x="251" y="86"/>
                  <a:pt x="251" y="86"/>
                  <a:pt x="250" y="86"/>
                </a:cubicBezTo>
                <a:cubicBezTo>
                  <a:pt x="251" y="86"/>
                  <a:pt x="251" y="86"/>
                  <a:pt x="251" y="86"/>
                </a:cubicBezTo>
                <a:cubicBezTo>
                  <a:pt x="248" y="86"/>
                  <a:pt x="246" y="87"/>
                  <a:pt x="242" y="86"/>
                </a:cubicBezTo>
                <a:cubicBezTo>
                  <a:pt x="243" y="86"/>
                  <a:pt x="243" y="86"/>
                  <a:pt x="243" y="86"/>
                </a:cubicBezTo>
                <a:cubicBezTo>
                  <a:pt x="242" y="87"/>
                  <a:pt x="242" y="87"/>
                  <a:pt x="242" y="86"/>
                </a:cubicBezTo>
                <a:cubicBezTo>
                  <a:pt x="241" y="86"/>
                  <a:pt x="240" y="86"/>
                  <a:pt x="240" y="87"/>
                </a:cubicBezTo>
                <a:cubicBezTo>
                  <a:pt x="239" y="87"/>
                  <a:pt x="239" y="85"/>
                  <a:pt x="238" y="86"/>
                </a:cubicBezTo>
                <a:cubicBezTo>
                  <a:pt x="238" y="87"/>
                  <a:pt x="239" y="86"/>
                  <a:pt x="239" y="86"/>
                </a:cubicBezTo>
                <a:cubicBezTo>
                  <a:pt x="239" y="87"/>
                  <a:pt x="236" y="87"/>
                  <a:pt x="238" y="86"/>
                </a:cubicBezTo>
                <a:cubicBezTo>
                  <a:pt x="237" y="86"/>
                  <a:pt x="237" y="86"/>
                  <a:pt x="236" y="86"/>
                </a:cubicBezTo>
                <a:cubicBezTo>
                  <a:pt x="236" y="87"/>
                  <a:pt x="237" y="86"/>
                  <a:pt x="237" y="87"/>
                </a:cubicBezTo>
                <a:cubicBezTo>
                  <a:pt x="236" y="87"/>
                  <a:pt x="236" y="87"/>
                  <a:pt x="235" y="86"/>
                </a:cubicBezTo>
                <a:cubicBezTo>
                  <a:pt x="235" y="87"/>
                  <a:pt x="234" y="86"/>
                  <a:pt x="233" y="87"/>
                </a:cubicBezTo>
                <a:cubicBezTo>
                  <a:pt x="233" y="86"/>
                  <a:pt x="233" y="87"/>
                  <a:pt x="233" y="86"/>
                </a:cubicBezTo>
                <a:cubicBezTo>
                  <a:pt x="232" y="86"/>
                  <a:pt x="231" y="86"/>
                  <a:pt x="229" y="86"/>
                </a:cubicBezTo>
                <a:cubicBezTo>
                  <a:pt x="230" y="87"/>
                  <a:pt x="229" y="88"/>
                  <a:pt x="228" y="86"/>
                </a:cubicBezTo>
                <a:cubicBezTo>
                  <a:pt x="227" y="87"/>
                  <a:pt x="227" y="86"/>
                  <a:pt x="226" y="86"/>
                </a:cubicBezTo>
                <a:cubicBezTo>
                  <a:pt x="226" y="87"/>
                  <a:pt x="226" y="87"/>
                  <a:pt x="226" y="87"/>
                </a:cubicBezTo>
                <a:cubicBezTo>
                  <a:pt x="226" y="87"/>
                  <a:pt x="225" y="87"/>
                  <a:pt x="225" y="86"/>
                </a:cubicBezTo>
                <a:cubicBezTo>
                  <a:pt x="221" y="86"/>
                  <a:pt x="218" y="86"/>
                  <a:pt x="215" y="86"/>
                </a:cubicBezTo>
                <a:cubicBezTo>
                  <a:pt x="214" y="86"/>
                  <a:pt x="216" y="86"/>
                  <a:pt x="215" y="85"/>
                </a:cubicBezTo>
                <a:cubicBezTo>
                  <a:pt x="213" y="88"/>
                  <a:pt x="210" y="86"/>
                  <a:pt x="208" y="87"/>
                </a:cubicBezTo>
                <a:cubicBezTo>
                  <a:pt x="207" y="86"/>
                  <a:pt x="206" y="88"/>
                  <a:pt x="205" y="87"/>
                </a:cubicBezTo>
                <a:cubicBezTo>
                  <a:pt x="204" y="86"/>
                  <a:pt x="206" y="87"/>
                  <a:pt x="206" y="87"/>
                </a:cubicBezTo>
                <a:cubicBezTo>
                  <a:pt x="205" y="86"/>
                  <a:pt x="204" y="87"/>
                  <a:pt x="203" y="86"/>
                </a:cubicBezTo>
                <a:cubicBezTo>
                  <a:pt x="203" y="86"/>
                  <a:pt x="203" y="87"/>
                  <a:pt x="204" y="87"/>
                </a:cubicBezTo>
                <a:cubicBezTo>
                  <a:pt x="203" y="88"/>
                  <a:pt x="202" y="87"/>
                  <a:pt x="202" y="88"/>
                </a:cubicBezTo>
                <a:cubicBezTo>
                  <a:pt x="202" y="87"/>
                  <a:pt x="201" y="87"/>
                  <a:pt x="203" y="87"/>
                </a:cubicBezTo>
                <a:cubicBezTo>
                  <a:pt x="203" y="86"/>
                  <a:pt x="202" y="87"/>
                  <a:pt x="201" y="86"/>
                </a:cubicBezTo>
                <a:cubicBezTo>
                  <a:pt x="201" y="87"/>
                  <a:pt x="202" y="87"/>
                  <a:pt x="201" y="87"/>
                </a:cubicBezTo>
                <a:cubicBezTo>
                  <a:pt x="201" y="87"/>
                  <a:pt x="201" y="87"/>
                  <a:pt x="201" y="86"/>
                </a:cubicBezTo>
                <a:cubicBezTo>
                  <a:pt x="200" y="86"/>
                  <a:pt x="200" y="87"/>
                  <a:pt x="199" y="87"/>
                </a:cubicBezTo>
                <a:cubicBezTo>
                  <a:pt x="199" y="87"/>
                  <a:pt x="201" y="87"/>
                  <a:pt x="200" y="88"/>
                </a:cubicBezTo>
                <a:cubicBezTo>
                  <a:pt x="199" y="88"/>
                  <a:pt x="199" y="87"/>
                  <a:pt x="199" y="86"/>
                </a:cubicBezTo>
                <a:cubicBezTo>
                  <a:pt x="199" y="86"/>
                  <a:pt x="198" y="86"/>
                  <a:pt x="198" y="86"/>
                </a:cubicBezTo>
                <a:cubicBezTo>
                  <a:pt x="198" y="87"/>
                  <a:pt x="199" y="87"/>
                  <a:pt x="199" y="87"/>
                </a:cubicBezTo>
                <a:cubicBezTo>
                  <a:pt x="199" y="88"/>
                  <a:pt x="198" y="88"/>
                  <a:pt x="197" y="88"/>
                </a:cubicBezTo>
                <a:cubicBezTo>
                  <a:pt x="197" y="88"/>
                  <a:pt x="198" y="88"/>
                  <a:pt x="198" y="87"/>
                </a:cubicBezTo>
                <a:cubicBezTo>
                  <a:pt x="197" y="88"/>
                  <a:pt x="195" y="88"/>
                  <a:pt x="195" y="87"/>
                </a:cubicBezTo>
                <a:cubicBezTo>
                  <a:pt x="194" y="87"/>
                  <a:pt x="194" y="87"/>
                  <a:pt x="194" y="87"/>
                </a:cubicBezTo>
                <a:cubicBezTo>
                  <a:pt x="193" y="87"/>
                  <a:pt x="193" y="88"/>
                  <a:pt x="192" y="88"/>
                </a:cubicBezTo>
                <a:cubicBezTo>
                  <a:pt x="193" y="87"/>
                  <a:pt x="193" y="88"/>
                  <a:pt x="193" y="88"/>
                </a:cubicBezTo>
                <a:cubicBezTo>
                  <a:pt x="193" y="86"/>
                  <a:pt x="190" y="88"/>
                  <a:pt x="190" y="86"/>
                </a:cubicBezTo>
                <a:cubicBezTo>
                  <a:pt x="190" y="86"/>
                  <a:pt x="190" y="87"/>
                  <a:pt x="188" y="87"/>
                </a:cubicBezTo>
                <a:cubicBezTo>
                  <a:pt x="189" y="88"/>
                  <a:pt x="188" y="87"/>
                  <a:pt x="188" y="88"/>
                </a:cubicBezTo>
                <a:cubicBezTo>
                  <a:pt x="187" y="88"/>
                  <a:pt x="188" y="87"/>
                  <a:pt x="187" y="86"/>
                </a:cubicBezTo>
                <a:cubicBezTo>
                  <a:pt x="187" y="86"/>
                  <a:pt x="186" y="87"/>
                  <a:pt x="187" y="88"/>
                </a:cubicBezTo>
                <a:cubicBezTo>
                  <a:pt x="184" y="88"/>
                  <a:pt x="181" y="88"/>
                  <a:pt x="179" y="87"/>
                </a:cubicBezTo>
                <a:cubicBezTo>
                  <a:pt x="180" y="88"/>
                  <a:pt x="181" y="87"/>
                  <a:pt x="182" y="87"/>
                </a:cubicBezTo>
                <a:cubicBezTo>
                  <a:pt x="182" y="86"/>
                  <a:pt x="178" y="87"/>
                  <a:pt x="178" y="86"/>
                </a:cubicBezTo>
                <a:cubicBezTo>
                  <a:pt x="176" y="87"/>
                  <a:pt x="174" y="87"/>
                  <a:pt x="173" y="86"/>
                </a:cubicBezTo>
                <a:cubicBezTo>
                  <a:pt x="169" y="88"/>
                  <a:pt x="163" y="86"/>
                  <a:pt x="158" y="87"/>
                </a:cubicBezTo>
                <a:cubicBezTo>
                  <a:pt x="157" y="87"/>
                  <a:pt x="158" y="86"/>
                  <a:pt x="157" y="86"/>
                </a:cubicBezTo>
                <a:cubicBezTo>
                  <a:pt x="156" y="87"/>
                  <a:pt x="152" y="87"/>
                  <a:pt x="149" y="86"/>
                </a:cubicBezTo>
                <a:cubicBezTo>
                  <a:pt x="146" y="87"/>
                  <a:pt x="143" y="86"/>
                  <a:pt x="140" y="86"/>
                </a:cubicBezTo>
                <a:cubicBezTo>
                  <a:pt x="140" y="85"/>
                  <a:pt x="142" y="85"/>
                  <a:pt x="142" y="86"/>
                </a:cubicBezTo>
                <a:cubicBezTo>
                  <a:pt x="142" y="86"/>
                  <a:pt x="142" y="85"/>
                  <a:pt x="142" y="85"/>
                </a:cubicBezTo>
                <a:cubicBezTo>
                  <a:pt x="143" y="85"/>
                  <a:pt x="143" y="86"/>
                  <a:pt x="143" y="86"/>
                </a:cubicBezTo>
                <a:cubicBezTo>
                  <a:pt x="144" y="86"/>
                  <a:pt x="144" y="86"/>
                  <a:pt x="143" y="86"/>
                </a:cubicBezTo>
                <a:cubicBezTo>
                  <a:pt x="147" y="84"/>
                  <a:pt x="154" y="86"/>
                  <a:pt x="157" y="86"/>
                </a:cubicBezTo>
                <a:cubicBezTo>
                  <a:pt x="157" y="86"/>
                  <a:pt x="157" y="85"/>
                  <a:pt x="158" y="85"/>
                </a:cubicBezTo>
                <a:cubicBezTo>
                  <a:pt x="162" y="85"/>
                  <a:pt x="166" y="86"/>
                  <a:pt x="169" y="86"/>
                </a:cubicBezTo>
                <a:cubicBezTo>
                  <a:pt x="169" y="85"/>
                  <a:pt x="168" y="85"/>
                  <a:pt x="168" y="85"/>
                </a:cubicBezTo>
                <a:cubicBezTo>
                  <a:pt x="158" y="84"/>
                  <a:pt x="144" y="85"/>
                  <a:pt x="136" y="85"/>
                </a:cubicBezTo>
                <a:cubicBezTo>
                  <a:pt x="136" y="85"/>
                  <a:pt x="136" y="85"/>
                  <a:pt x="136" y="84"/>
                </a:cubicBezTo>
                <a:cubicBezTo>
                  <a:pt x="133" y="85"/>
                  <a:pt x="130" y="84"/>
                  <a:pt x="130" y="85"/>
                </a:cubicBezTo>
                <a:cubicBezTo>
                  <a:pt x="129" y="85"/>
                  <a:pt x="129" y="85"/>
                  <a:pt x="129" y="84"/>
                </a:cubicBezTo>
                <a:cubicBezTo>
                  <a:pt x="129" y="84"/>
                  <a:pt x="128" y="86"/>
                  <a:pt x="128" y="84"/>
                </a:cubicBezTo>
                <a:cubicBezTo>
                  <a:pt x="127" y="84"/>
                  <a:pt x="127" y="85"/>
                  <a:pt x="128" y="85"/>
                </a:cubicBezTo>
                <a:cubicBezTo>
                  <a:pt x="125" y="85"/>
                  <a:pt x="120" y="86"/>
                  <a:pt x="119" y="84"/>
                </a:cubicBezTo>
                <a:cubicBezTo>
                  <a:pt x="118" y="84"/>
                  <a:pt x="119" y="85"/>
                  <a:pt x="119" y="85"/>
                </a:cubicBezTo>
                <a:cubicBezTo>
                  <a:pt x="118" y="84"/>
                  <a:pt x="117" y="85"/>
                  <a:pt x="117" y="84"/>
                </a:cubicBezTo>
                <a:cubicBezTo>
                  <a:pt x="116" y="85"/>
                  <a:pt x="114" y="85"/>
                  <a:pt x="112" y="84"/>
                </a:cubicBezTo>
                <a:cubicBezTo>
                  <a:pt x="112" y="86"/>
                  <a:pt x="112" y="84"/>
                  <a:pt x="111" y="85"/>
                </a:cubicBezTo>
                <a:cubicBezTo>
                  <a:pt x="111" y="85"/>
                  <a:pt x="110" y="84"/>
                  <a:pt x="110" y="85"/>
                </a:cubicBezTo>
                <a:cubicBezTo>
                  <a:pt x="107" y="83"/>
                  <a:pt x="102" y="85"/>
                  <a:pt x="97" y="85"/>
                </a:cubicBezTo>
                <a:cubicBezTo>
                  <a:pt x="99" y="83"/>
                  <a:pt x="95" y="85"/>
                  <a:pt x="95" y="84"/>
                </a:cubicBezTo>
                <a:cubicBezTo>
                  <a:pt x="95" y="85"/>
                  <a:pt x="90" y="85"/>
                  <a:pt x="90" y="84"/>
                </a:cubicBezTo>
                <a:cubicBezTo>
                  <a:pt x="90" y="84"/>
                  <a:pt x="90" y="85"/>
                  <a:pt x="89" y="85"/>
                </a:cubicBezTo>
                <a:cubicBezTo>
                  <a:pt x="91" y="86"/>
                  <a:pt x="94" y="86"/>
                  <a:pt x="96" y="85"/>
                </a:cubicBezTo>
                <a:cubicBezTo>
                  <a:pt x="96" y="85"/>
                  <a:pt x="96" y="86"/>
                  <a:pt x="96" y="86"/>
                </a:cubicBezTo>
                <a:cubicBezTo>
                  <a:pt x="96" y="86"/>
                  <a:pt x="96" y="86"/>
                  <a:pt x="96" y="86"/>
                </a:cubicBezTo>
                <a:cubicBezTo>
                  <a:pt x="89" y="86"/>
                  <a:pt x="84" y="86"/>
                  <a:pt x="77" y="86"/>
                </a:cubicBezTo>
                <a:cubicBezTo>
                  <a:pt x="77" y="87"/>
                  <a:pt x="77" y="87"/>
                  <a:pt x="77" y="87"/>
                </a:cubicBezTo>
                <a:cubicBezTo>
                  <a:pt x="77" y="87"/>
                  <a:pt x="76" y="87"/>
                  <a:pt x="77" y="86"/>
                </a:cubicBezTo>
                <a:cubicBezTo>
                  <a:pt x="76" y="87"/>
                  <a:pt x="75" y="87"/>
                  <a:pt x="75" y="87"/>
                </a:cubicBezTo>
                <a:cubicBezTo>
                  <a:pt x="74" y="86"/>
                  <a:pt x="73" y="86"/>
                  <a:pt x="73" y="86"/>
                </a:cubicBezTo>
                <a:cubicBezTo>
                  <a:pt x="59" y="86"/>
                  <a:pt x="49" y="88"/>
                  <a:pt x="36" y="86"/>
                </a:cubicBezTo>
                <a:cubicBezTo>
                  <a:pt x="34" y="87"/>
                  <a:pt x="35" y="87"/>
                  <a:pt x="32" y="87"/>
                </a:cubicBezTo>
                <a:cubicBezTo>
                  <a:pt x="32" y="87"/>
                  <a:pt x="32" y="87"/>
                  <a:pt x="32" y="87"/>
                </a:cubicBezTo>
                <a:cubicBezTo>
                  <a:pt x="29" y="87"/>
                  <a:pt x="24" y="87"/>
                  <a:pt x="20" y="87"/>
                </a:cubicBezTo>
                <a:cubicBezTo>
                  <a:pt x="20" y="86"/>
                  <a:pt x="21" y="87"/>
                  <a:pt x="22" y="86"/>
                </a:cubicBezTo>
                <a:cubicBezTo>
                  <a:pt x="20" y="86"/>
                  <a:pt x="20" y="86"/>
                  <a:pt x="17" y="86"/>
                </a:cubicBezTo>
                <a:cubicBezTo>
                  <a:pt x="19" y="85"/>
                  <a:pt x="24" y="86"/>
                  <a:pt x="27" y="85"/>
                </a:cubicBezTo>
                <a:cubicBezTo>
                  <a:pt x="28" y="85"/>
                  <a:pt x="26" y="85"/>
                  <a:pt x="28" y="85"/>
                </a:cubicBezTo>
                <a:cubicBezTo>
                  <a:pt x="27" y="84"/>
                  <a:pt x="26" y="85"/>
                  <a:pt x="25" y="85"/>
                </a:cubicBezTo>
                <a:cubicBezTo>
                  <a:pt x="26" y="84"/>
                  <a:pt x="29" y="83"/>
                  <a:pt x="31" y="84"/>
                </a:cubicBezTo>
                <a:cubicBezTo>
                  <a:pt x="30" y="84"/>
                  <a:pt x="29" y="84"/>
                  <a:pt x="28" y="84"/>
                </a:cubicBezTo>
                <a:cubicBezTo>
                  <a:pt x="28" y="85"/>
                  <a:pt x="29" y="85"/>
                  <a:pt x="29" y="85"/>
                </a:cubicBezTo>
                <a:cubicBezTo>
                  <a:pt x="29" y="85"/>
                  <a:pt x="30" y="84"/>
                  <a:pt x="31" y="85"/>
                </a:cubicBezTo>
                <a:cubicBezTo>
                  <a:pt x="30" y="86"/>
                  <a:pt x="32" y="85"/>
                  <a:pt x="32" y="85"/>
                </a:cubicBezTo>
                <a:cubicBezTo>
                  <a:pt x="32" y="85"/>
                  <a:pt x="32" y="85"/>
                  <a:pt x="32" y="85"/>
                </a:cubicBezTo>
                <a:cubicBezTo>
                  <a:pt x="34" y="86"/>
                  <a:pt x="37" y="84"/>
                  <a:pt x="38" y="85"/>
                </a:cubicBezTo>
                <a:cubicBezTo>
                  <a:pt x="39" y="85"/>
                  <a:pt x="39" y="84"/>
                  <a:pt x="39" y="84"/>
                </a:cubicBezTo>
                <a:cubicBezTo>
                  <a:pt x="39" y="85"/>
                  <a:pt x="41" y="85"/>
                  <a:pt x="42" y="85"/>
                </a:cubicBezTo>
                <a:cubicBezTo>
                  <a:pt x="40" y="84"/>
                  <a:pt x="42" y="84"/>
                  <a:pt x="42" y="84"/>
                </a:cubicBezTo>
                <a:cubicBezTo>
                  <a:pt x="42" y="84"/>
                  <a:pt x="42" y="84"/>
                  <a:pt x="42" y="85"/>
                </a:cubicBezTo>
                <a:cubicBezTo>
                  <a:pt x="43" y="85"/>
                  <a:pt x="43" y="84"/>
                  <a:pt x="44" y="85"/>
                </a:cubicBezTo>
                <a:cubicBezTo>
                  <a:pt x="44" y="85"/>
                  <a:pt x="44" y="84"/>
                  <a:pt x="45" y="84"/>
                </a:cubicBezTo>
                <a:cubicBezTo>
                  <a:pt x="45" y="84"/>
                  <a:pt x="45" y="84"/>
                  <a:pt x="44" y="84"/>
                </a:cubicBezTo>
                <a:cubicBezTo>
                  <a:pt x="48" y="85"/>
                  <a:pt x="55" y="85"/>
                  <a:pt x="59" y="84"/>
                </a:cubicBezTo>
                <a:cubicBezTo>
                  <a:pt x="60" y="84"/>
                  <a:pt x="63" y="83"/>
                  <a:pt x="65" y="84"/>
                </a:cubicBezTo>
                <a:cubicBezTo>
                  <a:pt x="66" y="84"/>
                  <a:pt x="70" y="84"/>
                  <a:pt x="72" y="84"/>
                </a:cubicBezTo>
                <a:cubicBezTo>
                  <a:pt x="72" y="83"/>
                  <a:pt x="73" y="83"/>
                  <a:pt x="74" y="83"/>
                </a:cubicBezTo>
                <a:cubicBezTo>
                  <a:pt x="74" y="84"/>
                  <a:pt x="76" y="83"/>
                  <a:pt x="77" y="84"/>
                </a:cubicBezTo>
                <a:cubicBezTo>
                  <a:pt x="78" y="84"/>
                  <a:pt x="78" y="83"/>
                  <a:pt x="79" y="83"/>
                </a:cubicBezTo>
                <a:cubicBezTo>
                  <a:pt x="80" y="83"/>
                  <a:pt x="79" y="83"/>
                  <a:pt x="78" y="83"/>
                </a:cubicBezTo>
                <a:cubicBezTo>
                  <a:pt x="79" y="84"/>
                  <a:pt x="79" y="83"/>
                  <a:pt x="80" y="84"/>
                </a:cubicBezTo>
                <a:cubicBezTo>
                  <a:pt x="80" y="83"/>
                  <a:pt x="80" y="82"/>
                  <a:pt x="81" y="83"/>
                </a:cubicBezTo>
                <a:cubicBezTo>
                  <a:pt x="81" y="83"/>
                  <a:pt x="81" y="83"/>
                  <a:pt x="80" y="83"/>
                </a:cubicBezTo>
                <a:cubicBezTo>
                  <a:pt x="80" y="84"/>
                  <a:pt x="82" y="83"/>
                  <a:pt x="82" y="84"/>
                </a:cubicBezTo>
                <a:cubicBezTo>
                  <a:pt x="82" y="84"/>
                  <a:pt x="82" y="83"/>
                  <a:pt x="82" y="83"/>
                </a:cubicBezTo>
                <a:cubicBezTo>
                  <a:pt x="83" y="83"/>
                  <a:pt x="82" y="83"/>
                  <a:pt x="83" y="84"/>
                </a:cubicBezTo>
                <a:cubicBezTo>
                  <a:pt x="83" y="83"/>
                  <a:pt x="83" y="82"/>
                  <a:pt x="84" y="84"/>
                </a:cubicBezTo>
                <a:cubicBezTo>
                  <a:pt x="84" y="83"/>
                  <a:pt x="84" y="83"/>
                  <a:pt x="84" y="83"/>
                </a:cubicBezTo>
                <a:cubicBezTo>
                  <a:pt x="86" y="83"/>
                  <a:pt x="87" y="83"/>
                  <a:pt x="90" y="83"/>
                </a:cubicBezTo>
                <a:cubicBezTo>
                  <a:pt x="90" y="83"/>
                  <a:pt x="90" y="83"/>
                  <a:pt x="90" y="82"/>
                </a:cubicBezTo>
                <a:cubicBezTo>
                  <a:pt x="90" y="83"/>
                  <a:pt x="94" y="84"/>
                  <a:pt x="94" y="83"/>
                </a:cubicBezTo>
                <a:cubicBezTo>
                  <a:pt x="94" y="83"/>
                  <a:pt x="94" y="83"/>
                  <a:pt x="95" y="84"/>
                </a:cubicBezTo>
                <a:cubicBezTo>
                  <a:pt x="95" y="84"/>
                  <a:pt x="95" y="83"/>
                  <a:pt x="95" y="83"/>
                </a:cubicBezTo>
                <a:cubicBezTo>
                  <a:pt x="98" y="83"/>
                  <a:pt x="101" y="82"/>
                  <a:pt x="102" y="84"/>
                </a:cubicBezTo>
                <a:cubicBezTo>
                  <a:pt x="102" y="84"/>
                  <a:pt x="102" y="83"/>
                  <a:pt x="102" y="83"/>
                </a:cubicBezTo>
                <a:cubicBezTo>
                  <a:pt x="105" y="84"/>
                  <a:pt x="108" y="83"/>
                  <a:pt x="109" y="84"/>
                </a:cubicBezTo>
                <a:cubicBezTo>
                  <a:pt x="110" y="84"/>
                  <a:pt x="109" y="83"/>
                  <a:pt x="109" y="83"/>
                </a:cubicBezTo>
                <a:cubicBezTo>
                  <a:pt x="110" y="83"/>
                  <a:pt x="110" y="83"/>
                  <a:pt x="110" y="84"/>
                </a:cubicBezTo>
                <a:cubicBezTo>
                  <a:pt x="110" y="84"/>
                  <a:pt x="110" y="83"/>
                  <a:pt x="110" y="83"/>
                </a:cubicBezTo>
                <a:cubicBezTo>
                  <a:pt x="111" y="83"/>
                  <a:pt x="111" y="83"/>
                  <a:pt x="112" y="83"/>
                </a:cubicBezTo>
                <a:cubicBezTo>
                  <a:pt x="112" y="84"/>
                  <a:pt x="112" y="84"/>
                  <a:pt x="112" y="84"/>
                </a:cubicBezTo>
                <a:cubicBezTo>
                  <a:pt x="113" y="84"/>
                  <a:pt x="112" y="84"/>
                  <a:pt x="113" y="84"/>
                </a:cubicBezTo>
                <a:cubicBezTo>
                  <a:pt x="113" y="83"/>
                  <a:pt x="113" y="83"/>
                  <a:pt x="114" y="84"/>
                </a:cubicBezTo>
                <a:cubicBezTo>
                  <a:pt x="114" y="84"/>
                  <a:pt x="114" y="83"/>
                  <a:pt x="114" y="83"/>
                </a:cubicBezTo>
                <a:cubicBezTo>
                  <a:pt x="115" y="84"/>
                  <a:pt x="119" y="83"/>
                  <a:pt x="122" y="83"/>
                </a:cubicBezTo>
                <a:cubicBezTo>
                  <a:pt x="122" y="83"/>
                  <a:pt x="121" y="82"/>
                  <a:pt x="121" y="82"/>
                </a:cubicBezTo>
                <a:cubicBezTo>
                  <a:pt x="121" y="82"/>
                  <a:pt x="123" y="82"/>
                  <a:pt x="124" y="82"/>
                </a:cubicBezTo>
                <a:cubicBezTo>
                  <a:pt x="124" y="83"/>
                  <a:pt x="124" y="83"/>
                  <a:pt x="125" y="83"/>
                </a:cubicBezTo>
                <a:cubicBezTo>
                  <a:pt x="126" y="83"/>
                  <a:pt x="125" y="83"/>
                  <a:pt x="125" y="82"/>
                </a:cubicBezTo>
                <a:cubicBezTo>
                  <a:pt x="125" y="82"/>
                  <a:pt x="126" y="83"/>
                  <a:pt x="126" y="82"/>
                </a:cubicBezTo>
                <a:cubicBezTo>
                  <a:pt x="126" y="82"/>
                  <a:pt x="125" y="83"/>
                  <a:pt x="126" y="84"/>
                </a:cubicBezTo>
                <a:cubicBezTo>
                  <a:pt x="127" y="84"/>
                  <a:pt x="126" y="82"/>
                  <a:pt x="126" y="82"/>
                </a:cubicBezTo>
                <a:cubicBezTo>
                  <a:pt x="128" y="82"/>
                  <a:pt x="129" y="82"/>
                  <a:pt x="130" y="82"/>
                </a:cubicBezTo>
                <a:cubicBezTo>
                  <a:pt x="130" y="83"/>
                  <a:pt x="129" y="82"/>
                  <a:pt x="128" y="82"/>
                </a:cubicBezTo>
                <a:cubicBezTo>
                  <a:pt x="128" y="83"/>
                  <a:pt x="128" y="83"/>
                  <a:pt x="128" y="83"/>
                </a:cubicBezTo>
                <a:cubicBezTo>
                  <a:pt x="129" y="83"/>
                  <a:pt x="129" y="83"/>
                  <a:pt x="130" y="83"/>
                </a:cubicBezTo>
                <a:cubicBezTo>
                  <a:pt x="131" y="83"/>
                  <a:pt x="131" y="82"/>
                  <a:pt x="131" y="82"/>
                </a:cubicBezTo>
                <a:cubicBezTo>
                  <a:pt x="131" y="82"/>
                  <a:pt x="131" y="83"/>
                  <a:pt x="132" y="82"/>
                </a:cubicBezTo>
                <a:cubicBezTo>
                  <a:pt x="132" y="83"/>
                  <a:pt x="132" y="83"/>
                  <a:pt x="131" y="83"/>
                </a:cubicBezTo>
                <a:cubicBezTo>
                  <a:pt x="131" y="83"/>
                  <a:pt x="132" y="84"/>
                  <a:pt x="132" y="84"/>
                </a:cubicBezTo>
                <a:cubicBezTo>
                  <a:pt x="133" y="84"/>
                  <a:pt x="133" y="83"/>
                  <a:pt x="133" y="83"/>
                </a:cubicBezTo>
                <a:cubicBezTo>
                  <a:pt x="133" y="83"/>
                  <a:pt x="133" y="83"/>
                  <a:pt x="132" y="83"/>
                </a:cubicBezTo>
                <a:cubicBezTo>
                  <a:pt x="133" y="82"/>
                  <a:pt x="133" y="83"/>
                  <a:pt x="134" y="83"/>
                </a:cubicBezTo>
                <a:cubicBezTo>
                  <a:pt x="135" y="83"/>
                  <a:pt x="134" y="83"/>
                  <a:pt x="134" y="82"/>
                </a:cubicBezTo>
                <a:cubicBezTo>
                  <a:pt x="135" y="82"/>
                  <a:pt x="136" y="83"/>
                  <a:pt x="137" y="83"/>
                </a:cubicBezTo>
                <a:cubicBezTo>
                  <a:pt x="137" y="83"/>
                  <a:pt x="136" y="82"/>
                  <a:pt x="136" y="82"/>
                </a:cubicBezTo>
                <a:cubicBezTo>
                  <a:pt x="136" y="82"/>
                  <a:pt x="136" y="82"/>
                  <a:pt x="136" y="82"/>
                </a:cubicBezTo>
                <a:cubicBezTo>
                  <a:pt x="139" y="81"/>
                  <a:pt x="147" y="82"/>
                  <a:pt x="153" y="82"/>
                </a:cubicBezTo>
                <a:cubicBezTo>
                  <a:pt x="146" y="81"/>
                  <a:pt x="140" y="81"/>
                  <a:pt x="136" y="81"/>
                </a:cubicBezTo>
                <a:cubicBezTo>
                  <a:pt x="136" y="81"/>
                  <a:pt x="134" y="80"/>
                  <a:pt x="135" y="80"/>
                </a:cubicBezTo>
                <a:cubicBezTo>
                  <a:pt x="135" y="80"/>
                  <a:pt x="135" y="80"/>
                  <a:pt x="134" y="80"/>
                </a:cubicBezTo>
                <a:cubicBezTo>
                  <a:pt x="133" y="80"/>
                  <a:pt x="134" y="81"/>
                  <a:pt x="134" y="81"/>
                </a:cubicBezTo>
                <a:cubicBezTo>
                  <a:pt x="134" y="82"/>
                  <a:pt x="133" y="81"/>
                  <a:pt x="132" y="81"/>
                </a:cubicBezTo>
                <a:cubicBezTo>
                  <a:pt x="133" y="80"/>
                  <a:pt x="127" y="80"/>
                  <a:pt x="128" y="81"/>
                </a:cubicBezTo>
                <a:cubicBezTo>
                  <a:pt x="127" y="81"/>
                  <a:pt x="127" y="81"/>
                  <a:pt x="127" y="80"/>
                </a:cubicBezTo>
                <a:cubicBezTo>
                  <a:pt x="124" y="80"/>
                  <a:pt x="120" y="82"/>
                  <a:pt x="119" y="81"/>
                </a:cubicBezTo>
                <a:cubicBezTo>
                  <a:pt x="110" y="82"/>
                  <a:pt x="99" y="81"/>
                  <a:pt x="91" y="81"/>
                </a:cubicBezTo>
                <a:cubicBezTo>
                  <a:pt x="91" y="80"/>
                  <a:pt x="91" y="80"/>
                  <a:pt x="91" y="80"/>
                </a:cubicBezTo>
                <a:cubicBezTo>
                  <a:pt x="88" y="80"/>
                  <a:pt x="85" y="79"/>
                  <a:pt x="83" y="80"/>
                </a:cubicBezTo>
                <a:cubicBezTo>
                  <a:pt x="86" y="78"/>
                  <a:pt x="93" y="79"/>
                  <a:pt x="95" y="78"/>
                </a:cubicBezTo>
                <a:cubicBezTo>
                  <a:pt x="90" y="77"/>
                  <a:pt x="87" y="79"/>
                  <a:pt x="83" y="78"/>
                </a:cubicBezTo>
                <a:cubicBezTo>
                  <a:pt x="82" y="79"/>
                  <a:pt x="82" y="79"/>
                  <a:pt x="83" y="79"/>
                </a:cubicBezTo>
                <a:cubicBezTo>
                  <a:pt x="82" y="80"/>
                  <a:pt x="81" y="80"/>
                  <a:pt x="79" y="80"/>
                </a:cubicBezTo>
                <a:cubicBezTo>
                  <a:pt x="79" y="79"/>
                  <a:pt x="79" y="79"/>
                  <a:pt x="79" y="79"/>
                </a:cubicBezTo>
                <a:cubicBezTo>
                  <a:pt x="80" y="79"/>
                  <a:pt x="79" y="79"/>
                  <a:pt x="81" y="79"/>
                </a:cubicBezTo>
                <a:cubicBezTo>
                  <a:pt x="81" y="78"/>
                  <a:pt x="81" y="79"/>
                  <a:pt x="80" y="79"/>
                </a:cubicBezTo>
                <a:cubicBezTo>
                  <a:pt x="80" y="78"/>
                  <a:pt x="81" y="79"/>
                  <a:pt x="82" y="79"/>
                </a:cubicBezTo>
                <a:cubicBezTo>
                  <a:pt x="79" y="78"/>
                  <a:pt x="77" y="77"/>
                  <a:pt x="75" y="78"/>
                </a:cubicBezTo>
                <a:cubicBezTo>
                  <a:pt x="75" y="77"/>
                  <a:pt x="74" y="78"/>
                  <a:pt x="74" y="77"/>
                </a:cubicBezTo>
                <a:cubicBezTo>
                  <a:pt x="73" y="77"/>
                  <a:pt x="74" y="77"/>
                  <a:pt x="74" y="78"/>
                </a:cubicBezTo>
                <a:cubicBezTo>
                  <a:pt x="73" y="78"/>
                  <a:pt x="73" y="78"/>
                  <a:pt x="73" y="77"/>
                </a:cubicBezTo>
                <a:cubicBezTo>
                  <a:pt x="70" y="77"/>
                  <a:pt x="67" y="77"/>
                  <a:pt x="64" y="78"/>
                </a:cubicBezTo>
                <a:cubicBezTo>
                  <a:pt x="63" y="79"/>
                  <a:pt x="62" y="79"/>
                  <a:pt x="60" y="79"/>
                </a:cubicBezTo>
                <a:cubicBezTo>
                  <a:pt x="60" y="78"/>
                  <a:pt x="62" y="78"/>
                  <a:pt x="63" y="78"/>
                </a:cubicBezTo>
                <a:cubicBezTo>
                  <a:pt x="63" y="78"/>
                  <a:pt x="63" y="78"/>
                  <a:pt x="63" y="78"/>
                </a:cubicBezTo>
                <a:cubicBezTo>
                  <a:pt x="62" y="77"/>
                  <a:pt x="60" y="78"/>
                  <a:pt x="58" y="78"/>
                </a:cubicBezTo>
                <a:cubicBezTo>
                  <a:pt x="58" y="78"/>
                  <a:pt x="58" y="79"/>
                  <a:pt x="57" y="79"/>
                </a:cubicBezTo>
                <a:cubicBezTo>
                  <a:pt x="57" y="79"/>
                  <a:pt x="57" y="79"/>
                  <a:pt x="57" y="79"/>
                </a:cubicBezTo>
                <a:cubicBezTo>
                  <a:pt x="57" y="78"/>
                  <a:pt x="54" y="78"/>
                  <a:pt x="54" y="78"/>
                </a:cubicBezTo>
                <a:cubicBezTo>
                  <a:pt x="54" y="79"/>
                  <a:pt x="54" y="79"/>
                  <a:pt x="54" y="79"/>
                </a:cubicBezTo>
                <a:cubicBezTo>
                  <a:pt x="55" y="80"/>
                  <a:pt x="53" y="78"/>
                  <a:pt x="53" y="78"/>
                </a:cubicBezTo>
                <a:cubicBezTo>
                  <a:pt x="53" y="78"/>
                  <a:pt x="51" y="79"/>
                  <a:pt x="52" y="79"/>
                </a:cubicBezTo>
                <a:cubicBezTo>
                  <a:pt x="52" y="79"/>
                  <a:pt x="50" y="77"/>
                  <a:pt x="49" y="79"/>
                </a:cubicBezTo>
                <a:cubicBezTo>
                  <a:pt x="38" y="79"/>
                  <a:pt x="24" y="80"/>
                  <a:pt x="13" y="80"/>
                </a:cubicBezTo>
                <a:cubicBezTo>
                  <a:pt x="13" y="80"/>
                  <a:pt x="11" y="80"/>
                  <a:pt x="9" y="80"/>
                </a:cubicBezTo>
                <a:cubicBezTo>
                  <a:pt x="11" y="80"/>
                  <a:pt x="15" y="79"/>
                  <a:pt x="16" y="79"/>
                </a:cubicBezTo>
                <a:cubicBezTo>
                  <a:pt x="19" y="78"/>
                  <a:pt x="22" y="79"/>
                  <a:pt x="23" y="78"/>
                </a:cubicBezTo>
                <a:cubicBezTo>
                  <a:pt x="22" y="79"/>
                  <a:pt x="25" y="79"/>
                  <a:pt x="25" y="78"/>
                </a:cubicBezTo>
                <a:cubicBezTo>
                  <a:pt x="26" y="78"/>
                  <a:pt x="25" y="79"/>
                  <a:pt x="26" y="79"/>
                </a:cubicBezTo>
                <a:cubicBezTo>
                  <a:pt x="27" y="79"/>
                  <a:pt x="27" y="78"/>
                  <a:pt x="27" y="78"/>
                </a:cubicBezTo>
                <a:cubicBezTo>
                  <a:pt x="30" y="79"/>
                  <a:pt x="33" y="77"/>
                  <a:pt x="34" y="78"/>
                </a:cubicBezTo>
                <a:cubicBezTo>
                  <a:pt x="35" y="78"/>
                  <a:pt x="34" y="78"/>
                  <a:pt x="34" y="77"/>
                </a:cubicBezTo>
                <a:cubicBezTo>
                  <a:pt x="35" y="77"/>
                  <a:pt x="39" y="77"/>
                  <a:pt x="41" y="77"/>
                </a:cubicBezTo>
                <a:cubicBezTo>
                  <a:pt x="42" y="78"/>
                  <a:pt x="46" y="77"/>
                  <a:pt x="49" y="77"/>
                </a:cubicBezTo>
                <a:cubicBezTo>
                  <a:pt x="51" y="77"/>
                  <a:pt x="51" y="77"/>
                  <a:pt x="52" y="77"/>
                </a:cubicBezTo>
                <a:cubicBezTo>
                  <a:pt x="54" y="77"/>
                  <a:pt x="61" y="76"/>
                  <a:pt x="64" y="76"/>
                </a:cubicBezTo>
                <a:cubicBezTo>
                  <a:pt x="64" y="76"/>
                  <a:pt x="65" y="77"/>
                  <a:pt x="65" y="77"/>
                </a:cubicBezTo>
                <a:cubicBezTo>
                  <a:pt x="69" y="77"/>
                  <a:pt x="73" y="76"/>
                  <a:pt x="77" y="76"/>
                </a:cubicBezTo>
                <a:cubicBezTo>
                  <a:pt x="82" y="76"/>
                  <a:pt x="88" y="76"/>
                  <a:pt x="92" y="75"/>
                </a:cubicBezTo>
                <a:cubicBezTo>
                  <a:pt x="100" y="76"/>
                  <a:pt x="108" y="75"/>
                  <a:pt x="115" y="76"/>
                </a:cubicBezTo>
                <a:cubicBezTo>
                  <a:pt x="115" y="76"/>
                  <a:pt x="115" y="75"/>
                  <a:pt x="115" y="75"/>
                </a:cubicBezTo>
                <a:cubicBezTo>
                  <a:pt x="117" y="75"/>
                  <a:pt x="119" y="76"/>
                  <a:pt x="121" y="75"/>
                </a:cubicBezTo>
                <a:cubicBezTo>
                  <a:pt x="120" y="76"/>
                  <a:pt x="121" y="76"/>
                  <a:pt x="121" y="76"/>
                </a:cubicBezTo>
                <a:cubicBezTo>
                  <a:pt x="122" y="74"/>
                  <a:pt x="127" y="76"/>
                  <a:pt x="128" y="75"/>
                </a:cubicBezTo>
                <a:cubicBezTo>
                  <a:pt x="129" y="75"/>
                  <a:pt x="138" y="75"/>
                  <a:pt x="141" y="75"/>
                </a:cubicBezTo>
                <a:cubicBezTo>
                  <a:pt x="144" y="75"/>
                  <a:pt x="147" y="75"/>
                  <a:pt x="150" y="75"/>
                </a:cubicBezTo>
                <a:cubicBezTo>
                  <a:pt x="148" y="73"/>
                  <a:pt x="141" y="76"/>
                  <a:pt x="138" y="74"/>
                </a:cubicBezTo>
                <a:cubicBezTo>
                  <a:pt x="140" y="74"/>
                  <a:pt x="142" y="74"/>
                  <a:pt x="143" y="73"/>
                </a:cubicBezTo>
                <a:cubicBezTo>
                  <a:pt x="141" y="72"/>
                  <a:pt x="137" y="73"/>
                  <a:pt x="134" y="73"/>
                </a:cubicBezTo>
                <a:cubicBezTo>
                  <a:pt x="134" y="74"/>
                  <a:pt x="135" y="74"/>
                  <a:pt x="136" y="74"/>
                </a:cubicBezTo>
                <a:cubicBezTo>
                  <a:pt x="134" y="75"/>
                  <a:pt x="133" y="74"/>
                  <a:pt x="132" y="74"/>
                </a:cubicBezTo>
                <a:cubicBezTo>
                  <a:pt x="132" y="73"/>
                  <a:pt x="133" y="74"/>
                  <a:pt x="133" y="73"/>
                </a:cubicBezTo>
                <a:cubicBezTo>
                  <a:pt x="131" y="73"/>
                  <a:pt x="125" y="73"/>
                  <a:pt x="124" y="73"/>
                </a:cubicBezTo>
                <a:cubicBezTo>
                  <a:pt x="124" y="74"/>
                  <a:pt x="125" y="73"/>
                  <a:pt x="126" y="74"/>
                </a:cubicBezTo>
                <a:cubicBezTo>
                  <a:pt x="127" y="74"/>
                  <a:pt x="124" y="74"/>
                  <a:pt x="125" y="74"/>
                </a:cubicBezTo>
                <a:cubicBezTo>
                  <a:pt x="125" y="75"/>
                  <a:pt x="124" y="73"/>
                  <a:pt x="124" y="74"/>
                </a:cubicBezTo>
                <a:cubicBezTo>
                  <a:pt x="123" y="74"/>
                  <a:pt x="124" y="74"/>
                  <a:pt x="123" y="74"/>
                </a:cubicBezTo>
                <a:cubicBezTo>
                  <a:pt x="123" y="74"/>
                  <a:pt x="123" y="74"/>
                  <a:pt x="123" y="74"/>
                </a:cubicBezTo>
                <a:cubicBezTo>
                  <a:pt x="123" y="73"/>
                  <a:pt x="123" y="73"/>
                  <a:pt x="123" y="73"/>
                </a:cubicBezTo>
                <a:cubicBezTo>
                  <a:pt x="122" y="73"/>
                  <a:pt x="122" y="74"/>
                  <a:pt x="122" y="74"/>
                </a:cubicBezTo>
                <a:cubicBezTo>
                  <a:pt x="122" y="74"/>
                  <a:pt x="121" y="74"/>
                  <a:pt x="121" y="73"/>
                </a:cubicBezTo>
                <a:cubicBezTo>
                  <a:pt x="120" y="74"/>
                  <a:pt x="119" y="74"/>
                  <a:pt x="119" y="75"/>
                </a:cubicBezTo>
                <a:cubicBezTo>
                  <a:pt x="119" y="74"/>
                  <a:pt x="120" y="74"/>
                  <a:pt x="119" y="73"/>
                </a:cubicBezTo>
                <a:cubicBezTo>
                  <a:pt x="119" y="73"/>
                  <a:pt x="119" y="74"/>
                  <a:pt x="118" y="74"/>
                </a:cubicBezTo>
                <a:cubicBezTo>
                  <a:pt x="117" y="74"/>
                  <a:pt x="118" y="74"/>
                  <a:pt x="117" y="74"/>
                </a:cubicBezTo>
                <a:cubicBezTo>
                  <a:pt x="117" y="74"/>
                  <a:pt x="117" y="74"/>
                  <a:pt x="117" y="73"/>
                </a:cubicBezTo>
                <a:cubicBezTo>
                  <a:pt x="116" y="73"/>
                  <a:pt x="116" y="74"/>
                  <a:pt x="115" y="74"/>
                </a:cubicBezTo>
                <a:cubicBezTo>
                  <a:pt x="115" y="73"/>
                  <a:pt x="116" y="74"/>
                  <a:pt x="116" y="74"/>
                </a:cubicBezTo>
                <a:cubicBezTo>
                  <a:pt x="116" y="73"/>
                  <a:pt x="114" y="74"/>
                  <a:pt x="114" y="73"/>
                </a:cubicBezTo>
                <a:cubicBezTo>
                  <a:pt x="114" y="75"/>
                  <a:pt x="110" y="74"/>
                  <a:pt x="111" y="75"/>
                </a:cubicBezTo>
                <a:cubicBezTo>
                  <a:pt x="109" y="74"/>
                  <a:pt x="107" y="75"/>
                  <a:pt x="106" y="73"/>
                </a:cubicBezTo>
                <a:cubicBezTo>
                  <a:pt x="106" y="74"/>
                  <a:pt x="103" y="74"/>
                  <a:pt x="104" y="75"/>
                </a:cubicBezTo>
                <a:cubicBezTo>
                  <a:pt x="103" y="75"/>
                  <a:pt x="101" y="74"/>
                  <a:pt x="100" y="75"/>
                </a:cubicBezTo>
                <a:cubicBezTo>
                  <a:pt x="100" y="75"/>
                  <a:pt x="100" y="74"/>
                  <a:pt x="100" y="74"/>
                </a:cubicBezTo>
                <a:cubicBezTo>
                  <a:pt x="99" y="74"/>
                  <a:pt x="100" y="75"/>
                  <a:pt x="98" y="75"/>
                </a:cubicBezTo>
                <a:cubicBezTo>
                  <a:pt x="99" y="75"/>
                  <a:pt x="99" y="75"/>
                  <a:pt x="99" y="74"/>
                </a:cubicBezTo>
                <a:cubicBezTo>
                  <a:pt x="98" y="74"/>
                  <a:pt x="98" y="75"/>
                  <a:pt x="98" y="75"/>
                </a:cubicBezTo>
                <a:cubicBezTo>
                  <a:pt x="98" y="75"/>
                  <a:pt x="98" y="74"/>
                  <a:pt x="98" y="74"/>
                </a:cubicBezTo>
                <a:cubicBezTo>
                  <a:pt x="97" y="74"/>
                  <a:pt x="97" y="75"/>
                  <a:pt x="97" y="75"/>
                </a:cubicBezTo>
                <a:cubicBezTo>
                  <a:pt x="96" y="75"/>
                  <a:pt x="96" y="75"/>
                  <a:pt x="94" y="75"/>
                </a:cubicBezTo>
                <a:cubicBezTo>
                  <a:pt x="94" y="75"/>
                  <a:pt x="95" y="75"/>
                  <a:pt x="95" y="74"/>
                </a:cubicBezTo>
                <a:cubicBezTo>
                  <a:pt x="94" y="74"/>
                  <a:pt x="93" y="74"/>
                  <a:pt x="93" y="75"/>
                </a:cubicBezTo>
                <a:cubicBezTo>
                  <a:pt x="93" y="74"/>
                  <a:pt x="92" y="74"/>
                  <a:pt x="91" y="74"/>
                </a:cubicBezTo>
                <a:cubicBezTo>
                  <a:pt x="91" y="75"/>
                  <a:pt x="93" y="74"/>
                  <a:pt x="92" y="75"/>
                </a:cubicBezTo>
                <a:cubicBezTo>
                  <a:pt x="91" y="75"/>
                  <a:pt x="89" y="75"/>
                  <a:pt x="88" y="75"/>
                </a:cubicBezTo>
                <a:cubicBezTo>
                  <a:pt x="88" y="75"/>
                  <a:pt x="88" y="74"/>
                  <a:pt x="88" y="74"/>
                </a:cubicBezTo>
                <a:cubicBezTo>
                  <a:pt x="87" y="75"/>
                  <a:pt x="85" y="75"/>
                  <a:pt x="84" y="75"/>
                </a:cubicBezTo>
                <a:cubicBezTo>
                  <a:pt x="84" y="75"/>
                  <a:pt x="84" y="75"/>
                  <a:pt x="84" y="74"/>
                </a:cubicBezTo>
                <a:cubicBezTo>
                  <a:pt x="81" y="75"/>
                  <a:pt x="77" y="74"/>
                  <a:pt x="75" y="74"/>
                </a:cubicBezTo>
                <a:cubicBezTo>
                  <a:pt x="76" y="73"/>
                  <a:pt x="82" y="74"/>
                  <a:pt x="84" y="74"/>
                </a:cubicBezTo>
                <a:cubicBezTo>
                  <a:pt x="84" y="73"/>
                  <a:pt x="84" y="73"/>
                  <a:pt x="84" y="73"/>
                </a:cubicBezTo>
                <a:cubicBezTo>
                  <a:pt x="84" y="73"/>
                  <a:pt x="87" y="73"/>
                  <a:pt x="87" y="74"/>
                </a:cubicBezTo>
                <a:cubicBezTo>
                  <a:pt x="88" y="74"/>
                  <a:pt x="87" y="73"/>
                  <a:pt x="88" y="73"/>
                </a:cubicBezTo>
                <a:cubicBezTo>
                  <a:pt x="88" y="73"/>
                  <a:pt x="92" y="73"/>
                  <a:pt x="93" y="73"/>
                </a:cubicBezTo>
                <a:cubicBezTo>
                  <a:pt x="93" y="72"/>
                  <a:pt x="91" y="73"/>
                  <a:pt x="92" y="71"/>
                </a:cubicBezTo>
                <a:cubicBezTo>
                  <a:pt x="93" y="71"/>
                  <a:pt x="95" y="71"/>
                  <a:pt x="97" y="72"/>
                </a:cubicBezTo>
                <a:cubicBezTo>
                  <a:pt x="96" y="73"/>
                  <a:pt x="95" y="72"/>
                  <a:pt x="94" y="72"/>
                </a:cubicBezTo>
                <a:cubicBezTo>
                  <a:pt x="95" y="73"/>
                  <a:pt x="97" y="73"/>
                  <a:pt x="98" y="73"/>
                </a:cubicBezTo>
                <a:cubicBezTo>
                  <a:pt x="98" y="72"/>
                  <a:pt x="97" y="73"/>
                  <a:pt x="97" y="72"/>
                </a:cubicBezTo>
                <a:cubicBezTo>
                  <a:pt x="97" y="72"/>
                  <a:pt x="100" y="71"/>
                  <a:pt x="100" y="72"/>
                </a:cubicBezTo>
                <a:cubicBezTo>
                  <a:pt x="100" y="72"/>
                  <a:pt x="99" y="72"/>
                  <a:pt x="98" y="72"/>
                </a:cubicBezTo>
                <a:cubicBezTo>
                  <a:pt x="99" y="73"/>
                  <a:pt x="104" y="72"/>
                  <a:pt x="104" y="73"/>
                </a:cubicBezTo>
                <a:cubicBezTo>
                  <a:pt x="105" y="73"/>
                  <a:pt x="106" y="72"/>
                  <a:pt x="106" y="72"/>
                </a:cubicBezTo>
                <a:cubicBezTo>
                  <a:pt x="108" y="71"/>
                  <a:pt x="111" y="71"/>
                  <a:pt x="113" y="72"/>
                </a:cubicBezTo>
                <a:cubicBezTo>
                  <a:pt x="114" y="70"/>
                  <a:pt x="116" y="72"/>
                  <a:pt x="118" y="70"/>
                </a:cubicBezTo>
                <a:cubicBezTo>
                  <a:pt x="118" y="71"/>
                  <a:pt x="118" y="71"/>
                  <a:pt x="118" y="71"/>
                </a:cubicBezTo>
                <a:cubicBezTo>
                  <a:pt x="119" y="71"/>
                  <a:pt x="119" y="70"/>
                  <a:pt x="119" y="70"/>
                </a:cubicBezTo>
                <a:cubicBezTo>
                  <a:pt x="120" y="71"/>
                  <a:pt x="122" y="70"/>
                  <a:pt x="124" y="70"/>
                </a:cubicBezTo>
                <a:cubicBezTo>
                  <a:pt x="123" y="71"/>
                  <a:pt x="120" y="70"/>
                  <a:pt x="119" y="71"/>
                </a:cubicBezTo>
                <a:cubicBezTo>
                  <a:pt x="120" y="71"/>
                  <a:pt x="121" y="71"/>
                  <a:pt x="122" y="71"/>
                </a:cubicBezTo>
                <a:cubicBezTo>
                  <a:pt x="122" y="71"/>
                  <a:pt x="122" y="72"/>
                  <a:pt x="121" y="72"/>
                </a:cubicBezTo>
                <a:cubicBezTo>
                  <a:pt x="122" y="72"/>
                  <a:pt x="123" y="72"/>
                  <a:pt x="123" y="71"/>
                </a:cubicBezTo>
                <a:cubicBezTo>
                  <a:pt x="123" y="71"/>
                  <a:pt x="123" y="72"/>
                  <a:pt x="123" y="72"/>
                </a:cubicBezTo>
                <a:cubicBezTo>
                  <a:pt x="124" y="72"/>
                  <a:pt x="124" y="72"/>
                  <a:pt x="124" y="71"/>
                </a:cubicBezTo>
                <a:cubicBezTo>
                  <a:pt x="124" y="72"/>
                  <a:pt x="125" y="72"/>
                  <a:pt x="126" y="72"/>
                </a:cubicBezTo>
                <a:cubicBezTo>
                  <a:pt x="126" y="72"/>
                  <a:pt x="125" y="71"/>
                  <a:pt x="125" y="71"/>
                </a:cubicBezTo>
                <a:cubicBezTo>
                  <a:pt x="126" y="72"/>
                  <a:pt x="126" y="71"/>
                  <a:pt x="127" y="72"/>
                </a:cubicBezTo>
                <a:cubicBezTo>
                  <a:pt x="128" y="71"/>
                  <a:pt x="127" y="71"/>
                  <a:pt x="127" y="71"/>
                </a:cubicBezTo>
                <a:cubicBezTo>
                  <a:pt x="129" y="72"/>
                  <a:pt x="134" y="70"/>
                  <a:pt x="136" y="71"/>
                </a:cubicBezTo>
                <a:cubicBezTo>
                  <a:pt x="139" y="70"/>
                  <a:pt x="145" y="71"/>
                  <a:pt x="150" y="70"/>
                </a:cubicBezTo>
                <a:cubicBezTo>
                  <a:pt x="150" y="69"/>
                  <a:pt x="149" y="70"/>
                  <a:pt x="148" y="70"/>
                </a:cubicBezTo>
                <a:cubicBezTo>
                  <a:pt x="148" y="69"/>
                  <a:pt x="150" y="70"/>
                  <a:pt x="150" y="69"/>
                </a:cubicBezTo>
                <a:cubicBezTo>
                  <a:pt x="148" y="68"/>
                  <a:pt x="146" y="69"/>
                  <a:pt x="143" y="69"/>
                </a:cubicBezTo>
                <a:cubicBezTo>
                  <a:pt x="144" y="70"/>
                  <a:pt x="145" y="70"/>
                  <a:pt x="147" y="69"/>
                </a:cubicBezTo>
                <a:cubicBezTo>
                  <a:pt x="141" y="71"/>
                  <a:pt x="132" y="70"/>
                  <a:pt x="127" y="70"/>
                </a:cubicBezTo>
                <a:cubicBezTo>
                  <a:pt x="127" y="69"/>
                  <a:pt x="127" y="70"/>
                  <a:pt x="127" y="69"/>
                </a:cubicBezTo>
                <a:cubicBezTo>
                  <a:pt x="126" y="69"/>
                  <a:pt x="126" y="69"/>
                  <a:pt x="126" y="70"/>
                </a:cubicBezTo>
                <a:cubicBezTo>
                  <a:pt x="121" y="68"/>
                  <a:pt x="115" y="70"/>
                  <a:pt x="112" y="70"/>
                </a:cubicBezTo>
                <a:cubicBezTo>
                  <a:pt x="112" y="70"/>
                  <a:pt x="111" y="70"/>
                  <a:pt x="111" y="70"/>
                </a:cubicBezTo>
                <a:cubicBezTo>
                  <a:pt x="103" y="69"/>
                  <a:pt x="94" y="71"/>
                  <a:pt x="88" y="70"/>
                </a:cubicBezTo>
                <a:cubicBezTo>
                  <a:pt x="92" y="70"/>
                  <a:pt x="97" y="70"/>
                  <a:pt x="102" y="69"/>
                </a:cubicBezTo>
                <a:cubicBezTo>
                  <a:pt x="104" y="69"/>
                  <a:pt x="109" y="69"/>
                  <a:pt x="108" y="69"/>
                </a:cubicBezTo>
                <a:cubicBezTo>
                  <a:pt x="108" y="68"/>
                  <a:pt x="110" y="68"/>
                  <a:pt x="109" y="69"/>
                </a:cubicBezTo>
                <a:cubicBezTo>
                  <a:pt x="110" y="69"/>
                  <a:pt x="110" y="69"/>
                  <a:pt x="110" y="68"/>
                </a:cubicBezTo>
                <a:cubicBezTo>
                  <a:pt x="111" y="68"/>
                  <a:pt x="111" y="69"/>
                  <a:pt x="111" y="69"/>
                </a:cubicBezTo>
                <a:cubicBezTo>
                  <a:pt x="111" y="69"/>
                  <a:pt x="112" y="69"/>
                  <a:pt x="112" y="68"/>
                </a:cubicBezTo>
                <a:cubicBezTo>
                  <a:pt x="112" y="68"/>
                  <a:pt x="112" y="69"/>
                  <a:pt x="112" y="69"/>
                </a:cubicBezTo>
                <a:cubicBezTo>
                  <a:pt x="113" y="69"/>
                  <a:pt x="114" y="68"/>
                  <a:pt x="114" y="69"/>
                </a:cubicBezTo>
                <a:cubicBezTo>
                  <a:pt x="115" y="69"/>
                  <a:pt x="115" y="67"/>
                  <a:pt x="116" y="69"/>
                </a:cubicBezTo>
                <a:cubicBezTo>
                  <a:pt x="117" y="69"/>
                  <a:pt x="116" y="68"/>
                  <a:pt x="117" y="68"/>
                </a:cubicBezTo>
                <a:cubicBezTo>
                  <a:pt x="117" y="68"/>
                  <a:pt x="117" y="69"/>
                  <a:pt x="117" y="69"/>
                </a:cubicBezTo>
                <a:cubicBezTo>
                  <a:pt x="118" y="68"/>
                  <a:pt x="119" y="68"/>
                  <a:pt x="120" y="68"/>
                </a:cubicBezTo>
                <a:cubicBezTo>
                  <a:pt x="120" y="69"/>
                  <a:pt x="121" y="68"/>
                  <a:pt x="122" y="68"/>
                </a:cubicBezTo>
                <a:cubicBezTo>
                  <a:pt x="123" y="69"/>
                  <a:pt x="125" y="68"/>
                  <a:pt x="125" y="69"/>
                </a:cubicBezTo>
                <a:cubicBezTo>
                  <a:pt x="125" y="68"/>
                  <a:pt x="126" y="69"/>
                  <a:pt x="126" y="68"/>
                </a:cubicBezTo>
                <a:cubicBezTo>
                  <a:pt x="129" y="69"/>
                  <a:pt x="134" y="67"/>
                  <a:pt x="138" y="67"/>
                </a:cubicBezTo>
                <a:cubicBezTo>
                  <a:pt x="136" y="66"/>
                  <a:pt x="134" y="67"/>
                  <a:pt x="132" y="67"/>
                </a:cubicBezTo>
                <a:cubicBezTo>
                  <a:pt x="130" y="67"/>
                  <a:pt x="127" y="67"/>
                  <a:pt x="125" y="67"/>
                </a:cubicBezTo>
                <a:cubicBezTo>
                  <a:pt x="124" y="67"/>
                  <a:pt x="123" y="67"/>
                  <a:pt x="122" y="67"/>
                </a:cubicBezTo>
                <a:cubicBezTo>
                  <a:pt x="117" y="68"/>
                  <a:pt x="112" y="67"/>
                  <a:pt x="108" y="67"/>
                </a:cubicBezTo>
                <a:cubicBezTo>
                  <a:pt x="107" y="67"/>
                  <a:pt x="107" y="68"/>
                  <a:pt x="106" y="67"/>
                </a:cubicBezTo>
                <a:cubicBezTo>
                  <a:pt x="105" y="68"/>
                  <a:pt x="104" y="68"/>
                  <a:pt x="104" y="68"/>
                </a:cubicBezTo>
                <a:cubicBezTo>
                  <a:pt x="103" y="68"/>
                  <a:pt x="105" y="68"/>
                  <a:pt x="104" y="67"/>
                </a:cubicBezTo>
                <a:cubicBezTo>
                  <a:pt x="101" y="67"/>
                  <a:pt x="99" y="68"/>
                  <a:pt x="95" y="67"/>
                </a:cubicBezTo>
                <a:cubicBezTo>
                  <a:pt x="95" y="67"/>
                  <a:pt x="95" y="68"/>
                  <a:pt x="95" y="68"/>
                </a:cubicBezTo>
                <a:cubicBezTo>
                  <a:pt x="92" y="68"/>
                  <a:pt x="89" y="68"/>
                  <a:pt x="85" y="68"/>
                </a:cubicBezTo>
                <a:cubicBezTo>
                  <a:pt x="85" y="68"/>
                  <a:pt x="87" y="68"/>
                  <a:pt x="87" y="67"/>
                </a:cubicBezTo>
                <a:cubicBezTo>
                  <a:pt x="87" y="67"/>
                  <a:pt x="84" y="67"/>
                  <a:pt x="85" y="68"/>
                </a:cubicBezTo>
                <a:cubicBezTo>
                  <a:pt x="84" y="68"/>
                  <a:pt x="85" y="67"/>
                  <a:pt x="85" y="67"/>
                </a:cubicBezTo>
                <a:cubicBezTo>
                  <a:pt x="80" y="68"/>
                  <a:pt x="77" y="67"/>
                  <a:pt x="75" y="68"/>
                </a:cubicBezTo>
                <a:cubicBezTo>
                  <a:pt x="75" y="68"/>
                  <a:pt x="74" y="68"/>
                  <a:pt x="75" y="67"/>
                </a:cubicBezTo>
                <a:cubicBezTo>
                  <a:pt x="74" y="67"/>
                  <a:pt x="74" y="69"/>
                  <a:pt x="73" y="67"/>
                </a:cubicBezTo>
                <a:cubicBezTo>
                  <a:pt x="73" y="67"/>
                  <a:pt x="73" y="68"/>
                  <a:pt x="73" y="68"/>
                </a:cubicBezTo>
                <a:cubicBezTo>
                  <a:pt x="72" y="68"/>
                  <a:pt x="72" y="67"/>
                  <a:pt x="71" y="68"/>
                </a:cubicBezTo>
                <a:cubicBezTo>
                  <a:pt x="71" y="67"/>
                  <a:pt x="72" y="67"/>
                  <a:pt x="73" y="67"/>
                </a:cubicBezTo>
                <a:cubicBezTo>
                  <a:pt x="73" y="67"/>
                  <a:pt x="72" y="67"/>
                  <a:pt x="72" y="67"/>
                </a:cubicBezTo>
                <a:cubicBezTo>
                  <a:pt x="72" y="66"/>
                  <a:pt x="70" y="67"/>
                  <a:pt x="69" y="67"/>
                </a:cubicBezTo>
                <a:cubicBezTo>
                  <a:pt x="69" y="67"/>
                  <a:pt x="69" y="67"/>
                  <a:pt x="69" y="67"/>
                </a:cubicBezTo>
                <a:cubicBezTo>
                  <a:pt x="69" y="68"/>
                  <a:pt x="68" y="68"/>
                  <a:pt x="67" y="68"/>
                </a:cubicBezTo>
                <a:cubicBezTo>
                  <a:pt x="67" y="67"/>
                  <a:pt x="68" y="67"/>
                  <a:pt x="68" y="68"/>
                </a:cubicBezTo>
                <a:cubicBezTo>
                  <a:pt x="68" y="65"/>
                  <a:pt x="64" y="68"/>
                  <a:pt x="63" y="67"/>
                </a:cubicBezTo>
                <a:cubicBezTo>
                  <a:pt x="63" y="67"/>
                  <a:pt x="59" y="68"/>
                  <a:pt x="60" y="67"/>
                </a:cubicBezTo>
                <a:cubicBezTo>
                  <a:pt x="59" y="67"/>
                  <a:pt x="58" y="67"/>
                  <a:pt x="57" y="68"/>
                </a:cubicBezTo>
                <a:cubicBezTo>
                  <a:pt x="58" y="67"/>
                  <a:pt x="57" y="67"/>
                  <a:pt x="57" y="67"/>
                </a:cubicBezTo>
                <a:cubicBezTo>
                  <a:pt x="56" y="68"/>
                  <a:pt x="55" y="68"/>
                  <a:pt x="53" y="68"/>
                </a:cubicBezTo>
                <a:cubicBezTo>
                  <a:pt x="53" y="68"/>
                  <a:pt x="53" y="67"/>
                  <a:pt x="53" y="68"/>
                </a:cubicBezTo>
                <a:cubicBezTo>
                  <a:pt x="52" y="67"/>
                  <a:pt x="51" y="68"/>
                  <a:pt x="50" y="68"/>
                </a:cubicBezTo>
                <a:cubicBezTo>
                  <a:pt x="50" y="68"/>
                  <a:pt x="50" y="68"/>
                  <a:pt x="50" y="68"/>
                </a:cubicBezTo>
                <a:cubicBezTo>
                  <a:pt x="49" y="68"/>
                  <a:pt x="47" y="68"/>
                  <a:pt x="45" y="68"/>
                </a:cubicBezTo>
                <a:cubicBezTo>
                  <a:pt x="45" y="68"/>
                  <a:pt x="45" y="68"/>
                  <a:pt x="45" y="68"/>
                </a:cubicBezTo>
                <a:cubicBezTo>
                  <a:pt x="44" y="68"/>
                  <a:pt x="43" y="68"/>
                  <a:pt x="42" y="68"/>
                </a:cubicBezTo>
                <a:cubicBezTo>
                  <a:pt x="42" y="68"/>
                  <a:pt x="42" y="69"/>
                  <a:pt x="43" y="69"/>
                </a:cubicBezTo>
                <a:cubicBezTo>
                  <a:pt x="43" y="69"/>
                  <a:pt x="42" y="69"/>
                  <a:pt x="42" y="69"/>
                </a:cubicBezTo>
                <a:cubicBezTo>
                  <a:pt x="42" y="69"/>
                  <a:pt x="42" y="69"/>
                  <a:pt x="42" y="68"/>
                </a:cubicBezTo>
                <a:cubicBezTo>
                  <a:pt x="41" y="68"/>
                  <a:pt x="41" y="68"/>
                  <a:pt x="40" y="68"/>
                </a:cubicBezTo>
                <a:cubicBezTo>
                  <a:pt x="40" y="68"/>
                  <a:pt x="41" y="68"/>
                  <a:pt x="41" y="68"/>
                </a:cubicBezTo>
                <a:cubicBezTo>
                  <a:pt x="40" y="69"/>
                  <a:pt x="36" y="68"/>
                  <a:pt x="34" y="69"/>
                </a:cubicBezTo>
                <a:cubicBezTo>
                  <a:pt x="33" y="68"/>
                  <a:pt x="34" y="68"/>
                  <a:pt x="34" y="68"/>
                </a:cubicBezTo>
                <a:cubicBezTo>
                  <a:pt x="36" y="67"/>
                  <a:pt x="40" y="68"/>
                  <a:pt x="44" y="67"/>
                </a:cubicBezTo>
                <a:cubicBezTo>
                  <a:pt x="44" y="67"/>
                  <a:pt x="44" y="67"/>
                  <a:pt x="44" y="66"/>
                </a:cubicBezTo>
                <a:cubicBezTo>
                  <a:pt x="45" y="66"/>
                  <a:pt x="45" y="67"/>
                  <a:pt x="45" y="67"/>
                </a:cubicBezTo>
                <a:cubicBezTo>
                  <a:pt x="50" y="66"/>
                  <a:pt x="58" y="66"/>
                  <a:pt x="63" y="65"/>
                </a:cubicBezTo>
                <a:cubicBezTo>
                  <a:pt x="62" y="65"/>
                  <a:pt x="61" y="65"/>
                  <a:pt x="60" y="65"/>
                </a:cubicBezTo>
                <a:cubicBezTo>
                  <a:pt x="65" y="64"/>
                  <a:pt x="74" y="64"/>
                  <a:pt x="80" y="63"/>
                </a:cubicBezTo>
                <a:cubicBezTo>
                  <a:pt x="77" y="62"/>
                  <a:pt x="74" y="63"/>
                  <a:pt x="72" y="63"/>
                </a:cubicBezTo>
                <a:cubicBezTo>
                  <a:pt x="71" y="64"/>
                  <a:pt x="64" y="64"/>
                  <a:pt x="59" y="64"/>
                </a:cubicBezTo>
                <a:cubicBezTo>
                  <a:pt x="59" y="65"/>
                  <a:pt x="57" y="64"/>
                  <a:pt x="56" y="65"/>
                </a:cubicBezTo>
                <a:cubicBezTo>
                  <a:pt x="59" y="64"/>
                  <a:pt x="56" y="66"/>
                  <a:pt x="56" y="65"/>
                </a:cubicBezTo>
                <a:cubicBezTo>
                  <a:pt x="54" y="65"/>
                  <a:pt x="53" y="65"/>
                  <a:pt x="52" y="66"/>
                </a:cubicBezTo>
                <a:cubicBezTo>
                  <a:pt x="52" y="66"/>
                  <a:pt x="52" y="65"/>
                  <a:pt x="51" y="65"/>
                </a:cubicBezTo>
                <a:cubicBezTo>
                  <a:pt x="43" y="65"/>
                  <a:pt x="35" y="67"/>
                  <a:pt x="28" y="65"/>
                </a:cubicBezTo>
                <a:cubicBezTo>
                  <a:pt x="29" y="65"/>
                  <a:pt x="30" y="65"/>
                  <a:pt x="31" y="65"/>
                </a:cubicBezTo>
                <a:cubicBezTo>
                  <a:pt x="23" y="64"/>
                  <a:pt x="12" y="66"/>
                  <a:pt x="4" y="66"/>
                </a:cubicBezTo>
                <a:cubicBezTo>
                  <a:pt x="5" y="65"/>
                  <a:pt x="4" y="65"/>
                  <a:pt x="4" y="64"/>
                </a:cubicBezTo>
                <a:cubicBezTo>
                  <a:pt x="4" y="64"/>
                  <a:pt x="3" y="64"/>
                  <a:pt x="3" y="64"/>
                </a:cubicBezTo>
                <a:cubicBezTo>
                  <a:pt x="3" y="65"/>
                  <a:pt x="3" y="65"/>
                  <a:pt x="4" y="65"/>
                </a:cubicBezTo>
                <a:cubicBezTo>
                  <a:pt x="4" y="65"/>
                  <a:pt x="3" y="65"/>
                  <a:pt x="3" y="65"/>
                </a:cubicBezTo>
                <a:cubicBezTo>
                  <a:pt x="3" y="65"/>
                  <a:pt x="3" y="65"/>
                  <a:pt x="4" y="65"/>
                </a:cubicBezTo>
                <a:cubicBezTo>
                  <a:pt x="4" y="66"/>
                  <a:pt x="2" y="66"/>
                  <a:pt x="2" y="66"/>
                </a:cubicBezTo>
                <a:cubicBezTo>
                  <a:pt x="2" y="65"/>
                  <a:pt x="2" y="65"/>
                  <a:pt x="2" y="64"/>
                </a:cubicBezTo>
                <a:cubicBezTo>
                  <a:pt x="1" y="64"/>
                  <a:pt x="1" y="65"/>
                  <a:pt x="1" y="65"/>
                </a:cubicBezTo>
                <a:cubicBezTo>
                  <a:pt x="1" y="64"/>
                  <a:pt x="4" y="64"/>
                  <a:pt x="4" y="63"/>
                </a:cubicBezTo>
                <a:cubicBezTo>
                  <a:pt x="10" y="64"/>
                  <a:pt x="15" y="63"/>
                  <a:pt x="20" y="63"/>
                </a:cubicBezTo>
                <a:cubicBezTo>
                  <a:pt x="21" y="62"/>
                  <a:pt x="22" y="63"/>
                  <a:pt x="23" y="63"/>
                </a:cubicBezTo>
                <a:cubicBezTo>
                  <a:pt x="23" y="63"/>
                  <a:pt x="22" y="63"/>
                  <a:pt x="22" y="63"/>
                </a:cubicBezTo>
                <a:cubicBezTo>
                  <a:pt x="27" y="63"/>
                  <a:pt x="31" y="63"/>
                  <a:pt x="34" y="62"/>
                </a:cubicBezTo>
                <a:cubicBezTo>
                  <a:pt x="35" y="61"/>
                  <a:pt x="33" y="62"/>
                  <a:pt x="34" y="61"/>
                </a:cubicBezTo>
                <a:cubicBezTo>
                  <a:pt x="34" y="61"/>
                  <a:pt x="36" y="62"/>
                  <a:pt x="37" y="60"/>
                </a:cubicBezTo>
                <a:cubicBezTo>
                  <a:pt x="37" y="61"/>
                  <a:pt x="39" y="62"/>
                  <a:pt x="39" y="60"/>
                </a:cubicBezTo>
                <a:cubicBezTo>
                  <a:pt x="39" y="61"/>
                  <a:pt x="40" y="60"/>
                  <a:pt x="42" y="60"/>
                </a:cubicBezTo>
                <a:cubicBezTo>
                  <a:pt x="41" y="60"/>
                  <a:pt x="40" y="60"/>
                  <a:pt x="39" y="59"/>
                </a:cubicBezTo>
                <a:cubicBezTo>
                  <a:pt x="39" y="60"/>
                  <a:pt x="40" y="60"/>
                  <a:pt x="39" y="60"/>
                </a:cubicBezTo>
                <a:cubicBezTo>
                  <a:pt x="38" y="59"/>
                  <a:pt x="37" y="61"/>
                  <a:pt x="36" y="59"/>
                </a:cubicBezTo>
                <a:cubicBezTo>
                  <a:pt x="35" y="60"/>
                  <a:pt x="36" y="60"/>
                  <a:pt x="34" y="60"/>
                </a:cubicBezTo>
                <a:cubicBezTo>
                  <a:pt x="35" y="60"/>
                  <a:pt x="35" y="60"/>
                  <a:pt x="35" y="60"/>
                </a:cubicBezTo>
                <a:cubicBezTo>
                  <a:pt x="33" y="60"/>
                  <a:pt x="32" y="60"/>
                  <a:pt x="30" y="60"/>
                </a:cubicBezTo>
                <a:cubicBezTo>
                  <a:pt x="31" y="60"/>
                  <a:pt x="31" y="60"/>
                  <a:pt x="31" y="59"/>
                </a:cubicBezTo>
                <a:cubicBezTo>
                  <a:pt x="32" y="59"/>
                  <a:pt x="31" y="60"/>
                  <a:pt x="32" y="60"/>
                </a:cubicBezTo>
                <a:cubicBezTo>
                  <a:pt x="33" y="59"/>
                  <a:pt x="29" y="59"/>
                  <a:pt x="27" y="59"/>
                </a:cubicBezTo>
                <a:cubicBezTo>
                  <a:pt x="21" y="59"/>
                  <a:pt x="10" y="60"/>
                  <a:pt x="2" y="60"/>
                </a:cubicBezTo>
                <a:cubicBezTo>
                  <a:pt x="2" y="60"/>
                  <a:pt x="2" y="60"/>
                  <a:pt x="2" y="60"/>
                </a:cubicBezTo>
                <a:cubicBezTo>
                  <a:pt x="1" y="60"/>
                  <a:pt x="0" y="60"/>
                  <a:pt x="0" y="60"/>
                </a:cubicBezTo>
                <a:cubicBezTo>
                  <a:pt x="4" y="60"/>
                  <a:pt x="9" y="59"/>
                  <a:pt x="12" y="59"/>
                </a:cubicBezTo>
                <a:cubicBezTo>
                  <a:pt x="19" y="58"/>
                  <a:pt x="23" y="58"/>
                  <a:pt x="32" y="58"/>
                </a:cubicBezTo>
                <a:cubicBezTo>
                  <a:pt x="30" y="57"/>
                  <a:pt x="28" y="57"/>
                  <a:pt x="31" y="57"/>
                </a:cubicBezTo>
                <a:cubicBezTo>
                  <a:pt x="33" y="57"/>
                  <a:pt x="37" y="56"/>
                  <a:pt x="39" y="57"/>
                </a:cubicBezTo>
                <a:cubicBezTo>
                  <a:pt x="39" y="55"/>
                  <a:pt x="42" y="56"/>
                  <a:pt x="44" y="56"/>
                </a:cubicBezTo>
                <a:cubicBezTo>
                  <a:pt x="43" y="55"/>
                  <a:pt x="39" y="56"/>
                  <a:pt x="38" y="55"/>
                </a:cubicBezTo>
                <a:cubicBezTo>
                  <a:pt x="37" y="56"/>
                  <a:pt x="36" y="55"/>
                  <a:pt x="35" y="55"/>
                </a:cubicBezTo>
                <a:cubicBezTo>
                  <a:pt x="33" y="56"/>
                  <a:pt x="29" y="56"/>
                  <a:pt x="32" y="55"/>
                </a:cubicBezTo>
                <a:cubicBezTo>
                  <a:pt x="36" y="55"/>
                  <a:pt x="40" y="55"/>
                  <a:pt x="43" y="54"/>
                </a:cubicBezTo>
                <a:cubicBezTo>
                  <a:pt x="40" y="54"/>
                  <a:pt x="35" y="54"/>
                  <a:pt x="30" y="55"/>
                </a:cubicBezTo>
                <a:cubicBezTo>
                  <a:pt x="31" y="54"/>
                  <a:pt x="30" y="54"/>
                  <a:pt x="29" y="54"/>
                </a:cubicBezTo>
                <a:cubicBezTo>
                  <a:pt x="29" y="55"/>
                  <a:pt x="29" y="54"/>
                  <a:pt x="30" y="54"/>
                </a:cubicBezTo>
                <a:cubicBezTo>
                  <a:pt x="29" y="55"/>
                  <a:pt x="28" y="55"/>
                  <a:pt x="27" y="55"/>
                </a:cubicBezTo>
                <a:cubicBezTo>
                  <a:pt x="29" y="54"/>
                  <a:pt x="30" y="53"/>
                  <a:pt x="32" y="54"/>
                </a:cubicBezTo>
                <a:cubicBezTo>
                  <a:pt x="32" y="54"/>
                  <a:pt x="32" y="53"/>
                  <a:pt x="32" y="53"/>
                </a:cubicBezTo>
                <a:cubicBezTo>
                  <a:pt x="31" y="54"/>
                  <a:pt x="28" y="53"/>
                  <a:pt x="25" y="53"/>
                </a:cubicBezTo>
                <a:cubicBezTo>
                  <a:pt x="26" y="53"/>
                  <a:pt x="28" y="53"/>
                  <a:pt x="28" y="52"/>
                </a:cubicBezTo>
                <a:cubicBezTo>
                  <a:pt x="28" y="52"/>
                  <a:pt x="27" y="52"/>
                  <a:pt x="26" y="52"/>
                </a:cubicBezTo>
                <a:cubicBezTo>
                  <a:pt x="28" y="51"/>
                  <a:pt x="32" y="52"/>
                  <a:pt x="35" y="51"/>
                </a:cubicBezTo>
                <a:cubicBezTo>
                  <a:pt x="34" y="51"/>
                  <a:pt x="31" y="51"/>
                  <a:pt x="30" y="51"/>
                </a:cubicBezTo>
                <a:cubicBezTo>
                  <a:pt x="27" y="51"/>
                  <a:pt x="32" y="50"/>
                  <a:pt x="34" y="50"/>
                </a:cubicBezTo>
                <a:cubicBezTo>
                  <a:pt x="31" y="49"/>
                  <a:pt x="28" y="50"/>
                  <a:pt x="25" y="50"/>
                </a:cubicBezTo>
                <a:cubicBezTo>
                  <a:pt x="30" y="48"/>
                  <a:pt x="39" y="49"/>
                  <a:pt x="44" y="48"/>
                </a:cubicBezTo>
                <a:cubicBezTo>
                  <a:pt x="41" y="46"/>
                  <a:pt x="38" y="48"/>
                  <a:pt x="35" y="47"/>
                </a:cubicBezTo>
                <a:cubicBezTo>
                  <a:pt x="36" y="48"/>
                  <a:pt x="41" y="46"/>
                  <a:pt x="43" y="46"/>
                </a:cubicBezTo>
                <a:cubicBezTo>
                  <a:pt x="43" y="45"/>
                  <a:pt x="38" y="45"/>
                  <a:pt x="41" y="45"/>
                </a:cubicBezTo>
                <a:cubicBezTo>
                  <a:pt x="42" y="45"/>
                  <a:pt x="43" y="45"/>
                  <a:pt x="44" y="45"/>
                </a:cubicBezTo>
                <a:cubicBezTo>
                  <a:pt x="42" y="44"/>
                  <a:pt x="39" y="44"/>
                  <a:pt x="36" y="44"/>
                </a:cubicBezTo>
                <a:cubicBezTo>
                  <a:pt x="32" y="44"/>
                  <a:pt x="31" y="44"/>
                  <a:pt x="35" y="43"/>
                </a:cubicBezTo>
                <a:cubicBezTo>
                  <a:pt x="35" y="43"/>
                  <a:pt x="34" y="44"/>
                  <a:pt x="34" y="43"/>
                </a:cubicBezTo>
                <a:cubicBezTo>
                  <a:pt x="37" y="44"/>
                  <a:pt x="40" y="41"/>
                  <a:pt x="41" y="43"/>
                </a:cubicBezTo>
                <a:cubicBezTo>
                  <a:pt x="48" y="42"/>
                  <a:pt x="51" y="41"/>
                  <a:pt x="59" y="42"/>
                </a:cubicBezTo>
                <a:cubicBezTo>
                  <a:pt x="59" y="42"/>
                  <a:pt x="59" y="42"/>
                  <a:pt x="59" y="42"/>
                </a:cubicBezTo>
                <a:cubicBezTo>
                  <a:pt x="64" y="41"/>
                  <a:pt x="71" y="41"/>
                  <a:pt x="76" y="41"/>
                </a:cubicBezTo>
                <a:cubicBezTo>
                  <a:pt x="73" y="40"/>
                  <a:pt x="67" y="40"/>
                  <a:pt x="66" y="41"/>
                </a:cubicBezTo>
                <a:cubicBezTo>
                  <a:pt x="60" y="40"/>
                  <a:pt x="53" y="41"/>
                  <a:pt x="51" y="41"/>
                </a:cubicBezTo>
                <a:cubicBezTo>
                  <a:pt x="50" y="41"/>
                  <a:pt x="47" y="42"/>
                  <a:pt x="45" y="41"/>
                </a:cubicBezTo>
                <a:cubicBezTo>
                  <a:pt x="43" y="43"/>
                  <a:pt x="37" y="41"/>
                  <a:pt x="35" y="42"/>
                </a:cubicBezTo>
                <a:cubicBezTo>
                  <a:pt x="55" y="39"/>
                  <a:pt x="74" y="40"/>
                  <a:pt x="94" y="37"/>
                </a:cubicBezTo>
                <a:cubicBezTo>
                  <a:pt x="90" y="37"/>
                  <a:pt x="86" y="38"/>
                  <a:pt x="82" y="38"/>
                </a:cubicBezTo>
                <a:cubicBezTo>
                  <a:pt x="81" y="38"/>
                  <a:pt x="81" y="37"/>
                  <a:pt x="81" y="37"/>
                </a:cubicBezTo>
                <a:cubicBezTo>
                  <a:pt x="80" y="37"/>
                  <a:pt x="80" y="37"/>
                  <a:pt x="79" y="37"/>
                </a:cubicBezTo>
                <a:cubicBezTo>
                  <a:pt x="79" y="38"/>
                  <a:pt x="81" y="37"/>
                  <a:pt x="81" y="38"/>
                </a:cubicBezTo>
                <a:cubicBezTo>
                  <a:pt x="80" y="39"/>
                  <a:pt x="74" y="38"/>
                  <a:pt x="73" y="39"/>
                </a:cubicBezTo>
                <a:cubicBezTo>
                  <a:pt x="73" y="37"/>
                  <a:pt x="76" y="38"/>
                  <a:pt x="78" y="37"/>
                </a:cubicBezTo>
                <a:cubicBezTo>
                  <a:pt x="76" y="37"/>
                  <a:pt x="73" y="37"/>
                  <a:pt x="70" y="38"/>
                </a:cubicBezTo>
                <a:cubicBezTo>
                  <a:pt x="70" y="37"/>
                  <a:pt x="70" y="37"/>
                  <a:pt x="70" y="37"/>
                </a:cubicBezTo>
                <a:cubicBezTo>
                  <a:pt x="69" y="37"/>
                  <a:pt x="68" y="37"/>
                  <a:pt x="68" y="38"/>
                </a:cubicBezTo>
                <a:cubicBezTo>
                  <a:pt x="67" y="37"/>
                  <a:pt x="66" y="37"/>
                  <a:pt x="64" y="37"/>
                </a:cubicBezTo>
                <a:cubicBezTo>
                  <a:pt x="63" y="37"/>
                  <a:pt x="64" y="38"/>
                  <a:pt x="63" y="38"/>
                </a:cubicBezTo>
                <a:cubicBezTo>
                  <a:pt x="61" y="38"/>
                  <a:pt x="60" y="39"/>
                  <a:pt x="59" y="38"/>
                </a:cubicBezTo>
                <a:cubicBezTo>
                  <a:pt x="61" y="38"/>
                  <a:pt x="61" y="38"/>
                  <a:pt x="63" y="37"/>
                </a:cubicBezTo>
                <a:cubicBezTo>
                  <a:pt x="55" y="37"/>
                  <a:pt x="48" y="38"/>
                  <a:pt x="41" y="37"/>
                </a:cubicBezTo>
                <a:cubicBezTo>
                  <a:pt x="41" y="38"/>
                  <a:pt x="41" y="38"/>
                  <a:pt x="40" y="38"/>
                </a:cubicBezTo>
                <a:cubicBezTo>
                  <a:pt x="42" y="38"/>
                  <a:pt x="44" y="38"/>
                  <a:pt x="47" y="39"/>
                </a:cubicBezTo>
                <a:cubicBezTo>
                  <a:pt x="48" y="38"/>
                  <a:pt x="46" y="39"/>
                  <a:pt x="45" y="39"/>
                </a:cubicBezTo>
                <a:cubicBezTo>
                  <a:pt x="48" y="40"/>
                  <a:pt x="49" y="39"/>
                  <a:pt x="52" y="39"/>
                </a:cubicBezTo>
                <a:cubicBezTo>
                  <a:pt x="47" y="40"/>
                  <a:pt x="41" y="40"/>
                  <a:pt x="34" y="40"/>
                </a:cubicBezTo>
                <a:cubicBezTo>
                  <a:pt x="35" y="39"/>
                  <a:pt x="37" y="40"/>
                  <a:pt x="39" y="39"/>
                </a:cubicBezTo>
                <a:cubicBezTo>
                  <a:pt x="38" y="39"/>
                  <a:pt x="37" y="40"/>
                  <a:pt x="37" y="39"/>
                </a:cubicBezTo>
                <a:cubicBezTo>
                  <a:pt x="37" y="38"/>
                  <a:pt x="37" y="39"/>
                  <a:pt x="37" y="38"/>
                </a:cubicBezTo>
                <a:cubicBezTo>
                  <a:pt x="38" y="39"/>
                  <a:pt x="39" y="37"/>
                  <a:pt x="40" y="38"/>
                </a:cubicBezTo>
                <a:cubicBezTo>
                  <a:pt x="40" y="39"/>
                  <a:pt x="39" y="38"/>
                  <a:pt x="39" y="39"/>
                </a:cubicBezTo>
                <a:cubicBezTo>
                  <a:pt x="40" y="39"/>
                  <a:pt x="41" y="39"/>
                  <a:pt x="42" y="39"/>
                </a:cubicBezTo>
                <a:cubicBezTo>
                  <a:pt x="41" y="38"/>
                  <a:pt x="41" y="38"/>
                  <a:pt x="41" y="39"/>
                </a:cubicBezTo>
                <a:cubicBezTo>
                  <a:pt x="40" y="39"/>
                  <a:pt x="40" y="38"/>
                  <a:pt x="40" y="38"/>
                </a:cubicBezTo>
                <a:cubicBezTo>
                  <a:pt x="36" y="37"/>
                  <a:pt x="33" y="38"/>
                  <a:pt x="30" y="38"/>
                </a:cubicBezTo>
                <a:cubicBezTo>
                  <a:pt x="30" y="38"/>
                  <a:pt x="31" y="37"/>
                  <a:pt x="29" y="37"/>
                </a:cubicBezTo>
                <a:cubicBezTo>
                  <a:pt x="31" y="37"/>
                  <a:pt x="39" y="36"/>
                  <a:pt x="43" y="36"/>
                </a:cubicBezTo>
                <a:cubicBezTo>
                  <a:pt x="42" y="35"/>
                  <a:pt x="40" y="35"/>
                  <a:pt x="39" y="36"/>
                </a:cubicBezTo>
                <a:cubicBezTo>
                  <a:pt x="38" y="36"/>
                  <a:pt x="38" y="36"/>
                  <a:pt x="38" y="35"/>
                </a:cubicBezTo>
                <a:cubicBezTo>
                  <a:pt x="34" y="36"/>
                  <a:pt x="32" y="35"/>
                  <a:pt x="28" y="36"/>
                </a:cubicBezTo>
                <a:cubicBezTo>
                  <a:pt x="30" y="35"/>
                  <a:pt x="32" y="34"/>
                  <a:pt x="34" y="35"/>
                </a:cubicBezTo>
                <a:cubicBezTo>
                  <a:pt x="34" y="34"/>
                  <a:pt x="38" y="34"/>
                  <a:pt x="37" y="35"/>
                </a:cubicBezTo>
                <a:cubicBezTo>
                  <a:pt x="38" y="34"/>
                  <a:pt x="39" y="36"/>
                  <a:pt x="40" y="34"/>
                </a:cubicBezTo>
                <a:cubicBezTo>
                  <a:pt x="43" y="34"/>
                  <a:pt x="45" y="34"/>
                  <a:pt x="48" y="34"/>
                </a:cubicBezTo>
                <a:cubicBezTo>
                  <a:pt x="48" y="34"/>
                  <a:pt x="48" y="34"/>
                  <a:pt x="49" y="33"/>
                </a:cubicBezTo>
                <a:cubicBezTo>
                  <a:pt x="46" y="33"/>
                  <a:pt x="42" y="33"/>
                  <a:pt x="39" y="33"/>
                </a:cubicBezTo>
                <a:cubicBezTo>
                  <a:pt x="39" y="33"/>
                  <a:pt x="40" y="33"/>
                  <a:pt x="40" y="33"/>
                </a:cubicBezTo>
                <a:cubicBezTo>
                  <a:pt x="39" y="33"/>
                  <a:pt x="36" y="32"/>
                  <a:pt x="34" y="33"/>
                </a:cubicBezTo>
                <a:cubicBezTo>
                  <a:pt x="37" y="32"/>
                  <a:pt x="42" y="32"/>
                  <a:pt x="44" y="32"/>
                </a:cubicBezTo>
                <a:cubicBezTo>
                  <a:pt x="44" y="32"/>
                  <a:pt x="44" y="32"/>
                  <a:pt x="43" y="32"/>
                </a:cubicBezTo>
                <a:cubicBezTo>
                  <a:pt x="63" y="31"/>
                  <a:pt x="84" y="30"/>
                  <a:pt x="104" y="29"/>
                </a:cubicBezTo>
                <a:cubicBezTo>
                  <a:pt x="104" y="28"/>
                  <a:pt x="103" y="29"/>
                  <a:pt x="102" y="28"/>
                </a:cubicBezTo>
                <a:cubicBezTo>
                  <a:pt x="110" y="27"/>
                  <a:pt x="119" y="28"/>
                  <a:pt x="124" y="27"/>
                </a:cubicBezTo>
                <a:cubicBezTo>
                  <a:pt x="124" y="28"/>
                  <a:pt x="125" y="27"/>
                  <a:pt x="125" y="28"/>
                </a:cubicBezTo>
                <a:cubicBezTo>
                  <a:pt x="126" y="28"/>
                  <a:pt x="125" y="27"/>
                  <a:pt x="125" y="27"/>
                </a:cubicBezTo>
                <a:cubicBezTo>
                  <a:pt x="126" y="27"/>
                  <a:pt x="126" y="28"/>
                  <a:pt x="127" y="27"/>
                </a:cubicBezTo>
                <a:cubicBezTo>
                  <a:pt x="127" y="27"/>
                  <a:pt x="127" y="27"/>
                  <a:pt x="126" y="27"/>
                </a:cubicBezTo>
                <a:cubicBezTo>
                  <a:pt x="130" y="26"/>
                  <a:pt x="135" y="26"/>
                  <a:pt x="140" y="26"/>
                </a:cubicBezTo>
                <a:cubicBezTo>
                  <a:pt x="138" y="24"/>
                  <a:pt x="135" y="25"/>
                  <a:pt x="133" y="25"/>
                </a:cubicBezTo>
                <a:cubicBezTo>
                  <a:pt x="131" y="25"/>
                  <a:pt x="129" y="25"/>
                  <a:pt x="127" y="25"/>
                </a:cubicBezTo>
                <a:cubicBezTo>
                  <a:pt x="127" y="24"/>
                  <a:pt x="128" y="25"/>
                  <a:pt x="128" y="25"/>
                </a:cubicBezTo>
                <a:cubicBezTo>
                  <a:pt x="127" y="23"/>
                  <a:pt x="126" y="24"/>
                  <a:pt x="124" y="24"/>
                </a:cubicBezTo>
                <a:cubicBezTo>
                  <a:pt x="124" y="25"/>
                  <a:pt x="126" y="24"/>
                  <a:pt x="126" y="25"/>
                </a:cubicBezTo>
                <a:cubicBezTo>
                  <a:pt x="126" y="26"/>
                  <a:pt x="125" y="24"/>
                  <a:pt x="124" y="25"/>
                </a:cubicBezTo>
                <a:cubicBezTo>
                  <a:pt x="124" y="25"/>
                  <a:pt x="123" y="25"/>
                  <a:pt x="124" y="24"/>
                </a:cubicBezTo>
                <a:cubicBezTo>
                  <a:pt x="122" y="24"/>
                  <a:pt x="121" y="24"/>
                  <a:pt x="119" y="24"/>
                </a:cubicBezTo>
                <a:cubicBezTo>
                  <a:pt x="122" y="23"/>
                  <a:pt x="123" y="24"/>
                  <a:pt x="126" y="23"/>
                </a:cubicBezTo>
                <a:cubicBezTo>
                  <a:pt x="126" y="22"/>
                  <a:pt x="126" y="23"/>
                  <a:pt x="128" y="23"/>
                </a:cubicBezTo>
                <a:cubicBezTo>
                  <a:pt x="124" y="21"/>
                  <a:pt x="120" y="24"/>
                  <a:pt x="116" y="22"/>
                </a:cubicBezTo>
                <a:cubicBezTo>
                  <a:pt x="113" y="23"/>
                  <a:pt x="109" y="23"/>
                  <a:pt x="106" y="24"/>
                </a:cubicBezTo>
                <a:cubicBezTo>
                  <a:pt x="105" y="24"/>
                  <a:pt x="108" y="24"/>
                  <a:pt x="107" y="22"/>
                </a:cubicBezTo>
                <a:cubicBezTo>
                  <a:pt x="111" y="23"/>
                  <a:pt x="114" y="21"/>
                  <a:pt x="117" y="22"/>
                </a:cubicBezTo>
                <a:cubicBezTo>
                  <a:pt x="117" y="21"/>
                  <a:pt x="119" y="23"/>
                  <a:pt x="119" y="22"/>
                </a:cubicBezTo>
                <a:cubicBezTo>
                  <a:pt x="122" y="22"/>
                  <a:pt x="124" y="22"/>
                  <a:pt x="126" y="21"/>
                </a:cubicBezTo>
                <a:cubicBezTo>
                  <a:pt x="124" y="20"/>
                  <a:pt x="120" y="21"/>
                  <a:pt x="118" y="21"/>
                </a:cubicBezTo>
                <a:cubicBezTo>
                  <a:pt x="112" y="22"/>
                  <a:pt x="106" y="21"/>
                  <a:pt x="98" y="22"/>
                </a:cubicBezTo>
                <a:cubicBezTo>
                  <a:pt x="92" y="23"/>
                  <a:pt x="86" y="22"/>
                  <a:pt x="82" y="23"/>
                </a:cubicBezTo>
                <a:cubicBezTo>
                  <a:pt x="82" y="23"/>
                  <a:pt x="82" y="23"/>
                  <a:pt x="82" y="23"/>
                </a:cubicBezTo>
                <a:cubicBezTo>
                  <a:pt x="79" y="23"/>
                  <a:pt x="74" y="23"/>
                  <a:pt x="70" y="24"/>
                </a:cubicBezTo>
                <a:cubicBezTo>
                  <a:pt x="65" y="24"/>
                  <a:pt x="60" y="24"/>
                  <a:pt x="56" y="24"/>
                </a:cubicBezTo>
                <a:cubicBezTo>
                  <a:pt x="55" y="24"/>
                  <a:pt x="53" y="25"/>
                  <a:pt x="53" y="25"/>
                </a:cubicBezTo>
                <a:cubicBezTo>
                  <a:pt x="46" y="26"/>
                  <a:pt x="38" y="25"/>
                  <a:pt x="30" y="26"/>
                </a:cubicBezTo>
                <a:cubicBezTo>
                  <a:pt x="29" y="25"/>
                  <a:pt x="31" y="26"/>
                  <a:pt x="32" y="26"/>
                </a:cubicBezTo>
                <a:cubicBezTo>
                  <a:pt x="40" y="24"/>
                  <a:pt x="49" y="25"/>
                  <a:pt x="58" y="23"/>
                </a:cubicBezTo>
                <a:cubicBezTo>
                  <a:pt x="58" y="24"/>
                  <a:pt x="59" y="23"/>
                  <a:pt x="59" y="24"/>
                </a:cubicBezTo>
                <a:cubicBezTo>
                  <a:pt x="60" y="24"/>
                  <a:pt x="61" y="24"/>
                  <a:pt x="61" y="23"/>
                </a:cubicBezTo>
                <a:cubicBezTo>
                  <a:pt x="61" y="24"/>
                  <a:pt x="62" y="23"/>
                  <a:pt x="62" y="24"/>
                </a:cubicBezTo>
                <a:cubicBezTo>
                  <a:pt x="63" y="24"/>
                  <a:pt x="63" y="23"/>
                  <a:pt x="63" y="23"/>
                </a:cubicBezTo>
                <a:cubicBezTo>
                  <a:pt x="65" y="24"/>
                  <a:pt x="69" y="21"/>
                  <a:pt x="73" y="22"/>
                </a:cubicBezTo>
                <a:cubicBezTo>
                  <a:pt x="74" y="22"/>
                  <a:pt x="82" y="21"/>
                  <a:pt x="85" y="21"/>
                </a:cubicBezTo>
                <a:cubicBezTo>
                  <a:pt x="96" y="20"/>
                  <a:pt x="109" y="20"/>
                  <a:pt x="119" y="19"/>
                </a:cubicBezTo>
                <a:cubicBezTo>
                  <a:pt x="121" y="19"/>
                  <a:pt x="124" y="19"/>
                  <a:pt x="126" y="18"/>
                </a:cubicBezTo>
                <a:cubicBezTo>
                  <a:pt x="126" y="17"/>
                  <a:pt x="124" y="19"/>
                  <a:pt x="124" y="17"/>
                </a:cubicBezTo>
                <a:cubicBezTo>
                  <a:pt x="124" y="18"/>
                  <a:pt x="124" y="18"/>
                  <a:pt x="124" y="18"/>
                </a:cubicBezTo>
                <a:cubicBezTo>
                  <a:pt x="123" y="18"/>
                  <a:pt x="122" y="19"/>
                  <a:pt x="122" y="18"/>
                </a:cubicBezTo>
                <a:cubicBezTo>
                  <a:pt x="108" y="19"/>
                  <a:pt x="92" y="19"/>
                  <a:pt x="76" y="21"/>
                </a:cubicBezTo>
                <a:cubicBezTo>
                  <a:pt x="87" y="19"/>
                  <a:pt x="102" y="19"/>
                  <a:pt x="112" y="17"/>
                </a:cubicBezTo>
                <a:cubicBezTo>
                  <a:pt x="112" y="16"/>
                  <a:pt x="109" y="18"/>
                  <a:pt x="110" y="17"/>
                </a:cubicBezTo>
                <a:cubicBezTo>
                  <a:pt x="107" y="18"/>
                  <a:pt x="105" y="17"/>
                  <a:pt x="101" y="17"/>
                </a:cubicBezTo>
                <a:cubicBezTo>
                  <a:pt x="106" y="16"/>
                  <a:pt x="113" y="16"/>
                  <a:pt x="118" y="15"/>
                </a:cubicBezTo>
                <a:cubicBezTo>
                  <a:pt x="121" y="15"/>
                  <a:pt x="124" y="15"/>
                  <a:pt x="127" y="14"/>
                </a:cubicBezTo>
                <a:cubicBezTo>
                  <a:pt x="127" y="15"/>
                  <a:pt x="129" y="15"/>
                  <a:pt x="130" y="14"/>
                </a:cubicBezTo>
                <a:cubicBezTo>
                  <a:pt x="133" y="15"/>
                  <a:pt x="137" y="13"/>
                  <a:pt x="139" y="14"/>
                </a:cubicBezTo>
                <a:cubicBezTo>
                  <a:pt x="140" y="13"/>
                  <a:pt x="143" y="12"/>
                  <a:pt x="144" y="14"/>
                </a:cubicBezTo>
                <a:cubicBezTo>
                  <a:pt x="145" y="13"/>
                  <a:pt x="147" y="14"/>
                  <a:pt x="148" y="13"/>
                </a:cubicBezTo>
                <a:cubicBezTo>
                  <a:pt x="148" y="13"/>
                  <a:pt x="148" y="13"/>
                  <a:pt x="148" y="13"/>
                </a:cubicBezTo>
                <a:cubicBezTo>
                  <a:pt x="148" y="13"/>
                  <a:pt x="148" y="13"/>
                  <a:pt x="148" y="13"/>
                </a:cubicBezTo>
                <a:cubicBezTo>
                  <a:pt x="149" y="13"/>
                  <a:pt x="150" y="13"/>
                  <a:pt x="151" y="12"/>
                </a:cubicBezTo>
                <a:cubicBezTo>
                  <a:pt x="155" y="12"/>
                  <a:pt x="160" y="12"/>
                  <a:pt x="164" y="12"/>
                </a:cubicBezTo>
                <a:cubicBezTo>
                  <a:pt x="170" y="11"/>
                  <a:pt x="173" y="13"/>
                  <a:pt x="176" y="12"/>
                </a:cubicBezTo>
                <a:cubicBezTo>
                  <a:pt x="176" y="12"/>
                  <a:pt x="175" y="12"/>
                  <a:pt x="174" y="12"/>
                </a:cubicBezTo>
                <a:cubicBezTo>
                  <a:pt x="174" y="12"/>
                  <a:pt x="175" y="11"/>
                  <a:pt x="175" y="11"/>
                </a:cubicBezTo>
                <a:cubicBezTo>
                  <a:pt x="176" y="12"/>
                  <a:pt x="180" y="13"/>
                  <a:pt x="182" y="11"/>
                </a:cubicBezTo>
                <a:cubicBezTo>
                  <a:pt x="185" y="12"/>
                  <a:pt x="190" y="12"/>
                  <a:pt x="192" y="11"/>
                </a:cubicBezTo>
                <a:cubicBezTo>
                  <a:pt x="192" y="12"/>
                  <a:pt x="195" y="11"/>
                  <a:pt x="195" y="12"/>
                </a:cubicBezTo>
                <a:cubicBezTo>
                  <a:pt x="197" y="9"/>
                  <a:pt x="202" y="12"/>
                  <a:pt x="204" y="10"/>
                </a:cubicBezTo>
                <a:cubicBezTo>
                  <a:pt x="204" y="10"/>
                  <a:pt x="205" y="11"/>
                  <a:pt x="206" y="10"/>
                </a:cubicBezTo>
                <a:cubicBezTo>
                  <a:pt x="205" y="9"/>
                  <a:pt x="212" y="10"/>
                  <a:pt x="214" y="10"/>
                </a:cubicBezTo>
                <a:cubicBezTo>
                  <a:pt x="217" y="10"/>
                  <a:pt x="223" y="9"/>
                  <a:pt x="226" y="10"/>
                </a:cubicBezTo>
                <a:cubicBezTo>
                  <a:pt x="227" y="9"/>
                  <a:pt x="225" y="9"/>
                  <a:pt x="225" y="9"/>
                </a:cubicBezTo>
                <a:cubicBezTo>
                  <a:pt x="226" y="7"/>
                  <a:pt x="229" y="9"/>
                  <a:pt x="229" y="9"/>
                </a:cubicBezTo>
                <a:cubicBezTo>
                  <a:pt x="231" y="10"/>
                  <a:pt x="234" y="10"/>
                  <a:pt x="235" y="9"/>
                </a:cubicBezTo>
                <a:cubicBezTo>
                  <a:pt x="236" y="9"/>
                  <a:pt x="235" y="10"/>
                  <a:pt x="236" y="10"/>
                </a:cubicBezTo>
                <a:cubicBezTo>
                  <a:pt x="237" y="10"/>
                  <a:pt x="237" y="9"/>
                  <a:pt x="237" y="8"/>
                </a:cubicBezTo>
                <a:cubicBezTo>
                  <a:pt x="238" y="8"/>
                  <a:pt x="237" y="9"/>
                  <a:pt x="238" y="10"/>
                </a:cubicBezTo>
                <a:cubicBezTo>
                  <a:pt x="240" y="10"/>
                  <a:pt x="243" y="10"/>
                  <a:pt x="244" y="9"/>
                </a:cubicBezTo>
                <a:cubicBezTo>
                  <a:pt x="243" y="10"/>
                  <a:pt x="243" y="10"/>
                  <a:pt x="244" y="10"/>
                </a:cubicBezTo>
                <a:cubicBezTo>
                  <a:pt x="245" y="9"/>
                  <a:pt x="245" y="9"/>
                  <a:pt x="245" y="8"/>
                </a:cubicBezTo>
                <a:cubicBezTo>
                  <a:pt x="246" y="8"/>
                  <a:pt x="246" y="9"/>
                  <a:pt x="248" y="8"/>
                </a:cubicBezTo>
                <a:cubicBezTo>
                  <a:pt x="247" y="9"/>
                  <a:pt x="248" y="10"/>
                  <a:pt x="248" y="9"/>
                </a:cubicBezTo>
                <a:cubicBezTo>
                  <a:pt x="249" y="9"/>
                  <a:pt x="248" y="9"/>
                  <a:pt x="248" y="8"/>
                </a:cubicBezTo>
                <a:cubicBezTo>
                  <a:pt x="249" y="8"/>
                  <a:pt x="249" y="9"/>
                  <a:pt x="249" y="9"/>
                </a:cubicBezTo>
                <a:cubicBezTo>
                  <a:pt x="250" y="9"/>
                  <a:pt x="249" y="8"/>
                  <a:pt x="250" y="8"/>
                </a:cubicBezTo>
                <a:cubicBezTo>
                  <a:pt x="251" y="9"/>
                  <a:pt x="253" y="8"/>
                  <a:pt x="255" y="8"/>
                </a:cubicBezTo>
                <a:cubicBezTo>
                  <a:pt x="255" y="9"/>
                  <a:pt x="255" y="9"/>
                  <a:pt x="255" y="9"/>
                </a:cubicBezTo>
                <a:cubicBezTo>
                  <a:pt x="256" y="9"/>
                  <a:pt x="256" y="9"/>
                  <a:pt x="256" y="8"/>
                </a:cubicBezTo>
                <a:cubicBezTo>
                  <a:pt x="256" y="9"/>
                  <a:pt x="256" y="9"/>
                  <a:pt x="256" y="9"/>
                </a:cubicBezTo>
                <a:cubicBezTo>
                  <a:pt x="257" y="9"/>
                  <a:pt x="257" y="9"/>
                  <a:pt x="257" y="8"/>
                </a:cubicBezTo>
                <a:cubicBezTo>
                  <a:pt x="273" y="9"/>
                  <a:pt x="285" y="8"/>
                  <a:pt x="299" y="10"/>
                </a:cubicBezTo>
                <a:cubicBezTo>
                  <a:pt x="302" y="9"/>
                  <a:pt x="308" y="9"/>
                  <a:pt x="310" y="10"/>
                </a:cubicBezTo>
                <a:cubicBezTo>
                  <a:pt x="311" y="10"/>
                  <a:pt x="310" y="10"/>
                  <a:pt x="310" y="9"/>
                </a:cubicBezTo>
                <a:cubicBezTo>
                  <a:pt x="311" y="10"/>
                  <a:pt x="313" y="9"/>
                  <a:pt x="313" y="10"/>
                </a:cubicBezTo>
                <a:cubicBezTo>
                  <a:pt x="314" y="9"/>
                  <a:pt x="316" y="10"/>
                  <a:pt x="316" y="9"/>
                </a:cubicBezTo>
                <a:cubicBezTo>
                  <a:pt x="313" y="9"/>
                  <a:pt x="312" y="8"/>
                  <a:pt x="310" y="8"/>
                </a:cubicBezTo>
                <a:cubicBezTo>
                  <a:pt x="310" y="8"/>
                  <a:pt x="310" y="8"/>
                  <a:pt x="310" y="7"/>
                </a:cubicBezTo>
                <a:cubicBezTo>
                  <a:pt x="309" y="8"/>
                  <a:pt x="308" y="7"/>
                  <a:pt x="307" y="7"/>
                </a:cubicBezTo>
                <a:cubicBezTo>
                  <a:pt x="306" y="8"/>
                  <a:pt x="308" y="7"/>
                  <a:pt x="308" y="8"/>
                </a:cubicBezTo>
                <a:cubicBezTo>
                  <a:pt x="308" y="8"/>
                  <a:pt x="307" y="8"/>
                  <a:pt x="307" y="8"/>
                </a:cubicBezTo>
                <a:cubicBezTo>
                  <a:pt x="307" y="8"/>
                  <a:pt x="306" y="8"/>
                  <a:pt x="306" y="7"/>
                </a:cubicBezTo>
                <a:cubicBezTo>
                  <a:pt x="306" y="7"/>
                  <a:pt x="306" y="8"/>
                  <a:pt x="305" y="8"/>
                </a:cubicBezTo>
                <a:cubicBezTo>
                  <a:pt x="304" y="8"/>
                  <a:pt x="304" y="8"/>
                  <a:pt x="303" y="8"/>
                </a:cubicBezTo>
                <a:cubicBezTo>
                  <a:pt x="302" y="8"/>
                  <a:pt x="302" y="9"/>
                  <a:pt x="302" y="9"/>
                </a:cubicBezTo>
                <a:cubicBezTo>
                  <a:pt x="300" y="8"/>
                  <a:pt x="299" y="9"/>
                  <a:pt x="298" y="7"/>
                </a:cubicBezTo>
                <a:cubicBezTo>
                  <a:pt x="296" y="8"/>
                  <a:pt x="294" y="8"/>
                  <a:pt x="291" y="8"/>
                </a:cubicBezTo>
                <a:cubicBezTo>
                  <a:pt x="292" y="7"/>
                  <a:pt x="289" y="7"/>
                  <a:pt x="289" y="7"/>
                </a:cubicBezTo>
                <a:cubicBezTo>
                  <a:pt x="289" y="7"/>
                  <a:pt x="289" y="7"/>
                  <a:pt x="289" y="8"/>
                </a:cubicBezTo>
                <a:cubicBezTo>
                  <a:pt x="288" y="8"/>
                  <a:pt x="288" y="6"/>
                  <a:pt x="288" y="8"/>
                </a:cubicBezTo>
                <a:cubicBezTo>
                  <a:pt x="286" y="8"/>
                  <a:pt x="285" y="8"/>
                  <a:pt x="284" y="8"/>
                </a:cubicBezTo>
                <a:cubicBezTo>
                  <a:pt x="284" y="7"/>
                  <a:pt x="284" y="7"/>
                  <a:pt x="284" y="7"/>
                </a:cubicBezTo>
                <a:cubicBezTo>
                  <a:pt x="282" y="6"/>
                  <a:pt x="280" y="6"/>
                  <a:pt x="276" y="6"/>
                </a:cubicBezTo>
                <a:cubicBezTo>
                  <a:pt x="276" y="6"/>
                  <a:pt x="276" y="7"/>
                  <a:pt x="276" y="7"/>
                </a:cubicBezTo>
                <a:cubicBezTo>
                  <a:pt x="277" y="7"/>
                  <a:pt x="278" y="7"/>
                  <a:pt x="278" y="7"/>
                </a:cubicBezTo>
                <a:cubicBezTo>
                  <a:pt x="274" y="8"/>
                  <a:pt x="271" y="7"/>
                  <a:pt x="267" y="8"/>
                </a:cubicBezTo>
                <a:cubicBezTo>
                  <a:pt x="267" y="7"/>
                  <a:pt x="267" y="7"/>
                  <a:pt x="267" y="6"/>
                </a:cubicBezTo>
                <a:cubicBezTo>
                  <a:pt x="269" y="7"/>
                  <a:pt x="273" y="7"/>
                  <a:pt x="275" y="7"/>
                </a:cubicBezTo>
                <a:cubicBezTo>
                  <a:pt x="272" y="5"/>
                  <a:pt x="268" y="6"/>
                  <a:pt x="264" y="6"/>
                </a:cubicBezTo>
                <a:cubicBezTo>
                  <a:pt x="263" y="6"/>
                  <a:pt x="261" y="5"/>
                  <a:pt x="260" y="6"/>
                </a:cubicBezTo>
                <a:cubicBezTo>
                  <a:pt x="259" y="6"/>
                  <a:pt x="261" y="7"/>
                  <a:pt x="259" y="6"/>
                </a:cubicBezTo>
                <a:cubicBezTo>
                  <a:pt x="258" y="5"/>
                  <a:pt x="254" y="7"/>
                  <a:pt x="252" y="5"/>
                </a:cubicBezTo>
                <a:cubicBezTo>
                  <a:pt x="251" y="7"/>
                  <a:pt x="249" y="4"/>
                  <a:pt x="248" y="6"/>
                </a:cubicBezTo>
                <a:cubicBezTo>
                  <a:pt x="248" y="5"/>
                  <a:pt x="248" y="5"/>
                  <a:pt x="247" y="5"/>
                </a:cubicBezTo>
                <a:cubicBezTo>
                  <a:pt x="247" y="5"/>
                  <a:pt x="247" y="5"/>
                  <a:pt x="247" y="5"/>
                </a:cubicBezTo>
                <a:cubicBezTo>
                  <a:pt x="245" y="6"/>
                  <a:pt x="239" y="5"/>
                  <a:pt x="237" y="6"/>
                </a:cubicBezTo>
                <a:cubicBezTo>
                  <a:pt x="236" y="5"/>
                  <a:pt x="233" y="7"/>
                  <a:pt x="230" y="6"/>
                </a:cubicBezTo>
                <a:cubicBezTo>
                  <a:pt x="228" y="3"/>
                  <a:pt x="224" y="5"/>
                  <a:pt x="220" y="4"/>
                </a:cubicBezTo>
                <a:cubicBezTo>
                  <a:pt x="220" y="4"/>
                  <a:pt x="218" y="5"/>
                  <a:pt x="218" y="4"/>
                </a:cubicBezTo>
                <a:cubicBezTo>
                  <a:pt x="224" y="4"/>
                  <a:pt x="230" y="4"/>
                  <a:pt x="234" y="3"/>
                </a:cubicBezTo>
                <a:cubicBezTo>
                  <a:pt x="237" y="5"/>
                  <a:pt x="244" y="3"/>
                  <a:pt x="246" y="4"/>
                </a:cubicBezTo>
                <a:cubicBezTo>
                  <a:pt x="248" y="4"/>
                  <a:pt x="250" y="4"/>
                  <a:pt x="251" y="4"/>
                </a:cubicBezTo>
                <a:cubicBezTo>
                  <a:pt x="251" y="5"/>
                  <a:pt x="250" y="4"/>
                  <a:pt x="250" y="4"/>
                </a:cubicBezTo>
                <a:cubicBezTo>
                  <a:pt x="250" y="5"/>
                  <a:pt x="250" y="5"/>
                  <a:pt x="250" y="5"/>
                </a:cubicBezTo>
                <a:cubicBezTo>
                  <a:pt x="252" y="5"/>
                  <a:pt x="252" y="4"/>
                  <a:pt x="252" y="3"/>
                </a:cubicBezTo>
                <a:cubicBezTo>
                  <a:pt x="249" y="2"/>
                  <a:pt x="247" y="3"/>
                  <a:pt x="244" y="3"/>
                </a:cubicBezTo>
                <a:cubicBezTo>
                  <a:pt x="244" y="2"/>
                  <a:pt x="244" y="2"/>
                  <a:pt x="244" y="1"/>
                </a:cubicBezTo>
                <a:cubicBezTo>
                  <a:pt x="246" y="2"/>
                  <a:pt x="249" y="1"/>
                  <a:pt x="251" y="2"/>
                </a:cubicBezTo>
                <a:cubicBezTo>
                  <a:pt x="251" y="0"/>
                  <a:pt x="248" y="2"/>
                  <a:pt x="248" y="0"/>
                </a:cubicBezTo>
                <a:cubicBezTo>
                  <a:pt x="250" y="1"/>
                  <a:pt x="251" y="0"/>
                  <a:pt x="253" y="1"/>
                </a:cubicBezTo>
                <a:cubicBezTo>
                  <a:pt x="254" y="1"/>
                  <a:pt x="254" y="0"/>
                  <a:pt x="254" y="0"/>
                </a:cubicBezTo>
                <a:cubicBezTo>
                  <a:pt x="255" y="0"/>
                  <a:pt x="254" y="1"/>
                  <a:pt x="254" y="2"/>
                </a:cubicBezTo>
                <a:cubicBezTo>
                  <a:pt x="257" y="1"/>
                  <a:pt x="258" y="2"/>
                  <a:pt x="260" y="1"/>
                </a:cubicBezTo>
                <a:cubicBezTo>
                  <a:pt x="263" y="2"/>
                  <a:pt x="268" y="2"/>
                  <a:pt x="271" y="1"/>
                </a:cubicBezTo>
                <a:cubicBezTo>
                  <a:pt x="273" y="3"/>
                  <a:pt x="274" y="2"/>
                  <a:pt x="276" y="1"/>
                </a:cubicBezTo>
                <a:cubicBezTo>
                  <a:pt x="276" y="2"/>
                  <a:pt x="276" y="2"/>
                  <a:pt x="276" y="2"/>
                </a:cubicBezTo>
                <a:cubicBezTo>
                  <a:pt x="285" y="1"/>
                  <a:pt x="292" y="3"/>
                  <a:pt x="302" y="2"/>
                </a:cubicBezTo>
                <a:cubicBezTo>
                  <a:pt x="302" y="3"/>
                  <a:pt x="305" y="2"/>
                  <a:pt x="306" y="2"/>
                </a:cubicBezTo>
                <a:cubicBezTo>
                  <a:pt x="305" y="2"/>
                  <a:pt x="303" y="2"/>
                  <a:pt x="302" y="2"/>
                </a:cubicBezTo>
                <a:cubicBezTo>
                  <a:pt x="307" y="1"/>
                  <a:pt x="314" y="1"/>
                  <a:pt x="320" y="3"/>
                </a:cubicBezTo>
                <a:cubicBezTo>
                  <a:pt x="321" y="2"/>
                  <a:pt x="328" y="2"/>
                  <a:pt x="330" y="3"/>
                </a:cubicBezTo>
                <a:cubicBezTo>
                  <a:pt x="333" y="3"/>
                  <a:pt x="334" y="3"/>
                  <a:pt x="335" y="3"/>
                </a:cubicBezTo>
                <a:cubicBezTo>
                  <a:pt x="337" y="3"/>
                  <a:pt x="341" y="5"/>
                  <a:pt x="343" y="5"/>
                </a:cubicBezTo>
                <a:cubicBezTo>
                  <a:pt x="345" y="5"/>
                  <a:pt x="347" y="5"/>
                  <a:pt x="348" y="6"/>
                </a:cubicBezTo>
                <a:close/>
                <a:moveTo>
                  <a:pt x="330" y="3"/>
                </a:moveTo>
                <a:cubicBezTo>
                  <a:pt x="329" y="3"/>
                  <a:pt x="329" y="3"/>
                  <a:pt x="329" y="3"/>
                </a:cubicBezTo>
                <a:cubicBezTo>
                  <a:pt x="330" y="4"/>
                  <a:pt x="331" y="5"/>
                  <a:pt x="331" y="3"/>
                </a:cubicBezTo>
                <a:cubicBezTo>
                  <a:pt x="330" y="3"/>
                  <a:pt x="330" y="3"/>
                  <a:pt x="330" y="3"/>
                </a:cubicBezTo>
                <a:close/>
                <a:moveTo>
                  <a:pt x="26" y="87"/>
                </a:moveTo>
                <a:cubicBezTo>
                  <a:pt x="26" y="86"/>
                  <a:pt x="27" y="87"/>
                  <a:pt x="27" y="86"/>
                </a:cubicBezTo>
                <a:cubicBezTo>
                  <a:pt x="26" y="86"/>
                  <a:pt x="26" y="85"/>
                  <a:pt x="25" y="86"/>
                </a:cubicBezTo>
                <a:cubicBezTo>
                  <a:pt x="26" y="87"/>
                  <a:pt x="23" y="85"/>
                  <a:pt x="22" y="86"/>
                </a:cubicBezTo>
                <a:cubicBezTo>
                  <a:pt x="23" y="86"/>
                  <a:pt x="23" y="86"/>
                  <a:pt x="24" y="87"/>
                </a:cubicBezTo>
                <a:cubicBezTo>
                  <a:pt x="25" y="86"/>
                  <a:pt x="26" y="86"/>
                  <a:pt x="26" y="87"/>
                </a:cubicBezTo>
                <a:close/>
                <a:moveTo>
                  <a:pt x="121" y="28"/>
                </a:moveTo>
                <a:cubicBezTo>
                  <a:pt x="122" y="28"/>
                  <a:pt x="124" y="29"/>
                  <a:pt x="124" y="27"/>
                </a:cubicBezTo>
                <a:cubicBezTo>
                  <a:pt x="123" y="27"/>
                  <a:pt x="122" y="27"/>
                  <a:pt x="121" y="28"/>
                </a:cubicBezTo>
                <a:close/>
                <a:moveTo>
                  <a:pt x="259" y="5"/>
                </a:moveTo>
                <a:cubicBezTo>
                  <a:pt x="259" y="5"/>
                  <a:pt x="260" y="5"/>
                  <a:pt x="260" y="4"/>
                </a:cubicBezTo>
                <a:cubicBezTo>
                  <a:pt x="260" y="4"/>
                  <a:pt x="259" y="3"/>
                  <a:pt x="259" y="3"/>
                </a:cubicBezTo>
                <a:cubicBezTo>
                  <a:pt x="259" y="4"/>
                  <a:pt x="260" y="4"/>
                  <a:pt x="259" y="5"/>
                </a:cubicBezTo>
                <a:close/>
                <a:moveTo>
                  <a:pt x="316" y="3"/>
                </a:moveTo>
                <a:cubicBezTo>
                  <a:pt x="316" y="2"/>
                  <a:pt x="315" y="3"/>
                  <a:pt x="314" y="3"/>
                </a:cubicBezTo>
                <a:cubicBezTo>
                  <a:pt x="314" y="4"/>
                  <a:pt x="315" y="3"/>
                  <a:pt x="316" y="3"/>
                </a:cubicBezTo>
                <a:close/>
                <a:moveTo>
                  <a:pt x="324" y="3"/>
                </a:moveTo>
                <a:cubicBezTo>
                  <a:pt x="325" y="3"/>
                  <a:pt x="326" y="4"/>
                  <a:pt x="327" y="4"/>
                </a:cubicBezTo>
                <a:cubicBezTo>
                  <a:pt x="327" y="3"/>
                  <a:pt x="328" y="4"/>
                  <a:pt x="328" y="3"/>
                </a:cubicBezTo>
                <a:cubicBezTo>
                  <a:pt x="327" y="4"/>
                  <a:pt x="326" y="2"/>
                  <a:pt x="324" y="3"/>
                </a:cubicBezTo>
                <a:close/>
                <a:moveTo>
                  <a:pt x="318" y="4"/>
                </a:moveTo>
                <a:cubicBezTo>
                  <a:pt x="319" y="3"/>
                  <a:pt x="318" y="3"/>
                  <a:pt x="317" y="3"/>
                </a:cubicBezTo>
                <a:cubicBezTo>
                  <a:pt x="317" y="4"/>
                  <a:pt x="318" y="3"/>
                  <a:pt x="318" y="4"/>
                </a:cubicBezTo>
                <a:close/>
                <a:moveTo>
                  <a:pt x="323" y="4"/>
                </a:moveTo>
                <a:cubicBezTo>
                  <a:pt x="323" y="3"/>
                  <a:pt x="322" y="3"/>
                  <a:pt x="321" y="3"/>
                </a:cubicBezTo>
                <a:cubicBezTo>
                  <a:pt x="321" y="4"/>
                  <a:pt x="323" y="3"/>
                  <a:pt x="323" y="4"/>
                </a:cubicBezTo>
                <a:close/>
                <a:moveTo>
                  <a:pt x="311" y="5"/>
                </a:moveTo>
                <a:cubicBezTo>
                  <a:pt x="311" y="5"/>
                  <a:pt x="311" y="4"/>
                  <a:pt x="311" y="4"/>
                </a:cubicBezTo>
                <a:cubicBezTo>
                  <a:pt x="311" y="4"/>
                  <a:pt x="310" y="4"/>
                  <a:pt x="310" y="4"/>
                </a:cubicBezTo>
                <a:cubicBezTo>
                  <a:pt x="310" y="5"/>
                  <a:pt x="310" y="5"/>
                  <a:pt x="311" y="5"/>
                </a:cubicBezTo>
                <a:close/>
                <a:moveTo>
                  <a:pt x="322" y="5"/>
                </a:moveTo>
                <a:cubicBezTo>
                  <a:pt x="321" y="5"/>
                  <a:pt x="321" y="4"/>
                  <a:pt x="320" y="5"/>
                </a:cubicBezTo>
                <a:cubicBezTo>
                  <a:pt x="320" y="5"/>
                  <a:pt x="322" y="6"/>
                  <a:pt x="322" y="5"/>
                </a:cubicBezTo>
                <a:close/>
                <a:moveTo>
                  <a:pt x="327" y="6"/>
                </a:moveTo>
                <a:cubicBezTo>
                  <a:pt x="327" y="6"/>
                  <a:pt x="329" y="6"/>
                  <a:pt x="329" y="5"/>
                </a:cubicBezTo>
                <a:cubicBezTo>
                  <a:pt x="329" y="5"/>
                  <a:pt x="327" y="5"/>
                  <a:pt x="327" y="6"/>
                </a:cubicBezTo>
                <a:close/>
                <a:moveTo>
                  <a:pt x="333" y="6"/>
                </a:moveTo>
                <a:cubicBezTo>
                  <a:pt x="334" y="6"/>
                  <a:pt x="334" y="6"/>
                  <a:pt x="334" y="6"/>
                </a:cubicBezTo>
                <a:cubicBezTo>
                  <a:pt x="335" y="5"/>
                  <a:pt x="333" y="5"/>
                  <a:pt x="333" y="6"/>
                </a:cubicBezTo>
                <a:close/>
                <a:moveTo>
                  <a:pt x="276" y="7"/>
                </a:moveTo>
                <a:cubicBezTo>
                  <a:pt x="276" y="6"/>
                  <a:pt x="276" y="6"/>
                  <a:pt x="275" y="6"/>
                </a:cubicBezTo>
                <a:cubicBezTo>
                  <a:pt x="275" y="7"/>
                  <a:pt x="275" y="7"/>
                  <a:pt x="276" y="7"/>
                </a:cubicBezTo>
                <a:close/>
                <a:moveTo>
                  <a:pt x="347" y="7"/>
                </a:moveTo>
                <a:cubicBezTo>
                  <a:pt x="347" y="7"/>
                  <a:pt x="348" y="7"/>
                  <a:pt x="348" y="7"/>
                </a:cubicBezTo>
                <a:cubicBezTo>
                  <a:pt x="348" y="6"/>
                  <a:pt x="347" y="6"/>
                  <a:pt x="347" y="7"/>
                </a:cubicBezTo>
                <a:close/>
                <a:moveTo>
                  <a:pt x="325" y="9"/>
                </a:moveTo>
                <a:cubicBezTo>
                  <a:pt x="326" y="9"/>
                  <a:pt x="327" y="9"/>
                  <a:pt x="326" y="10"/>
                </a:cubicBezTo>
                <a:cubicBezTo>
                  <a:pt x="329" y="10"/>
                  <a:pt x="327" y="8"/>
                  <a:pt x="326" y="8"/>
                </a:cubicBezTo>
                <a:cubicBezTo>
                  <a:pt x="326" y="9"/>
                  <a:pt x="325" y="8"/>
                  <a:pt x="325" y="9"/>
                </a:cubicBezTo>
                <a:close/>
                <a:moveTo>
                  <a:pt x="333" y="10"/>
                </a:moveTo>
                <a:cubicBezTo>
                  <a:pt x="333" y="10"/>
                  <a:pt x="333" y="10"/>
                  <a:pt x="333" y="11"/>
                </a:cubicBezTo>
                <a:cubicBezTo>
                  <a:pt x="334" y="11"/>
                  <a:pt x="335" y="11"/>
                  <a:pt x="335" y="11"/>
                </a:cubicBezTo>
                <a:cubicBezTo>
                  <a:pt x="336" y="10"/>
                  <a:pt x="335" y="10"/>
                  <a:pt x="335" y="9"/>
                </a:cubicBezTo>
                <a:cubicBezTo>
                  <a:pt x="334" y="9"/>
                  <a:pt x="333" y="9"/>
                  <a:pt x="333" y="10"/>
                </a:cubicBezTo>
                <a:close/>
                <a:moveTo>
                  <a:pt x="336" y="11"/>
                </a:moveTo>
                <a:cubicBezTo>
                  <a:pt x="336" y="11"/>
                  <a:pt x="336" y="12"/>
                  <a:pt x="337" y="11"/>
                </a:cubicBezTo>
                <a:cubicBezTo>
                  <a:pt x="337" y="11"/>
                  <a:pt x="337" y="10"/>
                  <a:pt x="336" y="9"/>
                </a:cubicBezTo>
                <a:cubicBezTo>
                  <a:pt x="336" y="10"/>
                  <a:pt x="335" y="10"/>
                  <a:pt x="336" y="11"/>
                </a:cubicBezTo>
                <a:close/>
                <a:moveTo>
                  <a:pt x="343" y="11"/>
                </a:moveTo>
                <a:cubicBezTo>
                  <a:pt x="342" y="11"/>
                  <a:pt x="342" y="10"/>
                  <a:pt x="341" y="10"/>
                </a:cubicBezTo>
                <a:cubicBezTo>
                  <a:pt x="341" y="11"/>
                  <a:pt x="342" y="12"/>
                  <a:pt x="343" y="11"/>
                </a:cubicBezTo>
                <a:close/>
                <a:moveTo>
                  <a:pt x="340" y="11"/>
                </a:moveTo>
                <a:cubicBezTo>
                  <a:pt x="340" y="10"/>
                  <a:pt x="340" y="10"/>
                  <a:pt x="339" y="10"/>
                </a:cubicBezTo>
                <a:cubicBezTo>
                  <a:pt x="339" y="10"/>
                  <a:pt x="339" y="11"/>
                  <a:pt x="340" y="11"/>
                </a:cubicBezTo>
                <a:close/>
                <a:moveTo>
                  <a:pt x="145" y="16"/>
                </a:moveTo>
                <a:cubicBezTo>
                  <a:pt x="144" y="15"/>
                  <a:pt x="146" y="16"/>
                  <a:pt x="146" y="15"/>
                </a:cubicBezTo>
                <a:cubicBezTo>
                  <a:pt x="147" y="16"/>
                  <a:pt x="152" y="16"/>
                  <a:pt x="153" y="15"/>
                </a:cubicBezTo>
                <a:cubicBezTo>
                  <a:pt x="148" y="15"/>
                  <a:pt x="141" y="15"/>
                  <a:pt x="136" y="16"/>
                </a:cubicBezTo>
                <a:cubicBezTo>
                  <a:pt x="136" y="15"/>
                  <a:pt x="135" y="15"/>
                  <a:pt x="135" y="15"/>
                </a:cubicBezTo>
                <a:cubicBezTo>
                  <a:pt x="134" y="15"/>
                  <a:pt x="131" y="16"/>
                  <a:pt x="130" y="15"/>
                </a:cubicBezTo>
                <a:cubicBezTo>
                  <a:pt x="129" y="16"/>
                  <a:pt x="130" y="16"/>
                  <a:pt x="129" y="16"/>
                </a:cubicBezTo>
                <a:cubicBezTo>
                  <a:pt x="129" y="16"/>
                  <a:pt x="129" y="15"/>
                  <a:pt x="129" y="15"/>
                </a:cubicBezTo>
                <a:cubicBezTo>
                  <a:pt x="129" y="16"/>
                  <a:pt x="127" y="15"/>
                  <a:pt x="128" y="16"/>
                </a:cubicBezTo>
                <a:cubicBezTo>
                  <a:pt x="132" y="18"/>
                  <a:pt x="139" y="15"/>
                  <a:pt x="145" y="16"/>
                </a:cubicBezTo>
                <a:close/>
                <a:moveTo>
                  <a:pt x="126" y="18"/>
                </a:moveTo>
                <a:cubicBezTo>
                  <a:pt x="127" y="17"/>
                  <a:pt x="127" y="19"/>
                  <a:pt x="128" y="19"/>
                </a:cubicBezTo>
                <a:cubicBezTo>
                  <a:pt x="127" y="17"/>
                  <a:pt x="131" y="19"/>
                  <a:pt x="131" y="17"/>
                </a:cubicBezTo>
                <a:cubicBezTo>
                  <a:pt x="130" y="18"/>
                  <a:pt x="128" y="17"/>
                  <a:pt x="126" y="18"/>
                </a:cubicBezTo>
                <a:cubicBezTo>
                  <a:pt x="126" y="18"/>
                  <a:pt x="126" y="18"/>
                  <a:pt x="126" y="18"/>
                </a:cubicBezTo>
                <a:cubicBezTo>
                  <a:pt x="126" y="18"/>
                  <a:pt x="126" y="18"/>
                  <a:pt x="126" y="18"/>
                </a:cubicBezTo>
                <a:close/>
                <a:moveTo>
                  <a:pt x="65" y="32"/>
                </a:moveTo>
                <a:cubicBezTo>
                  <a:pt x="65" y="32"/>
                  <a:pt x="63" y="33"/>
                  <a:pt x="64" y="32"/>
                </a:cubicBezTo>
                <a:cubicBezTo>
                  <a:pt x="63" y="32"/>
                  <a:pt x="61" y="32"/>
                  <a:pt x="61" y="33"/>
                </a:cubicBezTo>
                <a:cubicBezTo>
                  <a:pt x="69" y="32"/>
                  <a:pt x="75" y="32"/>
                  <a:pt x="82" y="32"/>
                </a:cubicBezTo>
                <a:cubicBezTo>
                  <a:pt x="84" y="32"/>
                  <a:pt x="87" y="32"/>
                  <a:pt x="89" y="30"/>
                </a:cubicBezTo>
                <a:cubicBezTo>
                  <a:pt x="82" y="31"/>
                  <a:pt x="73" y="31"/>
                  <a:pt x="65" y="32"/>
                </a:cubicBezTo>
                <a:close/>
                <a:moveTo>
                  <a:pt x="91" y="31"/>
                </a:moveTo>
                <a:cubicBezTo>
                  <a:pt x="90" y="31"/>
                  <a:pt x="90" y="30"/>
                  <a:pt x="89" y="30"/>
                </a:cubicBezTo>
                <a:cubicBezTo>
                  <a:pt x="89" y="31"/>
                  <a:pt x="91" y="31"/>
                  <a:pt x="91" y="31"/>
                </a:cubicBezTo>
                <a:close/>
                <a:moveTo>
                  <a:pt x="91" y="31"/>
                </a:moveTo>
                <a:cubicBezTo>
                  <a:pt x="93" y="31"/>
                  <a:pt x="94" y="31"/>
                  <a:pt x="95" y="31"/>
                </a:cubicBezTo>
                <a:cubicBezTo>
                  <a:pt x="94" y="30"/>
                  <a:pt x="92" y="30"/>
                  <a:pt x="91" y="31"/>
                </a:cubicBezTo>
                <a:close/>
                <a:moveTo>
                  <a:pt x="112" y="33"/>
                </a:moveTo>
                <a:cubicBezTo>
                  <a:pt x="112" y="32"/>
                  <a:pt x="117" y="33"/>
                  <a:pt x="118" y="32"/>
                </a:cubicBezTo>
                <a:cubicBezTo>
                  <a:pt x="116" y="32"/>
                  <a:pt x="107" y="31"/>
                  <a:pt x="109" y="32"/>
                </a:cubicBezTo>
                <a:cubicBezTo>
                  <a:pt x="107" y="33"/>
                  <a:pt x="106" y="32"/>
                  <a:pt x="105" y="32"/>
                </a:cubicBezTo>
                <a:cubicBezTo>
                  <a:pt x="102" y="32"/>
                  <a:pt x="98" y="33"/>
                  <a:pt x="95" y="32"/>
                </a:cubicBezTo>
                <a:cubicBezTo>
                  <a:pt x="95" y="33"/>
                  <a:pt x="94" y="33"/>
                  <a:pt x="93" y="33"/>
                </a:cubicBezTo>
                <a:cubicBezTo>
                  <a:pt x="93" y="33"/>
                  <a:pt x="94" y="33"/>
                  <a:pt x="94" y="33"/>
                </a:cubicBezTo>
                <a:cubicBezTo>
                  <a:pt x="92" y="34"/>
                  <a:pt x="89" y="32"/>
                  <a:pt x="86" y="34"/>
                </a:cubicBezTo>
                <a:cubicBezTo>
                  <a:pt x="87" y="34"/>
                  <a:pt x="88" y="34"/>
                  <a:pt x="88" y="34"/>
                </a:cubicBezTo>
                <a:cubicBezTo>
                  <a:pt x="89" y="34"/>
                  <a:pt x="90" y="34"/>
                  <a:pt x="91" y="34"/>
                </a:cubicBezTo>
                <a:cubicBezTo>
                  <a:pt x="91" y="34"/>
                  <a:pt x="91" y="34"/>
                  <a:pt x="91" y="34"/>
                </a:cubicBezTo>
                <a:cubicBezTo>
                  <a:pt x="91" y="34"/>
                  <a:pt x="92" y="34"/>
                  <a:pt x="92" y="34"/>
                </a:cubicBezTo>
                <a:cubicBezTo>
                  <a:pt x="92" y="34"/>
                  <a:pt x="92" y="35"/>
                  <a:pt x="92" y="36"/>
                </a:cubicBezTo>
                <a:cubicBezTo>
                  <a:pt x="92" y="35"/>
                  <a:pt x="93" y="35"/>
                  <a:pt x="93" y="35"/>
                </a:cubicBezTo>
                <a:cubicBezTo>
                  <a:pt x="92" y="35"/>
                  <a:pt x="93" y="34"/>
                  <a:pt x="92" y="34"/>
                </a:cubicBezTo>
                <a:cubicBezTo>
                  <a:pt x="93" y="34"/>
                  <a:pt x="94" y="34"/>
                  <a:pt x="94" y="34"/>
                </a:cubicBezTo>
                <a:cubicBezTo>
                  <a:pt x="94" y="34"/>
                  <a:pt x="95" y="34"/>
                  <a:pt x="95" y="35"/>
                </a:cubicBezTo>
                <a:cubicBezTo>
                  <a:pt x="95" y="34"/>
                  <a:pt x="95" y="34"/>
                  <a:pt x="96" y="34"/>
                </a:cubicBezTo>
                <a:cubicBezTo>
                  <a:pt x="96" y="34"/>
                  <a:pt x="95" y="34"/>
                  <a:pt x="96" y="34"/>
                </a:cubicBezTo>
                <a:cubicBezTo>
                  <a:pt x="96" y="33"/>
                  <a:pt x="96" y="34"/>
                  <a:pt x="97" y="34"/>
                </a:cubicBezTo>
                <a:cubicBezTo>
                  <a:pt x="97" y="33"/>
                  <a:pt x="99" y="34"/>
                  <a:pt x="99" y="34"/>
                </a:cubicBezTo>
                <a:cubicBezTo>
                  <a:pt x="102" y="32"/>
                  <a:pt x="108" y="34"/>
                  <a:pt x="112" y="33"/>
                </a:cubicBezTo>
                <a:close/>
                <a:moveTo>
                  <a:pt x="46" y="32"/>
                </a:moveTo>
                <a:cubicBezTo>
                  <a:pt x="48" y="33"/>
                  <a:pt x="49" y="32"/>
                  <a:pt x="50" y="33"/>
                </a:cubicBezTo>
                <a:cubicBezTo>
                  <a:pt x="50" y="32"/>
                  <a:pt x="51" y="32"/>
                  <a:pt x="51" y="32"/>
                </a:cubicBezTo>
                <a:cubicBezTo>
                  <a:pt x="50" y="31"/>
                  <a:pt x="48" y="32"/>
                  <a:pt x="46" y="32"/>
                </a:cubicBezTo>
                <a:close/>
                <a:moveTo>
                  <a:pt x="86" y="33"/>
                </a:moveTo>
                <a:cubicBezTo>
                  <a:pt x="88" y="33"/>
                  <a:pt x="91" y="33"/>
                  <a:pt x="93" y="32"/>
                </a:cubicBezTo>
                <a:cubicBezTo>
                  <a:pt x="82" y="32"/>
                  <a:pt x="74" y="33"/>
                  <a:pt x="63" y="34"/>
                </a:cubicBezTo>
                <a:cubicBezTo>
                  <a:pt x="63" y="35"/>
                  <a:pt x="63" y="35"/>
                  <a:pt x="63" y="35"/>
                </a:cubicBezTo>
                <a:cubicBezTo>
                  <a:pt x="62" y="36"/>
                  <a:pt x="57" y="35"/>
                  <a:pt x="58" y="36"/>
                </a:cubicBezTo>
                <a:cubicBezTo>
                  <a:pt x="60" y="36"/>
                  <a:pt x="63" y="36"/>
                  <a:pt x="64" y="36"/>
                </a:cubicBezTo>
                <a:cubicBezTo>
                  <a:pt x="63" y="36"/>
                  <a:pt x="63" y="35"/>
                  <a:pt x="63" y="35"/>
                </a:cubicBezTo>
                <a:cubicBezTo>
                  <a:pt x="64" y="34"/>
                  <a:pt x="67" y="34"/>
                  <a:pt x="68" y="35"/>
                </a:cubicBezTo>
                <a:cubicBezTo>
                  <a:pt x="67" y="36"/>
                  <a:pt x="64" y="34"/>
                  <a:pt x="64" y="36"/>
                </a:cubicBezTo>
                <a:cubicBezTo>
                  <a:pt x="66" y="35"/>
                  <a:pt x="68" y="36"/>
                  <a:pt x="71" y="36"/>
                </a:cubicBezTo>
                <a:cubicBezTo>
                  <a:pt x="69" y="36"/>
                  <a:pt x="69" y="36"/>
                  <a:pt x="68" y="37"/>
                </a:cubicBezTo>
                <a:cubicBezTo>
                  <a:pt x="68" y="37"/>
                  <a:pt x="70" y="37"/>
                  <a:pt x="71" y="36"/>
                </a:cubicBezTo>
                <a:cubicBezTo>
                  <a:pt x="71" y="37"/>
                  <a:pt x="71" y="36"/>
                  <a:pt x="72" y="36"/>
                </a:cubicBezTo>
                <a:cubicBezTo>
                  <a:pt x="71" y="35"/>
                  <a:pt x="73" y="36"/>
                  <a:pt x="73" y="35"/>
                </a:cubicBezTo>
                <a:cubicBezTo>
                  <a:pt x="71" y="35"/>
                  <a:pt x="70" y="35"/>
                  <a:pt x="69" y="34"/>
                </a:cubicBezTo>
                <a:cubicBezTo>
                  <a:pt x="74" y="34"/>
                  <a:pt x="78" y="33"/>
                  <a:pt x="82" y="35"/>
                </a:cubicBezTo>
                <a:cubicBezTo>
                  <a:pt x="82" y="35"/>
                  <a:pt x="82" y="35"/>
                  <a:pt x="83" y="34"/>
                </a:cubicBezTo>
                <a:cubicBezTo>
                  <a:pt x="82" y="34"/>
                  <a:pt x="82" y="34"/>
                  <a:pt x="82" y="34"/>
                </a:cubicBezTo>
                <a:cubicBezTo>
                  <a:pt x="83" y="35"/>
                  <a:pt x="82" y="33"/>
                  <a:pt x="83" y="33"/>
                </a:cubicBezTo>
                <a:cubicBezTo>
                  <a:pt x="84" y="34"/>
                  <a:pt x="83" y="34"/>
                  <a:pt x="83" y="34"/>
                </a:cubicBezTo>
                <a:cubicBezTo>
                  <a:pt x="85" y="33"/>
                  <a:pt x="88" y="36"/>
                  <a:pt x="86" y="33"/>
                </a:cubicBezTo>
                <a:close/>
                <a:moveTo>
                  <a:pt x="57" y="33"/>
                </a:moveTo>
                <a:cubicBezTo>
                  <a:pt x="58" y="33"/>
                  <a:pt x="60" y="33"/>
                  <a:pt x="61" y="33"/>
                </a:cubicBezTo>
                <a:cubicBezTo>
                  <a:pt x="60" y="32"/>
                  <a:pt x="58" y="32"/>
                  <a:pt x="57" y="33"/>
                </a:cubicBezTo>
                <a:close/>
                <a:moveTo>
                  <a:pt x="49" y="33"/>
                </a:moveTo>
                <a:cubicBezTo>
                  <a:pt x="50" y="34"/>
                  <a:pt x="51" y="33"/>
                  <a:pt x="52" y="33"/>
                </a:cubicBezTo>
                <a:cubicBezTo>
                  <a:pt x="52" y="32"/>
                  <a:pt x="50" y="33"/>
                  <a:pt x="49" y="33"/>
                </a:cubicBezTo>
                <a:close/>
                <a:moveTo>
                  <a:pt x="114" y="35"/>
                </a:moveTo>
                <a:cubicBezTo>
                  <a:pt x="114" y="35"/>
                  <a:pt x="115" y="36"/>
                  <a:pt x="115" y="35"/>
                </a:cubicBezTo>
                <a:cubicBezTo>
                  <a:pt x="115" y="35"/>
                  <a:pt x="114" y="34"/>
                  <a:pt x="114" y="35"/>
                </a:cubicBezTo>
                <a:close/>
                <a:moveTo>
                  <a:pt x="119" y="36"/>
                </a:moveTo>
                <a:cubicBezTo>
                  <a:pt x="120" y="37"/>
                  <a:pt x="122" y="36"/>
                  <a:pt x="123" y="36"/>
                </a:cubicBezTo>
                <a:cubicBezTo>
                  <a:pt x="127" y="35"/>
                  <a:pt x="134" y="36"/>
                  <a:pt x="138" y="35"/>
                </a:cubicBezTo>
                <a:cubicBezTo>
                  <a:pt x="132" y="35"/>
                  <a:pt x="126" y="35"/>
                  <a:pt x="119" y="36"/>
                </a:cubicBezTo>
                <a:close/>
                <a:moveTo>
                  <a:pt x="48" y="36"/>
                </a:moveTo>
                <a:cubicBezTo>
                  <a:pt x="48" y="35"/>
                  <a:pt x="50" y="36"/>
                  <a:pt x="49" y="35"/>
                </a:cubicBezTo>
                <a:cubicBezTo>
                  <a:pt x="49" y="35"/>
                  <a:pt x="47" y="34"/>
                  <a:pt x="48" y="36"/>
                </a:cubicBezTo>
                <a:close/>
                <a:moveTo>
                  <a:pt x="107" y="35"/>
                </a:moveTo>
                <a:cubicBezTo>
                  <a:pt x="109" y="36"/>
                  <a:pt x="111" y="36"/>
                  <a:pt x="113" y="35"/>
                </a:cubicBezTo>
                <a:cubicBezTo>
                  <a:pt x="110" y="34"/>
                  <a:pt x="109" y="35"/>
                  <a:pt x="107" y="35"/>
                </a:cubicBezTo>
                <a:close/>
                <a:moveTo>
                  <a:pt x="44" y="35"/>
                </a:moveTo>
                <a:cubicBezTo>
                  <a:pt x="44" y="35"/>
                  <a:pt x="43" y="35"/>
                  <a:pt x="42" y="36"/>
                </a:cubicBezTo>
                <a:cubicBezTo>
                  <a:pt x="43" y="36"/>
                  <a:pt x="43" y="35"/>
                  <a:pt x="43" y="36"/>
                </a:cubicBezTo>
                <a:cubicBezTo>
                  <a:pt x="45" y="36"/>
                  <a:pt x="47" y="37"/>
                  <a:pt x="49" y="36"/>
                </a:cubicBezTo>
                <a:cubicBezTo>
                  <a:pt x="47" y="36"/>
                  <a:pt x="47" y="35"/>
                  <a:pt x="46" y="35"/>
                </a:cubicBezTo>
                <a:cubicBezTo>
                  <a:pt x="47" y="35"/>
                  <a:pt x="46" y="36"/>
                  <a:pt x="46" y="36"/>
                </a:cubicBezTo>
                <a:cubicBezTo>
                  <a:pt x="45" y="35"/>
                  <a:pt x="45" y="36"/>
                  <a:pt x="44" y="35"/>
                </a:cubicBezTo>
                <a:close/>
                <a:moveTo>
                  <a:pt x="51" y="36"/>
                </a:moveTo>
                <a:cubicBezTo>
                  <a:pt x="48" y="36"/>
                  <a:pt x="51" y="37"/>
                  <a:pt x="54" y="36"/>
                </a:cubicBezTo>
                <a:cubicBezTo>
                  <a:pt x="53" y="35"/>
                  <a:pt x="52" y="36"/>
                  <a:pt x="51" y="36"/>
                </a:cubicBezTo>
                <a:close/>
                <a:moveTo>
                  <a:pt x="56" y="36"/>
                </a:moveTo>
                <a:cubicBezTo>
                  <a:pt x="56" y="35"/>
                  <a:pt x="55" y="36"/>
                  <a:pt x="54" y="36"/>
                </a:cubicBezTo>
                <a:cubicBezTo>
                  <a:pt x="54" y="36"/>
                  <a:pt x="56" y="36"/>
                  <a:pt x="56" y="36"/>
                </a:cubicBezTo>
                <a:close/>
                <a:moveTo>
                  <a:pt x="96" y="37"/>
                </a:moveTo>
                <a:cubicBezTo>
                  <a:pt x="96" y="35"/>
                  <a:pt x="100" y="37"/>
                  <a:pt x="101" y="36"/>
                </a:cubicBezTo>
                <a:cubicBezTo>
                  <a:pt x="100" y="36"/>
                  <a:pt x="96" y="35"/>
                  <a:pt x="96" y="37"/>
                </a:cubicBezTo>
                <a:close/>
                <a:moveTo>
                  <a:pt x="118" y="36"/>
                </a:moveTo>
                <a:cubicBezTo>
                  <a:pt x="117" y="36"/>
                  <a:pt x="115" y="36"/>
                  <a:pt x="114" y="36"/>
                </a:cubicBezTo>
                <a:cubicBezTo>
                  <a:pt x="115" y="36"/>
                  <a:pt x="117" y="37"/>
                  <a:pt x="118" y="36"/>
                </a:cubicBezTo>
                <a:close/>
                <a:moveTo>
                  <a:pt x="85" y="37"/>
                </a:moveTo>
                <a:cubicBezTo>
                  <a:pt x="86" y="37"/>
                  <a:pt x="88" y="37"/>
                  <a:pt x="88" y="36"/>
                </a:cubicBezTo>
                <a:cubicBezTo>
                  <a:pt x="87" y="36"/>
                  <a:pt x="85" y="36"/>
                  <a:pt x="85" y="37"/>
                </a:cubicBezTo>
                <a:close/>
                <a:moveTo>
                  <a:pt x="98" y="37"/>
                </a:moveTo>
                <a:cubicBezTo>
                  <a:pt x="98" y="37"/>
                  <a:pt x="102" y="37"/>
                  <a:pt x="102" y="37"/>
                </a:cubicBezTo>
                <a:cubicBezTo>
                  <a:pt x="101" y="37"/>
                  <a:pt x="98" y="36"/>
                  <a:pt x="98" y="37"/>
                </a:cubicBezTo>
                <a:close/>
                <a:moveTo>
                  <a:pt x="104" y="37"/>
                </a:moveTo>
                <a:cubicBezTo>
                  <a:pt x="106" y="37"/>
                  <a:pt x="107" y="37"/>
                  <a:pt x="107" y="37"/>
                </a:cubicBezTo>
                <a:cubicBezTo>
                  <a:pt x="106" y="37"/>
                  <a:pt x="105" y="36"/>
                  <a:pt x="104" y="37"/>
                </a:cubicBezTo>
                <a:close/>
                <a:moveTo>
                  <a:pt x="128" y="38"/>
                </a:moveTo>
                <a:cubicBezTo>
                  <a:pt x="129" y="37"/>
                  <a:pt x="130" y="37"/>
                  <a:pt x="130" y="37"/>
                </a:cubicBezTo>
                <a:cubicBezTo>
                  <a:pt x="130" y="37"/>
                  <a:pt x="130" y="37"/>
                  <a:pt x="130" y="37"/>
                </a:cubicBezTo>
                <a:cubicBezTo>
                  <a:pt x="130" y="37"/>
                  <a:pt x="128" y="37"/>
                  <a:pt x="128" y="38"/>
                </a:cubicBezTo>
                <a:close/>
                <a:moveTo>
                  <a:pt x="39" y="37"/>
                </a:moveTo>
                <a:cubicBezTo>
                  <a:pt x="39" y="36"/>
                  <a:pt x="38" y="37"/>
                  <a:pt x="37" y="37"/>
                </a:cubicBezTo>
                <a:cubicBezTo>
                  <a:pt x="37" y="38"/>
                  <a:pt x="39" y="37"/>
                  <a:pt x="39" y="37"/>
                </a:cubicBezTo>
                <a:close/>
                <a:moveTo>
                  <a:pt x="94" y="38"/>
                </a:moveTo>
                <a:cubicBezTo>
                  <a:pt x="95" y="37"/>
                  <a:pt x="97" y="38"/>
                  <a:pt x="97" y="37"/>
                </a:cubicBezTo>
                <a:cubicBezTo>
                  <a:pt x="96" y="38"/>
                  <a:pt x="95" y="36"/>
                  <a:pt x="94" y="38"/>
                </a:cubicBezTo>
                <a:close/>
                <a:moveTo>
                  <a:pt x="99" y="39"/>
                </a:moveTo>
                <a:cubicBezTo>
                  <a:pt x="107" y="38"/>
                  <a:pt x="115" y="39"/>
                  <a:pt x="123" y="37"/>
                </a:cubicBezTo>
                <a:cubicBezTo>
                  <a:pt x="115" y="38"/>
                  <a:pt x="105" y="37"/>
                  <a:pt x="99" y="39"/>
                </a:cubicBezTo>
                <a:close/>
                <a:moveTo>
                  <a:pt x="138" y="38"/>
                </a:moveTo>
                <a:cubicBezTo>
                  <a:pt x="142" y="38"/>
                  <a:pt x="145" y="38"/>
                  <a:pt x="149" y="38"/>
                </a:cubicBezTo>
                <a:cubicBezTo>
                  <a:pt x="145" y="37"/>
                  <a:pt x="142" y="37"/>
                  <a:pt x="138" y="38"/>
                </a:cubicBezTo>
                <a:close/>
                <a:moveTo>
                  <a:pt x="124" y="39"/>
                </a:moveTo>
                <a:cubicBezTo>
                  <a:pt x="124" y="39"/>
                  <a:pt x="125" y="40"/>
                  <a:pt x="126" y="39"/>
                </a:cubicBezTo>
                <a:cubicBezTo>
                  <a:pt x="125" y="38"/>
                  <a:pt x="123" y="39"/>
                  <a:pt x="124" y="39"/>
                </a:cubicBezTo>
                <a:close/>
                <a:moveTo>
                  <a:pt x="132" y="38"/>
                </a:moveTo>
                <a:cubicBezTo>
                  <a:pt x="131" y="39"/>
                  <a:pt x="128" y="38"/>
                  <a:pt x="126" y="39"/>
                </a:cubicBezTo>
                <a:cubicBezTo>
                  <a:pt x="128" y="38"/>
                  <a:pt x="131" y="40"/>
                  <a:pt x="132" y="38"/>
                </a:cubicBezTo>
                <a:close/>
                <a:moveTo>
                  <a:pt x="92" y="39"/>
                </a:moveTo>
                <a:cubicBezTo>
                  <a:pt x="93" y="40"/>
                  <a:pt x="95" y="40"/>
                  <a:pt x="96" y="39"/>
                </a:cubicBezTo>
                <a:cubicBezTo>
                  <a:pt x="94" y="39"/>
                  <a:pt x="93" y="39"/>
                  <a:pt x="92" y="39"/>
                </a:cubicBezTo>
                <a:cubicBezTo>
                  <a:pt x="93" y="39"/>
                  <a:pt x="92" y="39"/>
                  <a:pt x="92" y="39"/>
                </a:cubicBezTo>
                <a:close/>
                <a:moveTo>
                  <a:pt x="118" y="39"/>
                </a:moveTo>
                <a:cubicBezTo>
                  <a:pt x="119" y="39"/>
                  <a:pt x="120" y="40"/>
                  <a:pt x="120" y="39"/>
                </a:cubicBezTo>
                <a:cubicBezTo>
                  <a:pt x="119" y="38"/>
                  <a:pt x="118" y="39"/>
                  <a:pt x="118" y="39"/>
                </a:cubicBezTo>
                <a:close/>
                <a:moveTo>
                  <a:pt x="39" y="39"/>
                </a:moveTo>
                <a:cubicBezTo>
                  <a:pt x="39" y="39"/>
                  <a:pt x="42" y="40"/>
                  <a:pt x="43" y="39"/>
                </a:cubicBezTo>
                <a:cubicBezTo>
                  <a:pt x="42" y="40"/>
                  <a:pt x="40" y="39"/>
                  <a:pt x="39" y="39"/>
                </a:cubicBezTo>
                <a:close/>
                <a:moveTo>
                  <a:pt x="94" y="40"/>
                </a:moveTo>
                <a:cubicBezTo>
                  <a:pt x="94" y="40"/>
                  <a:pt x="95" y="40"/>
                  <a:pt x="95" y="41"/>
                </a:cubicBezTo>
                <a:cubicBezTo>
                  <a:pt x="91" y="40"/>
                  <a:pt x="87" y="41"/>
                  <a:pt x="85" y="42"/>
                </a:cubicBezTo>
                <a:cubicBezTo>
                  <a:pt x="85" y="42"/>
                  <a:pt x="85" y="43"/>
                  <a:pt x="86" y="43"/>
                </a:cubicBezTo>
                <a:cubicBezTo>
                  <a:pt x="85" y="42"/>
                  <a:pt x="87" y="42"/>
                  <a:pt x="87" y="42"/>
                </a:cubicBezTo>
                <a:cubicBezTo>
                  <a:pt x="93" y="43"/>
                  <a:pt x="97" y="41"/>
                  <a:pt x="102" y="42"/>
                </a:cubicBezTo>
                <a:cubicBezTo>
                  <a:pt x="102" y="42"/>
                  <a:pt x="104" y="42"/>
                  <a:pt x="104" y="42"/>
                </a:cubicBezTo>
                <a:cubicBezTo>
                  <a:pt x="104" y="42"/>
                  <a:pt x="104" y="42"/>
                  <a:pt x="104" y="43"/>
                </a:cubicBezTo>
                <a:cubicBezTo>
                  <a:pt x="107" y="40"/>
                  <a:pt x="112" y="41"/>
                  <a:pt x="117" y="41"/>
                </a:cubicBezTo>
                <a:cubicBezTo>
                  <a:pt x="114" y="40"/>
                  <a:pt x="112" y="41"/>
                  <a:pt x="108" y="40"/>
                </a:cubicBezTo>
                <a:cubicBezTo>
                  <a:pt x="110" y="40"/>
                  <a:pt x="114" y="40"/>
                  <a:pt x="115" y="39"/>
                </a:cubicBezTo>
                <a:cubicBezTo>
                  <a:pt x="108" y="40"/>
                  <a:pt x="101" y="39"/>
                  <a:pt x="94" y="40"/>
                </a:cubicBezTo>
                <a:close/>
                <a:moveTo>
                  <a:pt x="118" y="41"/>
                </a:moveTo>
                <a:cubicBezTo>
                  <a:pt x="119" y="41"/>
                  <a:pt x="122" y="41"/>
                  <a:pt x="121" y="41"/>
                </a:cubicBezTo>
                <a:cubicBezTo>
                  <a:pt x="120" y="41"/>
                  <a:pt x="120" y="40"/>
                  <a:pt x="119" y="40"/>
                </a:cubicBezTo>
                <a:cubicBezTo>
                  <a:pt x="120" y="41"/>
                  <a:pt x="118" y="40"/>
                  <a:pt x="118" y="41"/>
                </a:cubicBezTo>
                <a:close/>
                <a:moveTo>
                  <a:pt x="79" y="42"/>
                </a:moveTo>
                <a:cubicBezTo>
                  <a:pt x="80" y="42"/>
                  <a:pt x="82" y="43"/>
                  <a:pt x="82" y="42"/>
                </a:cubicBezTo>
                <a:cubicBezTo>
                  <a:pt x="81" y="42"/>
                  <a:pt x="80" y="41"/>
                  <a:pt x="79" y="42"/>
                </a:cubicBezTo>
                <a:close/>
                <a:moveTo>
                  <a:pt x="66" y="44"/>
                </a:moveTo>
                <a:cubicBezTo>
                  <a:pt x="66" y="44"/>
                  <a:pt x="66" y="43"/>
                  <a:pt x="66" y="43"/>
                </a:cubicBezTo>
                <a:cubicBezTo>
                  <a:pt x="61" y="44"/>
                  <a:pt x="58" y="43"/>
                  <a:pt x="54" y="44"/>
                </a:cubicBezTo>
                <a:cubicBezTo>
                  <a:pt x="54" y="45"/>
                  <a:pt x="55" y="44"/>
                  <a:pt x="55" y="45"/>
                </a:cubicBezTo>
                <a:cubicBezTo>
                  <a:pt x="52" y="45"/>
                  <a:pt x="49" y="45"/>
                  <a:pt x="45" y="46"/>
                </a:cubicBezTo>
                <a:cubicBezTo>
                  <a:pt x="47" y="46"/>
                  <a:pt x="48" y="45"/>
                  <a:pt x="50" y="46"/>
                </a:cubicBezTo>
                <a:cubicBezTo>
                  <a:pt x="50" y="46"/>
                  <a:pt x="52" y="45"/>
                  <a:pt x="52" y="46"/>
                </a:cubicBezTo>
                <a:cubicBezTo>
                  <a:pt x="52" y="46"/>
                  <a:pt x="51" y="45"/>
                  <a:pt x="51" y="46"/>
                </a:cubicBezTo>
                <a:cubicBezTo>
                  <a:pt x="52" y="46"/>
                  <a:pt x="55" y="46"/>
                  <a:pt x="56" y="47"/>
                </a:cubicBezTo>
                <a:cubicBezTo>
                  <a:pt x="52" y="47"/>
                  <a:pt x="47" y="46"/>
                  <a:pt x="44" y="48"/>
                </a:cubicBezTo>
                <a:cubicBezTo>
                  <a:pt x="50" y="49"/>
                  <a:pt x="55" y="48"/>
                  <a:pt x="61" y="48"/>
                </a:cubicBezTo>
                <a:cubicBezTo>
                  <a:pt x="60" y="48"/>
                  <a:pt x="61" y="49"/>
                  <a:pt x="60" y="49"/>
                </a:cubicBezTo>
                <a:cubicBezTo>
                  <a:pt x="60" y="49"/>
                  <a:pt x="60" y="49"/>
                  <a:pt x="60" y="48"/>
                </a:cubicBezTo>
                <a:cubicBezTo>
                  <a:pt x="58" y="49"/>
                  <a:pt x="56" y="48"/>
                  <a:pt x="54" y="49"/>
                </a:cubicBezTo>
                <a:cubicBezTo>
                  <a:pt x="55" y="49"/>
                  <a:pt x="56" y="49"/>
                  <a:pt x="56" y="50"/>
                </a:cubicBezTo>
                <a:cubicBezTo>
                  <a:pt x="56" y="49"/>
                  <a:pt x="57" y="49"/>
                  <a:pt x="58" y="49"/>
                </a:cubicBezTo>
                <a:cubicBezTo>
                  <a:pt x="57" y="50"/>
                  <a:pt x="59" y="49"/>
                  <a:pt x="59" y="50"/>
                </a:cubicBezTo>
                <a:cubicBezTo>
                  <a:pt x="58" y="50"/>
                  <a:pt x="56" y="50"/>
                  <a:pt x="56" y="51"/>
                </a:cubicBezTo>
                <a:cubicBezTo>
                  <a:pt x="57" y="50"/>
                  <a:pt x="58" y="51"/>
                  <a:pt x="59" y="50"/>
                </a:cubicBezTo>
                <a:cubicBezTo>
                  <a:pt x="59" y="51"/>
                  <a:pt x="62" y="51"/>
                  <a:pt x="62" y="50"/>
                </a:cubicBezTo>
                <a:cubicBezTo>
                  <a:pt x="62" y="51"/>
                  <a:pt x="62" y="51"/>
                  <a:pt x="62" y="51"/>
                </a:cubicBezTo>
                <a:cubicBezTo>
                  <a:pt x="67" y="50"/>
                  <a:pt x="71" y="51"/>
                  <a:pt x="76" y="50"/>
                </a:cubicBezTo>
                <a:cubicBezTo>
                  <a:pt x="76" y="49"/>
                  <a:pt x="73" y="51"/>
                  <a:pt x="74" y="50"/>
                </a:cubicBezTo>
                <a:cubicBezTo>
                  <a:pt x="72" y="50"/>
                  <a:pt x="70" y="50"/>
                  <a:pt x="67" y="50"/>
                </a:cubicBezTo>
                <a:cubicBezTo>
                  <a:pt x="70" y="49"/>
                  <a:pt x="70" y="50"/>
                  <a:pt x="71" y="49"/>
                </a:cubicBezTo>
                <a:cubicBezTo>
                  <a:pt x="69" y="48"/>
                  <a:pt x="65" y="49"/>
                  <a:pt x="63" y="49"/>
                </a:cubicBezTo>
                <a:cubicBezTo>
                  <a:pt x="64" y="49"/>
                  <a:pt x="65" y="49"/>
                  <a:pt x="65" y="48"/>
                </a:cubicBezTo>
                <a:cubicBezTo>
                  <a:pt x="64" y="48"/>
                  <a:pt x="62" y="48"/>
                  <a:pt x="61" y="49"/>
                </a:cubicBezTo>
                <a:cubicBezTo>
                  <a:pt x="61" y="48"/>
                  <a:pt x="61" y="48"/>
                  <a:pt x="61" y="48"/>
                </a:cubicBezTo>
                <a:cubicBezTo>
                  <a:pt x="72" y="47"/>
                  <a:pt x="84" y="46"/>
                  <a:pt x="96" y="46"/>
                </a:cubicBezTo>
                <a:cubicBezTo>
                  <a:pt x="99" y="46"/>
                  <a:pt x="103" y="45"/>
                  <a:pt x="105" y="45"/>
                </a:cubicBezTo>
                <a:cubicBezTo>
                  <a:pt x="106" y="45"/>
                  <a:pt x="108" y="45"/>
                  <a:pt x="107" y="44"/>
                </a:cubicBezTo>
                <a:cubicBezTo>
                  <a:pt x="103" y="44"/>
                  <a:pt x="99" y="45"/>
                  <a:pt x="97" y="44"/>
                </a:cubicBezTo>
                <a:cubicBezTo>
                  <a:pt x="98" y="44"/>
                  <a:pt x="98" y="43"/>
                  <a:pt x="98" y="42"/>
                </a:cubicBezTo>
                <a:cubicBezTo>
                  <a:pt x="98" y="43"/>
                  <a:pt x="96" y="44"/>
                  <a:pt x="95" y="43"/>
                </a:cubicBezTo>
                <a:cubicBezTo>
                  <a:pt x="95" y="43"/>
                  <a:pt x="94" y="44"/>
                  <a:pt x="94" y="44"/>
                </a:cubicBezTo>
                <a:cubicBezTo>
                  <a:pt x="84" y="46"/>
                  <a:pt x="69" y="46"/>
                  <a:pt x="59" y="46"/>
                </a:cubicBezTo>
                <a:cubicBezTo>
                  <a:pt x="59" y="46"/>
                  <a:pt x="58" y="47"/>
                  <a:pt x="57" y="46"/>
                </a:cubicBezTo>
                <a:cubicBezTo>
                  <a:pt x="60" y="45"/>
                  <a:pt x="62" y="46"/>
                  <a:pt x="64" y="44"/>
                </a:cubicBezTo>
                <a:cubicBezTo>
                  <a:pt x="65" y="46"/>
                  <a:pt x="68" y="44"/>
                  <a:pt x="69" y="44"/>
                </a:cubicBezTo>
                <a:cubicBezTo>
                  <a:pt x="67" y="44"/>
                  <a:pt x="68" y="43"/>
                  <a:pt x="68" y="43"/>
                </a:cubicBezTo>
                <a:cubicBezTo>
                  <a:pt x="68" y="43"/>
                  <a:pt x="67" y="43"/>
                  <a:pt x="66" y="44"/>
                </a:cubicBezTo>
                <a:close/>
                <a:moveTo>
                  <a:pt x="76" y="44"/>
                </a:moveTo>
                <a:cubicBezTo>
                  <a:pt x="78" y="44"/>
                  <a:pt x="78" y="43"/>
                  <a:pt x="77" y="43"/>
                </a:cubicBezTo>
                <a:cubicBezTo>
                  <a:pt x="77" y="43"/>
                  <a:pt x="77" y="44"/>
                  <a:pt x="76" y="44"/>
                </a:cubicBezTo>
                <a:close/>
                <a:moveTo>
                  <a:pt x="80" y="44"/>
                </a:moveTo>
                <a:cubicBezTo>
                  <a:pt x="79" y="44"/>
                  <a:pt x="78" y="43"/>
                  <a:pt x="77" y="44"/>
                </a:cubicBezTo>
                <a:cubicBezTo>
                  <a:pt x="80" y="45"/>
                  <a:pt x="83" y="45"/>
                  <a:pt x="84" y="44"/>
                </a:cubicBezTo>
                <a:cubicBezTo>
                  <a:pt x="82" y="44"/>
                  <a:pt x="84" y="43"/>
                  <a:pt x="85" y="43"/>
                </a:cubicBezTo>
                <a:cubicBezTo>
                  <a:pt x="83" y="43"/>
                  <a:pt x="81" y="43"/>
                  <a:pt x="80" y="44"/>
                </a:cubicBezTo>
                <a:close/>
                <a:moveTo>
                  <a:pt x="117" y="44"/>
                </a:moveTo>
                <a:cubicBezTo>
                  <a:pt x="119" y="46"/>
                  <a:pt x="122" y="43"/>
                  <a:pt x="124" y="44"/>
                </a:cubicBezTo>
                <a:cubicBezTo>
                  <a:pt x="123" y="42"/>
                  <a:pt x="119" y="44"/>
                  <a:pt x="117" y="44"/>
                </a:cubicBezTo>
                <a:close/>
                <a:moveTo>
                  <a:pt x="86" y="45"/>
                </a:moveTo>
                <a:cubicBezTo>
                  <a:pt x="86" y="44"/>
                  <a:pt x="89" y="45"/>
                  <a:pt x="89" y="44"/>
                </a:cubicBezTo>
                <a:cubicBezTo>
                  <a:pt x="88" y="43"/>
                  <a:pt x="85" y="44"/>
                  <a:pt x="86" y="45"/>
                </a:cubicBezTo>
                <a:close/>
                <a:moveTo>
                  <a:pt x="48" y="44"/>
                </a:moveTo>
                <a:cubicBezTo>
                  <a:pt x="49" y="45"/>
                  <a:pt x="50" y="45"/>
                  <a:pt x="51" y="44"/>
                </a:cubicBezTo>
                <a:cubicBezTo>
                  <a:pt x="51" y="44"/>
                  <a:pt x="49" y="44"/>
                  <a:pt x="48" y="44"/>
                </a:cubicBezTo>
                <a:close/>
                <a:moveTo>
                  <a:pt x="431" y="46"/>
                </a:moveTo>
                <a:cubicBezTo>
                  <a:pt x="430" y="47"/>
                  <a:pt x="429" y="49"/>
                  <a:pt x="431" y="49"/>
                </a:cubicBezTo>
                <a:cubicBezTo>
                  <a:pt x="432" y="49"/>
                  <a:pt x="432" y="48"/>
                  <a:pt x="433" y="48"/>
                </a:cubicBezTo>
                <a:cubicBezTo>
                  <a:pt x="432" y="46"/>
                  <a:pt x="432" y="45"/>
                  <a:pt x="431" y="46"/>
                </a:cubicBezTo>
                <a:close/>
                <a:moveTo>
                  <a:pt x="94" y="48"/>
                </a:moveTo>
                <a:cubicBezTo>
                  <a:pt x="95" y="49"/>
                  <a:pt x="97" y="48"/>
                  <a:pt x="99" y="48"/>
                </a:cubicBezTo>
                <a:cubicBezTo>
                  <a:pt x="97" y="47"/>
                  <a:pt x="95" y="47"/>
                  <a:pt x="94" y="48"/>
                </a:cubicBezTo>
                <a:close/>
                <a:moveTo>
                  <a:pt x="54" y="50"/>
                </a:moveTo>
                <a:cubicBezTo>
                  <a:pt x="54" y="50"/>
                  <a:pt x="53" y="49"/>
                  <a:pt x="53" y="48"/>
                </a:cubicBezTo>
                <a:cubicBezTo>
                  <a:pt x="51" y="49"/>
                  <a:pt x="50" y="49"/>
                  <a:pt x="48" y="50"/>
                </a:cubicBezTo>
                <a:cubicBezTo>
                  <a:pt x="49" y="50"/>
                  <a:pt x="48" y="50"/>
                  <a:pt x="49" y="50"/>
                </a:cubicBezTo>
                <a:cubicBezTo>
                  <a:pt x="50" y="49"/>
                  <a:pt x="50" y="51"/>
                  <a:pt x="51" y="50"/>
                </a:cubicBezTo>
                <a:cubicBezTo>
                  <a:pt x="51" y="50"/>
                  <a:pt x="51" y="50"/>
                  <a:pt x="51" y="50"/>
                </a:cubicBezTo>
                <a:cubicBezTo>
                  <a:pt x="52" y="51"/>
                  <a:pt x="52" y="49"/>
                  <a:pt x="53" y="49"/>
                </a:cubicBezTo>
                <a:cubicBezTo>
                  <a:pt x="53" y="49"/>
                  <a:pt x="53" y="50"/>
                  <a:pt x="54" y="50"/>
                </a:cubicBezTo>
                <a:close/>
                <a:moveTo>
                  <a:pt x="71" y="49"/>
                </a:moveTo>
                <a:cubicBezTo>
                  <a:pt x="76" y="49"/>
                  <a:pt x="80" y="50"/>
                  <a:pt x="81" y="48"/>
                </a:cubicBezTo>
                <a:cubicBezTo>
                  <a:pt x="77" y="49"/>
                  <a:pt x="74" y="48"/>
                  <a:pt x="71" y="49"/>
                </a:cubicBezTo>
                <a:close/>
                <a:moveTo>
                  <a:pt x="123" y="51"/>
                </a:moveTo>
                <a:cubicBezTo>
                  <a:pt x="124" y="51"/>
                  <a:pt x="124" y="51"/>
                  <a:pt x="124" y="51"/>
                </a:cubicBezTo>
                <a:cubicBezTo>
                  <a:pt x="124" y="51"/>
                  <a:pt x="125" y="50"/>
                  <a:pt x="124" y="50"/>
                </a:cubicBezTo>
                <a:cubicBezTo>
                  <a:pt x="124" y="50"/>
                  <a:pt x="124" y="51"/>
                  <a:pt x="124" y="51"/>
                </a:cubicBezTo>
                <a:cubicBezTo>
                  <a:pt x="124" y="50"/>
                  <a:pt x="123" y="51"/>
                  <a:pt x="123" y="51"/>
                </a:cubicBezTo>
                <a:close/>
                <a:moveTo>
                  <a:pt x="124" y="50"/>
                </a:moveTo>
                <a:cubicBezTo>
                  <a:pt x="122" y="50"/>
                  <a:pt x="120" y="49"/>
                  <a:pt x="119" y="50"/>
                </a:cubicBezTo>
                <a:cubicBezTo>
                  <a:pt x="121" y="50"/>
                  <a:pt x="122" y="52"/>
                  <a:pt x="124" y="50"/>
                </a:cubicBezTo>
                <a:close/>
                <a:moveTo>
                  <a:pt x="109" y="51"/>
                </a:moveTo>
                <a:cubicBezTo>
                  <a:pt x="109" y="51"/>
                  <a:pt x="108" y="51"/>
                  <a:pt x="108" y="52"/>
                </a:cubicBezTo>
                <a:cubicBezTo>
                  <a:pt x="109" y="52"/>
                  <a:pt x="110" y="51"/>
                  <a:pt x="110" y="52"/>
                </a:cubicBezTo>
                <a:cubicBezTo>
                  <a:pt x="109" y="53"/>
                  <a:pt x="106" y="51"/>
                  <a:pt x="105" y="53"/>
                </a:cubicBezTo>
                <a:cubicBezTo>
                  <a:pt x="105" y="53"/>
                  <a:pt x="106" y="53"/>
                  <a:pt x="107" y="53"/>
                </a:cubicBezTo>
                <a:cubicBezTo>
                  <a:pt x="106" y="53"/>
                  <a:pt x="109" y="52"/>
                  <a:pt x="108" y="53"/>
                </a:cubicBezTo>
                <a:cubicBezTo>
                  <a:pt x="110" y="52"/>
                  <a:pt x="113" y="53"/>
                  <a:pt x="114" y="53"/>
                </a:cubicBezTo>
                <a:cubicBezTo>
                  <a:pt x="113" y="53"/>
                  <a:pt x="115" y="52"/>
                  <a:pt x="115" y="53"/>
                </a:cubicBezTo>
                <a:cubicBezTo>
                  <a:pt x="116" y="53"/>
                  <a:pt x="116" y="52"/>
                  <a:pt x="116" y="52"/>
                </a:cubicBezTo>
                <a:cubicBezTo>
                  <a:pt x="115" y="51"/>
                  <a:pt x="114" y="52"/>
                  <a:pt x="114" y="52"/>
                </a:cubicBezTo>
                <a:cubicBezTo>
                  <a:pt x="113" y="53"/>
                  <a:pt x="112" y="51"/>
                  <a:pt x="111" y="52"/>
                </a:cubicBezTo>
                <a:cubicBezTo>
                  <a:pt x="111" y="52"/>
                  <a:pt x="110" y="52"/>
                  <a:pt x="110" y="51"/>
                </a:cubicBezTo>
                <a:cubicBezTo>
                  <a:pt x="111" y="51"/>
                  <a:pt x="111" y="51"/>
                  <a:pt x="112" y="51"/>
                </a:cubicBezTo>
                <a:cubicBezTo>
                  <a:pt x="112" y="51"/>
                  <a:pt x="112" y="50"/>
                  <a:pt x="111" y="50"/>
                </a:cubicBezTo>
                <a:cubicBezTo>
                  <a:pt x="106" y="50"/>
                  <a:pt x="98" y="50"/>
                  <a:pt x="95" y="50"/>
                </a:cubicBezTo>
                <a:cubicBezTo>
                  <a:pt x="96" y="51"/>
                  <a:pt x="91" y="50"/>
                  <a:pt x="90" y="51"/>
                </a:cubicBezTo>
                <a:cubicBezTo>
                  <a:pt x="91" y="51"/>
                  <a:pt x="91" y="51"/>
                  <a:pt x="90" y="52"/>
                </a:cubicBezTo>
                <a:cubicBezTo>
                  <a:pt x="92" y="52"/>
                  <a:pt x="93" y="52"/>
                  <a:pt x="93" y="51"/>
                </a:cubicBezTo>
                <a:cubicBezTo>
                  <a:pt x="93" y="52"/>
                  <a:pt x="94" y="52"/>
                  <a:pt x="95" y="52"/>
                </a:cubicBezTo>
                <a:cubicBezTo>
                  <a:pt x="92" y="52"/>
                  <a:pt x="91" y="52"/>
                  <a:pt x="90" y="54"/>
                </a:cubicBezTo>
                <a:cubicBezTo>
                  <a:pt x="90" y="54"/>
                  <a:pt x="91" y="54"/>
                  <a:pt x="91" y="54"/>
                </a:cubicBezTo>
                <a:cubicBezTo>
                  <a:pt x="91" y="54"/>
                  <a:pt x="91" y="53"/>
                  <a:pt x="91" y="53"/>
                </a:cubicBezTo>
                <a:cubicBezTo>
                  <a:pt x="92" y="54"/>
                  <a:pt x="97" y="53"/>
                  <a:pt x="98" y="53"/>
                </a:cubicBezTo>
                <a:cubicBezTo>
                  <a:pt x="98" y="54"/>
                  <a:pt x="99" y="53"/>
                  <a:pt x="98" y="54"/>
                </a:cubicBezTo>
                <a:cubicBezTo>
                  <a:pt x="97" y="54"/>
                  <a:pt x="96" y="54"/>
                  <a:pt x="95" y="54"/>
                </a:cubicBezTo>
                <a:cubicBezTo>
                  <a:pt x="96" y="54"/>
                  <a:pt x="95" y="55"/>
                  <a:pt x="96" y="55"/>
                </a:cubicBezTo>
                <a:cubicBezTo>
                  <a:pt x="96" y="54"/>
                  <a:pt x="97" y="54"/>
                  <a:pt x="98" y="54"/>
                </a:cubicBezTo>
                <a:cubicBezTo>
                  <a:pt x="98" y="55"/>
                  <a:pt x="99" y="55"/>
                  <a:pt x="99" y="55"/>
                </a:cubicBezTo>
                <a:cubicBezTo>
                  <a:pt x="98" y="55"/>
                  <a:pt x="98" y="55"/>
                  <a:pt x="99" y="56"/>
                </a:cubicBezTo>
                <a:cubicBezTo>
                  <a:pt x="97" y="56"/>
                  <a:pt x="91" y="56"/>
                  <a:pt x="89" y="56"/>
                </a:cubicBezTo>
                <a:cubicBezTo>
                  <a:pt x="87" y="57"/>
                  <a:pt x="84" y="57"/>
                  <a:pt x="82" y="57"/>
                </a:cubicBezTo>
                <a:cubicBezTo>
                  <a:pt x="82" y="57"/>
                  <a:pt x="83" y="57"/>
                  <a:pt x="83" y="56"/>
                </a:cubicBezTo>
                <a:cubicBezTo>
                  <a:pt x="78" y="55"/>
                  <a:pt x="75" y="57"/>
                  <a:pt x="71" y="56"/>
                </a:cubicBezTo>
                <a:cubicBezTo>
                  <a:pt x="71" y="57"/>
                  <a:pt x="71" y="57"/>
                  <a:pt x="71" y="57"/>
                </a:cubicBezTo>
                <a:cubicBezTo>
                  <a:pt x="73" y="57"/>
                  <a:pt x="76" y="57"/>
                  <a:pt x="77" y="57"/>
                </a:cubicBezTo>
                <a:cubicBezTo>
                  <a:pt x="75" y="57"/>
                  <a:pt x="71" y="58"/>
                  <a:pt x="70" y="58"/>
                </a:cubicBezTo>
                <a:cubicBezTo>
                  <a:pt x="70" y="57"/>
                  <a:pt x="71" y="57"/>
                  <a:pt x="71" y="57"/>
                </a:cubicBezTo>
                <a:cubicBezTo>
                  <a:pt x="71" y="56"/>
                  <a:pt x="70" y="57"/>
                  <a:pt x="70" y="56"/>
                </a:cubicBezTo>
                <a:cubicBezTo>
                  <a:pt x="70" y="57"/>
                  <a:pt x="69" y="58"/>
                  <a:pt x="69" y="57"/>
                </a:cubicBezTo>
                <a:cubicBezTo>
                  <a:pt x="69" y="58"/>
                  <a:pt x="69" y="58"/>
                  <a:pt x="69" y="58"/>
                </a:cubicBezTo>
                <a:cubicBezTo>
                  <a:pt x="68" y="58"/>
                  <a:pt x="68" y="57"/>
                  <a:pt x="68" y="57"/>
                </a:cubicBezTo>
                <a:cubicBezTo>
                  <a:pt x="67" y="57"/>
                  <a:pt x="68" y="57"/>
                  <a:pt x="66" y="57"/>
                </a:cubicBezTo>
                <a:cubicBezTo>
                  <a:pt x="66" y="58"/>
                  <a:pt x="68" y="58"/>
                  <a:pt x="67" y="58"/>
                </a:cubicBezTo>
                <a:cubicBezTo>
                  <a:pt x="66" y="58"/>
                  <a:pt x="66" y="57"/>
                  <a:pt x="66" y="57"/>
                </a:cubicBezTo>
                <a:cubicBezTo>
                  <a:pt x="65" y="58"/>
                  <a:pt x="65" y="58"/>
                  <a:pt x="64" y="57"/>
                </a:cubicBezTo>
                <a:cubicBezTo>
                  <a:pt x="64" y="58"/>
                  <a:pt x="64" y="58"/>
                  <a:pt x="64" y="58"/>
                </a:cubicBezTo>
                <a:cubicBezTo>
                  <a:pt x="64" y="58"/>
                  <a:pt x="63" y="58"/>
                  <a:pt x="64" y="58"/>
                </a:cubicBezTo>
                <a:cubicBezTo>
                  <a:pt x="62" y="58"/>
                  <a:pt x="59" y="58"/>
                  <a:pt x="57" y="58"/>
                </a:cubicBezTo>
                <a:cubicBezTo>
                  <a:pt x="58" y="58"/>
                  <a:pt x="59" y="59"/>
                  <a:pt x="58" y="59"/>
                </a:cubicBezTo>
                <a:cubicBezTo>
                  <a:pt x="57" y="58"/>
                  <a:pt x="56" y="58"/>
                  <a:pt x="56" y="59"/>
                </a:cubicBezTo>
                <a:cubicBezTo>
                  <a:pt x="56" y="58"/>
                  <a:pt x="55" y="58"/>
                  <a:pt x="55" y="58"/>
                </a:cubicBezTo>
                <a:cubicBezTo>
                  <a:pt x="55" y="59"/>
                  <a:pt x="53" y="58"/>
                  <a:pt x="53" y="59"/>
                </a:cubicBezTo>
                <a:cubicBezTo>
                  <a:pt x="53" y="59"/>
                  <a:pt x="53" y="58"/>
                  <a:pt x="53" y="58"/>
                </a:cubicBezTo>
                <a:cubicBezTo>
                  <a:pt x="52" y="60"/>
                  <a:pt x="49" y="58"/>
                  <a:pt x="47" y="60"/>
                </a:cubicBezTo>
                <a:cubicBezTo>
                  <a:pt x="47" y="59"/>
                  <a:pt x="45" y="59"/>
                  <a:pt x="45" y="60"/>
                </a:cubicBezTo>
                <a:cubicBezTo>
                  <a:pt x="47" y="60"/>
                  <a:pt x="50" y="61"/>
                  <a:pt x="51" y="60"/>
                </a:cubicBezTo>
                <a:cubicBezTo>
                  <a:pt x="51" y="61"/>
                  <a:pt x="50" y="60"/>
                  <a:pt x="50" y="61"/>
                </a:cubicBezTo>
                <a:cubicBezTo>
                  <a:pt x="51" y="61"/>
                  <a:pt x="53" y="61"/>
                  <a:pt x="52" y="62"/>
                </a:cubicBezTo>
                <a:cubicBezTo>
                  <a:pt x="53" y="62"/>
                  <a:pt x="53" y="61"/>
                  <a:pt x="54" y="61"/>
                </a:cubicBezTo>
                <a:cubicBezTo>
                  <a:pt x="54" y="61"/>
                  <a:pt x="55" y="61"/>
                  <a:pt x="54" y="62"/>
                </a:cubicBezTo>
                <a:cubicBezTo>
                  <a:pt x="55" y="62"/>
                  <a:pt x="55" y="62"/>
                  <a:pt x="56" y="62"/>
                </a:cubicBezTo>
                <a:cubicBezTo>
                  <a:pt x="56" y="61"/>
                  <a:pt x="55" y="61"/>
                  <a:pt x="55" y="61"/>
                </a:cubicBezTo>
                <a:cubicBezTo>
                  <a:pt x="56" y="60"/>
                  <a:pt x="57" y="61"/>
                  <a:pt x="59" y="61"/>
                </a:cubicBezTo>
                <a:cubicBezTo>
                  <a:pt x="58" y="61"/>
                  <a:pt x="58" y="61"/>
                  <a:pt x="58" y="62"/>
                </a:cubicBezTo>
                <a:cubicBezTo>
                  <a:pt x="63" y="61"/>
                  <a:pt x="66" y="61"/>
                  <a:pt x="70" y="61"/>
                </a:cubicBezTo>
                <a:cubicBezTo>
                  <a:pt x="70" y="60"/>
                  <a:pt x="68" y="61"/>
                  <a:pt x="68" y="60"/>
                </a:cubicBezTo>
                <a:cubicBezTo>
                  <a:pt x="69" y="60"/>
                  <a:pt x="72" y="60"/>
                  <a:pt x="73" y="60"/>
                </a:cubicBezTo>
                <a:cubicBezTo>
                  <a:pt x="72" y="61"/>
                  <a:pt x="71" y="60"/>
                  <a:pt x="71" y="60"/>
                </a:cubicBezTo>
                <a:cubicBezTo>
                  <a:pt x="72" y="60"/>
                  <a:pt x="72" y="61"/>
                  <a:pt x="72" y="61"/>
                </a:cubicBezTo>
                <a:cubicBezTo>
                  <a:pt x="76" y="61"/>
                  <a:pt x="77" y="61"/>
                  <a:pt x="80" y="60"/>
                </a:cubicBezTo>
                <a:cubicBezTo>
                  <a:pt x="80" y="61"/>
                  <a:pt x="80" y="61"/>
                  <a:pt x="80" y="61"/>
                </a:cubicBezTo>
                <a:cubicBezTo>
                  <a:pt x="81" y="60"/>
                  <a:pt x="83" y="60"/>
                  <a:pt x="85" y="60"/>
                </a:cubicBezTo>
                <a:cubicBezTo>
                  <a:pt x="85" y="60"/>
                  <a:pt x="86" y="60"/>
                  <a:pt x="86" y="59"/>
                </a:cubicBezTo>
                <a:cubicBezTo>
                  <a:pt x="84" y="59"/>
                  <a:pt x="84" y="60"/>
                  <a:pt x="83" y="59"/>
                </a:cubicBezTo>
                <a:cubicBezTo>
                  <a:pt x="83" y="59"/>
                  <a:pt x="83" y="60"/>
                  <a:pt x="83" y="60"/>
                </a:cubicBezTo>
                <a:cubicBezTo>
                  <a:pt x="82" y="60"/>
                  <a:pt x="81" y="60"/>
                  <a:pt x="82" y="59"/>
                </a:cubicBezTo>
                <a:cubicBezTo>
                  <a:pt x="84" y="60"/>
                  <a:pt x="88" y="57"/>
                  <a:pt x="90" y="59"/>
                </a:cubicBezTo>
                <a:cubicBezTo>
                  <a:pt x="91" y="58"/>
                  <a:pt x="92" y="58"/>
                  <a:pt x="93" y="59"/>
                </a:cubicBezTo>
                <a:cubicBezTo>
                  <a:pt x="93" y="58"/>
                  <a:pt x="94" y="58"/>
                  <a:pt x="95" y="58"/>
                </a:cubicBezTo>
                <a:cubicBezTo>
                  <a:pt x="96" y="59"/>
                  <a:pt x="96" y="59"/>
                  <a:pt x="96" y="60"/>
                </a:cubicBezTo>
                <a:cubicBezTo>
                  <a:pt x="99" y="60"/>
                  <a:pt x="100" y="59"/>
                  <a:pt x="102" y="59"/>
                </a:cubicBezTo>
                <a:cubicBezTo>
                  <a:pt x="102" y="59"/>
                  <a:pt x="102" y="59"/>
                  <a:pt x="103" y="59"/>
                </a:cubicBezTo>
                <a:cubicBezTo>
                  <a:pt x="103" y="59"/>
                  <a:pt x="105" y="58"/>
                  <a:pt x="105" y="59"/>
                </a:cubicBezTo>
                <a:cubicBezTo>
                  <a:pt x="104" y="59"/>
                  <a:pt x="104" y="60"/>
                  <a:pt x="106" y="60"/>
                </a:cubicBezTo>
                <a:cubicBezTo>
                  <a:pt x="105" y="59"/>
                  <a:pt x="105" y="59"/>
                  <a:pt x="106" y="58"/>
                </a:cubicBezTo>
                <a:cubicBezTo>
                  <a:pt x="104" y="58"/>
                  <a:pt x="103" y="59"/>
                  <a:pt x="102" y="58"/>
                </a:cubicBezTo>
                <a:cubicBezTo>
                  <a:pt x="104" y="58"/>
                  <a:pt x="106" y="58"/>
                  <a:pt x="108" y="57"/>
                </a:cubicBezTo>
                <a:cubicBezTo>
                  <a:pt x="107" y="59"/>
                  <a:pt x="108" y="59"/>
                  <a:pt x="106" y="59"/>
                </a:cubicBezTo>
                <a:cubicBezTo>
                  <a:pt x="106" y="60"/>
                  <a:pt x="108" y="59"/>
                  <a:pt x="109" y="58"/>
                </a:cubicBezTo>
                <a:cubicBezTo>
                  <a:pt x="109" y="58"/>
                  <a:pt x="108" y="58"/>
                  <a:pt x="109" y="59"/>
                </a:cubicBezTo>
                <a:cubicBezTo>
                  <a:pt x="111" y="58"/>
                  <a:pt x="110" y="59"/>
                  <a:pt x="112" y="59"/>
                </a:cubicBezTo>
                <a:cubicBezTo>
                  <a:pt x="112" y="58"/>
                  <a:pt x="111" y="59"/>
                  <a:pt x="111" y="58"/>
                </a:cubicBezTo>
                <a:cubicBezTo>
                  <a:pt x="112" y="58"/>
                  <a:pt x="113" y="58"/>
                  <a:pt x="114" y="58"/>
                </a:cubicBezTo>
                <a:cubicBezTo>
                  <a:pt x="113" y="58"/>
                  <a:pt x="113" y="60"/>
                  <a:pt x="113" y="59"/>
                </a:cubicBezTo>
                <a:cubicBezTo>
                  <a:pt x="113" y="59"/>
                  <a:pt x="114" y="59"/>
                  <a:pt x="114" y="59"/>
                </a:cubicBezTo>
                <a:cubicBezTo>
                  <a:pt x="114" y="59"/>
                  <a:pt x="115" y="59"/>
                  <a:pt x="115" y="58"/>
                </a:cubicBezTo>
                <a:cubicBezTo>
                  <a:pt x="116" y="60"/>
                  <a:pt x="120" y="59"/>
                  <a:pt x="121" y="58"/>
                </a:cubicBezTo>
                <a:cubicBezTo>
                  <a:pt x="120" y="58"/>
                  <a:pt x="120" y="57"/>
                  <a:pt x="119" y="57"/>
                </a:cubicBezTo>
                <a:cubicBezTo>
                  <a:pt x="120" y="57"/>
                  <a:pt x="120" y="57"/>
                  <a:pt x="121" y="57"/>
                </a:cubicBezTo>
                <a:cubicBezTo>
                  <a:pt x="121" y="58"/>
                  <a:pt x="120" y="57"/>
                  <a:pt x="121" y="58"/>
                </a:cubicBezTo>
                <a:cubicBezTo>
                  <a:pt x="123" y="58"/>
                  <a:pt x="125" y="57"/>
                  <a:pt x="127" y="58"/>
                </a:cubicBezTo>
                <a:cubicBezTo>
                  <a:pt x="127" y="58"/>
                  <a:pt x="128" y="59"/>
                  <a:pt x="128" y="58"/>
                </a:cubicBezTo>
                <a:cubicBezTo>
                  <a:pt x="128" y="58"/>
                  <a:pt x="128" y="57"/>
                  <a:pt x="129" y="58"/>
                </a:cubicBezTo>
                <a:cubicBezTo>
                  <a:pt x="129" y="58"/>
                  <a:pt x="129" y="58"/>
                  <a:pt x="129" y="59"/>
                </a:cubicBezTo>
                <a:cubicBezTo>
                  <a:pt x="130" y="58"/>
                  <a:pt x="131" y="59"/>
                  <a:pt x="132" y="59"/>
                </a:cubicBezTo>
                <a:cubicBezTo>
                  <a:pt x="131" y="58"/>
                  <a:pt x="133" y="58"/>
                  <a:pt x="133" y="57"/>
                </a:cubicBezTo>
                <a:cubicBezTo>
                  <a:pt x="130" y="56"/>
                  <a:pt x="127" y="58"/>
                  <a:pt x="126" y="57"/>
                </a:cubicBezTo>
                <a:cubicBezTo>
                  <a:pt x="128" y="57"/>
                  <a:pt x="129" y="55"/>
                  <a:pt x="131" y="57"/>
                </a:cubicBezTo>
                <a:cubicBezTo>
                  <a:pt x="131" y="56"/>
                  <a:pt x="131" y="56"/>
                  <a:pt x="131" y="56"/>
                </a:cubicBezTo>
                <a:cubicBezTo>
                  <a:pt x="135" y="55"/>
                  <a:pt x="140" y="56"/>
                  <a:pt x="145" y="56"/>
                </a:cubicBezTo>
                <a:cubicBezTo>
                  <a:pt x="150" y="56"/>
                  <a:pt x="155" y="55"/>
                  <a:pt x="158" y="56"/>
                </a:cubicBezTo>
                <a:cubicBezTo>
                  <a:pt x="156" y="56"/>
                  <a:pt x="154" y="56"/>
                  <a:pt x="153" y="56"/>
                </a:cubicBezTo>
                <a:cubicBezTo>
                  <a:pt x="154" y="58"/>
                  <a:pt x="157" y="57"/>
                  <a:pt x="156" y="59"/>
                </a:cubicBezTo>
                <a:cubicBezTo>
                  <a:pt x="156" y="58"/>
                  <a:pt x="156" y="58"/>
                  <a:pt x="156" y="58"/>
                </a:cubicBezTo>
                <a:cubicBezTo>
                  <a:pt x="155" y="58"/>
                  <a:pt x="153" y="58"/>
                  <a:pt x="152" y="59"/>
                </a:cubicBezTo>
                <a:cubicBezTo>
                  <a:pt x="154" y="59"/>
                  <a:pt x="155" y="59"/>
                  <a:pt x="157" y="59"/>
                </a:cubicBezTo>
                <a:cubicBezTo>
                  <a:pt x="157" y="58"/>
                  <a:pt x="161" y="58"/>
                  <a:pt x="163" y="59"/>
                </a:cubicBezTo>
                <a:cubicBezTo>
                  <a:pt x="163" y="58"/>
                  <a:pt x="165" y="59"/>
                  <a:pt x="165" y="59"/>
                </a:cubicBezTo>
                <a:cubicBezTo>
                  <a:pt x="166" y="59"/>
                  <a:pt x="166" y="58"/>
                  <a:pt x="166" y="58"/>
                </a:cubicBezTo>
                <a:cubicBezTo>
                  <a:pt x="166" y="58"/>
                  <a:pt x="167" y="58"/>
                  <a:pt x="167" y="58"/>
                </a:cubicBezTo>
                <a:cubicBezTo>
                  <a:pt x="168" y="58"/>
                  <a:pt x="167" y="57"/>
                  <a:pt x="167" y="57"/>
                </a:cubicBezTo>
                <a:cubicBezTo>
                  <a:pt x="168" y="57"/>
                  <a:pt x="167" y="59"/>
                  <a:pt x="168" y="58"/>
                </a:cubicBezTo>
                <a:cubicBezTo>
                  <a:pt x="168" y="58"/>
                  <a:pt x="169" y="58"/>
                  <a:pt x="170" y="58"/>
                </a:cubicBezTo>
                <a:cubicBezTo>
                  <a:pt x="170" y="59"/>
                  <a:pt x="169" y="58"/>
                  <a:pt x="169" y="59"/>
                </a:cubicBezTo>
                <a:cubicBezTo>
                  <a:pt x="170" y="59"/>
                  <a:pt x="170" y="59"/>
                  <a:pt x="169" y="59"/>
                </a:cubicBezTo>
                <a:cubicBezTo>
                  <a:pt x="170" y="59"/>
                  <a:pt x="170" y="58"/>
                  <a:pt x="170" y="58"/>
                </a:cubicBezTo>
                <a:cubicBezTo>
                  <a:pt x="170" y="57"/>
                  <a:pt x="169" y="58"/>
                  <a:pt x="169" y="57"/>
                </a:cubicBezTo>
                <a:cubicBezTo>
                  <a:pt x="169" y="57"/>
                  <a:pt x="169" y="57"/>
                  <a:pt x="169" y="57"/>
                </a:cubicBezTo>
                <a:cubicBezTo>
                  <a:pt x="169" y="57"/>
                  <a:pt x="168" y="57"/>
                  <a:pt x="168" y="57"/>
                </a:cubicBezTo>
                <a:cubicBezTo>
                  <a:pt x="169" y="57"/>
                  <a:pt x="169" y="56"/>
                  <a:pt x="169" y="56"/>
                </a:cubicBezTo>
                <a:cubicBezTo>
                  <a:pt x="170" y="56"/>
                  <a:pt x="169" y="57"/>
                  <a:pt x="171" y="57"/>
                </a:cubicBezTo>
                <a:cubicBezTo>
                  <a:pt x="171" y="57"/>
                  <a:pt x="170" y="56"/>
                  <a:pt x="171" y="56"/>
                </a:cubicBezTo>
                <a:cubicBezTo>
                  <a:pt x="171" y="56"/>
                  <a:pt x="171" y="57"/>
                  <a:pt x="171" y="57"/>
                </a:cubicBezTo>
                <a:cubicBezTo>
                  <a:pt x="170" y="55"/>
                  <a:pt x="166" y="56"/>
                  <a:pt x="164" y="56"/>
                </a:cubicBezTo>
                <a:cubicBezTo>
                  <a:pt x="164" y="57"/>
                  <a:pt x="165" y="57"/>
                  <a:pt x="165" y="57"/>
                </a:cubicBezTo>
                <a:cubicBezTo>
                  <a:pt x="164" y="57"/>
                  <a:pt x="165" y="57"/>
                  <a:pt x="163" y="58"/>
                </a:cubicBezTo>
                <a:cubicBezTo>
                  <a:pt x="164" y="57"/>
                  <a:pt x="163" y="57"/>
                  <a:pt x="162" y="57"/>
                </a:cubicBezTo>
                <a:cubicBezTo>
                  <a:pt x="162" y="58"/>
                  <a:pt x="163" y="57"/>
                  <a:pt x="163" y="58"/>
                </a:cubicBezTo>
                <a:cubicBezTo>
                  <a:pt x="162" y="58"/>
                  <a:pt x="162" y="58"/>
                  <a:pt x="161" y="58"/>
                </a:cubicBezTo>
                <a:cubicBezTo>
                  <a:pt x="161" y="57"/>
                  <a:pt x="162" y="57"/>
                  <a:pt x="162" y="57"/>
                </a:cubicBezTo>
                <a:cubicBezTo>
                  <a:pt x="160" y="57"/>
                  <a:pt x="160" y="57"/>
                  <a:pt x="159" y="57"/>
                </a:cubicBezTo>
                <a:cubicBezTo>
                  <a:pt x="158" y="57"/>
                  <a:pt x="159" y="58"/>
                  <a:pt x="158" y="58"/>
                </a:cubicBezTo>
                <a:cubicBezTo>
                  <a:pt x="156" y="58"/>
                  <a:pt x="157" y="58"/>
                  <a:pt x="156" y="57"/>
                </a:cubicBezTo>
                <a:cubicBezTo>
                  <a:pt x="156" y="56"/>
                  <a:pt x="157" y="57"/>
                  <a:pt x="158" y="57"/>
                </a:cubicBezTo>
                <a:cubicBezTo>
                  <a:pt x="158" y="57"/>
                  <a:pt x="158" y="57"/>
                  <a:pt x="158" y="57"/>
                </a:cubicBezTo>
                <a:cubicBezTo>
                  <a:pt x="158" y="56"/>
                  <a:pt x="159" y="57"/>
                  <a:pt x="159" y="57"/>
                </a:cubicBezTo>
                <a:cubicBezTo>
                  <a:pt x="159" y="56"/>
                  <a:pt x="158" y="56"/>
                  <a:pt x="158" y="55"/>
                </a:cubicBezTo>
                <a:cubicBezTo>
                  <a:pt x="159" y="55"/>
                  <a:pt x="161" y="55"/>
                  <a:pt x="160" y="56"/>
                </a:cubicBezTo>
                <a:cubicBezTo>
                  <a:pt x="161" y="56"/>
                  <a:pt x="162" y="56"/>
                  <a:pt x="162" y="56"/>
                </a:cubicBezTo>
                <a:cubicBezTo>
                  <a:pt x="163" y="54"/>
                  <a:pt x="168" y="56"/>
                  <a:pt x="170" y="54"/>
                </a:cubicBezTo>
                <a:cubicBezTo>
                  <a:pt x="165" y="54"/>
                  <a:pt x="161" y="54"/>
                  <a:pt x="157" y="54"/>
                </a:cubicBezTo>
                <a:cubicBezTo>
                  <a:pt x="157" y="54"/>
                  <a:pt x="158" y="54"/>
                  <a:pt x="158" y="54"/>
                </a:cubicBezTo>
                <a:cubicBezTo>
                  <a:pt x="156" y="54"/>
                  <a:pt x="154" y="54"/>
                  <a:pt x="153" y="54"/>
                </a:cubicBezTo>
                <a:cubicBezTo>
                  <a:pt x="153" y="55"/>
                  <a:pt x="152" y="54"/>
                  <a:pt x="152" y="54"/>
                </a:cubicBezTo>
                <a:cubicBezTo>
                  <a:pt x="151" y="55"/>
                  <a:pt x="152" y="55"/>
                  <a:pt x="151" y="55"/>
                </a:cubicBezTo>
                <a:cubicBezTo>
                  <a:pt x="151" y="54"/>
                  <a:pt x="150" y="55"/>
                  <a:pt x="149" y="54"/>
                </a:cubicBezTo>
                <a:cubicBezTo>
                  <a:pt x="149" y="55"/>
                  <a:pt x="150" y="55"/>
                  <a:pt x="149" y="55"/>
                </a:cubicBezTo>
                <a:cubicBezTo>
                  <a:pt x="146" y="55"/>
                  <a:pt x="139" y="53"/>
                  <a:pt x="135" y="55"/>
                </a:cubicBezTo>
                <a:cubicBezTo>
                  <a:pt x="135" y="55"/>
                  <a:pt x="136" y="55"/>
                  <a:pt x="136" y="55"/>
                </a:cubicBezTo>
                <a:cubicBezTo>
                  <a:pt x="133" y="54"/>
                  <a:pt x="125" y="55"/>
                  <a:pt x="121" y="55"/>
                </a:cubicBezTo>
                <a:cubicBezTo>
                  <a:pt x="118" y="55"/>
                  <a:pt x="113" y="55"/>
                  <a:pt x="111" y="55"/>
                </a:cubicBezTo>
                <a:cubicBezTo>
                  <a:pt x="111" y="55"/>
                  <a:pt x="111" y="55"/>
                  <a:pt x="110" y="55"/>
                </a:cubicBezTo>
                <a:cubicBezTo>
                  <a:pt x="110" y="55"/>
                  <a:pt x="110" y="55"/>
                  <a:pt x="110" y="55"/>
                </a:cubicBezTo>
                <a:cubicBezTo>
                  <a:pt x="107" y="54"/>
                  <a:pt x="101" y="57"/>
                  <a:pt x="99" y="54"/>
                </a:cubicBezTo>
                <a:cubicBezTo>
                  <a:pt x="100" y="54"/>
                  <a:pt x="101" y="55"/>
                  <a:pt x="101" y="54"/>
                </a:cubicBezTo>
                <a:cubicBezTo>
                  <a:pt x="100" y="54"/>
                  <a:pt x="99" y="54"/>
                  <a:pt x="99" y="54"/>
                </a:cubicBezTo>
                <a:cubicBezTo>
                  <a:pt x="100" y="54"/>
                  <a:pt x="99" y="53"/>
                  <a:pt x="100" y="53"/>
                </a:cubicBezTo>
                <a:cubicBezTo>
                  <a:pt x="101" y="54"/>
                  <a:pt x="103" y="53"/>
                  <a:pt x="105" y="53"/>
                </a:cubicBezTo>
                <a:cubicBezTo>
                  <a:pt x="105" y="52"/>
                  <a:pt x="103" y="52"/>
                  <a:pt x="102" y="52"/>
                </a:cubicBezTo>
                <a:cubicBezTo>
                  <a:pt x="102" y="52"/>
                  <a:pt x="102" y="52"/>
                  <a:pt x="102" y="52"/>
                </a:cubicBezTo>
                <a:cubicBezTo>
                  <a:pt x="104" y="52"/>
                  <a:pt x="107" y="52"/>
                  <a:pt x="108" y="51"/>
                </a:cubicBezTo>
                <a:cubicBezTo>
                  <a:pt x="108" y="51"/>
                  <a:pt x="108" y="51"/>
                  <a:pt x="108" y="51"/>
                </a:cubicBezTo>
                <a:cubicBezTo>
                  <a:pt x="108" y="51"/>
                  <a:pt x="108" y="50"/>
                  <a:pt x="109" y="50"/>
                </a:cubicBezTo>
                <a:cubicBezTo>
                  <a:pt x="109" y="51"/>
                  <a:pt x="109" y="51"/>
                  <a:pt x="109" y="51"/>
                </a:cubicBezTo>
                <a:close/>
                <a:moveTo>
                  <a:pt x="112" y="51"/>
                </a:moveTo>
                <a:cubicBezTo>
                  <a:pt x="112" y="51"/>
                  <a:pt x="113" y="51"/>
                  <a:pt x="113" y="51"/>
                </a:cubicBezTo>
                <a:cubicBezTo>
                  <a:pt x="112" y="51"/>
                  <a:pt x="113" y="49"/>
                  <a:pt x="112" y="50"/>
                </a:cubicBezTo>
                <a:cubicBezTo>
                  <a:pt x="112" y="51"/>
                  <a:pt x="112" y="50"/>
                  <a:pt x="112" y="51"/>
                </a:cubicBezTo>
                <a:close/>
                <a:moveTo>
                  <a:pt x="49" y="52"/>
                </a:moveTo>
                <a:cubicBezTo>
                  <a:pt x="50" y="51"/>
                  <a:pt x="53" y="52"/>
                  <a:pt x="54" y="51"/>
                </a:cubicBezTo>
                <a:cubicBezTo>
                  <a:pt x="52" y="52"/>
                  <a:pt x="50" y="50"/>
                  <a:pt x="49" y="52"/>
                </a:cubicBezTo>
                <a:close/>
                <a:moveTo>
                  <a:pt x="127" y="51"/>
                </a:moveTo>
                <a:cubicBezTo>
                  <a:pt x="127" y="51"/>
                  <a:pt x="125" y="52"/>
                  <a:pt x="124" y="52"/>
                </a:cubicBezTo>
                <a:cubicBezTo>
                  <a:pt x="125" y="52"/>
                  <a:pt x="127" y="53"/>
                  <a:pt x="127" y="51"/>
                </a:cubicBezTo>
                <a:close/>
                <a:moveTo>
                  <a:pt x="62" y="53"/>
                </a:moveTo>
                <a:cubicBezTo>
                  <a:pt x="61" y="53"/>
                  <a:pt x="59" y="53"/>
                  <a:pt x="59" y="54"/>
                </a:cubicBezTo>
                <a:cubicBezTo>
                  <a:pt x="60" y="54"/>
                  <a:pt x="61" y="54"/>
                  <a:pt x="62" y="53"/>
                </a:cubicBezTo>
                <a:close/>
                <a:moveTo>
                  <a:pt x="85" y="51"/>
                </a:moveTo>
                <a:cubicBezTo>
                  <a:pt x="84" y="52"/>
                  <a:pt x="74" y="51"/>
                  <a:pt x="70" y="53"/>
                </a:cubicBezTo>
                <a:cubicBezTo>
                  <a:pt x="68" y="52"/>
                  <a:pt x="64" y="52"/>
                  <a:pt x="63" y="53"/>
                </a:cubicBezTo>
                <a:cubicBezTo>
                  <a:pt x="65" y="54"/>
                  <a:pt x="67" y="53"/>
                  <a:pt x="68" y="54"/>
                </a:cubicBezTo>
                <a:cubicBezTo>
                  <a:pt x="65" y="53"/>
                  <a:pt x="63" y="54"/>
                  <a:pt x="62" y="53"/>
                </a:cubicBezTo>
                <a:cubicBezTo>
                  <a:pt x="59" y="55"/>
                  <a:pt x="56" y="54"/>
                  <a:pt x="53" y="54"/>
                </a:cubicBezTo>
                <a:cubicBezTo>
                  <a:pt x="53" y="54"/>
                  <a:pt x="52" y="53"/>
                  <a:pt x="51" y="54"/>
                </a:cubicBezTo>
                <a:cubicBezTo>
                  <a:pt x="52" y="54"/>
                  <a:pt x="52" y="54"/>
                  <a:pt x="52" y="54"/>
                </a:cubicBezTo>
                <a:cubicBezTo>
                  <a:pt x="52" y="54"/>
                  <a:pt x="51" y="54"/>
                  <a:pt x="51" y="54"/>
                </a:cubicBezTo>
                <a:cubicBezTo>
                  <a:pt x="52" y="54"/>
                  <a:pt x="52" y="54"/>
                  <a:pt x="52" y="54"/>
                </a:cubicBezTo>
                <a:cubicBezTo>
                  <a:pt x="52" y="54"/>
                  <a:pt x="52" y="55"/>
                  <a:pt x="52" y="55"/>
                </a:cubicBezTo>
                <a:cubicBezTo>
                  <a:pt x="52" y="54"/>
                  <a:pt x="50" y="55"/>
                  <a:pt x="51" y="55"/>
                </a:cubicBezTo>
                <a:cubicBezTo>
                  <a:pt x="51" y="54"/>
                  <a:pt x="52" y="54"/>
                  <a:pt x="51" y="54"/>
                </a:cubicBezTo>
                <a:cubicBezTo>
                  <a:pt x="50" y="53"/>
                  <a:pt x="47" y="54"/>
                  <a:pt x="47" y="53"/>
                </a:cubicBezTo>
                <a:cubicBezTo>
                  <a:pt x="47" y="54"/>
                  <a:pt x="46" y="54"/>
                  <a:pt x="45" y="54"/>
                </a:cubicBezTo>
                <a:cubicBezTo>
                  <a:pt x="46" y="56"/>
                  <a:pt x="48" y="54"/>
                  <a:pt x="50" y="54"/>
                </a:cubicBezTo>
                <a:cubicBezTo>
                  <a:pt x="50" y="55"/>
                  <a:pt x="50" y="55"/>
                  <a:pt x="50" y="55"/>
                </a:cubicBezTo>
                <a:cubicBezTo>
                  <a:pt x="50" y="56"/>
                  <a:pt x="51" y="55"/>
                  <a:pt x="51" y="55"/>
                </a:cubicBezTo>
                <a:cubicBezTo>
                  <a:pt x="50" y="55"/>
                  <a:pt x="50" y="56"/>
                  <a:pt x="50" y="56"/>
                </a:cubicBezTo>
                <a:cubicBezTo>
                  <a:pt x="49" y="56"/>
                  <a:pt x="50" y="55"/>
                  <a:pt x="49" y="55"/>
                </a:cubicBezTo>
                <a:cubicBezTo>
                  <a:pt x="49" y="55"/>
                  <a:pt x="48" y="55"/>
                  <a:pt x="48" y="55"/>
                </a:cubicBezTo>
                <a:cubicBezTo>
                  <a:pt x="48" y="56"/>
                  <a:pt x="48" y="56"/>
                  <a:pt x="48" y="56"/>
                </a:cubicBezTo>
                <a:cubicBezTo>
                  <a:pt x="47" y="57"/>
                  <a:pt x="46" y="56"/>
                  <a:pt x="45" y="57"/>
                </a:cubicBezTo>
                <a:cubicBezTo>
                  <a:pt x="46" y="57"/>
                  <a:pt x="49" y="57"/>
                  <a:pt x="49" y="56"/>
                </a:cubicBezTo>
                <a:cubicBezTo>
                  <a:pt x="49" y="56"/>
                  <a:pt x="50" y="56"/>
                  <a:pt x="50" y="56"/>
                </a:cubicBezTo>
                <a:cubicBezTo>
                  <a:pt x="50" y="56"/>
                  <a:pt x="49" y="56"/>
                  <a:pt x="49" y="57"/>
                </a:cubicBezTo>
                <a:cubicBezTo>
                  <a:pt x="50" y="58"/>
                  <a:pt x="52" y="56"/>
                  <a:pt x="54" y="57"/>
                </a:cubicBezTo>
                <a:cubicBezTo>
                  <a:pt x="54" y="57"/>
                  <a:pt x="54" y="56"/>
                  <a:pt x="54" y="56"/>
                </a:cubicBezTo>
                <a:cubicBezTo>
                  <a:pt x="54" y="57"/>
                  <a:pt x="55" y="57"/>
                  <a:pt x="55" y="57"/>
                </a:cubicBezTo>
                <a:cubicBezTo>
                  <a:pt x="55" y="57"/>
                  <a:pt x="55" y="56"/>
                  <a:pt x="56" y="56"/>
                </a:cubicBezTo>
                <a:cubicBezTo>
                  <a:pt x="56" y="57"/>
                  <a:pt x="58" y="56"/>
                  <a:pt x="60" y="57"/>
                </a:cubicBezTo>
                <a:cubicBezTo>
                  <a:pt x="60" y="55"/>
                  <a:pt x="65" y="56"/>
                  <a:pt x="65" y="55"/>
                </a:cubicBezTo>
                <a:cubicBezTo>
                  <a:pt x="67" y="54"/>
                  <a:pt x="67" y="55"/>
                  <a:pt x="69" y="55"/>
                </a:cubicBezTo>
                <a:cubicBezTo>
                  <a:pt x="69" y="55"/>
                  <a:pt x="69" y="54"/>
                  <a:pt x="70" y="54"/>
                </a:cubicBezTo>
                <a:cubicBezTo>
                  <a:pt x="70" y="55"/>
                  <a:pt x="76" y="54"/>
                  <a:pt x="75" y="53"/>
                </a:cubicBezTo>
                <a:cubicBezTo>
                  <a:pt x="78" y="53"/>
                  <a:pt x="81" y="53"/>
                  <a:pt x="83" y="53"/>
                </a:cubicBezTo>
                <a:cubicBezTo>
                  <a:pt x="83" y="52"/>
                  <a:pt x="82" y="53"/>
                  <a:pt x="82" y="52"/>
                </a:cubicBezTo>
                <a:cubicBezTo>
                  <a:pt x="85" y="53"/>
                  <a:pt x="87" y="52"/>
                  <a:pt x="89" y="52"/>
                </a:cubicBezTo>
                <a:cubicBezTo>
                  <a:pt x="88" y="50"/>
                  <a:pt x="85" y="53"/>
                  <a:pt x="85" y="51"/>
                </a:cubicBezTo>
                <a:close/>
                <a:moveTo>
                  <a:pt x="56" y="52"/>
                </a:moveTo>
                <a:cubicBezTo>
                  <a:pt x="58" y="53"/>
                  <a:pt x="60" y="51"/>
                  <a:pt x="59" y="52"/>
                </a:cubicBezTo>
                <a:cubicBezTo>
                  <a:pt x="58" y="52"/>
                  <a:pt x="56" y="51"/>
                  <a:pt x="56" y="52"/>
                </a:cubicBezTo>
                <a:close/>
                <a:moveTo>
                  <a:pt x="195" y="54"/>
                </a:moveTo>
                <a:cubicBezTo>
                  <a:pt x="195" y="54"/>
                  <a:pt x="195" y="54"/>
                  <a:pt x="195" y="55"/>
                </a:cubicBezTo>
                <a:cubicBezTo>
                  <a:pt x="196" y="55"/>
                  <a:pt x="196" y="54"/>
                  <a:pt x="197" y="54"/>
                </a:cubicBezTo>
                <a:cubicBezTo>
                  <a:pt x="196" y="53"/>
                  <a:pt x="196" y="55"/>
                  <a:pt x="195" y="54"/>
                </a:cubicBezTo>
                <a:close/>
                <a:moveTo>
                  <a:pt x="200" y="55"/>
                </a:moveTo>
                <a:cubicBezTo>
                  <a:pt x="201" y="55"/>
                  <a:pt x="200" y="54"/>
                  <a:pt x="201" y="54"/>
                </a:cubicBezTo>
                <a:cubicBezTo>
                  <a:pt x="201" y="55"/>
                  <a:pt x="202" y="54"/>
                  <a:pt x="202" y="54"/>
                </a:cubicBezTo>
                <a:cubicBezTo>
                  <a:pt x="201" y="54"/>
                  <a:pt x="200" y="54"/>
                  <a:pt x="200" y="54"/>
                </a:cubicBezTo>
                <a:cubicBezTo>
                  <a:pt x="200" y="54"/>
                  <a:pt x="200" y="54"/>
                  <a:pt x="200" y="55"/>
                </a:cubicBezTo>
                <a:close/>
                <a:moveTo>
                  <a:pt x="187" y="54"/>
                </a:moveTo>
                <a:cubicBezTo>
                  <a:pt x="188" y="54"/>
                  <a:pt x="189" y="55"/>
                  <a:pt x="189" y="55"/>
                </a:cubicBezTo>
                <a:cubicBezTo>
                  <a:pt x="190" y="54"/>
                  <a:pt x="188" y="54"/>
                  <a:pt x="187" y="54"/>
                </a:cubicBezTo>
                <a:close/>
                <a:moveTo>
                  <a:pt x="71" y="54"/>
                </a:moveTo>
                <a:cubicBezTo>
                  <a:pt x="69" y="55"/>
                  <a:pt x="76" y="55"/>
                  <a:pt x="73" y="54"/>
                </a:cubicBezTo>
                <a:cubicBezTo>
                  <a:pt x="72" y="54"/>
                  <a:pt x="72" y="54"/>
                  <a:pt x="71" y="54"/>
                </a:cubicBezTo>
                <a:close/>
                <a:moveTo>
                  <a:pt x="48" y="55"/>
                </a:moveTo>
                <a:cubicBezTo>
                  <a:pt x="47" y="55"/>
                  <a:pt x="47" y="56"/>
                  <a:pt x="46" y="55"/>
                </a:cubicBezTo>
                <a:cubicBezTo>
                  <a:pt x="46" y="56"/>
                  <a:pt x="48" y="56"/>
                  <a:pt x="48" y="55"/>
                </a:cubicBezTo>
                <a:close/>
                <a:moveTo>
                  <a:pt x="173" y="55"/>
                </a:moveTo>
                <a:cubicBezTo>
                  <a:pt x="173" y="56"/>
                  <a:pt x="175" y="56"/>
                  <a:pt x="174" y="57"/>
                </a:cubicBezTo>
                <a:cubicBezTo>
                  <a:pt x="175" y="57"/>
                  <a:pt x="175" y="57"/>
                  <a:pt x="176" y="57"/>
                </a:cubicBezTo>
                <a:cubicBezTo>
                  <a:pt x="176" y="56"/>
                  <a:pt x="175" y="56"/>
                  <a:pt x="176" y="56"/>
                </a:cubicBezTo>
                <a:cubicBezTo>
                  <a:pt x="177" y="56"/>
                  <a:pt x="178" y="56"/>
                  <a:pt x="179" y="55"/>
                </a:cubicBezTo>
                <a:cubicBezTo>
                  <a:pt x="176" y="55"/>
                  <a:pt x="175" y="55"/>
                  <a:pt x="173" y="55"/>
                </a:cubicBezTo>
                <a:close/>
                <a:moveTo>
                  <a:pt x="141" y="56"/>
                </a:moveTo>
                <a:cubicBezTo>
                  <a:pt x="141" y="57"/>
                  <a:pt x="141" y="57"/>
                  <a:pt x="141" y="57"/>
                </a:cubicBezTo>
                <a:cubicBezTo>
                  <a:pt x="141" y="57"/>
                  <a:pt x="140" y="58"/>
                  <a:pt x="140" y="57"/>
                </a:cubicBezTo>
                <a:cubicBezTo>
                  <a:pt x="140" y="57"/>
                  <a:pt x="141" y="57"/>
                  <a:pt x="141" y="57"/>
                </a:cubicBezTo>
                <a:cubicBezTo>
                  <a:pt x="140" y="56"/>
                  <a:pt x="140" y="57"/>
                  <a:pt x="139" y="58"/>
                </a:cubicBezTo>
                <a:cubicBezTo>
                  <a:pt x="141" y="58"/>
                  <a:pt x="141" y="58"/>
                  <a:pt x="144" y="58"/>
                </a:cubicBezTo>
                <a:cubicBezTo>
                  <a:pt x="144" y="58"/>
                  <a:pt x="144" y="58"/>
                  <a:pt x="144" y="58"/>
                </a:cubicBezTo>
                <a:cubicBezTo>
                  <a:pt x="144" y="58"/>
                  <a:pt x="143" y="59"/>
                  <a:pt x="143" y="59"/>
                </a:cubicBezTo>
                <a:cubicBezTo>
                  <a:pt x="144" y="59"/>
                  <a:pt x="144" y="59"/>
                  <a:pt x="144" y="59"/>
                </a:cubicBezTo>
                <a:cubicBezTo>
                  <a:pt x="143" y="60"/>
                  <a:pt x="145" y="60"/>
                  <a:pt x="145" y="60"/>
                </a:cubicBezTo>
                <a:cubicBezTo>
                  <a:pt x="144" y="60"/>
                  <a:pt x="144" y="60"/>
                  <a:pt x="143" y="60"/>
                </a:cubicBezTo>
                <a:cubicBezTo>
                  <a:pt x="143" y="60"/>
                  <a:pt x="142" y="60"/>
                  <a:pt x="143" y="59"/>
                </a:cubicBezTo>
                <a:cubicBezTo>
                  <a:pt x="141" y="60"/>
                  <a:pt x="141" y="59"/>
                  <a:pt x="141" y="60"/>
                </a:cubicBezTo>
                <a:cubicBezTo>
                  <a:pt x="139" y="59"/>
                  <a:pt x="139" y="60"/>
                  <a:pt x="138" y="60"/>
                </a:cubicBezTo>
                <a:cubicBezTo>
                  <a:pt x="138" y="60"/>
                  <a:pt x="138" y="60"/>
                  <a:pt x="138" y="59"/>
                </a:cubicBezTo>
                <a:cubicBezTo>
                  <a:pt x="138" y="59"/>
                  <a:pt x="137" y="59"/>
                  <a:pt x="137" y="59"/>
                </a:cubicBezTo>
                <a:cubicBezTo>
                  <a:pt x="137" y="61"/>
                  <a:pt x="138" y="59"/>
                  <a:pt x="138" y="60"/>
                </a:cubicBezTo>
                <a:cubicBezTo>
                  <a:pt x="135" y="60"/>
                  <a:pt x="132" y="59"/>
                  <a:pt x="131" y="61"/>
                </a:cubicBezTo>
                <a:cubicBezTo>
                  <a:pt x="130" y="61"/>
                  <a:pt x="130" y="60"/>
                  <a:pt x="130" y="60"/>
                </a:cubicBezTo>
                <a:cubicBezTo>
                  <a:pt x="128" y="61"/>
                  <a:pt x="125" y="60"/>
                  <a:pt x="123" y="60"/>
                </a:cubicBezTo>
                <a:cubicBezTo>
                  <a:pt x="124" y="61"/>
                  <a:pt x="123" y="61"/>
                  <a:pt x="123" y="61"/>
                </a:cubicBezTo>
                <a:cubicBezTo>
                  <a:pt x="129" y="62"/>
                  <a:pt x="136" y="61"/>
                  <a:pt x="142" y="60"/>
                </a:cubicBezTo>
                <a:cubicBezTo>
                  <a:pt x="144" y="60"/>
                  <a:pt x="146" y="61"/>
                  <a:pt x="147" y="60"/>
                </a:cubicBezTo>
                <a:cubicBezTo>
                  <a:pt x="146" y="60"/>
                  <a:pt x="146" y="60"/>
                  <a:pt x="147" y="59"/>
                </a:cubicBezTo>
                <a:cubicBezTo>
                  <a:pt x="146" y="59"/>
                  <a:pt x="146" y="60"/>
                  <a:pt x="146" y="60"/>
                </a:cubicBezTo>
                <a:cubicBezTo>
                  <a:pt x="146" y="59"/>
                  <a:pt x="147" y="59"/>
                  <a:pt x="147" y="58"/>
                </a:cubicBezTo>
                <a:cubicBezTo>
                  <a:pt x="146" y="58"/>
                  <a:pt x="146" y="59"/>
                  <a:pt x="145" y="59"/>
                </a:cubicBezTo>
                <a:cubicBezTo>
                  <a:pt x="145" y="58"/>
                  <a:pt x="146" y="58"/>
                  <a:pt x="146" y="58"/>
                </a:cubicBezTo>
                <a:cubicBezTo>
                  <a:pt x="146" y="58"/>
                  <a:pt x="146" y="57"/>
                  <a:pt x="147" y="57"/>
                </a:cubicBezTo>
                <a:cubicBezTo>
                  <a:pt x="147" y="56"/>
                  <a:pt x="145" y="57"/>
                  <a:pt x="144" y="56"/>
                </a:cubicBezTo>
                <a:cubicBezTo>
                  <a:pt x="144" y="57"/>
                  <a:pt x="144" y="57"/>
                  <a:pt x="144" y="57"/>
                </a:cubicBezTo>
                <a:cubicBezTo>
                  <a:pt x="143" y="56"/>
                  <a:pt x="143" y="57"/>
                  <a:pt x="141" y="56"/>
                </a:cubicBezTo>
                <a:close/>
                <a:moveTo>
                  <a:pt x="153" y="58"/>
                </a:moveTo>
                <a:cubicBezTo>
                  <a:pt x="153" y="58"/>
                  <a:pt x="153" y="58"/>
                  <a:pt x="153" y="58"/>
                </a:cubicBezTo>
                <a:cubicBezTo>
                  <a:pt x="154" y="57"/>
                  <a:pt x="153" y="57"/>
                  <a:pt x="153" y="56"/>
                </a:cubicBezTo>
                <a:cubicBezTo>
                  <a:pt x="151" y="57"/>
                  <a:pt x="149" y="56"/>
                  <a:pt x="148" y="57"/>
                </a:cubicBezTo>
                <a:cubicBezTo>
                  <a:pt x="149" y="57"/>
                  <a:pt x="152" y="58"/>
                  <a:pt x="152" y="57"/>
                </a:cubicBezTo>
                <a:cubicBezTo>
                  <a:pt x="152" y="57"/>
                  <a:pt x="152" y="58"/>
                  <a:pt x="153" y="58"/>
                </a:cubicBezTo>
                <a:close/>
                <a:moveTo>
                  <a:pt x="136" y="57"/>
                </a:moveTo>
                <a:cubicBezTo>
                  <a:pt x="137" y="57"/>
                  <a:pt x="137" y="57"/>
                  <a:pt x="137" y="57"/>
                </a:cubicBezTo>
                <a:cubicBezTo>
                  <a:pt x="136" y="57"/>
                  <a:pt x="134" y="56"/>
                  <a:pt x="133" y="57"/>
                </a:cubicBezTo>
                <a:cubicBezTo>
                  <a:pt x="134" y="57"/>
                  <a:pt x="133" y="58"/>
                  <a:pt x="133" y="58"/>
                </a:cubicBezTo>
                <a:cubicBezTo>
                  <a:pt x="135" y="59"/>
                  <a:pt x="135" y="57"/>
                  <a:pt x="135" y="57"/>
                </a:cubicBezTo>
                <a:cubicBezTo>
                  <a:pt x="136" y="57"/>
                  <a:pt x="136" y="59"/>
                  <a:pt x="136" y="59"/>
                </a:cubicBezTo>
                <a:cubicBezTo>
                  <a:pt x="136" y="58"/>
                  <a:pt x="137" y="59"/>
                  <a:pt x="138" y="59"/>
                </a:cubicBezTo>
                <a:cubicBezTo>
                  <a:pt x="138" y="59"/>
                  <a:pt x="138" y="58"/>
                  <a:pt x="138" y="58"/>
                </a:cubicBezTo>
                <a:cubicBezTo>
                  <a:pt x="136" y="59"/>
                  <a:pt x="137" y="58"/>
                  <a:pt x="136" y="57"/>
                </a:cubicBezTo>
                <a:close/>
                <a:moveTo>
                  <a:pt x="174" y="59"/>
                </a:moveTo>
                <a:cubicBezTo>
                  <a:pt x="175" y="59"/>
                  <a:pt x="175" y="59"/>
                  <a:pt x="176" y="59"/>
                </a:cubicBezTo>
                <a:cubicBezTo>
                  <a:pt x="176" y="57"/>
                  <a:pt x="174" y="59"/>
                  <a:pt x="174" y="58"/>
                </a:cubicBezTo>
                <a:cubicBezTo>
                  <a:pt x="174" y="58"/>
                  <a:pt x="174" y="58"/>
                  <a:pt x="174" y="59"/>
                </a:cubicBezTo>
                <a:close/>
                <a:moveTo>
                  <a:pt x="171" y="59"/>
                </a:moveTo>
                <a:cubicBezTo>
                  <a:pt x="171" y="58"/>
                  <a:pt x="172" y="59"/>
                  <a:pt x="172" y="59"/>
                </a:cubicBezTo>
                <a:cubicBezTo>
                  <a:pt x="172" y="58"/>
                  <a:pt x="172" y="58"/>
                  <a:pt x="174" y="59"/>
                </a:cubicBezTo>
                <a:cubicBezTo>
                  <a:pt x="174" y="58"/>
                  <a:pt x="174" y="58"/>
                  <a:pt x="174" y="58"/>
                </a:cubicBezTo>
                <a:cubicBezTo>
                  <a:pt x="173" y="58"/>
                  <a:pt x="172" y="58"/>
                  <a:pt x="171" y="58"/>
                </a:cubicBezTo>
                <a:cubicBezTo>
                  <a:pt x="171" y="59"/>
                  <a:pt x="170" y="58"/>
                  <a:pt x="171" y="59"/>
                </a:cubicBezTo>
                <a:close/>
                <a:moveTo>
                  <a:pt x="94" y="59"/>
                </a:moveTo>
                <a:cubicBezTo>
                  <a:pt x="94" y="59"/>
                  <a:pt x="95" y="59"/>
                  <a:pt x="95" y="59"/>
                </a:cubicBezTo>
                <a:cubicBezTo>
                  <a:pt x="95" y="59"/>
                  <a:pt x="94" y="58"/>
                  <a:pt x="94" y="59"/>
                </a:cubicBezTo>
                <a:cubicBezTo>
                  <a:pt x="94" y="59"/>
                  <a:pt x="94" y="59"/>
                  <a:pt x="94" y="59"/>
                </a:cubicBezTo>
                <a:cubicBezTo>
                  <a:pt x="94" y="59"/>
                  <a:pt x="94" y="60"/>
                  <a:pt x="94" y="59"/>
                </a:cubicBezTo>
                <a:close/>
                <a:moveTo>
                  <a:pt x="158" y="59"/>
                </a:moveTo>
                <a:cubicBezTo>
                  <a:pt x="159" y="60"/>
                  <a:pt x="159" y="60"/>
                  <a:pt x="159" y="60"/>
                </a:cubicBezTo>
                <a:cubicBezTo>
                  <a:pt x="160" y="59"/>
                  <a:pt x="158" y="59"/>
                  <a:pt x="158" y="59"/>
                </a:cubicBezTo>
                <a:close/>
                <a:moveTo>
                  <a:pt x="92" y="60"/>
                </a:moveTo>
                <a:cubicBezTo>
                  <a:pt x="92" y="61"/>
                  <a:pt x="93" y="59"/>
                  <a:pt x="92" y="59"/>
                </a:cubicBezTo>
                <a:cubicBezTo>
                  <a:pt x="92" y="60"/>
                  <a:pt x="92" y="59"/>
                  <a:pt x="91" y="59"/>
                </a:cubicBezTo>
                <a:cubicBezTo>
                  <a:pt x="91" y="60"/>
                  <a:pt x="91" y="60"/>
                  <a:pt x="91" y="60"/>
                </a:cubicBezTo>
                <a:cubicBezTo>
                  <a:pt x="92" y="60"/>
                  <a:pt x="92" y="61"/>
                  <a:pt x="92" y="60"/>
                </a:cubicBezTo>
                <a:close/>
                <a:moveTo>
                  <a:pt x="114" y="62"/>
                </a:moveTo>
                <a:cubicBezTo>
                  <a:pt x="115" y="62"/>
                  <a:pt x="116" y="62"/>
                  <a:pt x="117" y="61"/>
                </a:cubicBezTo>
                <a:cubicBezTo>
                  <a:pt x="115" y="62"/>
                  <a:pt x="114" y="61"/>
                  <a:pt x="114" y="62"/>
                </a:cubicBezTo>
                <a:close/>
                <a:moveTo>
                  <a:pt x="40" y="62"/>
                </a:moveTo>
                <a:cubicBezTo>
                  <a:pt x="40" y="62"/>
                  <a:pt x="38" y="61"/>
                  <a:pt x="37" y="62"/>
                </a:cubicBezTo>
                <a:cubicBezTo>
                  <a:pt x="38" y="61"/>
                  <a:pt x="41" y="63"/>
                  <a:pt x="40" y="62"/>
                </a:cubicBezTo>
                <a:close/>
                <a:moveTo>
                  <a:pt x="35" y="63"/>
                </a:moveTo>
                <a:cubicBezTo>
                  <a:pt x="35" y="62"/>
                  <a:pt x="36" y="63"/>
                  <a:pt x="37" y="62"/>
                </a:cubicBezTo>
                <a:cubicBezTo>
                  <a:pt x="37" y="61"/>
                  <a:pt x="34" y="62"/>
                  <a:pt x="35" y="63"/>
                </a:cubicBezTo>
                <a:close/>
                <a:moveTo>
                  <a:pt x="97" y="63"/>
                </a:moveTo>
                <a:cubicBezTo>
                  <a:pt x="100" y="63"/>
                  <a:pt x="102" y="63"/>
                  <a:pt x="104" y="63"/>
                </a:cubicBezTo>
                <a:cubicBezTo>
                  <a:pt x="102" y="62"/>
                  <a:pt x="99" y="62"/>
                  <a:pt x="97" y="63"/>
                </a:cubicBezTo>
                <a:close/>
                <a:moveTo>
                  <a:pt x="4" y="65"/>
                </a:moveTo>
                <a:cubicBezTo>
                  <a:pt x="5" y="65"/>
                  <a:pt x="6" y="64"/>
                  <a:pt x="6" y="65"/>
                </a:cubicBezTo>
                <a:cubicBezTo>
                  <a:pt x="6" y="64"/>
                  <a:pt x="5" y="64"/>
                  <a:pt x="4" y="65"/>
                </a:cubicBezTo>
                <a:close/>
                <a:moveTo>
                  <a:pt x="10" y="65"/>
                </a:moveTo>
                <a:cubicBezTo>
                  <a:pt x="11" y="65"/>
                  <a:pt x="11" y="65"/>
                  <a:pt x="11" y="65"/>
                </a:cubicBezTo>
                <a:cubicBezTo>
                  <a:pt x="10" y="65"/>
                  <a:pt x="10" y="65"/>
                  <a:pt x="10" y="65"/>
                </a:cubicBezTo>
                <a:cubicBezTo>
                  <a:pt x="10" y="65"/>
                  <a:pt x="10" y="65"/>
                  <a:pt x="10" y="65"/>
                </a:cubicBezTo>
                <a:close/>
                <a:moveTo>
                  <a:pt x="114" y="66"/>
                </a:moveTo>
                <a:cubicBezTo>
                  <a:pt x="114" y="67"/>
                  <a:pt x="116" y="67"/>
                  <a:pt x="115" y="66"/>
                </a:cubicBezTo>
                <a:cubicBezTo>
                  <a:pt x="115" y="66"/>
                  <a:pt x="114" y="66"/>
                  <a:pt x="114" y="66"/>
                </a:cubicBezTo>
                <a:close/>
                <a:moveTo>
                  <a:pt x="163" y="70"/>
                </a:moveTo>
                <a:cubicBezTo>
                  <a:pt x="165" y="69"/>
                  <a:pt x="167" y="71"/>
                  <a:pt x="169" y="69"/>
                </a:cubicBezTo>
                <a:cubicBezTo>
                  <a:pt x="166" y="70"/>
                  <a:pt x="162" y="69"/>
                  <a:pt x="163" y="70"/>
                </a:cubicBezTo>
                <a:close/>
                <a:moveTo>
                  <a:pt x="155" y="70"/>
                </a:moveTo>
                <a:cubicBezTo>
                  <a:pt x="156" y="71"/>
                  <a:pt x="157" y="71"/>
                  <a:pt x="158" y="70"/>
                </a:cubicBezTo>
                <a:cubicBezTo>
                  <a:pt x="157" y="70"/>
                  <a:pt x="155" y="70"/>
                  <a:pt x="155" y="70"/>
                </a:cubicBezTo>
                <a:close/>
                <a:moveTo>
                  <a:pt x="117" y="72"/>
                </a:moveTo>
                <a:cubicBezTo>
                  <a:pt x="118" y="72"/>
                  <a:pt x="120" y="72"/>
                  <a:pt x="121" y="72"/>
                </a:cubicBezTo>
                <a:cubicBezTo>
                  <a:pt x="120" y="71"/>
                  <a:pt x="119" y="72"/>
                  <a:pt x="119" y="71"/>
                </a:cubicBezTo>
                <a:cubicBezTo>
                  <a:pt x="119" y="72"/>
                  <a:pt x="117" y="71"/>
                  <a:pt x="117" y="72"/>
                </a:cubicBezTo>
                <a:close/>
                <a:moveTo>
                  <a:pt x="107" y="73"/>
                </a:moveTo>
                <a:cubicBezTo>
                  <a:pt x="108" y="73"/>
                  <a:pt x="108" y="72"/>
                  <a:pt x="108" y="72"/>
                </a:cubicBezTo>
                <a:cubicBezTo>
                  <a:pt x="107" y="72"/>
                  <a:pt x="108" y="71"/>
                  <a:pt x="107" y="72"/>
                </a:cubicBezTo>
                <a:cubicBezTo>
                  <a:pt x="107" y="72"/>
                  <a:pt x="107" y="72"/>
                  <a:pt x="107" y="73"/>
                </a:cubicBezTo>
                <a:close/>
                <a:moveTo>
                  <a:pt x="108" y="72"/>
                </a:moveTo>
                <a:cubicBezTo>
                  <a:pt x="109" y="72"/>
                  <a:pt x="111" y="73"/>
                  <a:pt x="111" y="72"/>
                </a:cubicBezTo>
                <a:cubicBezTo>
                  <a:pt x="110" y="72"/>
                  <a:pt x="109" y="71"/>
                  <a:pt x="108" y="72"/>
                </a:cubicBezTo>
                <a:close/>
                <a:moveTo>
                  <a:pt x="111" y="72"/>
                </a:moveTo>
                <a:cubicBezTo>
                  <a:pt x="112" y="72"/>
                  <a:pt x="112" y="73"/>
                  <a:pt x="113" y="72"/>
                </a:cubicBezTo>
                <a:cubicBezTo>
                  <a:pt x="112" y="72"/>
                  <a:pt x="112" y="72"/>
                  <a:pt x="111" y="72"/>
                </a:cubicBezTo>
                <a:cubicBezTo>
                  <a:pt x="111" y="72"/>
                  <a:pt x="111" y="72"/>
                  <a:pt x="111" y="72"/>
                </a:cubicBezTo>
                <a:close/>
                <a:moveTo>
                  <a:pt x="147" y="74"/>
                </a:moveTo>
                <a:cubicBezTo>
                  <a:pt x="147" y="74"/>
                  <a:pt x="147" y="74"/>
                  <a:pt x="148" y="73"/>
                </a:cubicBezTo>
                <a:cubicBezTo>
                  <a:pt x="148" y="74"/>
                  <a:pt x="148" y="74"/>
                  <a:pt x="148" y="74"/>
                </a:cubicBezTo>
                <a:cubicBezTo>
                  <a:pt x="148" y="73"/>
                  <a:pt x="148" y="73"/>
                  <a:pt x="146" y="73"/>
                </a:cubicBezTo>
                <a:cubicBezTo>
                  <a:pt x="147" y="74"/>
                  <a:pt x="146" y="74"/>
                  <a:pt x="147" y="74"/>
                </a:cubicBezTo>
                <a:close/>
                <a:moveTo>
                  <a:pt x="146" y="73"/>
                </a:moveTo>
                <a:cubicBezTo>
                  <a:pt x="145" y="73"/>
                  <a:pt x="144" y="73"/>
                  <a:pt x="144" y="73"/>
                </a:cubicBezTo>
                <a:cubicBezTo>
                  <a:pt x="144" y="73"/>
                  <a:pt x="143" y="73"/>
                  <a:pt x="143" y="74"/>
                </a:cubicBezTo>
                <a:cubicBezTo>
                  <a:pt x="145" y="73"/>
                  <a:pt x="145" y="74"/>
                  <a:pt x="146" y="73"/>
                </a:cubicBezTo>
                <a:cubicBezTo>
                  <a:pt x="146" y="73"/>
                  <a:pt x="146" y="73"/>
                  <a:pt x="146" y="73"/>
                </a:cubicBezTo>
                <a:close/>
                <a:moveTo>
                  <a:pt x="149" y="74"/>
                </a:moveTo>
                <a:cubicBezTo>
                  <a:pt x="149" y="74"/>
                  <a:pt x="151" y="73"/>
                  <a:pt x="150" y="73"/>
                </a:cubicBezTo>
                <a:cubicBezTo>
                  <a:pt x="150" y="73"/>
                  <a:pt x="150" y="73"/>
                  <a:pt x="149" y="73"/>
                </a:cubicBezTo>
                <a:cubicBezTo>
                  <a:pt x="149" y="73"/>
                  <a:pt x="148" y="74"/>
                  <a:pt x="149" y="74"/>
                </a:cubicBezTo>
                <a:close/>
                <a:moveTo>
                  <a:pt x="154" y="73"/>
                </a:moveTo>
                <a:cubicBezTo>
                  <a:pt x="153" y="74"/>
                  <a:pt x="153" y="73"/>
                  <a:pt x="153" y="73"/>
                </a:cubicBezTo>
                <a:cubicBezTo>
                  <a:pt x="153" y="74"/>
                  <a:pt x="152" y="74"/>
                  <a:pt x="151" y="75"/>
                </a:cubicBezTo>
                <a:cubicBezTo>
                  <a:pt x="153" y="75"/>
                  <a:pt x="154" y="75"/>
                  <a:pt x="156" y="75"/>
                </a:cubicBezTo>
                <a:cubicBezTo>
                  <a:pt x="156" y="74"/>
                  <a:pt x="156" y="74"/>
                  <a:pt x="155" y="74"/>
                </a:cubicBezTo>
                <a:cubicBezTo>
                  <a:pt x="156" y="75"/>
                  <a:pt x="157" y="73"/>
                  <a:pt x="157" y="74"/>
                </a:cubicBezTo>
                <a:cubicBezTo>
                  <a:pt x="157" y="74"/>
                  <a:pt x="156" y="74"/>
                  <a:pt x="156" y="74"/>
                </a:cubicBezTo>
                <a:cubicBezTo>
                  <a:pt x="158" y="75"/>
                  <a:pt x="161" y="75"/>
                  <a:pt x="162" y="74"/>
                </a:cubicBezTo>
                <a:cubicBezTo>
                  <a:pt x="161" y="74"/>
                  <a:pt x="161" y="74"/>
                  <a:pt x="161" y="73"/>
                </a:cubicBezTo>
                <a:cubicBezTo>
                  <a:pt x="159" y="75"/>
                  <a:pt x="156" y="73"/>
                  <a:pt x="154" y="73"/>
                </a:cubicBezTo>
                <a:close/>
                <a:moveTo>
                  <a:pt x="107" y="78"/>
                </a:moveTo>
                <a:cubicBezTo>
                  <a:pt x="106" y="77"/>
                  <a:pt x="105" y="77"/>
                  <a:pt x="104" y="77"/>
                </a:cubicBezTo>
                <a:cubicBezTo>
                  <a:pt x="103" y="79"/>
                  <a:pt x="97" y="77"/>
                  <a:pt x="96" y="78"/>
                </a:cubicBezTo>
                <a:cubicBezTo>
                  <a:pt x="96" y="79"/>
                  <a:pt x="99" y="78"/>
                  <a:pt x="101" y="78"/>
                </a:cubicBezTo>
                <a:cubicBezTo>
                  <a:pt x="102" y="78"/>
                  <a:pt x="106" y="79"/>
                  <a:pt x="107" y="78"/>
                </a:cubicBezTo>
                <a:cubicBezTo>
                  <a:pt x="107" y="77"/>
                  <a:pt x="106" y="77"/>
                  <a:pt x="106" y="76"/>
                </a:cubicBezTo>
                <a:cubicBezTo>
                  <a:pt x="105" y="77"/>
                  <a:pt x="107" y="77"/>
                  <a:pt x="107" y="78"/>
                </a:cubicBezTo>
                <a:close/>
                <a:moveTo>
                  <a:pt x="109" y="77"/>
                </a:moveTo>
                <a:cubicBezTo>
                  <a:pt x="109" y="77"/>
                  <a:pt x="108" y="77"/>
                  <a:pt x="108" y="78"/>
                </a:cubicBezTo>
                <a:cubicBezTo>
                  <a:pt x="111" y="78"/>
                  <a:pt x="113" y="78"/>
                  <a:pt x="115" y="78"/>
                </a:cubicBezTo>
                <a:cubicBezTo>
                  <a:pt x="115" y="78"/>
                  <a:pt x="115" y="78"/>
                  <a:pt x="115" y="78"/>
                </a:cubicBezTo>
                <a:cubicBezTo>
                  <a:pt x="116" y="78"/>
                  <a:pt x="119" y="78"/>
                  <a:pt x="120" y="77"/>
                </a:cubicBezTo>
                <a:cubicBezTo>
                  <a:pt x="116" y="76"/>
                  <a:pt x="112" y="78"/>
                  <a:pt x="110" y="77"/>
                </a:cubicBezTo>
                <a:cubicBezTo>
                  <a:pt x="110" y="77"/>
                  <a:pt x="110" y="75"/>
                  <a:pt x="109" y="77"/>
                </a:cubicBezTo>
                <a:cubicBezTo>
                  <a:pt x="110" y="77"/>
                  <a:pt x="109" y="77"/>
                  <a:pt x="109" y="77"/>
                </a:cubicBezTo>
                <a:close/>
                <a:moveTo>
                  <a:pt x="79" y="77"/>
                </a:moveTo>
                <a:cubicBezTo>
                  <a:pt x="80" y="77"/>
                  <a:pt x="81" y="78"/>
                  <a:pt x="82" y="77"/>
                </a:cubicBezTo>
                <a:cubicBezTo>
                  <a:pt x="81" y="77"/>
                  <a:pt x="80" y="77"/>
                  <a:pt x="79" y="77"/>
                </a:cubicBezTo>
                <a:close/>
                <a:moveTo>
                  <a:pt x="239" y="80"/>
                </a:moveTo>
                <a:cubicBezTo>
                  <a:pt x="243" y="82"/>
                  <a:pt x="247" y="81"/>
                  <a:pt x="253" y="80"/>
                </a:cubicBezTo>
                <a:cubicBezTo>
                  <a:pt x="248" y="80"/>
                  <a:pt x="244" y="81"/>
                  <a:pt x="239" y="80"/>
                </a:cubicBezTo>
                <a:close/>
                <a:moveTo>
                  <a:pt x="226" y="81"/>
                </a:moveTo>
                <a:cubicBezTo>
                  <a:pt x="225" y="80"/>
                  <a:pt x="217" y="80"/>
                  <a:pt x="217" y="82"/>
                </a:cubicBezTo>
                <a:cubicBezTo>
                  <a:pt x="219" y="81"/>
                  <a:pt x="223" y="82"/>
                  <a:pt x="225" y="81"/>
                </a:cubicBezTo>
                <a:cubicBezTo>
                  <a:pt x="226" y="82"/>
                  <a:pt x="232" y="82"/>
                  <a:pt x="234" y="81"/>
                </a:cubicBezTo>
                <a:cubicBezTo>
                  <a:pt x="232" y="80"/>
                  <a:pt x="229" y="80"/>
                  <a:pt x="226" y="81"/>
                </a:cubicBezTo>
                <a:close/>
                <a:moveTo>
                  <a:pt x="212" y="82"/>
                </a:moveTo>
                <a:cubicBezTo>
                  <a:pt x="213" y="82"/>
                  <a:pt x="216" y="82"/>
                  <a:pt x="216" y="81"/>
                </a:cubicBezTo>
                <a:cubicBezTo>
                  <a:pt x="215" y="82"/>
                  <a:pt x="213" y="80"/>
                  <a:pt x="212" y="82"/>
                </a:cubicBezTo>
                <a:close/>
                <a:moveTo>
                  <a:pt x="153" y="82"/>
                </a:moveTo>
                <a:cubicBezTo>
                  <a:pt x="154" y="81"/>
                  <a:pt x="155" y="82"/>
                  <a:pt x="155" y="81"/>
                </a:cubicBezTo>
                <a:cubicBezTo>
                  <a:pt x="154" y="81"/>
                  <a:pt x="154" y="81"/>
                  <a:pt x="153" y="82"/>
                </a:cubicBezTo>
                <a:close/>
                <a:moveTo>
                  <a:pt x="157" y="82"/>
                </a:moveTo>
                <a:cubicBezTo>
                  <a:pt x="161" y="82"/>
                  <a:pt x="158" y="80"/>
                  <a:pt x="157" y="82"/>
                </a:cubicBezTo>
                <a:close/>
                <a:moveTo>
                  <a:pt x="155" y="82"/>
                </a:moveTo>
                <a:cubicBezTo>
                  <a:pt x="151" y="82"/>
                  <a:pt x="145" y="82"/>
                  <a:pt x="140" y="82"/>
                </a:cubicBezTo>
                <a:cubicBezTo>
                  <a:pt x="141" y="83"/>
                  <a:pt x="140" y="82"/>
                  <a:pt x="141" y="82"/>
                </a:cubicBezTo>
                <a:cubicBezTo>
                  <a:pt x="151" y="82"/>
                  <a:pt x="159" y="83"/>
                  <a:pt x="167" y="82"/>
                </a:cubicBezTo>
                <a:cubicBezTo>
                  <a:pt x="170" y="82"/>
                  <a:pt x="174" y="83"/>
                  <a:pt x="175" y="82"/>
                </a:cubicBezTo>
                <a:cubicBezTo>
                  <a:pt x="170" y="82"/>
                  <a:pt x="164" y="82"/>
                  <a:pt x="161" y="82"/>
                </a:cubicBezTo>
                <a:cubicBezTo>
                  <a:pt x="161" y="82"/>
                  <a:pt x="162" y="81"/>
                  <a:pt x="162" y="81"/>
                </a:cubicBezTo>
                <a:cubicBezTo>
                  <a:pt x="160" y="82"/>
                  <a:pt x="159" y="82"/>
                  <a:pt x="155" y="82"/>
                </a:cubicBezTo>
                <a:close/>
                <a:moveTo>
                  <a:pt x="202" y="82"/>
                </a:moveTo>
                <a:cubicBezTo>
                  <a:pt x="203" y="82"/>
                  <a:pt x="205" y="81"/>
                  <a:pt x="206" y="82"/>
                </a:cubicBezTo>
                <a:cubicBezTo>
                  <a:pt x="206" y="81"/>
                  <a:pt x="210" y="83"/>
                  <a:pt x="211" y="81"/>
                </a:cubicBezTo>
                <a:cubicBezTo>
                  <a:pt x="206" y="81"/>
                  <a:pt x="204" y="81"/>
                  <a:pt x="202" y="82"/>
                </a:cubicBezTo>
                <a:close/>
                <a:moveTo>
                  <a:pt x="176" y="82"/>
                </a:moveTo>
                <a:cubicBezTo>
                  <a:pt x="176" y="83"/>
                  <a:pt x="178" y="82"/>
                  <a:pt x="178" y="82"/>
                </a:cubicBezTo>
                <a:cubicBezTo>
                  <a:pt x="182" y="82"/>
                  <a:pt x="185" y="82"/>
                  <a:pt x="189" y="82"/>
                </a:cubicBezTo>
                <a:cubicBezTo>
                  <a:pt x="187" y="81"/>
                  <a:pt x="180" y="82"/>
                  <a:pt x="176" y="82"/>
                </a:cubicBezTo>
                <a:close/>
                <a:moveTo>
                  <a:pt x="139" y="83"/>
                </a:moveTo>
                <a:cubicBezTo>
                  <a:pt x="139" y="82"/>
                  <a:pt x="140" y="83"/>
                  <a:pt x="140" y="82"/>
                </a:cubicBezTo>
                <a:cubicBezTo>
                  <a:pt x="139" y="82"/>
                  <a:pt x="138" y="82"/>
                  <a:pt x="138" y="82"/>
                </a:cubicBezTo>
                <a:cubicBezTo>
                  <a:pt x="138" y="83"/>
                  <a:pt x="139" y="83"/>
                  <a:pt x="139" y="83"/>
                </a:cubicBezTo>
                <a:close/>
                <a:moveTo>
                  <a:pt x="206" y="83"/>
                </a:moveTo>
                <a:cubicBezTo>
                  <a:pt x="207" y="83"/>
                  <a:pt x="211" y="83"/>
                  <a:pt x="212" y="83"/>
                </a:cubicBezTo>
                <a:cubicBezTo>
                  <a:pt x="210" y="82"/>
                  <a:pt x="207" y="82"/>
                  <a:pt x="206" y="83"/>
                </a:cubicBezTo>
                <a:close/>
                <a:moveTo>
                  <a:pt x="186" y="83"/>
                </a:moveTo>
                <a:cubicBezTo>
                  <a:pt x="186" y="83"/>
                  <a:pt x="186" y="83"/>
                  <a:pt x="186" y="83"/>
                </a:cubicBezTo>
                <a:cubicBezTo>
                  <a:pt x="186" y="83"/>
                  <a:pt x="187" y="83"/>
                  <a:pt x="187" y="83"/>
                </a:cubicBezTo>
                <a:cubicBezTo>
                  <a:pt x="186" y="83"/>
                  <a:pt x="185" y="83"/>
                  <a:pt x="184" y="83"/>
                </a:cubicBezTo>
                <a:cubicBezTo>
                  <a:pt x="186" y="83"/>
                  <a:pt x="186" y="84"/>
                  <a:pt x="186" y="83"/>
                </a:cubicBezTo>
                <a:close/>
                <a:moveTo>
                  <a:pt x="188" y="83"/>
                </a:moveTo>
                <a:cubicBezTo>
                  <a:pt x="189" y="84"/>
                  <a:pt x="189" y="83"/>
                  <a:pt x="190" y="83"/>
                </a:cubicBezTo>
                <a:cubicBezTo>
                  <a:pt x="190" y="83"/>
                  <a:pt x="190" y="83"/>
                  <a:pt x="190" y="83"/>
                </a:cubicBezTo>
                <a:cubicBezTo>
                  <a:pt x="189" y="83"/>
                  <a:pt x="188" y="82"/>
                  <a:pt x="188" y="83"/>
                </a:cubicBezTo>
                <a:close/>
                <a:moveTo>
                  <a:pt x="202" y="84"/>
                </a:moveTo>
                <a:cubicBezTo>
                  <a:pt x="202" y="83"/>
                  <a:pt x="201" y="83"/>
                  <a:pt x="201" y="83"/>
                </a:cubicBezTo>
                <a:cubicBezTo>
                  <a:pt x="201" y="83"/>
                  <a:pt x="201" y="83"/>
                  <a:pt x="202" y="84"/>
                </a:cubicBezTo>
                <a:close/>
                <a:moveTo>
                  <a:pt x="170" y="83"/>
                </a:moveTo>
                <a:cubicBezTo>
                  <a:pt x="167" y="83"/>
                  <a:pt x="165" y="83"/>
                  <a:pt x="163" y="84"/>
                </a:cubicBezTo>
                <a:cubicBezTo>
                  <a:pt x="164" y="84"/>
                  <a:pt x="168" y="84"/>
                  <a:pt x="169" y="83"/>
                </a:cubicBezTo>
                <a:cubicBezTo>
                  <a:pt x="169" y="83"/>
                  <a:pt x="169" y="84"/>
                  <a:pt x="170" y="83"/>
                </a:cubicBezTo>
                <a:close/>
                <a:moveTo>
                  <a:pt x="160" y="84"/>
                </a:moveTo>
                <a:cubicBezTo>
                  <a:pt x="161" y="83"/>
                  <a:pt x="161" y="84"/>
                  <a:pt x="162" y="84"/>
                </a:cubicBezTo>
                <a:cubicBezTo>
                  <a:pt x="163" y="83"/>
                  <a:pt x="159" y="83"/>
                  <a:pt x="160" y="84"/>
                </a:cubicBezTo>
                <a:close/>
                <a:moveTo>
                  <a:pt x="79" y="85"/>
                </a:moveTo>
                <a:cubicBezTo>
                  <a:pt x="80" y="84"/>
                  <a:pt x="83" y="86"/>
                  <a:pt x="83" y="84"/>
                </a:cubicBezTo>
                <a:cubicBezTo>
                  <a:pt x="82" y="85"/>
                  <a:pt x="80" y="84"/>
                  <a:pt x="79" y="84"/>
                </a:cubicBezTo>
                <a:cubicBezTo>
                  <a:pt x="80" y="84"/>
                  <a:pt x="78" y="85"/>
                  <a:pt x="79" y="85"/>
                </a:cubicBezTo>
                <a:close/>
                <a:moveTo>
                  <a:pt x="83" y="85"/>
                </a:moveTo>
                <a:cubicBezTo>
                  <a:pt x="84" y="85"/>
                  <a:pt x="84" y="85"/>
                  <a:pt x="85" y="85"/>
                </a:cubicBezTo>
                <a:cubicBezTo>
                  <a:pt x="85" y="84"/>
                  <a:pt x="83" y="84"/>
                  <a:pt x="83" y="84"/>
                </a:cubicBezTo>
                <a:cubicBezTo>
                  <a:pt x="83" y="84"/>
                  <a:pt x="83" y="85"/>
                  <a:pt x="83" y="85"/>
                </a:cubicBezTo>
                <a:close/>
                <a:moveTo>
                  <a:pt x="124" y="85"/>
                </a:moveTo>
                <a:cubicBezTo>
                  <a:pt x="125" y="84"/>
                  <a:pt x="126" y="85"/>
                  <a:pt x="126" y="84"/>
                </a:cubicBezTo>
                <a:cubicBezTo>
                  <a:pt x="125" y="85"/>
                  <a:pt x="124" y="84"/>
                  <a:pt x="124" y="85"/>
                </a:cubicBezTo>
                <a:close/>
                <a:moveTo>
                  <a:pt x="276" y="85"/>
                </a:moveTo>
                <a:cubicBezTo>
                  <a:pt x="276" y="85"/>
                  <a:pt x="277" y="85"/>
                  <a:pt x="277" y="84"/>
                </a:cubicBezTo>
                <a:cubicBezTo>
                  <a:pt x="277" y="84"/>
                  <a:pt x="277" y="84"/>
                  <a:pt x="276" y="84"/>
                </a:cubicBezTo>
                <a:cubicBezTo>
                  <a:pt x="277" y="85"/>
                  <a:pt x="276" y="84"/>
                  <a:pt x="276" y="85"/>
                </a:cubicBezTo>
                <a:close/>
                <a:moveTo>
                  <a:pt x="85" y="84"/>
                </a:moveTo>
                <a:cubicBezTo>
                  <a:pt x="85" y="85"/>
                  <a:pt x="88" y="85"/>
                  <a:pt x="88" y="84"/>
                </a:cubicBezTo>
                <a:cubicBezTo>
                  <a:pt x="87" y="84"/>
                  <a:pt x="85" y="85"/>
                  <a:pt x="85" y="84"/>
                </a:cubicBezTo>
                <a:close/>
                <a:moveTo>
                  <a:pt x="120" y="85"/>
                </a:moveTo>
                <a:cubicBezTo>
                  <a:pt x="122" y="85"/>
                  <a:pt x="122" y="85"/>
                  <a:pt x="123" y="85"/>
                </a:cubicBezTo>
                <a:cubicBezTo>
                  <a:pt x="123" y="84"/>
                  <a:pt x="120" y="84"/>
                  <a:pt x="120" y="85"/>
                </a:cubicBezTo>
                <a:close/>
                <a:moveTo>
                  <a:pt x="226" y="85"/>
                </a:moveTo>
                <a:cubicBezTo>
                  <a:pt x="228" y="85"/>
                  <a:pt x="228" y="86"/>
                  <a:pt x="230" y="85"/>
                </a:cubicBezTo>
                <a:cubicBezTo>
                  <a:pt x="230" y="84"/>
                  <a:pt x="227" y="84"/>
                  <a:pt x="226" y="85"/>
                </a:cubicBezTo>
                <a:close/>
                <a:moveTo>
                  <a:pt x="223" y="85"/>
                </a:moveTo>
                <a:cubicBezTo>
                  <a:pt x="223" y="84"/>
                  <a:pt x="220" y="85"/>
                  <a:pt x="220" y="85"/>
                </a:cubicBezTo>
                <a:cubicBezTo>
                  <a:pt x="221" y="85"/>
                  <a:pt x="221" y="85"/>
                  <a:pt x="223" y="85"/>
                </a:cubicBezTo>
                <a:close/>
                <a:moveTo>
                  <a:pt x="172" y="85"/>
                </a:moveTo>
                <a:cubicBezTo>
                  <a:pt x="173" y="86"/>
                  <a:pt x="174" y="86"/>
                  <a:pt x="175" y="85"/>
                </a:cubicBezTo>
                <a:cubicBezTo>
                  <a:pt x="174" y="85"/>
                  <a:pt x="173" y="84"/>
                  <a:pt x="172" y="85"/>
                </a:cubicBezTo>
                <a:close/>
                <a:moveTo>
                  <a:pt x="177" y="85"/>
                </a:moveTo>
                <a:cubicBezTo>
                  <a:pt x="178" y="85"/>
                  <a:pt x="176" y="85"/>
                  <a:pt x="176" y="85"/>
                </a:cubicBezTo>
                <a:cubicBezTo>
                  <a:pt x="176" y="85"/>
                  <a:pt x="177" y="85"/>
                  <a:pt x="177" y="85"/>
                </a:cubicBezTo>
                <a:close/>
                <a:moveTo>
                  <a:pt x="201" y="85"/>
                </a:moveTo>
                <a:cubicBezTo>
                  <a:pt x="201" y="85"/>
                  <a:pt x="205" y="86"/>
                  <a:pt x="204" y="85"/>
                </a:cubicBezTo>
                <a:cubicBezTo>
                  <a:pt x="203" y="86"/>
                  <a:pt x="201" y="84"/>
                  <a:pt x="201" y="85"/>
                </a:cubicBezTo>
                <a:close/>
                <a:moveTo>
                  <a:pt x="208" y="85"/>
                </a:moveTo>
                <a:cubicBezTo>
                  <a:pt x="208" y="84"/>
                  <a:pt x="205" y="85"/>
                  <a:pt x="204" y="85"/>
                </a:cubicBezTo>
                <a:cubicBezTo>
                  <a:pt x="204" y="86"/>
                  <a:pt x="207" y="85"/>
                  <a:pt x="208" y="85"/>
                </a:cubicBezTo>
                <a:close/>
                <a:moveTo>
                  <a:pt x="209" y="85"/>
                </a:moveTo>
                <a:cubicBezTo>
                  <a:pt x="209" y="85"/>
                  <a:pt x="209" y="86"/>
                  <a:pt x="209" y="86"/>
                </a:cubicBezTo>
                <a:cubicBezTo>
                  <a:pt x="210" y="86"/>
                  <a:pt x="210" y="85"/>
                  <a:pt x="211" y="85"/>
                </a:cubicBezTo>
                <a:cubicBezTo>
                  <a:pt x="211" y="85"/>
                  <a:pt x="211" y="85"/>
                  <a:pt x="211" y="85"/>
                </a:cubicBezTo>
                <a:cubicBezTo>
                  <a:pt x="210" y="85"/>
                  <a:pt x="210" y="85"/>
                  <a:pt x="209" y="85"/>
                </a:cubicBezTo>
                <a:close/>
                <a:moveTo>
                  <a:pt x="289" y="87"/>
                </a:moveTo>
                <a:cubicBezTo>
                  <a:pt x="290" y="87"/>
                  <a:pt x="290" y="86"/>
                  <a:pt x="290" y="86"/>
                </a:cubicBezTo>
                <a:cubicBezTo>
                  <a:pt x="290" y="86"/>
                  <a:pt x="290" y="85"/>
                  <a:pt x="289" y="86"/>
                </a:cubicBezTo>
                <a:cubicBezTo>
                  <a:pt x="291" y="86"/>
                  <a:pt x="288" y="86"/>
                  <a:pt x="289" y="87"/>
                </a:cubicBezTo>
                <a:close/>
                <a:moveTo>
                  <a:pt x="184" y="87"/>
                </a:moveTo>
                <a:cubicBezTo>
                  <a:pt x="183" y="87"/>
                  <a:pt x="183" y="87"/>
                  <a:pt x="182" y="87"/>
                </a:cubicBezTo>
                <a:cubicBezTo>
                  <a:pt x="181" y="88"/>
                  <a:pt x="184" y="88"/>
                  <a:pt x="184" y="87"/>
                </a:cubicBezTo>
                <a:close/>
                <a:moveTo>
                  <a:pt x="293" y="87"/>
                </a:moveTo>
                <a:cubicBezTo>
                  <a:pt x="293" y="87"/>
                  <a:pt x="293" y="87"/>
                  <a:pt x="292" y="87"/>
                </a:cubicBezTo>
                <a:cubicBezTo>
                  <a:pt x="292" y="88"/>
                  <a:pt x="293" y="88"/>
                  <a:pt x="293" y="88"/>
                </a:cubicBezTo>
                <a:cubicBezTo>
                  <a:pt x="293" y="88"/>
                  <a:pt x="294" y="88"/>
                  <a:pt x="293" y="87"/>
                </a:cubicBezTo>
                <a:close/>
                <a:moveTo>
                  <a:pt x="301" y="89"/>
                </a:moveTo>
                <a:cubicBezTo>
                  <a:pt x="301" y="88"/>
                  <a:pt x="302" y="88"/>
                  <a:pt x="302" y="87"/>
                </a:cubicBezTo>
                <a:cubicBezTo>
                  <a:pt x="300" y="88"/>
                  <a:pt x="299" y="88"/>
                  <a:pt x="297" y="87"/>
                </a:cubicBezTo>
                <a:cubicBezTo>
                  <a:pt x="297" y="89"/>
                  <a:pt x="295" y="88"/>
                  <a:pt x="294" y="87"/>
                </a:cubicBezTo>
                <a:cubicBezTo>
                  <a:pt x="295" y="90"/>
                  <a:pt x="300" y="87"/>
                  <a:pt x="301" y="89"/>
                </a:cubicBezTo>
                <a:close/>
                <a:moveTo>
                  <a:pt x="421" y="90"/>
                </a:moveTo>
                <a:cubicBezTo>
                  <a:pt x="422" y="90"/>
                  <a:pt x="426" y="91"/>
                  <a:pt x="426" y="89"/>
                </a:cubicBezTo>
                <a:cubicBezTo>
                  <a:pt x="425" y="90"/>
                  <a:pt x="423" y="89"/>
                  <a:pt x="421" y="90"/>
                </a:cubicBezTo>
                <a:close/>
                <a:moveTo>
                  <a:pt x="409" y="92"/>
                </a:moveTo>
                <a:cubicBezTo>
                  <a:pt x="411" y="90"/>
                  <a:pt x="418" y="92"/>
                  <a:pt x="419" y="90"/>
                </a:cubicBezTo>
                <a:cubicBezTo>
                  <a:pt x="420" y="90"/>
                  <a:pt x="420" y="90"/>
                  <a:pt x="419" y="90"/>
                </a:cubicBezTo>
                <a:cubicBezTo>
                  <a:pt x="411" y="91"/>
                  <a:pt x="406" y="90"/>
                  <a:pt x="399" y="92"/>
                </a:cubicBezTo>
                <a:cubicBezTo>
                  <a:pt x="401" y="92"/>
                  <a:pt x="406" y="92"/>
                  <a:pt x="409" y="92"/>
                </a:cubicBezTo>
                <a:close/>
              </a:path>
            </a:pathLst>
          </a:custGeom>
          <a:solidFill>
            <a:schemeClr val="tx1">
              <a:lumMod val="95000"/>
              <a:lumOff val="5000"/>
            </a:schemeClr>
          </a:solidFill>
          <a:ln>
            <a:noFill/>
          </a:ln>
        </p:spPr>
        <p:txBody>
          <a:bodyPr lIns="68580" tIns="34290" rIns="68580" bIns="34290" anchor="ctr" anchorCtr="1"/>
          <a:lstStyle/>
          <a:p>
            <a:endParaRPr lang="zh-CN" altLang="en-US"/>
          </a:p>
        </p:txBody>
      </p:sp>
      <p:sp>
        <p:nvSpPr>
          <p:cNvPr id="8" name="标题 9"/>
          <p:cNvSpPr>
            <a:spLocks noGrp="1"/>
          </p:cNvSpPr>
          <p:nvPr>
            <p:ph type="title"/>
          </p:nvPr>
        </p:nvSpPr>
        <p:spPr>
          <a:xfrm>
            <a:off x="2309495" y="189865"/>
            <a:ext cx="2293620" cy="450850"/>
          </a:xfrm>
        </p:spPr>
        <p:txBody>
          <a:bodyPr>
            <a:normAutofit/>
          </a:bodyPr>
          <a:lstStyle/>
          <a:p>
            <a:pPr algn="ctr" eaLnBrk="1" hangingPunct="1"/>
            <a:r>
              <a:rPr lang="zh-CN" altLang="en-US" sz="2700" dirty="0">
                <a:solidFill>
                  <a:schemeClr val="bg1"/>
                </a:solidFill>
                <a:latin typeface="李旭科书法" panose="02000603000000000000" pitchFamily="2" charset="-122"/>
                <a:ea typeface="李旭科书法" panose="02000603000000000000" pitchFamily="2" charset="-122"/>
              </a:rPr>
              <a:t>Masterpieces</a:t>
            </a:r>
            <a:endParaRPr lang="zh-CN" altLang="en-US" sz="2700" dirty="0">
              <a:solidFill>
                <a:schemeClr val="bg1"/>
              </a:solidFill>
              <a:latin typeface="李旭科书法" panose="02000603000000000000" pitchFamily="2" charset="-122"/>
              <a:ea typeface="李旭科书法" panose="02000603000000000000" pitchFamily="2" charset="-122"/>
            </a:endParaRPr>
          </a:p>
        </p:txBody>
      </p:sp>
      <p:sp>
        <p:nvSpPr>
          <p:cNvPr id="18" name="文本框 17"/>
          <p:cNvSpPr txBox="1"/>
          <p:nvPr/>
        </p:nvSpPr>
        <p:spPr>
          <a:xfrm>
            <a:off x="3728720" y="1309370"/>
            <a:ext cx="4984750" cy="2838450"/>
          </a:xfrm>
          <a:prstGeom prst="rect">
            <a:avLst/>
          </a:prstGeom>
          <a:noFill/>
        </p:spPr>
        <p:txBody>
          <a:bodyPr wrap="square" lIns="68580" tIns="34290" rIns="68580" bIns="34290" rtlCol="0">
            <a:spAutoFit/>
          </a:bodyPr>
          <a:lstStyle/>
          <a:p>
            <a:pPr algn="just"/>
            <a:r>
              <a:rPr lang="en-US" altLang="zh-CN" sz="2000" dirty="0">
                <a:latin typeface="Times New Roman" panose="02020603050405020304" charset="0"/>
                <a:ea typeface="李旭科书法" panose="02000603000000000000" pitchFamily="2" charset="-122"/>
                <a:cs typeface="Times New Roman" panose="02020603050405020304" charset="0"/>
              </a:rPr>
              <a:t>    </a:t>
            </a:r>
            <a:r>
              <a:rPr lang="zh-CN" altLang="en-US" sz="2000" dirty="0">
                <a:latin typeface="Times New Roman" panose="02020603050405020304" charset="0"/>
                <a:ea typeface="李旭科书法" panose="02000603000000000000" pitchFamily="2" charset="-122"/>
                <a:cs typeface="Times New Roman" panose="02020603050405020304" charset="0"/>
              </a:rPr>
              <a:t>The repertory of the Mei School includes </a:t>
            </a:r>
            <a:r>
              <a:rPr lang="zh-CN" altLang="en-US" sz="2000" i="1" dirty="0">
                <a:solidFill>
                  <a:schemeClr val="tx1"/>
                </a:solidFill>
                <a:latin typeface="Times New Roman" panose="02020603050405020304" charset="0"/>
                <a:ea typeface="李旭科书法" panose="02000603000000000000" pitchFamily="2" charset="-122"/>
                <a:cs typeface="Times New Roman" panose="02020603050405020304" charset="0"/>
              </a:rPr>
              <a:t>Conqueror Xiangyu Parts with his Concubine</a:t>
            </a:r>
            <a:r>
              <a:rPr lang="zh-CN" altLang="en-US" sz="2000" dirty="0">
                <a:solidFill>
                  <a:schemeClr val="tx1"/>
                </a:solidFill>
                <a:latin typeface="Times New Roman" panose="02020603050405020304" charset="0"/>
                <a:ea typeface="李旭科书法" panose="02000603000000000000" pitchFamily="2" charset="-122"/>
                <a:cs typeface="Times New Roman" panose="02020603050405020304" charset="0"/>
              </a:rPr>
              <a:t>《霸王别姬》、</a:t>
            </a:r>
            <a:r>
              <a:rPr lang="zh-CN" altLang="en-US" sz="2000" i="1" dirty="0">
                <a:solidFill>
                  <a:schemeClr val="tx1"/>
                </a:solidFill>
                <a:latin typeface="Times New Roman" panose="02020603050405020304" charset="0"/>
                <a:ea typeface="李旭科书法" panose="02000603000000000000" pitchFamily="2" charset="-122"/>
                <a:cs typeface="Times New Roman" panose="02020603050405020304" charset="0"/>
              </a:rPr>
              <a:t>The Drunken Beauty</a:t>
            </a:r>
            <a:r>
              <a:rPr lang="zh-CN" altLang="en-US" sz="2000" dirty="0">
                <a:solidFill>
                  <a:schemeClr val="tx1"/>
                </a:solidFill>
                <a:latin typeface="Times New Roman" panose="02020603050405020304" charset="0"/>
                <a:ea typeface="李旭科书法" panose="02000603000000000000" pitchFamily="2" charset="-122"/>
                <a:cs typeface="Times New Roman" panose="02020603050405020304" charset="0"/>
              </a:rPr>
              <a:t>《贵妃醉酒》、</a:t>
            </a:r>
            <a:r>
              <a:rPr lang="zh-CN" altLang="en-US" sz="2000" i="1" dirty="0">
                <a:solidFill>
                  <a:schemeClr val="tx1"/>
                </a:solidFill>
                <a:latin typeface="Times New Roman" panose="02020603050405020304" charset="0"/>
                <a:ea typeface="李旭科书法" panose="02000603000000000000" pitchFamily="2" charset="-122"/>
                <a:cs typeface="Times New Roman" panose="02020603050405020304" charset="0"/>
              </a:rPr>
              <a:t>A Startling Dream of Wandering through the Garden</a:t>
            </a:r>
            <a:r>
              <a:rPr lang="zh-CN" altLang="en-US" sz="2000" dirty="0">
                <a:solidFill>
                  <a:schemeClr val="tx1"/>
                </a:solidFill>
                <a:latin typeface="Times New Roman" panose="02020603050405020304" charset="0"/>
                <a:ea typeface="李旭科书法" panose="02000603000000000000" pitchFamily="2" charset="-122"/>
                <a:cs typeface="Times New Roman" panose="02020603050405020304" charset="0"/>
              </a:rPr>
              <a:t>《游园惊梦》、 </a:t>
            </a:r>
            <a:r>
              <a:rPr lang="zh-CN" altLang="en-US" sz="2000" i="1" dirty="0">
                <a:solidFill>
                  <a:schemeClr val="tx1"/>
                </a:solidFill>
                <a:latin typeface="Times New Roman" panose="02020603050405020304" charset="0"/>
                <a:ea typeface="李旭科书法" panose="02000603000000000000" pitchFamily="2" charset="-122"/>
                <a:cs typeface="Times New Roman" panose="02020603050405020304" charset="0"/>
              </a:rPr>
              <a:t>Beauty Defies Tyranny</a:t>
            </a:r>
            <a:r>
              <a:rPr lang="zh-CN" altLang="en-US" sz="2000" dirty="0">
                <a:solidFill>
                  <a:schemeClr val="tx1"/>
                </a:solidFill>
                <a:latin typeface="Times New Roman" panose="02020603050405020304" charset="0"/>
                <a:ea typeface="李旭科书法" panose="02000603000000000000" pitchFamily="2" charset="-122"/>
                <a:cs typeface="Times New Roman" panose="02020603050405020304" charset="0"/>
              </a:rPr>
              <a:t>《宇宙锋》、</a:t>
            </a:r>
            <a:r>
              <a:rPr lang="zh-CN" altLang="en-US" sz="2000" i="1" dirty="0">
                <a:solidFill>
                  <a:schemeClr val="tx1"/>
                </a:solidFill>
                <a:latin typeface="Times New Roman" panose="02020603050405020304" charset="0"/>
                <a:ea typeface="李旭科书法" panose="02000603000000000000" pitchFamily="2" charset="-122"/>
                <a:cs typeface="Times New Roman" panose="02020603050405020304" charset="0"/>
              </a:rPr>
              <a:t>Mu Guiying Takes Command</a:t>
            </a:r>
            <a:r>
              <a:rPr lang="zh-CN" altLang="en-US" sz="2000" dirty="0">
                <a:solidFill>
                  <a:schemeClr val="tx1"/>
                </a:solidFill>
                <a:latin typeface="Times New Roman" panose="02020603050405020304" charset="0"/>
                <a:ea typeface="李旭科书法" panose="02000603000000000000" pitchFamily="2" charset="-122"/>
                <a:cs typeface="Times New Roman" panose="02020603050405020304" charset="0"/>
              </a:rPr>
              <a:t>《穆桂英挂帅》、</a:t>
            </a:r>
            <a:r>
              <a:rPr lang="zh-CN" altLang="en-US" sz="2000" i="1" dirty="0">
                <a:solidFill>
                  <a:schemeClr val="tx1"/>
                </a:solidFill>
                <a:latin typeface="Times New Roman" panose="02020603050405020304" charset="0"/>
                <a:ea typeface="李旭科书法" panose="02000603000000000000" pitchFamily="2" charset="-122"/>
                <a:cs typeface="Times New Roman" panose="02020603050405020304" charset="0"/>
              </a:rPr>
              <a:t>The Fisherman</a:t>
            </a:r>
            <a:r>
              <a:rPr lang="en-US" altLang="zh-CN" sz="2000" i="1" dirty="0">
                <a:solidFill>
                  <a:schemeClr val="tx1"/>
                </a:solidFill>
                <a:latin typeface="Times New Roman" panose="02020603050405020304" charset="0"/>
                <a:ea typeface="李旭科书法" panose="02000603000000000000" pitchFamily="2" charset="-122"/>
                <a:cs typeface="Times New Roman" panose="02020603050405020304" charset="0"/>
              </a:rPr>
              <a:t>’</a:t>
            </a:r>
            <a:r>
              <a:rPr lang="zh-CN" altLang="en-US" sz="2000" i="1" dirty="0">
                <a:solidFill>
                  <a:schemeClr val="tx1"/>
                </a:solidFill>
                <a:latin typeface="Times New Roman" panose="02020603050405020304" charset="0"/>
                <a:ea typeface="李旭科书法" panose="02000603000000000000" pitchFamily="2" charset="-122"/>
                <a:cs typeface="Times New Roman" panose="02020603050405020304" charset="0"/>
              </a:rPr>
              <a:t>s Revenge</a:t>
            </a:r>
            <a:r>
              <a:rPr lang="zh-CN" altLang="en-US" sz="2000" dirty="0">
                <a:solidFill>
                  <a:schemeClr val="tx1"/>
                </a:solidFill>
                <a:latin typeface="Times New Roman" panose="02020603050405020304" charset="0"/>
                <a:ea typeface="李旭科书法" panose="02000603000000000000" pitchFamily="2" charset="-122"/>
                <a:cs typeface="Times New Roman" panose="02020603050405020304" charset="0"/>
              </a:rPr>
              <a:t> 《打渔杀家》and </a:t>
            </a:r>
            <a:r>
              <a:rPr lang="zh-CN" altLang="en-US" sz="2000" i="1" dirty="0">
                <a:solidFill>
                  <a:schemeClr val="tx1"/>
                </a:solidFill>
                <a:latin typeface="Times New Roman" panose="02020603050405020304" charset="0"/>
                <a:ea typeface="李旭科书法" panose="02000603000000000000" pitchFamily="2" charset="-122"/>
                <a:cs typeface="Times New Roman" panose="02020603050405020304" charset="0"/>
              </a:rPr>
              <a:t>Phoenix Returns to its Nest</a:t>
            </a:r>
            <a:r>
              <a:rPr lang="zh-CN" altLang="en-US" sz="2000" dirty="0">
                <a:solidFill>
                  <a:schemeClr val="tx1"/>
                </a:solidFill>
                <a:latin typeface="Times New Roman" panose="02020603050405020304" charset="0"/>
                <a:ea typeface="李旭科书法" panose="02000603000000000000" pitchFamily="2" charset="-122"/>
                <a:cs typeface="Times New Roman" panose="02020603050405020304" charset="0"/>
              </a:rPr>
              <a:t>《凤还巢》</a:t>
            </a:r>
            <a:endParaRPr lang="zh-CN" altLang="en-US" sz="2000" dirty="0">
              <a:solidFill>
                <a:schemeClr val="tx1"/>
              </a:solidFill>
              <a:latin typeface="Times New Roman" panose="02020603050405020304" charset="0"/>
              <a:ea typeface="李旭科书法" panose="02000603000000000000" pitchFamily="2" charset="-122"/>
              <a:cs typeface="Times New Roman" panose="02020603050405020304" charset="0"/>
            </a:endParaRPr>
          </a:p>
        </p:txBody>
      </p:sp>
      <p:pic>
        <p:nvPicPr>
          <p:cNvPr id="3" name="图片 2"/>
          <p:cNvPicPr>
            <a:picLocks noChangeAspect="1"/>
          </p:cNvPicPr>
          <p:nvPr/>
        </p:nvPicPr>
        <p:blipFill>
          <a:blip r:embed="rId1"/>
          <a:stretch>
            <a:fillRect/>
          </a:stretch>
        </p:blipFill>
        <p:spPr>
          <a:xfrm>
            <a:off x="370647" y="1121774"/>
            <a:ext cx="2862138" cy="381618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tags/tag1.xml><?xml version="1.0" encoding="utf-8"?>
<p:tagLst xmlns:p="http://schemas.openxmlformats.org/presentationml/2006/main">
  <p:tag name="KSO_WM_UNIT_PLACING_PICTURE_USER_VIEWPORT" val="{&quot;height&quot;:3560,&quot;width&quot;:5400}"/>
</p:tagLst>
</file>

<file path=ppt/tags/tag2.xml><?xml version="1.0" encoding="utf-8"?>
<p:tagLst xmlns:p="http://schemas.openxmlformats.org/presentationml/2006/main">
  <p:tag name="ISPRING_PRESENTATION_TITLE" val="PowerPoint 演示文稿"/>
  <p:tag name="COMMONDATA" val="eyJoZGlkIjoiNGI5YWY2Njc1MjBmOTlhNWY1YTBjYmU3OWM3NDI2NGIifQ=="/>
</p:tagLst>
</file>

<file path=ppt/theme/theme1.xml><?xml version="1.0" encoding="utf-8"?>
<a:theme xmlns:a="http://schemas.openxmlformats.org/drawingml/2006/main" name="第一PPT，www.1ppt.com">
  <a:themeElements>
    <a:clrScheme name="自定义 24">
      <a:dk1>
        <a:sysClr val="windowText" lastClr="000000"/>
      </a:dk1>
      <a:lt1>
        <a:sysClr val="window" lastClr="FFFFFF"/>
      </a:lt1>
      <a:dk2>
        <a:srgbClr val="44546A"/>
      </a:dk2>
      <a:lt2>
        <a:srgbClr val="E7E6E6"/>
      </a:lt2>
      <a:accent1>
        <a:srgbClr val="996C33"/>
      </a:accent1>
      <a:accent2>
        <a:srgbClr val="6A3906"/>
      </a:accent2>
      <a:accent3>
        <a:srgbClr val="B28850"/>
      </a:accent3>
      <a:accent4>
        <a:srgbClr val="B28850"/>
      </a:accent4>
      <a:accent5>
        <a:srgbClr val="CEA972"/>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3556</Words>
  <Application>WPS 演示</Application>
  <PresentationFormat>全屏显示(16:9)</PresentationFormat>
  <Paragraphs>65</Paragraphs>
  <Slides>14</Slides>
  <Notes>22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Arial</vt:lpstr>
      <vt:lpstr>宋体</vt:lpstr>
      <vt:lpstr>Wingdings</vt:lpstr>
      <vt:lpstr>Times New Roman</vt:lpstr>
      <vt:lpstr>方正启体简体</vt:lpstr>
      <vt:lpstr>李旭科书法</vt:lpstr>
      <vt:lpstr>Calibri</vt:lpstr>
      <vt:lpstr>微软雅黑</vt:lpstr>
      <vt:lpstr>Arial Unicode MS</vt:lpstr>
      <vt:lpstr>Calibri Light</vt:lpstr>
      <vt:lpstr>第一PPT，www.1ppt.com</vt:lpstr>
      <vt:lpstr>PowerPoint 演示文稿</vt:lpstr>
      <vt:lpstr>PowerPoint 演示文稿</vt:lpstr>
      <vt:lpstr>PowerPoint 演示文稿</vt:lpstr>
      <vt:lpstr>Personal Profile</vt:lpstr>
      <vt:lpstr>Personal Profile</vt:lpstr>
      <vt:lpstr>PowerPoint 演示文稿</vt:lpstr>
      <vt:lpstr>Masterpieces</vt:lpstr>
      <vt:lpstr>Masterpieces</vt:lpstr>
      <vt:lpstr>Masterpieces</vt:lpstr>
      <vt:lpstr>PowerPoint 演示文稿</vt:lpstr>
      <vt:lpstr>Contributions</vt:lpstr>
      <vt:lpstr>Contributions</vt:lpstr>
      <vt:lpstr>Contributions</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国粹京剧</dc:title>
  <dc:creator>第一PPT</dc:creator>
  <cp:keywords>www.1ppt.com</cp:keywords>
  <cp:lastModifiedBy>步步清风</cp:lastModifiedBy>
  <cp:revision>156</cp:revision>
  <dcterms:created xsi:type="dcterms:W3CDTF">2015-09-28T13:24:00Z</dcterms:created>
  <dcterms:modified xsi:type="dcterms:W3CDTF">2022-05-23T09:04:09Z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C427F58E77504EC4A58740339ECB7D3E</vt:lpwstr>
  </property>
  <property fmtid="{D5CDD505-2E9C-101B-9397-08002B2CF9AE}" pid="3" name="KSOProductBuildVer">
    <vt:lpwstr>2052-11.1.0.11744</vt:lpwstr>
  </property>
</Properties>
</file>