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3"/>
    <p:sldMasterId id="2147483653" r:id="rId4"/>
    <p:sldMasterId id="2147483655" r:id="rId5"/>
    <p:sldMasterId id="2147483657" r:id="rId6"/>
    <p:sldMasterId id="2147483659" r:id="rId7"/>
    <p:sldMasterId id="2147483661" r:id="rId8"/>
  </p:sldMasterIdLst>
  <p:sldIdLst>
    <p:sldId id="263" r:id="rId9"/>
    <p:sldId id="264" r:id="rId10"/>
    <p:sldId id="265" r:id="rId11"/>
    <p:sldId id="262" r:id="rId12"/>
    <p:sldId id="261" r:id="rId13"/>
    <p:sldId id="260" r:id="rId14"/>
    <p:sldId id="269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1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8400" y="608400"/>
            <a:ext cx="10969200" cy="7056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hyperlink" Target="&#38899;&#20048;3.m4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hyperlink" Target="&#38899;&#20048;2.m4a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&#38899;&#20048;1.m4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20000"/>
          </a:blip>
          <a:srcRect t="21439" b="21439"/>
          <a:stretch>
            <a:fillRect/>
          </a:stretch>
        </p:blipFill>
        <p:spPr>
          <a:xfrm>
            <a:off x="-10915" y="-17658"/>
            <a:ext cx="12202915" cy="68641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-50800"/>
            <a:ext cx="12192000" cy="6959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562478" y="540463"/>
            <a:ext cx="11078660" cy="5818924"/>
          </a:xfrm>
          <a:prstGeom prst="rect">
            <a:avLst/>
          </a:prstGeom>
          <a:solidFill>
            <a:srgbClr val="F2F2F2">
              <a:alpha val="100000"/>
            </a:srgbClr>
          </a:solidFill>
          <a:ln w="38100" cap="sq">
            <a:noFill/>
            <a:miter/>
          </a:ln>
          <a:effectLst>
            <a:outerShdw blurRad="571500" sx="102000" sy="102000" algn="ctr" rotWithShape="0">
              <a:srgbClr val="000000">
                <a:alpha val="11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834211" y="812801"/>
            <a:ext cx="10535196" cy="5341256"/>
          </a:xfrm>
          <a:prstGeom prst="rect">
            <a:avLst/>
          </a:prstGeom>
          <a:noFill/>
          <a:ln w="25400" cap="sq">
            <a:solidFill>
              <a:schemeClr val="accent1"/>
            </a:solidFill>
            <a:miter/>
          </a:ln>
          <a:effectLst>
            <a:outerShdw blurRad="330200" sx="102000" sy="102000" algn="ctr" rotWithShape="0">
              <a:srgbClr val="000000">
                <a:alpha val="11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842825" y="987005"/>
            <a:ext cx="2372333" cy="37738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 flipH="1" flipV="1">
            <a:off x="2257317" y="1123206"/>
            <a:ext cx="6165304" cy="6502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656204" y="2498647"/>
            <a:ext cx="8872096" cy="23778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4660" b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charset="0"/>
                <a:ea typeface="OPPOSans H" panose="00020600040101010101" charset="-122"/>
                <a:cs typeface="Times New Roman" panose="02020603050405020304" charset="0"/>
              </a:rPr>
              <a:t>Position in Chinese Folk Music</a:t>
            </a:r>
            <a:endParaRPr kumimoji="1" lang="zh-CN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 txBox="1"/>
          <p:nvPr/>
        </p:nvSpPr>
        <p:spPr>
          <a:xfrm flipV="1">
            <a:off x="2650868" y="5195906"/>
            <a:ext cx="6684518" cy="45720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616682" y="650098"/>
            <a:ext cx="1991316" cy="17210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5000">
                <a:ln w="12700">
                  <a:noFill/>
                </a:ln>
                <a:solidFill>
                  <a:srgbClr val="924E3E">
                    <a:alpha val="100000"/>
                  </a:srgbClr>
                </a:solidFill>
                <a:latin typeface="Times New Roman" panose="02020603050405020304" charset="0"/>
                <a:ea typeface="OPPOSans H" panose="00020600040101010101" charset="-122"/>
                <a:cs typeface="Times New Roman" panose="02020603050405020304" charset="0"/>
              </a:rPr>
              <a:t>PART</a:t>
            </a:r>
            <a:endParaRPr kumimoji="1" lang="zh-CN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标题 1"/>
          <p:cNvSpPr txBox="1"/>
          <p:nvPr/>
        </p:nvSpPr>
        <p:spPr>
          <a:xfrm>
            <a:off x="6517222" y="650098"/>
            <a:ext cx="1058096" cy="17210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5000">
                <a:ln w="12700">
                  <a:noFill/>
                </a:ln>
                <a:solidFill>
                  <a:srgbClr val="924E3E">
                    <a:alpha val="100000"/>
                  </a:srgbClr>
                </a:solidFill>
                <a:latin typeface="Times New Roman" panose="02020603050405020304" charset="0"/>
                <a:ea typeface="OPPOSans H" panose="00020600040101010101" charset="-122"/>
                <a:cs typeface="Times New Roman" panose="02020603050405020304" charset="0"/>
              </a:rPr>
              <a:t>03</a:t>
            </a:r>
            <a:endParaRPr kumimoji="1" lang="zh-CN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2488459" y="1189202"/>
            <a:ext cx="9030441" cy="1522004"/>
          </a:xfrm>
          <a:prstGeom prst="roundRect">
            <a:avLst>
              <a:gd name="adj" fmla="val 6411"/>
            </a:avLst>
          </a:prstGeom>
          <a:solidFill>
            <a:schemeClr val="accent1">
              <a:lumMod val="40000"/>
              <a:lumOff val="6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1142898" y="2951449"/>
            <a:ext cx="9030441" cy="1522004"/>
          </a:xfrm>
          <a:prstGeom prst="roundRect">
            <a:avLst>
              <a:gd name="adj" fmla="val 6411"/>
            </a:avLst>
          </a:prstGeom>
          <a:solidFill>
            <a:schemeClr val="accent2">
              <a:lumMod val="40000"/>
              <a:lumOff val="6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2488459" y="4713697"/>
            <a:ext cx="9030441" cy="1522004"/>
          </a:xfrm>
          <a:prstGeom prst="roundRect">
            <a:avLst>
              <a:gd name="adj" fmla="val 6411"/>
            </a:avLst>
          </a:prstGeom>
          <a:solidFill>
            <a:schemeClr val="accent1">
              <a:lumMod val="40000"/>
              <a:lumOff val="6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2450359" y="1130301"/>
            <a:ext cx="9030441" cy="1522004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2869961" y="1554480"/>
            <a:ext cx="8450180" cy="967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>
                <a:latin typeface="Times New Roman" panose="02020603050405020304" charset="0"/>
                <a:cs typeface="Times New Roman" panose="02020603050405020304" charset="0"/>
              </a:rPr>
              <a:t>Originally named "Ten Scenes", is the most representative among many suona tunes, demonstrating the expressiveness of the suona to an extreme.</a:t>
            </a:r>
            <a:endParaRPr kumimoji="1"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 txBox="1"/>
          <p:nvPr/>
        </p:nvSpPr>
        <p:spPr>
          <a:xfrm>
            <a:off x="1104798" y="2892549"/>
            <a:ext cx="9030441" cy="1522004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12700" cap="sq">
            <a:solidFill>
              <a:schemeClr val="accent2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524635" y="3316605"/>
            <a:ext cx="8468995" cy="9207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atin typeface="Times New Roman" panose="02020603050405020304" charset="0"/>
                <a:cs typeface="Times New Roman" panose="02020603050405020304" charset="0"/>
              </a:rPr>
              <a:t>Suona embodies a deep connection to human values such as cultural continuity, emotional expression, resilience, storytelling, and the pursuit of harmony, making it a valuable aspect of our collective humanistic heritage.</a:t>
            </a:r>
            <a:endParaRPr kumimoji="1" lang="en-US" altLang="zh-CN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标题 1"/>
          <p:cNvSpPr txBox="1"/>
          <p:nvPr/>
        </p:nvSpPr>
        <p:spPr>
          <a:xfrm>
            <a:off x="2450359" y="4654796"/>
            <a:ext cx="9030441" cy="1522004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2869961" y="5078975"/>
            <a:ext cx="8450180" cy="967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4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charset="0"/>
                <a:ea typeface="Source Han Sans" panose="020B0500000000000000" charset="-122"/>
                <a:cs typeface="Times New Roman" panose="02020603050405020304" charset="0"/>
              </a:rPr>
              <a:t>The suona has been integrated with other music forms, such as jazz and electronic music, demonstrating its adaptability and the way it contributes to the creation of new musical hybrids.</a:t>
            </a:r>
            <a:endParaRPr kumimoji="1" lang="zh-CN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标题 1"/>
          <p:cNvSpPr txBox="1"/>
          <p:nvPr/>
        </p:nvSpPr>
        <p:spPr>
          <a:xfrm>
            <a:off x="2005961" y="1521927"/>
            <a:ext cx="741600" cy="7416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2153077" y="1723450"/>
            <a:ext cx="447368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kumimoji="1" lang="en-US" altLang="zh-CN" sz="24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 charset="-122"/>
                <a:ea typeface="Source Han Sans" panose="020B0500000000000000" charset="-122"/>
                <a:cs typeface="Source Han Sans" panose="020B0500000000000000" charset="-122"/>
              </a:rPr>
              <a:t>01</a:t>
            </a: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660400" y="3271234"/>
            <a:ext cx="741600" cy="7416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807516" y="3472757"/>
            <a:ext cx="447368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kumimoji="1" lang="en-US" altLang="zh-CN" sz="24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 charset="-122"/>
                <a:ea typeface="Source Han Sans" panose="020B0500000000000000" charset="-122"/>
                <a:cs typeface="Source Han Sans" panose="020B0500000000000000" charset="-122"/>
              </a:rPr>
              <a:t>02</a:t>
            </a: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>
            <a:off x="2005961" y="5028161"/>
            <a:ext cx="741600" cy="7416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2153077" y="5229684"/>
            <a:ext cx="447368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kumimoji="1" lang="en-US" altLang="zh-CN" sz="24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 charset="-122"/>
                <a:ea typeface="Source Han Sans" panose="020B0500000000000000" charset="-122"/>
                <a:cs typeface="Source Han Sans" panose="020B0500000000000000" charset="-122"/>
              </a:rPr>
              <a:t>03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2044061" y="1445727"/>
            <a:ext cx="126253" cy="12625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698500" y="3195034"/>
            <a:ext cx="126253" cy="12625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2044061" y="4951961"/>
            <a:ext cx="126253" cy="12625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>
            <a:off x="2869960" y="1272043"/>
            <a:ext cx="8449200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00000"/>
              </a:lnSpc>
            </a:pPr>
            <a:r>
              <a:rPr kumimoji="1" lang="en-US" altLang="zh-CN" b="1">
                <a:latin typeface="Times New Roman" panose="02020603050405020304" charset="0"/>
                <a:cs typeface="Times New Roman" panose="02020603050405020304" charset="0"/>
              </a:rPr>
              <a:t>"Birds Paying Homage to the Phoenix"</a:t>
            </a:r>
            <a:endParaRPr kumimoji="1" lang="en-US" altLang="zh-CN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标题 1"/>
          <p:cNvSpPr txBox="1"/>
          <p:nvPr/>
        </p:nvSpPr>
        <p:spPr>
          <a:xfrm>
            <a:off x="2869960" y="4800103"/>
            <a:ext cx="8449200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00000"/>
              </a:lnSpc>
            </a:pPr>
            <a:r>
              <a:rPr kumimoji="1" lang="en-US" altLang="zh-CN" sz="1600" b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charset="0"/>
                <a:ea typeface="Source Han Sans CN Bold" panose="020B0800000000000000" charset="-122"/>
                <a:cs typeface="Times New Roman" panose="02020603050405020304" charset="0"/>
              </a:rPr>
              <a:t>Fusion with Other Music Forms</a:t>
            </a:r>
            <a:endParaRPr kumimoji="1" lang="zh-CN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标题 1"/>
          <p:cNvSpPr txBox="1"/>
          <p:nvPr/>
        </p:nvSpPr>
        <p:spPr>
          <a:xfrm>
            <a:off x="1524400" y="3017023"/>
            <a:ext cx="8449200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00000"/>
              </a:lnSpc>
            </a:pPr>
            <a:r>
              <a:rPr kumimoji="1" lang="en-US" altLang="zh-CN" sz="1600" b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charset="0"/>
                <a:ea typeface="Source Han Sans CN Bold" panose="020B0800000000000000" charset="-122"/>
                <a:cs typeface="Times New Roman" panose="02020603050405020304" charset="0"/>
              </a:rPr>
              <a:t>Significance</a:t>
            </a:r>
            <a:endParaRPr kumimoji="1" lang="zh-CN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标题 1"/>
          <p:cNvSpPr txBox="1"/>
          <p:nvPr/>
        </p:nvSpPr>
        <p:spPr>
          <a:xfrm>
            <a:off x="1063082" y="461322"/>
            <a:ext cx="10455817" cy="43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3200" b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charset="0"/>
                <a:ea typeface="Source Han Sans CN Bold" panose="020B0800000000000000" charset="-122"/>
                <a:cs typeface="Times New Roman" panose="02020603050405020304" charset="0"/>
              </a:rPr>
              <a:t>Diversity Across China</a:t>
            </a:r>
            <a:endParaRPr kumimoji="1" lang="zh-CN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标题 1"/>
          <p:cNvSpPr txBox="1"/>
          <p:nvPr/>
        </p:nvSpPr>
        <p:spPr>
          <a:xfrm>
            <a:off x="431800" y="457200"/>
            <a:ext cx="444500" cy="431800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6" name="标题 1"/>
          <p:cNvSpPr txBox="1"/>
          <p:nvPr/>
        </p:nvSpPr>
        <p:spPr>
          <a:xfrm>
            <a:off x="551496" y="576441"/>
            <a:ext cx="205107" cy="193318"/>
          </a:xfrm>
          <a:custGeom>
            <a:avLst/>
            <a:gdLst>
              <a:gd name="connsiteX0" fmla="*/ 565749 w 763907"/>
              <a:gd name="connsiteY0" fmla="*/ 529546 h 720000"/>
              <a:gd name="connsiteX1" fmla="*/ 585849 w 763907"/>
              <a:gd name="connsiteY1" fmla="*/ 537865 h 720000"/>
              <a:gd name="connsiteX2" fmla="*/ 698960 w 763907"/>
              <a:gd name="connsiteY2" fmla="*/ 650977 h 720000"/>
              <a:gd name="connsiteX3" fmla="*/ 698960 w 763907"/>
              <a:gd name="connsiteY3" fmla="*/ 691178 h 720000"/>
              <a:gd name="connsiteX4" fmla="*/ 678860 w 763907"/>
              <a:gd name="connsiteY4" fmla="*/ 699521 h 720000"/>
              <a:gd name="connsiteX5" fmla="*/ 658760 w 763907"/>
              <a:gd name="connsiteY5" fmla="*/ 691178 h 720000"/>
              <a:gd name="connsiteX6" fmla="*/ 545648 w 763907"/>
              <a:gd name="connsiteY6" fmla="*/ 578066 h 720000"/>
              <a:gd name="connsiteX7" fmla="*/ 545648 w 763907"/>
              <a:gd name="connsiteY7" fmla="*/ 537865 h 720000"/>
              <a:gd name="connsiteX8" fmla="*/ 565749 w 763907"/>
              <a:gd name="connsiteY8" fmla="*/ 529546 h 720000"/>
              <a:gd name="connsiteX9" fmla="*/ 565749 w 763907"/>
              <a:gd name="connsiteY9" fmla="*/ 359807 h 720000"/>
              <a:gd name="connsiteX10" fmla="*/ 735464 w 763907"/>
              <a:gd name="connsiteY10" fmla="*/ 359807 h 720000"/>
              <a:gd name="connsiteX11" fmla="*/ 763907 w 763907"/>
              <a:gd name="connsiteY11" fmla="*/ 388251 h 720000"/>
              <a:gd name="connsiteX12" fmla="*/ 735464 w 763907"/>
              <a:gd name="connsiteY12" fmla="*/ 416695 h 720000"/>
              <a:gd name="connsiteX13" fmla="*/ 565749 w 763907"/>
              <a:gd name="connsiteY13" fmla="*/ 416695 h 720000"/>
              <a:gd name="connsiteX14" fmla="*/ 537305 w 763907"/>
              <a:gd name="connsiteY14" fmla="*/ 388251 h 720000"/>
              <a:gd name="connsiteX15" fmla="*/ 565749 w 763907"/>
              <a:gd name="connsiteY15" fmla="*/ 359807 h 720000"/>
              <a:gd name="connsiteX16" fmla="*/ 678860 w 763907"/>
              <a:gd name="connsiteY16" fmla="*/ 77005 h 720000"/>
              <a:gd name="connsiteX17" fmla="*/ 698960 w 763907"/>
              <a:gd name="connsiteY17" fmla="*/ 85325 h 720000"/>
              <a:gd name="connsiteX18" fmla="*/ 698960 w 763907"/>
              <a:gd name="connsiteY18" fmla="*/ 125525 h 720000"/>
              <a:gd name="connsiteX19" fmla="*/ 585849 w 763907"/>
              <a:gd name="connsiteY19" fmla="*/ 238636 h 720000"/>
              <a:gd name="connsiteX20" fmla="*/ 565749 w 763907"/>
              <a:gd name="connsiteY20" fmla="*/ 246980 h 720000"/>
              <a:gd name="connsiteX21" fmla="*/ 545648 w 763907"/>
              <a:gd name="connsiteY21" fmla="*/ 238636 h 720000"/>
              <a:gd name="connsiteX22" fmla="*/ 545648 w 763907"/>
              <a:gd name="connsiteY22" fmla="*/ 198436 h 720000"/>
              <a:gd name="connsiteX23" fmla="*/ 658760 w 763907"/>
              <a:gd name="connsiteY23" fmla="*/ 85325 h 720000"/>
              <a:gd name="connsiteX24" fmla="*/ 678860 w 763907"/>
              <a:gd name="connsiteY24" fmla="*/ 77005 h 720000"/>
              <a:gd name="connsiteX25" fmla="*/ 362802 w 763907"/>
              <a:gd name="connsiteY25" fmla="*/ 5 h 720000"/>
              <a:gd name="connsiteX26" fmla="*/ 422012 w 763907"/>
              <a:gd name="connsiteY26" fmla="*/ 16490 h 720000"/>
              <a:gd name="connsiteX27" fmla="*/ 481080 w 763907"/>
              <a:gd name="connsiteY27" fmla="*/ 119457 h 720000"/>
              <a:gd name="connsiteX28" fmla="*/ 481080 w 763907"/>
              <a:gd name="connsiteY28" fmla="*/ 600631 h 720000"/>
              <a:gd name="connsiteX29" fmla="*/ 422012 w 763907"/>
              <a:gd name="connsiteY29" fmla="*/ 703598 h 720000"/>
              <a:gd name="connsiteX30" fmla="*/ 361806 w 763907"/>
              <a:gd name="connsiteY30" fmla="*/ 720000 h 720000"/>
              <a:gd name="connsiteX31" fmla="*/ 303306 w 763907"/>
              <a:gd name="connsiteY31" fmla="*/ 704546 h 720000"/>
              <a:gd name="connsiteX32" fmla="*/ 60870 w 763907"/>
              <a:gd name="connsiteY32" fmla="*/ 568300 h 720000"/>
              <a:gd name="connsiteX33" fmla="*/ 0 w 763907"/>
              <a:gd name="connsiteY33" fmla="*/ 464291 h 720000"/>
              <a:gd name="connsiteX34" fmla="*/ 0 w 763907"/>
              <a:gd name="connsiteY34" fmla="*/ 255702 h 720000"/>
              <a:gd name="connsiteX35" fmla="*/ 60870 w 763907"/>
              <a:gd name="connsiteY35" fmla="*/ 151693 h 720000"/>
              <a:gd name="connsiteX36" fmla="*/ 303306 w 763907"/>
              <a:gd name="connsiteY36" fmla="*/ 15447 h 720000"/>
              <a:gd name="connsiteX37" fmla="*/ 362802 w 763907"/>
              <a:gd name="connsiteY37" fmla="*/ 5 h 720000"/>
            </a:gdLst>
            <a:ahLst/>
            <a:cxnLst/>
            <a:rect l="l" t="t" r="r" b="b"/>
            <a:pathLst>
              <a:path w="763907" h="720000">
                <a:moveTo>
                  <a:pt x="565749" y="529546"/>
                </a:moveTo>
                <a:cubicBezTo>
                  <a:pt x="573025" y="529546"/>
                  <a:pt x="580302" y="532319"/>
                  <a:pt x="585849" y="537865"/>
                </a:cubicBezTo>
                <a:lnTo>
                  <a:pt x="698960" y="650977"/>
                </a:lnTo>
                <a:cubicBezTo>
                  <a:pt x="710054" y="662070"/>
                  <a:pt x="710054" y="680084"/>
                  <a:pt x="698960" y="691178"/>
                </a:cubicBezTo>
                <a:cubicBezTo>
                  <a:pt x="693461" y="696677"/>
                  <a:pt x="686161" y="699521"/>
                  <a:pt x="678860" y="699521"/>
                </a:cubicBezTo>
                <a:cubicBezTo>
                  <a:pt x="671560" y="699521"/>
                  <a:pt x="664259" y="696771"/>
                  <a:pt x="658760" y="691178"/>
                </a:cubicBezTo>
                <a:lnTo>
                  <a:pt x="545648" y="578066"/>
                </a:lnTo>
                <a:cubicBezTo>
                  <a:pt x="534555" y="566973"/>
                  <a:pt x="534555" y="548959"/>
                  <a:pt x="545648" y="537865"/>
                </a:cubicBezTo>
                <a:cubicBezTo>
                  <a:pt x="551195" y="532319"/>
                  <a:pt x="558471" y="529546"/>
                  <a:pt x="565749" y="529546"/>
                </a:cubicBezTo>
                <a:close/>
                <a:moveTo>
                  <a:pt x="565749" y="359807"/>
                </a:moveTo>
                <a:lnTo>
                  <a:pt x="735464" y="359807"/>
                </a:lnTo>
                <a:cubicBezTo>
                  <a:pt x="751202" y="359807"/>
                  <a:pt x="763907" y="372512"/>
                  <a:pt x="763907" y="388251"/>
                </a:cubicBezTo>
                <a:cubicBezTo>
                  <a:pt x="763907" y="403990"/>
                  <a:pt x="751107" y="416695"/>
                  <a:pt x="735464" y="416695"/>
                </a:cubicBezTo>
                <a:lnTo>
                  <a:pt x="565749" y="416695"/>
                </a:lnTo>
                <a:cubicBezTo>
                  <a:pt x="550010" y="416695"/>
                  <a:pt x="537305" y="403990"/>
                  <a:pt x="537305" y="388251"/>
                </a:cubicBezTo>
                <a:cubicBezTo>
                  <a:pt x="537305" y="372512"/>
                  <a:pt x="550010" y="359807"/>
                  <a:pt x="565749" y="359807"/>
                </a:cubicBezTo>
                <a:close/>
                <a:moveTo>
                  <a:pt x="678860" y="77005"/>
                </a:moveTo>
                <a:cubicBezTo>
                  <a:pt x="686137" y="77005"/>
                  <a:pt x="693414" y="79778"/>
                  <a:pt x="698960" y="85325"/>
                </a:cubicBezTo>
                <a:cubicBezTo>
                  <a:pt x="710054" y="96418"/>
                  <a:pt x="710054" y="114432"/>
                  <a:pt x="698960" y="125525"/>
                </a:cubicBezTo>
                <a:lnTo>
                  <a:pt x="585849" y="238636"/>
                </a:lnTo>
                <a:cubicBezTo>
                  <a:pt x="580350" y="244231"/>
                  <a:pt x="573049" y="246980"/>
                  <a:pt x="565749" y="246980"/>
                </a:cubicBezTo>
                <a:cubicBezTo>
                  <a:pt x="558448" y="246980"/>
                  <a:pt x="551147" y="244231"/>
                  <a:pt x="545648" y="238636"/>
                </a:cubicBezTo>
                <a:cubicBezTo>
                  <a:pt x="534555" y="227543"/>
                  <a:pt x="534555" y="209529"/>
                  <a:pt x="545648" y="198436"/>
                </a:cubicBezTo>
                <a:lnTo>
                  <a:pt x="658760" y="85325"/>
                </a:lnTo>
                <a:cubicBezTo>
                  <a:pt x="664306" y="79778"/>
                  <a:pt x="671583" y="77005"/>
                  <a:pt x="678860" y="77005"/>
                </a:cubicBezTo>
                <a:close/>
                <a:moveTo>
                  <a:pt x="362802" y="5"/>
                </a:moveTo>
                <a:cubicBezTo>
                  <a:pt x="383186" y="183"/>
                  <a:pt x="403524" y="5682"/>
                  <a:pt x="422012" y="16490"/>
                </a:cubicBezTo>
                <a:cubicBezTo>
                  <a:pt x="458989" y="38108"/>
                  <a:pt x="481080" y="76601"/>
                  <a:pt x="481080" y="119457"/>
                </a:cubicBezTo>
                <a:lnTo>
                  <a:pt x="481080" y="600631"/>
                </a:lnTo>
                <a:cubicBezTo>
                  <a:pt x="481080" y="643486"/>
                  <a:pt x="458989" y="681980"/>
                  <a:pt x="422012" y="703598"/>
                </a:cubicBezTo>
                <a:cubicBezTo>
                  <a:pt x="403240" y="714501"/>
                  <a:pt x="382475" y="720000"/>
                  <a:pt x="361806" y="720000"/>
                </a:cubicBezTo>
                <a:cubicBezTo>
                  <a:pt x="341706" y="720000"/>
                  <a:pt x="321700" y="714881"/>
                  <a:pt x="303306" y="704546"/>
                </a:cubicBezTo>
                <a:lnTo>
                  <a:pt x="60870" y="568300"/>
                </a:lnTo>
                <a:cubicBezTo>
                  <a:pt x="23324" y="547157"/>
                  <a:pt x="0" y="507336"/>
                  <a:pt x="0" y="464291"/>
                </a:cubicBezTo>
                <a:lnTo>
                  <a:pt x="0" y="255702"/>
                </a:lnTo>
                <a:cubicBezTo>
                  <a:pt x="0" y="212657"/>
                  <a:pt x="23324" y="172742"/>
                  <a:pt x="60870" y="151693"/>
                </a:cubicBezTo>
                <a:lnTo>
                  <a:pt x="303306" y="15447"/>
                </a:lnTo>
                <a:cubicBezTo>
                  <a:pt x="321984" y="4970"/>
                  <a:pt x="342417" y="-173"/>
                  <a:pt x="362802" y="5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20000"/>
          </a:blip>
          <a:srcRect t="21439" b="21439"/>
          <a:stretch>
            <a:fillRect/>
          </a:stretch>
        </p:blipFill>
        <p:spPr>
          <a:xfrm>
            <a:off x="-10915" y="-17658"/>
            <a:ext cx="12202915" cy="68641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-50800"/>
            <a:ext cx="12192000" cy="6959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562478" y="540463"/>
            <a:ext cx="11078660" cy="5818924"/>
          </a:xfrm>
          <a:prstGeom prst="rect">
            <a:avLst/>
          </a:prstGeom>
          <a:solidFill>
            <a:srgbClr val="F2F2F2">
              <a:alpha val="100000"/>
            </a:srgbClr>
          </a:solidFill>
          <a:ln w="38100" cap="sq">
            <a:noFill/>
            <a:miter/>
          </a:ln>
          <a:effectLst>
            <a:outerShdw blurRad="571500" sx="102000" sy="102000" algn="ctr" rotWithShape="0">
              <a:srgbClr val="000000">
                <a:alpha val="11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834211" y="812801"/>
            <a:ext cx="10535196" cy="5341256"/>
          </a:xfrm>
          <a:prstGeom prst="rect">
            <a:avLst/>
          </a:prstGeom>
          <a:noFill/>
          <a:ln w="25400" cap="sq">
            <a:solidFill>
              <a:schemeClr val="accent1"/>
            </a:solidFill>
            <a:miter/>
          </a:ln>
          <a:effectLst>
            <a:outerShdw blurRad="330200" sx="102000" sy="102000" algn="ctr" rotWithShape="0">
              <a:srgbClr val="000000">
                <a:alpha val="11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842825" y="987005"/>
            <a:ext cx="2372333" cy="37738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 flipH="1" flipV="1">
            <a:off x="2257317" y="1123206"/>
            <a:ext cx="6165304" cy="6502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656204" y="2560877"/>
            <a:ext cx="8872096" cy="23778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4660" b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charset="0"/>
                <a:ea typeface="OPPOSans H" panose="00020600040101010101" charset="-122"/>
                <a:cs typeface="Times New Roman" panose="02020603050405020304" charset="0"/>
              </a:rPr>
              <a:t>Interactive Q&amp;A Session</a:t>
            </a:r>
            <a:r>
              <a:rPr kumimoji="1" lang="en-US" altLang="zh-CN" sz="466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OPPOSans H" panose="00020600040101010101" charset="-122"/>
                <a:ea typeface="OPPOSans H" panose="00020600040101010101" charset="-122"/>
                <a:cs typeface="OPPOSans H" panose="00020600040101010101" charset="-122"/>
              </a:rPr>
              <a:t> </a:t>
            </a: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 flipV="1">
            <a:off x="2650868" y="5195906"/>
            <a:ext cx="6684518" cy="45720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616682" y="650098"/>
            <a:ext cx="1991316" cy="17210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5000">
                <a:ln w="12700">
                  <a:noFill/>
                </a:ln>
                <a:solidFill>
                  <a:srgbClr val="924E3E">
                    <a:alpha val="100000"/>
                  </a:srgbClr>
                </a:solidFill>
                <a:latin typeface="Times New Roman" panose="02020603050405020304" charset="0"/>
                <a:ea typeface="OPPOSans H" panose="00020600040101010101" charset="-122"/>
                <a:cs typeface="Times New Roman" panose="02020603050405020304" charset="0"/>
              </a:rPr>
              <a:t>PART</a:t>
            </a:r>
            <a:endParaRPr kumimoji="1" lang="zh-CN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标题 1"/>
          <p:cNvSpPr txBox="1"/>
          <p:nvPr/>
        </p:nvSpPr>
        <p:spPr>
          <a:xfrm>
            <a:off x="6517222" y="650098"/>
            <a:ext cx="1058096" cy="17210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5000">
                <a:ln w="12700">
                  <a:noFill/>
                </a:ln>
                <a:solidFill>
                  <a:srgbClr val="924E3E">
                    <a:alpha val="100000"/>
                  </a:srgbClr>
                </a:solidFill>
                <a:latin typeface="Times New Roman" panose="02020603050405020304" charset="0"/>
                <a:ea typeface="OPPOSans H" panose="00020600040101010101" charset="-122"/>
                <a:cs typeface="Times New Roman" panose="02020603050405020304" charset="0"/>
              </a:rPr>
              <a:t>04</a:t>
            </a:r>
            <a:endParaRPr kumimoji="1" lang="zh-CN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981868" y="2020800"/>
            <a:ext cx="219436" cy="192113"/>
          </a:xfrm>
          <a:custGeom>
            <a:avLst/>
            <a:gdLst>
              <a:gd name="connsiteX0" fmla="*/ 411293 w 822401"/>
              <a:gd name="connsiteY0" fmla="*/ 234366 h 720000"/>
              <a:gd name="connsiteX1" fmla="*/ 536928 w 822401"/>
              <a:gd name="connsiteY1" fmla="*/ 360000 h 720000"/>
              <a:gd name="connsiteX2" fmla="*/ 411293 w 822401"/>
              <a:gd name="connsiteY2" fmla="*/ 485635 h 720000"/>
              <a:gd name="connsiteX3" fmla="*/ 285659 w 822401"/>
              <a:gd name="connsiteY3" fmla="*/ 360000 h 720000"/>
              <a:gd name="connsiteX4" fmla="*/ 411293 w 822401"/>
              <a:gd name="connsiteY4" fmla="*/ 234366 h 720000"/>
              <a:gd name="connsiteX5" fmla="*/ 411293 w 822401"/>
              <a:gd name="connsiteY5" fmla="*/ 178938 h 720000"/>
              <a:gd name="connsiteX6" fmla="*/ 230231 w 822401"/>
              <a:gd name="connsiteY6" fmla="*/ 360000 h 720000"/>
              <a:gd name="connsiteX7" fmla="*/ 411293 w 822401"/>
              <a:gd name="connsiteY7" fmla="*/ 541063 h 720000"/>
              <a:gd name="connsiteX8" fmla="*/ 592355 w 822401"/>
              <a:gd name="connsiteY8" fmla="*/ 360000 h 720000"/>
              <a:gd name="connsiteX9" fmla="*/ 411293 w 822401"/>
              <a:gd name="connsiteY9" fmla="*/ 178938 h 720000"/>
              <a:gd name="connsiteX10" fmla="*/ 219884 w 822401"/>
              <a:gd name="connsiteY10" fmla="*/ 0 h 720000"/>
              <a:gd name="connsiteX11" fmla="*/ 602517 w 822401"/>
              <a:gd name="connsiteY11" fmla="*/ 0 h 720000"/>
              <a:gd name="connsiteX12" fmla="*/ 627275 w 822401"/>
              <a:gd name="connsiteY12" fmla="*/ 14319 h 720000"/>
              <a:gd name="connsiteX13" fmla="*/ 818591 w 822401"/>
              <a:gd name="connsiteY13" fmla="*/ 345682 h 720000"/>
              <a:gd name="connsiteX14" fmla="*/ 818591 w 822401"/>
              <a:gd name="connsiteY14" fmla="*/ 374319 h 720000"/>
              <a:gd name="connsiteX15" fmla="*/ 627367 w 822401"/>
              <a:gd name="connsiteY15" fmla="*/ 705682 h 720000"/>
              <a:gd name="connsiteX16" fmla="*/ 602609 w 822401"/>
              <a:gd name="connsiteY16" fmla="*/ 720000 h 720000"/>
              <a:gd name="connsiteX17" fmla="*/ 219977 w 822401"/>
              <a:gd name="connsiteY17" fmla="*/ 720000 h 720000"/>
              <a:gd name="connsiteX18" fmla="*/ 195219 w 822401"/>
              <a:gd name="connsiteY18" fmla="*/ 705682 h 720000"/>
              <a:gd name="connsiteX19" fmla="*/ 3811 w 822401"/>
              <a:gd name="connsiteY19" fmla="*/ 374319 h 720000"/>
              <a:gd name="connsiteX20" fmla="*/ 3811 w 822401"/>
              <a:gd name="connsiteY20" fmla="*/ 345682 h 720000"/>
              <a:gd name="connsiteX21" fmla="*/ 195127 w 822401"/>
              <a:gd name="connsiteY21" fmla="*/ 14319 h 720000"/>
              <a:gd name="connsiteX22" fmla="*/ 219884 w 822401"/>
              <a:gd name="connsiteY22" fmla="*/ 0 h 720000"/>
            </a:gdLst>
            <a:ahLst/>
            <a:cxnLst/>
            <a:rect l="l" t="t" r="r" b="b"/>
            <a:pathLst>
              <a:path w="822401" h="720000">
                <a:moveTo>
                  <a:pt x="411293" y="234366"/>
                </a:moveTo>
                <a:cubicBezTo>
                  <a:pt x="480577" y="234366"/>
                  <a:pt x="536928" y="290716"/>
                  <a:pt x="536928" y="360000"/>
                </a:cubicBezTo>
                <a:cubicBezTo>
                  <a:pt x="536928" y="429284"/>
                  <a:pt x="480577" y="485635"/>
                  <a:pt x="411293" y="485635"/>
                </a:cubicBezTo>
                <a:cubicBezTo>
                  <a:pt x="342009" y="485635"/>
                  <a:pt x="285659" y="429284"/>
                  <a:pt x="285659" y="360000"/>
                </a:cubicBezTo>
                <a:cubicBezTo>
                  <a:pt x="285659" y="290716"/>
                  <a:pt x="342009" y="234366"/>
                  <a:pt x="411293" y="234366"/>
                </a:cubicBezTo>
                <a:close/>
                <a:moveTo>
                  <a:pt x="411293" y="178938"/>
                </a:moveTo>
                <a:cubicBezTo>
                  <a:pt x="311432" y="178938"/>
                  <a:pt x="230231" y="260139"/>
                  <a:pt x="230231" y="360000"/>
                </a:cubicBezTo>
                <a:cubicBezTo>
                  <a:pt x="230231" y="459862"/>
                  <a:pt x="311432" y="541063"/>
                  <a:pt x="411293" y="541063"/>
                </a:cubicBezTo>
                <a:cubicBezTo>
                  <a:pt x="511154" y="541063"/>
                  <a:pt x="592355" y="459862"/>
                  <a:pt x="592355" y="360000"/>
                </a:cubicBezTo>
                <a:cubicBezTo>
                  <a:pt x="592355" y="260139"/>
                  <a:pt x="511154" y="178938"/>
                  <a:pt x="411293" y="178938"/>
                </a:cubicBezTo>
                <a:close/>
                <a:moveTo>
                  <a:pt x="219884" y="0"/>
                </a:moveTo>
                <a:lnTo>
                  <a:pt x="602517" y="0"/>
                </a:lnTo>
                <a:cubicBezTo>
                  <a:pt x="612679" y="0"/>
                  <a:pt x="622194" y="5451"/>
                  <a:pt x="627275" y="14319"/>
                </a:cubicBezTo>
                <a:lnTo>
                  <a:pt x="818591" y="345682"/>
                </a:lnTo>
                <a:cubicBezTo>
                  <a:pt x="823672" y="354550"/>
                  <a:pt x="823672" y="365451"/>
                  <a:pt x="818591" y="374319"/>
                </a:cubicBezTo>
                <a:lnTo>
                  <a:pt x="627367" y="705682"/>
                </a:lnTo>
                <a:cubicBezTo>
                  <a:pt x="622286" y="714550"/>
                  <a:pt x="612771" y="720000"/>
                  <a:pt x="602609" y="720000"/>
                </a:cubicBezTo>
                <a:lnTo>
                  <a:pt x="219977" y="720000"/>
                </a:lnTo>
                <a:cubicBezTo>
                  <a:pt x="209815" y="720000"/>
                  <a:pt x="200300" y="714550"/>
                  <a:pt x="195219" y="705682"/>
                </a:cubicBezTo>
                <a:lnTo>
                  <a:pt x="3811" y="374319"/>
                </a:lnTo>
                <a:cubicBezTo>
                  <a:pt x="-1270" y="365543"/>
                  <a:pt x="-1270" y="354550"/>
                  <a:pt x="3811" y="345682"/>
                </a:cubicBezTo>
                <a:lnTo>
                  <a:pt x="195127" y="14319"/>
                </a:lnTo>
                <a:cubicBezTo>
                  <a:pt x="200208" y="5451"/>
                  <a:pt x="209723" y="0"/>
                  <a:pt x="219884" y="0"/>
                </a:cubicBezTo>
                <a:close/>
              </a:path>
            </a:pathLst>
          </a:custGeom>
          <a:solidFill>
            <a:schemeClr val="bg1"/>
          </a:solidFill>
          <a:ln w="1553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6636820" y="2006666"/>
            <a:ext cx="192085" cy="192113"/>
          </a:xfrm>
          <a:custGeom>
            <a:avLst/>
            <a:gdLst>
              <a:gd name="connsiteX0" fmla="*/ 579031 w 719895"/>
              <a:gd name="connsiteY0" fmla="*/ 554022 h 720000"/>
              <a:gd name="connsiteX1" fmla="*/ 596778 w 719895"/>
              <a:gd name="connsiteY1" fmla="*/ 561368 h 720000"/>
              <a:gd name="connsiteX2" fmla="*/ 712550 w 719895"/>
              <a:gd name="connsiteY2" fmla="*/ 677140 h 720000"/>
              <a:gd name="connsiteX3" fmla="*/ 712550 w 719895"/>
              <a:gd name="connsiteY3" fmla="*/ 712634 h 720000"/>
              <a:gd name="connsiteX4" fmla="*/ 694887 w 719895"/>
              <a:gd name="connsiteY4" fmla="*/ 720000 h 720000"/>
              <a:gd name="connsiteX5" fmla="*/ 677140 w 719895"/>
              <a:gd name="connsiteY5" fmla="*/ 712634 h 720000"/>
              <a:gd name="connsiteX6" fmla="*/ 561284 w 719895"/>
              <a:gd name="connsiteY6" fmla="*/ 596861 h 720000"/>
              <a:gd name="connsiteX7" fmla="*/ 561284 w 719895"/>
              <a:gd name="connsiteY7" fmla="*/ 561368 h 720000"/>
              <a:gd name="connsiteX8" fmla="*/ 579031 w 719895"/>
              <a:gd name="connsiteY8" fmla="*/ 554022 h 720000"/>
              <a:gd name="connsiteX9" fmla="*/ 301109 w 719895"/>
              <a:gd name="connsiteY9" fmla="*/ 0 h 720000"/>
              <a:gd name="connsiteX10" fmla="*/ 602219 w 719895"/>
              <a:gd name="connsiteY10" fmla="*/ 301109 h 720000"/>
              <a:gd name="connsiteX11" fmla="*/ 301109 w 719895"/>
              <a:gd name="connsiteY11" fmla="*/ 602219 h 720000"/>
              <a:gd name="connsiteX12" fmla="*/ 0 w 719895"/>
              <a:gd name="connsiteY12" fmla="*/ 301109 h 720000"/>
              <a:gd name="connsiteX13" fmla="*/ 301109 w 719895"/>
              <a:gd name="connsiteY13" fmla="*/ 0 h 720000"/>
            </a:gdLst>
            <a:ahLst/>
            <a:cxnLst/>
            <a:rect l="l" t="t" r="r" b="b"/>
            <a:pathLst>
              <a:path w="719895" h="720000">
                <a:moveTo>
                  <a:pt x="579031" y="554022"/>
                </a:moveTo>
                <a:cubicBezTo>
                  <a:pt x="585456" y="554022"/>
                  <a:pt x="591880" y="556471"/>
                  <a:pt x="596778" y="561368"/>
                </a:cubicBezTo>
                <a:lnTo>
                  <a:pt x="712550" y="677140"/>
                </a:lnTo>
                <a:cubicBezTo>
                  <a:pt x="722344" y="686935"/>
                  <a:pt x="722344" y="702840"/>
                  <a:pt x="712550" y="712634"/>
                </a:cubicBezTo>
                <a:cubicBezTo>
                  <a:pt x="707778" y="717573"/>
                  <a:pt x="701333" y="720000"/>
                  <a:pt x="694887" y="720000"/>
                </a:cubicBezTo>
                <a:cubicBezTo>
                  <a:pt x="688441" y="720000"/>
                  <a:pt x="681995" y="717573"/>
                  <a:pt x="677140" y="712634"/>
                </a:cubicBezTo>
                <a:lnTo>
                  <a:pt x="561284" y="596861"/>
                </a:lnTo>
                <a:cubicBezTo>
                  <a:pt x="551490" y="587067"/>
                  <a:pt x="551490" y="571162"/>
                  <a:pt x="561284" y="561368"/>
                </a:cubicBezTo>
                <a:cubicBezTo>
                  <a:pt x="566181" y="556471"/>
                  <a:pt x="572606" y="554022"/>
                  <a:pt x="579031" y="554022"/>
                </a:cubicBezTo>
                <a:close/>
                <a:moveTo>
                  <a:pt x="301109" y="0"/>
                </a:moveTo>
                <a:cubicBezTo>
                  <a:pt x="467443" y="0"/>
                  <a:pt x="602219" y="134859"/>
                  <a:pt x="602219" y="301109"/>
                </a:cubicBezTo>
                <a:cubicBezTo>
                  <a:pt x="602219" y="467443"/>
                  <a:pt x="467443" y="602219"/>
                  <a:pt x="301109" y="602219"/>
                </a:cubicBezTo>
                <a:cubicBezTo>
                  <a:pt x="134775" y="602219"/>
                  <a:pt x="0" y="467443"/>
                  <a:pt x="0" y="301109"/>
                </a:cubicBezTo>
                <a:cubicBezTo>
                  <a:pt x="0" y="134775"/>
                  <a:pt x="134775" y="0"/>
                  <a:pt x="301109" y="0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1027290" y="4339500"/>
            <a:ext cx="203828" cy="192113"/>
          </a:xfrm>
          <a:custGeom>
            <a:avLst/>
            <a:gdLst>
              <a:gd name="connsiteX0" fmla="*/ 565749 w 763907"/>
              <a:gd name="connsiteY0" fmla="*/ 529546 h 720000"/>
              <a:gd name="connsiteX1" fmla="*/ 585849 w 763907"/>
              <a:gd name="connsiteY1" fmla="*/ 537865 h 720000"/>
              <a:gd name="connsiteX2" fmla="*/ 698960 w 763907"/>
              <a:gd name="connsiteY2" fmla="*/ 650977 h 720000"/>
              <a:gd name="connsiteX3" fmla="*/ 698960 w 763907"/>
              <a:gd name="connsiteY3" fmla="*/ 691178 h 720000"/>
              <a:gd name="connsiteX4" fmla="*/ 678860 w 763907"/>
              <a:gd name="connsiteY4" fmla="*/ 699521 h 720000"/>
              <a:gd name="connsiteX5" fmla="*/ 658760 w 763907"/>
              <a:gd name="connsiteY5" fmla="*/ 691178 h 720000"/>
              <a:gd name="connsiteX6" fmla="*/ 545648 w 763907"/>
              <a:gd name="connsiteY6" fmla="*/ 578066 h 720000"/>
              <a:gd name="connsiteX7" fmla="*/ 545648 w 763907"/>
              <a:gd name="connsiteY7" fmla="*/ 537865 h 720000"/>
              <a:gd name="connsiteX8" fmla="*/ 565749 w 763907"/>
              <a:gd name="connsiteY8" fmla="*/ 529546 h 720000"/>
              <a:gd name="connsiteX9" fmla="*/ 565749 w 763907"/>
              <a:gd name="connsiteY9" fmla="*/ 359807 h 720000"/>
              <a:gd name="connsiteX10" fmla="*/ 735464 w 763907"/>
              <a:gd name="connsiteY10" fmla="*/ 359807 h 720000"/>
              <a:gd name="connsiteX11" fmla="*/ 763907 w 763907"/>
              <a:gd name="connsiteY11" fmla="*/ 388251 h 720000"/>
              <a:gd name="connsiteX12" fmla="*/ 735464 w 763907"/>
              <a:gd name="connsiteY12" fmla="*/ 416695 h 720000"/>
              <a:gd name="connsiteX13" fmla="*/ 565749 w 763907"/>
              <a:gd name="connsiteY13" fmla="*/ 416695 h 720000"/>
              <a:gd name="connsiteX14" fmla="*/ 537305 w 763907"/>
              <a:gd name="connsiteY14" fmla="*/ 388251 h 720000"/>
              <a:gd name="connsiteX15" fmla="*/ 565749 w 763907"/>
              <a:gd name="connsiteY15" fmla="*/ 359807 h 720000"/>
              <a:gd name="connsiteX16" fmla="*/ 678860 w 763907"/>
              <a:gd name="connsiteY16" fmla="*/ 77005 h 720000"/>
              <a:gd name="connsiteX17" fmla="*/ 698960 w 763907"/>
              <a:gd name="connsiteY17" fmla="*/ 85325 h 720000"/>
              <a:gd name="connsiteX18" fmla="*/ 698960 w 763907"/>
              <a:gd name="connsiteY18" fmla="*/ 125525 h 720000"/>
              <a:gd name="connsiteX19" fmla="*/ 585849 w 763907"/>
              <a:gd name="connsiteY19" fmla="*/ 238636 h 720000"/>
              <a:gd name="connsiteX20" fmla="*/ 565749 w 763907"/>
              <a:gd name="connsiteY20" fmla="*/ 246980 h 720000"/>
              <a:gd name="connsiteX21" fmla="*/ 545648 w 763907"/>
              <a:gd name="connsiteY21" fmla="*/ 238636 h 720000"/>
              <a:gd name="connsiteX22" fmla="*/ 545648 w 763907"/>
              <a:gd name="connsiteY22" fmla="*/ 198436 h 720000"/>
              <a:gd name="connsiteX23" fmla="*/ 658760 w 763907"/>
              <a:gd name="connsiteY23" fmla="*/ 85325 h 720000"/>
              <a:gd name="connsiteX24" fmla="*/ 678860 w 763907"/>
              <a:gd name="connsiteY24" fmla="*/ 77005 h 720000"/>
              <a:gd name="connsiteX25" fmla="*/ 362802 w 763907"/>
              <a:gd name="connsiteY25" fmla="*/ 5 h 720000"/>
              <a:gd name="connsiteX26" fmla="*/ 422012 w 763907"/>
              <a:gd name="connsiteY26" fmla="*/ 16490 h 720000"/>
              <a:gd name="connsiteX27" fmla="*/ 481080 w 763907"/>
              <a:gd name="connsiteY27" fmla="*/ 119457 h 720000"/>
              <a:gd name="connsiteX28" fmla="*/ 481080 w 763907"/>
              <a:gd name="connsiteY28" fmla="*/ 600631 h 720000"/>
              <a:gd name="connsiteX29" fmla="*/ 422012 w 763907"/>
              <a:gd name="connsiteY29" fmla="*/ 703598 h 720000"/>
              <a:gd name="connsiteX30" fmla="*/ 361806 w 763907"/>
              <a:gd name="connsiteY30" fmla="*/ 720000 h 720000"/>
              <a:gd name="connsiteX31" fmla="*/ 303306 w 763907"/>
              <a:gd name="connsiteY31" fmla="*/ 704546 h 720000"/>
              <a:gd name="connsiteX32" fmla="*/ 60870 w 763907"/>
              <a:gd name="connsiteY32" fmla="*/ 568300 h 720000"/>
              <a:gd name="connsiteX33" fmla="*/ 0 w 763907"/>
              <a:gd name="connsiteY33" fmla="*/ 464291 h 720000"/>
              <a:gd name="connsiteX34" fmla="*/ 0 w 763907"/>
              <a:gd name="connsiteY34" fmla="*/ 255702 h 720000"/>
              <a:gd name="connsiteX35" fmla="*/ 60870 w 763907"/>
              <a:gd name="connsiteY35" fmla="*/ 151693 h 720000"/>
              <a:gd name="connsiteX36" fmla="*/ 303306 w 763907"/>
              <a:gd name="connsiteY36" fmla="*/ 15447 h 720000"/>
              <a:gd name="connsiteX37" fmla="*/ 362802 w 763907"/>
              <a:gd name="connsiteY37" fmla="*/ 5 h 720000"/>
            </a:gdLst>
            <a:ahLst/>
            <a:cxnLst/>
            <a:rect l="l" t="t" r="r" b="b"/>
            <a:pathLst>
              <a:path w="763907" h="720000">
                <a:moveTo>
                  <a:pt x="565749" y="529546"/>
                </a:moveTo>
                <a:cubicBezTo>
                  <a:pt x="573025" y="529546"/>
                  <a:pt x="580302" y="532319"/>
                  <a:pt x="585849" y="537865"/>
                </a:cubicBezTo>
                <a:lnTo>
                  <a:pt x="698960" y="650977"/>
                </a:lnTo>
                <a:cubicBezTo>
                  <a:pt x="710054" y="662070"/>
                  <a:pt x="710054" y="680084"/>
                  <a:pt x="698960" y="691178"/>
                </a:cubicBezTo>
                <a:cubicBezTo>
                  <a:pt x="693461" y="696677"/>
                  <a:pt x="686161" y="699521"/>
                  <a:pt x="678860" y="699521"/>
                </a:cubicBezTo>
                <a:cubicBezTo>
                  <a:pt x="671560" y="699521"/>
                  <a:pt x="664259" y="696771"/>
                  <a:pt x="658760" y="691178"/>
                </a:cubicBezTo>
                <a:lnTo>
                  <a:pt x="545648" y="578066"/>
                </a:lnTo>
                <a:cubicBezTo>
                  <a:pt x="534555" y="566973"/>
                  <a:pt x="534555" y="548959"/>
                  <a:pt x="545648" y="537865"/>
                </a:cubicBezTo>
                <a:cubicBezTo>
                  <a:pt x="551195" y="532319"/>
                  <a:pt x="558471" y="529546"/>
                  <a:pt x="565749" y="529546"/>
                </a:cubicBezTo>
                <a:close/>
                <a:moveTo>
                  <a:pt x="565749" y="359807"/>
                </a:moveTo>
                <a:lnTo>
                  <a:pt x="735464" y="359807"/>
                </a:lnTo>
                <a:cubicBezTo>
                  <a:pt x="751202" y="359807"/>
                  <a:pt x="763907" y="372512"/>
                  <a:pt x="763907" y="388251"/>
                </a:cubicBezTo>
                <a:cubicBezTo>
                  <a:pt x="763907" y="403990"/>
                  <a:pt x="751107" y="416695"/>
                  <a:pt x="735464" y="416695"/>
                </a:cubicBezTo>
                <a:lnTo>
                  <a:pt x="565749" y="416695"/>
                </a:lnTo>
                <a:cubicBezTo>
                  <a:pt x="550010" y="416695"/>
                  <a:pt x="537305" y="403990"/>
                  <a:pt x="537305" y="388251"/>
                </a:cubicBezTo>
                <a:cubicBezTo>
                  <a:pt x="537305" y="372512"/>
                  <a:pt x="550010" y="359807"/>
                  <a:pt x="565749" y="359807"/>
                </a:cubicBezTo>
                <a:close/>
                <a:moveTo>
                  <a:pt x="678860" y="77005"/>
                </a:moveTo>
                <a:cubicBezTo>
                  <a:pt x="686137" y="77005"/>
                  <a:pt x="693414" y="79778"/>
                  <a:pt x="698960" y="85325"/>
                </a:cubicBezTo>
                <a:cubicBezTo>
                  <a:pt x="710054" y="96418"/>
                  <a:pt x="710054" y="114432"/>
                  <a:pt x="698960" y="125525"/>
                </a:cubicBezTo>
                <a:lnTo>
                  <a:pt x="585849" y="238636"/>
                </a:lnTo>
                <a:cubicBezTo>
                  <a:pt x="580350" y="244231"/>
                  <a:pt x="573049" y="246980"/>
                  <a:pt x="565749" y="246980"/>
                </a:cubicBezTo>
                <a:cubicBezTo>
                  <a:pt x="558448" y="246980"/>
                  <a:pt x="551147" y="244231"/>
                  <a:pt x="545648" y="238636"/>
                </a:cubicBezTo>
                <a:cubicBezTo>
                  <a:pt x="534555" y="227543"/>
                  <a:pt x="534555" y="209529"/>
                  <a:pt x="545648" y="198436"/>
                </a:cubicBezTo>
                <a:lnTo>
                  <a:pt x="658760" y="85325"/>
                </a:lnTo>
                <a:cubicBezTo>
                  <a:pt x="664306" y="79778"/>
                  <a:pt x="671583" y="77005"/>
                  <a:pt x="678860" y="77005"/>
                </a:cubicBezTo>
                <a:close/>
                <a:moveTo>
                  <a:pt x="362802" y="5"/>
                </a:moveTo>
                <a:cubicBezTo>
                  <a:pt x="383186" y="183"/>
                  <a:pt x="403524" y="5682"/>
                  <a:pt x="422012" y="16490"/>
                </a:cubicBezTo>
                <a:cubicBezTo>
                  <a:pt x="458989" y="38108"/>
                  <a:pt x="481080" y="76601"/>
                  <a:pt x="481080" y="119457"/>
                </a:cubicBezTo>
                <a:lnTo>
                  <a:pt x="481080" y="600631"/>
                </a:lnTo>
                <a:cubicBezTo>
                  <a:pt x="481080" y="643486"/>
                  <a:pt x="458989" y="681980"/>
                  <a:pt x="422012" y="703598"/>
                </a:cubicBezTo>
                <a:cubicBezTo>
                  <a:pt x="403240" y="714501"/>
                  <a:pt x="382475" y="720000"/>
                  <a:pt x="361806" y="720000"/>
                </a:cubicBezTo>
                <a:cubicBezTo>
                  <a:pt x="341706" y="720000"/>
                  <a:pt x="321700" y="714881"/>
                  <a:pt x="303306" y="704546"/>
                </a:cubicBezTo>
                <a:lnTo>
                  <a:pt x="60870" y="568300"/>
                </a:lnTo>
                <a:cubicBezTo>
                  <a:pt x="23324" y="547157"/>
                  <a:pt x="0" y="507336"/>
                  <a:pt x="0" y="464291"/>
                </a:cubicBezTo>
                <a:lnTo>
                  <a:pt x="0" y="255702"/>
                </a:lnTo>
                <a:cubicBezTo>
                  <a:pt x="0" y="212657"/>
                  <a:pt x="23324" y="172742"/>
                  <a:pt x="60870" y="151693"/>
                </a:cubicBezTo>
                <a:lnTo>
                  <a:pt x="303306" y="15447"/>
                </a:lnTo>
                <a:cubicBezTo>
                  <a:pt x="321984" y="4970"/>
                  <a:pt x="342417" y="-173"/>
                  <a:pt x="362802" y="5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>
            <a:off x="1063082" y="461322"/>
            <a:ext cx="10455817" cy="43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32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Q3 </a:t>
            </a:r>
            <a:r>
              <a:rPr kumimoji="1" lang="zh-CN" altLang="en-US" sz="32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该歌曲是形容以下哪个动物？</a:t>
            </a:r>
            <a:endParaRPr kumimoji="1" lang="zh-CN" altLang="en-US" sz="32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  <p:sp>
        <p:nvSpPr>
          <p:cNvPr id="22" name="标题 1">
            <a:hlinkClick r:id="rId1" action="ppaction://hlinkfile"/>
          </p:cNvPr>
          <p:cNvSpPr txBox="1"/>
          <p:nvPr/>
        </p:nvSpPr>
        <p:spPr>
          <a:xfrm>
            <a:off x="431800" y="457200"/>
            <a:ext cx="444500" cy="431800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1090295" y="1586865"/>
            <a:ext cx="7613650" cy="3637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4800"/>
              <a:t>A. </a:t>
            </a:r>
            <a:r>
              <a:rPr lang="zh-CN" altLang="en-US" sz="4800"/>
              <a:t>鸟</a:t>
            </a:r>
            <a:endParaRPr lang="zh-CN" altLang="en-US" sz="4800"/>
          </a:p>
          <a:p>
            <a:r>
              <a:rPr lang="en-US" altLang="zh-CN" sz="4800"/>
              <a:t>B. </a:t>
            </a:r>
            <a:r>
              <a:rPr lang="zh-CN" altLang="en-US" sz="4800"/>
              <a:t>猴</a:t>
            </a:r>
            <a:endParaRPr lang="zh-CN" altLang="en-US" sz="4800"/>
          </a:p>
          <a:p>
            <a:r>
              <a:rPr lang="en-US" altLang="zh-CN" sz="4800"/>
              <a:t>C. </a:t>
            </a:r>
            <a:r>
              <a:rPr lang="zh-CN" altLang="en-US" sz="4800"/>
              <a:t>大象</a:t>
            </a:r>
            <a:endParaRPr lang="zh-CN" altLang="en-US" sz="4800"/>
          </a:p>
          <a:p>
            <a:r>
              <a:rPr lang="en-US" altLang="zh-CN" sz="4800"/>
              <a:t>D. </a:t>
            </a:r>
            <a:r>
              <a:rPr lang="zh-CN" altLang="en-US" sz="4800"/>
              <a:t>鹿</a:t>
            </a:r>
            <a:endParaRPr lang="zh-CN" altLang="en-US" sz="4800"/>
          </a:p>
        </p:txBody>
      </p:sp>
      <p:sp>
        <p:nvSpPr>
          <p:cNvPr id="3" name="笑脸 2"/>
          <p:cNvSpPr/>
          <p:nvPr/>
        </p:nvSpPr>
        <p:spPr>
          <a:xfrm>
            <a:off x="983615" y="1700530"/>
            <a:ext cx="863600" cy="720090"/>
          </a:xfrm>
          <a:prstGeom prst="smileyFac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981868" y="2020800"/>
            <a:ext cx="219436" cy="192113"/>
          </a:xfrm>
          <a:custGeom>
            <a:avLst/>
            <a:gdLst>
              <a:gd name="connsiteX0" fmla="*/ 411293 w 822401"/>
              <a:gd name="connsiteY0" fmla="*/ 234366 h 720000"/>
              <a:gd name="connsiteX1" fmla="*/ 536928 w 822401"/>
              <a:gd name="connsiteY1" fmla="*/ 360000 h 720000"/>
              <a:gd name="connsiteX2" fmla="*/ 411293 w 822401"/>
              <a:gd name="connsiteY2" fmla="*/ 485635 h 720000"/>
              <a:gd name="connsiteX3" fmla="*/ 285659 w 822401"/>
              <a:gd name="connsiteY3" fmla="*/ 360000 h 720000"/>
              <a:gd name="connsiteX4" fmla="*/ 411293 w 822401"/>
              <a:gd name="connsiteY4" fmla="*/ 234366 h 720000"/>
              <a:gd name="connsiteX5" fmla="*/ 411293 w 822401"/>
              <a:gd name="connsiteY5" fmla="*/ 178938 h 720000"/>
              <a:gd name="connsiteX6" fmla="*/ 230231 w 822401"/>
              <a:gd name="connsiteY6" fmla="*/ 360000 h 720000"/>
              <a:gd name="connsiteX7" fmla="*/ 411293 w 822401"/>
              <a:gd name="connsiteY7" fmla="*/ 541063 h 720000"/>
              <a:gd name="connsiteX8" fmla="*/ 592355 w 822401"/>
              <a:gd name="connsiteY8" fmla="*/ 360000 h 720000"/>
              <a:gd name="connsiteX9" fmla="*/ 411293 w 822401"/>
              <a:gd name="connsiteY9" fmla="*/ 178938 h 720000"/>
              <a:gd name="connsiteX10" fmla="*/ 219884 w 822401"/>
              <a:gd name="connsiteY10" fmla="*/ 0 h 720000"/>
              <a:gd name="connsiteX11" fmla="*/ 602517 w 822401"/>
              <a:gd name="connsiteY11" fmla="*/ 0 h 720000"/>
              <a:gd name="connsiteX12" fmla="*/ 627275 w 822401"/>
              <a:gd name="connsiteY12" fmla="*/ 14319 h 720000"/>
              <a:gd name="connsiteX13" fmla="*/ 818591 w 822401"/>
              <a:gd name="connsiteY13" fmla="*/ 345682 h 720000"/>
              <a:gd name="connsiteX14" fmla="*/ 818591 w 822401"/>
              <a:gd name="connsiteY14" fmla="*/ 374319 h 720000"/>
              <a:gd name="connsiteX15" fmla="*/ 627367 w 822401"/>
              <a:gd name="connsiteY15" fmla="*/ 705682 h 720000"/>
              <a:gd name="connsiteX16" fmla="*/ 602609 w 822401"/>
              <a:gd name="connsiteY16" fmla="*/ 720000 h 720000"/>
              <a:gd name="connsiteX17" fmla="*/ 219977 w 822401"/>
              <a:gd name="connsiteY17" fmla="*/ 720000 h 720000"/>
              <a:gd name="connsiteX18" fmla="*/ 195219 w 822401"/>
              <a:gd name="connsiteY18" fmla="*/ 705682 h 720000"/>
              <a:gd name="connsiteX19" fmla="*/ 3811 w 822401"/>
              <a:gd name="connsiteY19" fmla="*/ 374319 h 720000"/>
              <a:gd name="connsiteX20" fmla="*/ 3811 w 822401"/>
              <a:gd name="connsiteY20" fmla="*/ 345682 h 720000"/>
              <a:gd name="connsiteX21" fmla="*/ 195127 w 822401"/>
              <a:gd name="connsiteY21" fmla="*/ 14319 h 720000"/>
              <a:gd name="connsiteX22" fmla="*/ 219884 w 822401"/>
              <a:gd name="connsiteY22" fmla="*/ 0 h 720000"/>
            </a:gdLst>
            <a:ahLst/>
            <a:cxnLst/>
            <a:rect l="l" t="t" r="r" b="b"/>
            <a:pathLst>
              <a:path w="822401" h="720000">
                <a:moveTo>
                  <a:pt x="411293" y="234366"/>
                </a:moveTo>
                <a:cubicBezTo>
                  <a:pt x="480577" y="234366"/>
                  <a:pt x="536928" y="290716"/>
                  <a:pt x="536928" y="360000"/>
                </a:cubicBezTo>
                <a:cubicBezTo>
                  <a:pt x="536928" y="429284"/>
                  <a:pt x="480577" y="485635"/>
                  <a:pt x="411293" y="485635"/>
                </a:cubicBezTo>
                <a:cubicBezTo>
                  <a:pt x="342009" y="485635"/>
                  <a:pt x="285659" y="429284"/>
                  <a:pt x="285659" y="360000"/>
                </a:cubicBezTo>
                <a:cubicBezTo>
                  <a:pt x="285659" y="290716"/>
                  <a:pt x="342009" y="234366"/>
                  <a:pt x="411293" y="234366"/>
                </a:cubicBezTo>
                <a:close/>
                <a:moveTo>
                  <a:pt x="411293" y="178938"/>
                </a:moveTo>
                <a:cubicBezTo>
                  <a:pt x="311432" y="178938"/>
                  <a:pt x="230231" y="260139"/>
                  <a:pt x="230231" y="360000"/>
                </a:cubicBezTo>
                <a:cubicBezTo>
                  <a:pt x="230231" y="459862"/>
                  <a:pt x="311432" y="541063"/>
                  <a:pt x="411293" y="541063"/>
                </a:cubicBezTo>
                <a:cubicBezTo>
                  <a:pt x="511154" y="541063"/>
                  <a:pt x="592355" y="459862"/>
                  <a:pt x="592355" y="360000"/>
                </a:cubicBezTo>
                <a:cubicBezTo>
                  <a:pt x="592355" y="260139"/>
                  <a:pt x="511154" y="178938"/>
                  <a:pt x="411293" y="178938"/>
                </a:cubicBezTo>
                <a:close/>
                <a:moveTo>
                  <a:pt x="219884" y="0"/>
                </a:moveTo>
                <a:lnTo>
                  <a:pt x="602517" y="0"/>
                </a:lnTo>
                <a:cubicBezTo>
                  <a:pt x="612679" y="0"/>
                  <a:pt x="622194" y="5451"/>
                  <a:pt x="627275" y="14319"/>
                </a:cubicBezTo>
                <a:lnTo>
                  <a:pt x="818591" y="345682"/>
                </a:lnTo>
                <a:cubicBezTo>
                  <a:pt x="823672" y="354550"/>
                  <a:pt x="823672" y="365451"/>
                  <a:pt x="818591" y="374319"/>
                </a:cubicBezTo>
                <a:lnTo>
                  <a:pt x="627367" y="705682"/>
                </a:lnTo>
                <a:cubicBezTo>
                  <a:pt x="622286" y="714550"/>
                  <a:pt x="612771" y="720000"/>
                  <a:pt x="602609" y="720000"/>
                </a:cubicBezTo>
                <a:lnTo>
                  <a:pt x="219977" y="720000"/>
                </a:lnTo>
                <a:cubicBezTo>
                  <a:pt x="209815" y="720000"/>
                  <a:pt x="200300" y="714550"/>
                  <a:pt x="195219" y="705682"/>
                </a:cubicBezTo>
                <a:lnTo>
                  <a:pt x="3811" y="374319"/>
                </a:lnTo>
                <a:cubicBezTo>
                  <a:pt x="-1270" y="365543"/>
                  <a:pt x="-1270" y="354550"/>
                  <a:pt x="3811" y="345682"/>
                </a:cubicBezTo>
                <a:lnTo>
                  <a:pt x="195127" y="14319"/>
                </a:lnTo>
                <a:cubicBezTo>
                  <a:pt x="200208" y="5451"/>
                  <a:pt x="209723" y="0"/>
                  <a:pt x="219884" y="0"/>
                </a:cubicBezTo>
                <a:close/>
              </a:path>
            </a:pathLst>
          </a:custGeom>
          <a:solidFill>
            <a:schemeClr val="bg1"/>
          </a:solidFill>
          <a:ln w="1553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6636820" y="2006666"/>
            <a:ext cx="192085" cy="192113"/>
          </a:xfrm>
          <a:custGeom>
            <a:avLst/>
            <a:gdLst>
              <a:gd name="connsiteX0" fmla="*/ 579031 w 719895"/>
              <a:gd name="connsiteY0" fmla="*/ 554022 h 720000"/>
              <a:gd name="connsiteX1" fmla="*/ 596778 w 719895"/>
              <a:gd name="connsiteY1" fmla="*/ 561368 h 720000"/>
              <a:gd name="connsiteX2" fmla="*/ 712550 w 719895"/>
              <a:gd name="connsiteY2" fmla="*/ 677140 h 720000"/>
              <a:gd name="connsiteX3" fmla="*/ 712550 w 719895"/>
              <a:gd name="connsiteY3" fmla="*/ 712634 h 720000"/>
              <a:gd name="connsiteX4" fmla="*/ 694887 w 719895"/>
              <a:gd name="connsiteY4" fmla="*/ 720000 h 720000"/>
              <a:gd name="connsiteX5" fmla="*/ 677140 w 719895"/>
              <a:gd name="connsiteY5" fmla="*/ 712634 h 720000"/>
              <a:gd name="connsiteX6" fmla="*/ 561284 w 719895"/>
              <a:gd name="connsiteY6" fmla="*/ 596861 h 720000"/>
              <a:gd name="connsiteX7" fmla="*/ 561284 w 719895"/>
              <a:gd name="connsiteY7" fmla="*/ 561368 h 720000"/>
              <a:gd name="connsiteX8" fmla="*/ 579031 w 719895"/>
              <a:gd name="connsiteY8" fmla="*/ 554022 h 720000"/>
              <a:gd name="connsiteX9" fmla="*/ 301109 w 719895"/>
              <a:gd name="connsiteY9" fmla="*/ 0 h 720000"/>
              <a:gd name="connsiteX10" fmla="*/ 602219 w 719895"/>
              <a:gd name="connsiteY10" fmla="*/ 301109 h 720000"/>
              <a:gd name="connsiteX11" fmla="*/ 301109 w 719895"/>
              <a:gd name="connsiteY11" fmla="*/ 602219 h 720000"/>
              <a:gd name="connsiteX12" fmla="*/ 0 w 719895"/>
              <a:gd name="connsiteY12" fmla="*/ 301109 h 720000"/>
              <a:gd name="connsiteX13" fmla="*/ 301109 w 719895"/>
              <a:gd name="connsiteY13" fmla="*/ 0 h 720000"/>
            </a:gdLst>
            <a:ahLst/>
            <a:cxnLst/>
            <a:rect l="l" t="t" r="r" b="b"/>
            <a:pathLst>
              <a:path w="719895" h="720000">
                <a:moveTo>
                  <a:pt x="579031" y="554022"/>
                </a:moveTo>
                <a:cubicBezTo>
                  <a:pt x="585456" y="554022"/>
                  <a:pt x="591880" y="556471"/>
                  <a:pt x="596778" y="561368"/>
                </a:cubicBezTo>
                <a:lnTo>
                  <a:pt x="712550" y="677140"/>
                </a:lnTo>
                <a:cubicBezTo>
                  <a:pt x="722344" y="686935"/>
                  <a:pt x="722344" y="702840"/>
                  <a:pt x="712550" y="712634"/>
                </a:cubicBezTo>
                <a:cubicBezTo>
                  <a:pt x="707778" y="717573"/>
                  <a:pt x="701333" y="720000"/>
                  <a:pt x="694887" y="720000"/>
                </a:cubicBezTo>
                <a:cubicBezTo>
                  <a:pt x="688441" y="720000"/>
                  <a:pt x="681995" y="717573"/>
                  <a:pt x="677140" y="712634"/>
                </a:cubicBezTo>
                <a:lnTo>
                  <a:pt x="561284" y="596861"/>
                </a:lnTo>
                <a:cubicBezTo>
                  <a:pt x="551490" y="587067"/>
                  <a:pt x="551490" y="571162"/>
                  <a:pt x="561284" y="561368"/>
                </a:cubicBezTo>
                <a:cubicBezTo>
                  <a:pt x="566181" y="556471"/>
                  <a:pt x="572606" y="554022"/>
                  <a:pt x="579031" y="554022"/>
                </a:cubicBezTo>
                <a:close/>
                <a:moveTo>
                  <a:pt x="301109" y="0"/>
                </a:moveTo>
                <a:cubicBezTo>
                  <a:pt x="467443" y="0"/>
                  <a:pt x="602219" y="134859"/>
                  <a:pt x="602219" y="301109"/>
                </a:cubicBezTo>
                <a:cubicBezTo>
                  <a:pt x="602219" y="467443"/>
                  <a:pt x="467443" y="602219"/>
                  <a:pt x="301109" y="602219"/>
                </a:cubicBezTo>
                <a:cubicBezTo>
                  <a:pt x="134775" y="602219"/>
                  <a:pt x="0" y="467443"/>
                  <a:pt x="0" y="301109"/>
                </a:cubicBezTo>
                <a:cubicBezTo>
                  <a:pt x="0" y="134775"/>
                  <a:pt x="134775" y="0"/>
                  <a:pt x="301109" y="0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1027290" y="4339500"/>
            <a:ext cx="203828" cy="192113"/>
          </a:xfrm>
          <a:custGeom>
            <a:avLst/>
            <a:gdLst>
              <a:gd name="connsiteX0" fmla="*/ 565749 w 763907"/>
              <a:gd name="connsiteY0" fmla="*/ 529546 h 720000"/>
              <a:gd name="connsiteX1" fmla="*/ 585849 w 763907"/>
              <a:gd name="connsiteY1" fmla="*/ 537865 h 720000"/>
              <a:gd name="connsiteX2" fmla="*/ 698960 w 763907"/>
              <a:gd name="connsiteY2" fmla="*/ 650977 h 720000"/>
              <a:gd name="connsiteX3" fmla="*/ 698960 w 763907"/>
              <a:gd name="connsiteY3" fmla="*/ 691178 h 720000"/>
              <a:gd name="connsiteX4" fmla="*/ 678860 w 763907"/>
              <a:gd name="connsiteY4" fmla="*/ 699521 h 720000"/>
              <a:gd name="connsiteX5" fmla="*/ 658760 w 763907"/>
              <a:gd name="connsiteY5" fmla="*/ 691178 h 720000"/>
              <a:gd name="connsiteX6" fmla="*/ 545648 w 763907"/>
              <a:gd name="connsiteY6" fmla="*/ 578066 h 720000"/>
              <a:gd name="connsiteX7" fmla="*/ 545648 w 763907"/>
              <a:gd name="connsiteY7" fmla="*/ 537865 h 720000"/>
              <a:gd name="connsiteX8" fmla="*/ 565749 w 763907"/>
              <a:gd name="connsiteY8" fmla="*/ 529546 h 720000"/>
              <a:gd name="connsiteX9" fmla="*/ 565749 w 763907"/>
              <a:gd name="connsiteY9" fmla="*/ 359807 h 720000"/>
              <a:gd name="connsiteX10" fmla="*/ 735464 w 763907"/>
              <a:gd name="connsiteY10" fmla="*/ 359807 h 720000"/>
              <a:gd name="connsiteX11" fmla="*/ 763907 w 763907"/>
              <a:gd name="connsiteY11" fmla="*/ 388251 h 720000"/>
              <a:gd name="connsiteX12" fmla="*/ 735464 w 763907"/>
              <a:gd name="connsiteY12" fmla="*/ 416695 h 720000"/>
              <a:gd name="connsiteX13" fmla="*/ 565749 w 763907"/>
              <a:gd name="connsiteY13" fmla="*/ 416695 h 720000"/>
              <a:gd name="connsiteX14" fmla="*/ 537305 w 763907"/>
              <a:gd name="connsiteY14" fmla="*/ 388251 h 720000"/>
              <a:gd name="connsiteX15" fmla="*/ 565749 w 763907"/>
              <a:gd name="connsiteY15" fmla="*/ 359807 h 720000"/>
              <a:gd name="connsiteX16" fmla="*/ 678860 w 763907"/>
              <a:gd name="connsiteY16" fmla="*/ 77005 h 720000"/>
              <a:gd name="connsiteX17" fmla="*/ 698960 w 763907"/>
              <a:gd name="connsiteY17" fmla="*/ 85325 h 720000"/>
              <a:gd name="connsiteX18" fmla="*/ 698960 w 763907"/>
              <a:gd name="connsiteY18" fmla="*/ 125525 h 720000"/>
              <a:gd name="connsiteX19" fmla="*/ 585849 w 763907"/>
              <a:gd name="connsiteY19" fmla="*/ 238636 h 720000"/>
              <a:gd name="connsiteX20" fmla="*/ 565749 w 763907"/>
              <a:gd name="connsiteY20" fmla="*/ 246980 h 720000"/>
              <a:gd name="connsiteX21" fmla="*/ 545648 w 763907"/>
              <a:gd name="connsiteY21" fmla="*/ 238636 h 720000"/>
              <a:gd name="connsiteX22" fmla="*/ 545648 w 763907"/>
              <a:gd name="connsiteY22" fmla="*/ 198436 h 720000"/>
              <a:gd name="connsiteX23" fmla="*/ 658760 w 763907"/>
              <a:gd name="connsiteY23" fmla="*/ 85325 h 720000"/>
              <a:gd name="connsiteX24" fmla="*/ 678860 w 763907"/>
              <a:gd name="connsiteY24" fmla="*/ 77005 h 720000"/>
              <a:gd name="connsiteX25" fmla="*/ 362802 w 763907"/>
              <a:gd name="connsiteY25" fmla="*/ 5 h 720000"/>
              <a:gd name="connsiteX26" fmla="*/ 422012 w 763907"/>
              <a:gd name="connsiteY26" fmla="*/ 16490 h 720000"/>
              <a:gd name="connsiteX27" fmla="*/ 481080 w 763907"/>
              <a:gd name="connsiteY27" fmla="*/ 119457 h 720000"/>
              <a:gd name="connsiteX28" fmla="*/ 481080 w 763907"/>
              <a:gd name="connsiteY28" fmla="*/ 600631 h 720000"/>
              <a:gd name="connsiteX29" fmla="*/ 422012 w 763907"/>
              <a:gd name="connsiteY29" fmla="*/ 703598 h 720000"/>
              <a:gd name="connsiteX30" fmla="*/ 361806 w 763907"/>
              <a:gd name="connsiteY30" fmla="*/ 720000 h 720000"/>
              <a:gd name="connsiteX31" fmla="*/ 303306 w 763907"/>
              <a:gd name="connsiteY31" fmla="*/ 704546 h 720000"/>
              <a:gd name="connsiteX32" fmla="*/ 60870 w 763907"/>
              <a:gd name="connsiteY32" fmla="*/ 568300 h 720000"/>
              <a:gd name="connsiteX33" fmla="*/ 0 w 763907"/>
              <a:gd name="connsiteY33" fmla="*/ 464291 h 720000"/>
              <a:gd name="connsiteX34" fmla="*/ 0 w 763907"/>
              <a:gd name="connsiteY34" fmla="*/ 255702 h 720000"/>
              <a:gd name="connsiteX35" fmla="*/ 60870 w 763907"/>
              <a:gd name="connsiteY35" fmla="*/ 151693 h 720000"/>
              <a:gd name="connsiteX36" fmla="*/ 303306 w 763907"/>
              <a:gd name="connsiteY36" fmla="*/ 15447 h 720000"/>
              <a:gd name="connsiteX37" fmla="*/ 362802 w 763907"/>
              <a:gd name="connsiteY37" fmla="*/ 5 h 720000"/>
            </a:gdLst>
            <a:ahLst/>
            <a:cxnLst/>
            <a:rect l="l" t="t" r="r" b="b"/>
            <a:pathLst>
              <a:path w="763907" h="720000">
                <a:moveTo>
                  <a:pt x="565749" y="529546"/>
                </a:moveTo>
                <a:cubicBezTo>
                  <a:pt x="573025" y="529546"/>
                  <a:pt x="580302" y="532319"/>
                  <a:pt x="585849" y="537865"/>
                </a:cubicBezTo>
                <a:lnTo>
                  <a:pt x="698960" y="650977"/>
                </a:lnTo>
                <a:cubicBezTo>
                  <a:pt x="710054" y="662070"/>
                  <a:pt x="710054" y="680084"/>
                  <a:pt x="698960" y="691178"/>
                </a:cubicBezTo>
                <a:cubicBezTo>
                  <a:pt x="693461" y="696677"/>
                  <a:pt x="686161" y="699521"/>
                  <a:pt x="678860" y="699521"/>
                </a:cubicBezTo>
                <a:cubicBezTo>
                  <a:pt x="671560" y="699521"/>
                  <a:pt x="664259" y="696771"/>
                  <a:pt x="658760" y="691178"/>
                </a:cubicBezTo>
                <a:lnTo>
                  <a:pt x="545648" y="578066"/>
                </a:lnTo>
                <a:cubicBezTo>
                  <a:pt x="534555" y="566973"/>
                  <a:pt x="534555" y="548959"/>
                  <a:pt x="545648" y="537865"/>
                </a:cubicBezTo>
                <a:cubicBezTo>
                  <a:pt x="551195" y="532319"/>
                  <a:pt x="558471" y="529546"/>
                  <a:pt x="565749" y="529546"/>
                </a:cubicBezTo>
                <a:close/>
                <a:moveTo>
                  <a:pt x="565749" y="359807"/>
                </a:moveTo>
                <a:lnTo>
                  <a:pt x="735464" y="359807"/>
                </a:lnTo>
                <a:cubicBezTo>
                  <a:pt x="751202" y="359807"/>
                  <a:pt x="763907" y="372512"/>
                  <a:pt x="763907" y="388251"/>
                </a:cubicBezTo>
                <a:cubicBezTo>
                  <a:pt x="763907" y="403990"/>
                  <a:pt x="751107" y="416695"/>
                  <a:pt x="735464" y="416695"/>
                </a:cubicBezTo>
                <a:lnTo>
                  <a:pt x="565749" y="416695"/>
                </a:lnTo>
                <a:cubicBezTo>
                  <a:pt x="550010" y="416695"/>
                  <a:pt x="537305" y="403990"/>
                  <a:pt x="537305" y="388251"/>
                </a:cubicBezTo>
                <a:cubicBezTo>
                  <a:pt x="537305" y="372512"/>
                  <a:pt x="550010" y="359807"/>
                  <a:pt x="565749" y="359807"/>
                </a:cubicBezTo>
                <a:close/>
                <a:moveTo>
                  <a:pt x="678860" y="77005"/>
                </a:moveTo>
                <a:cubicBezTo>
                  <a:pt x="686137" y="77005"/>
                  <a:pt x="693414" y="79778"/>
                  <a:pt x="698960" y="85325"/>
                </a:cubicBezTo>
                <a:cubicBezTo>
                  <a:pt x="710054" y="96418"/>
                  <a:pt x="710054" y="114432"/>
                  <a:pt x="698960" y="125525"/>
                </a:cubicBezTo>
                <a:lnTo>
                  <a:pt x="585849" y="238636"/>
                </a:lnTo>
                <a:cubicBezTo>
                  <a:pt x="580350" y="244231"/>
                  <a:pt x="573049" y="246980"/>
                  <a:pt x="565749" y="246980"/>
                </a:cubicBezTo>
                <a:cubicBezTo>
                  <a:pt x="558448" y="246980"/>
                  <a:pt x="551147" y="244231"/>
                  <a:pt x="545648" y="238636"/>
                </a:cubicBezTo>
                <a:cubicBezTo>
                  <a:pt x="534555" y="227543"/>
                  <a:pt x="534555" y="209529"/>
                  <a:pt x="545648" y="198436"/>
                </a:cubicBezTo>
                <a:lnTo>
                  <a:pt x="658760" y="85325"/>
                </a:lnTo>
                <a:cubicBezTo>
                  <a:pt x="664306" y="79778"/>
                  <a:pt x="671583" y="77005"/>
                  <a:pt x="678860" y="77005"/>
                </a:cubicBezTo>
                <a:close/>
                <a:moveTo>
                  <a:pt x="362802" y="5"/>
                </a:moveTo>
                <a:cubicBezTo>
                  <a:pt x="383186" y="183"/>
                  <a:pt x="403524" y="5682"/>
                  <a:pt x="422012" y="16490"/>
                </a:cubicBezTo>
                <a:cubicBezTo>
                  <a:pt x="458989" y="38108"/>
                  <a:pt x="481080" y="76601"/>
                  <a:pt x="481080" y="119457"/>
                </a:cubicBezTo>
                <a:lnTo>
                  <a:pt x="481080" y="600631"/>
                </a:lnTo>
                <a:cubicBezTo>
                  <a:pt x="481080" y="643486"/>
                  <a:pt x="458989" y="681980"/>
                  <a:pt x="422012" y="703598"/>
                </a:cubicBezTo>
                <a:cubicBezTo>
                  <a:pt x="403240" y="714501"/>
                  <a:pt x="382475" y="720000"/>
                  <a:pt x="361806" y="720000"/>
                </a:cubicBezTo>
                <a:cubicBezTo>
                  <a:pt x="341706" y="720000"/>
                  <a:pt x="321700" y="714881"/>
                  <a:pt x="303306" y="704546"/>
                </a:cubicBezTo>
                <a:lnTo>
                  <a:pt x="60870" y="568300"/>
                </a:lnTo>
                <a:cubicBezTo>
                  <a:pt x="23324" y="547157"/>
                  <a:pt x="0" y="507336"/>
                  <a:pt x="0" y="464291"/>
                </a:cubicBezTo>
                <a:lnTo>
                  <a:pt x="0" y="255702"/>
                </a:lnTo>
                <a:cubicBezTo>
                  <a:pt x="0" y="212657"/>
                  <a:pt x="23324" y="172742"/>
                  <a:pt x="60870" y="151693"/>
                </a:cubicBezTo>
                <a:lnTo>
                  <a:pt x="303306" y="15447"/>
                </a:lnTo>
                <a:cubicBezTo>
                  <a:pt x="321984" y="4970"/>
                  <a:pt x="342417" y="-173"/>
                  <a:pt x="362802" y="5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>
            <a:off x="1063082" y="461322"/>
            <a:ext cx="10455817" cy="43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32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Q2 </a:t>
            </a:r>
            <a:r>
              <a:rPr kumimoji="1" lang="zh-CN" altLang="en-US" sz="32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该歌曲的名字是什么？</a:t>
            </a:r>
            <a:endParaRPr kumimoji="1" lang="zh-CN" altLang="en-US" sz="32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  <p:sp>
        <p:nvSpPr>
          <p:cNvPr id="22" name="标题 1">
            <a:hlinkClick r:id="rId1" action="ppaction://hlinkfile"/>
          </p:cNvPr>
          <p:cNvSpPr txBox="1"/>
          <p:nvPr/>
        </p:nvSpPr>
        <p:spPr>
          <a:xfrm>
            <a:off x="431800" y="457200"/>
            <a:ext cx="444500" cy="431800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1090295" y="1586865"/>
            <a:ext cx="7613650" cy="3637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4800"/>
              <a:t>A. </a:t>
            </a:r>
            <a:r>
              <a:rPr lang="zh-CN" altLang="en-US" sz="4800"/>
              <a:t>甜蜜蜜</a:t>
            </a:r>
            <a:endParaRPr lang="zh-CN" altLang="en-US" sz="4800"/>
          </a:p>
          <a:p>
            <a:r>
              <a:rPr lang="en-US" altLang="zh-CN" sz="4800"/>
              <a:t>B. </a:t>
            </a:r>
            <a:r>
              <a:rPr lang="zh-CN" altLang="en-US" sz="4800"/>
              <a:t>纤夫的爱</a:t>
            </a:r>
            <a:endParaRPr lang="zh-CN" altLang="en-US" sz="4800"/>
          </a:p>
          <a:p>
            <a:r>
              <a:rPr lang="en-US" altLang="zh-CN" sz="4800"/>
              <a:t>C. </a:t>
            </a:r>
            <a:r>
              <a:rPr lang="zh-CN" altLang="en-US" sz="4800"/>
              <a:t>大河向东流</a:t>
            </a:r>
            <a:endParaRPr lang="zh-CN" altLang="en-US" sz="4800"/>
          </a:p>
          <a:p>
            <a:r>
              <a:rPr lang="en-US" altLang="zh-CN" sz="4800"/>
              <a:t>D. </a:t>
            </a:r>
            <a:r>
              <a:rPr lang="zh-CN" altLang="en-US" sz="4800"/>
              <a:t>好运来</a:t>
            </a:r>
            <a:endParaRPr lang="zh-CN" altLang="en-US" sz="4800"/>
          </a:p>
        </p:txBody>
      </p:sp>
      <p:sp>
        <p:nvSpPr>
          <p:cNvPr id="3" name="笑脸 2"/>
          <p:cNvSpPr/>
          <p:nvPr/>
        </p:nvSpPr>
        <p:spPr>
          <a:xfrm>
            <a:off x="1055370" y="2493010"/>
            <a:ext cx="720090" cy="575945"/>
          </a:xfrm>
          <a:prstGeom prst="smileyFac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981868" y="2020800"/>
            <a:ext cx="219436" cy="192113"/>
          </a:xfrm>
          <a:custGeom>
            <a:avLst/>
            <a:gdLst>
              <a:gd name="connsiteX0" fmla="*/ 411293 w 822401"/>
              <a:gd name="connsiteY0" fmla="*/ 234366 h 720000"/>
              <a:gd name="connsiteX1" fmla="*/ 536928 w 822401"/>
              <a:gd name="connsiteY1" fmla="*/ 360000 h 720000"/>
              <a:gd name="connsiteX2" fmla="*/ 411293 w 822401"/>
              <a:gd name="connsiteY2" fmla="*/ 485635 h 720000"/>
              <a:gd name="connsiteX3" fmla="*/ 285659 w 822401"/>
              <a:gd name="connsiteY3" fmla="*/ 360000 h 720000"/>
              <a:gd name="connsiteX4" fmla="*/ 411293 w 822401"/>
              <a:gd name="connsiteY4" fmla="*/ 234366 h 720000"/>
              <a:gd name="connsiteX5" fmla="*/ 411293 w 822401"/>
              <a:gd name="connsiteY5" fmla="*/ 178938 h 720000"/>
              <a:gd name="connsiteX6" fmla="*/ 230231 w 822401"/>
              <a:gd name="connsiteY6" fmla="*/ 360000 h 720000"/>
              <a:gd name="connsiteX7" fmla="*/ 411293 w 822401"/>
              <a:gd name="connsiteY7" fmla="*/ 541063 h 720000"/>
              <a:gd name="connsiteX8" fmla="*/ 592355 w 822401"/>
              <a:gd name="connsiteY8" fmla="*/ 360000 h 720000"/>
              <a:gd name="connsiteX9" fmla="*/ 411293 w 822401"/>
              <a:gd name="connsiteY9" fmla="*/ 178938 h 720000"/>
              <a:gd name="connsiteX10" fmla="*/ 219884 w 822401"/>
              <a:gd name="connsiteY10" fmla="*/ 0 h 720000"/>
              <a:gd name="connsiteX11" fmla="*/ 602517 w 822401"/>
              <a:gd name="connsiteY11" fmla="*/ 0 h 720000"/>
              <a:gd name="connsiteX12" fmla="*/ 627275 w 822401"/>
              <a:gd name="connsiteY12" fmla="*/ 14319 h 720000"/>
              <a:gd name="connsiteX13" fmla="*/ 818591 w 822401"/>
              <a:gd name="connsiteY13" fmla="*/ 345682 h 720000"/>
              <a:gd name="connsiteX14" fmla="*/ 818591 w 822401"/>
              <a:gd name="connsiteY14" fmla="*/ 374319 h 720000"/>
              <a:gd name="connsiteX15" fmla="*/ 627367 w 822401"/>
              <a:gd name="connsiteY15" fmla="*/ 705682 h 720000"/>
              <a:gd name="connsiteX16" fmla="*/ 602609 w 822401"/>
              <a:gd name="connsiteY16" fmla="*/ 720000 h 720000"/>
              <a:gd name="connsiteX17" fmla="*/ 219977 w 822401"/>
              <a:gd name="connsiteY17" fmla="*/ 720000 h 720000"/>
              <a:gd name="connsiteX18" fmla="*/ 195219 w 822401"/>
              <a:gd name="connsiteY18" fmla="*/ 705682 h 720000"/>
              <a:gd name="connsiteX19" fmla="*/ 3811 w 822401"/>
              <a:gd name="connsiteY19" fmla="*/ 374319 h 720000"/>
              <a:gd name="connsiteX20" fmla="*/ 3811 w 822401"/>
              <a:gd name="connsiteY20" fmla="*/ 345682 h 720000"/>
              <a:gd name="connsiteX21" fmla="*/ 195127 w 822401"/>
              <a:gd name="connsiteY21" fmla="*/ 14319 h 720000"/>
              <a:gd name="connsiteX22" fmla="*/ 219884 w 822401"/>
              <a:gd name="connsiteY22" fmla="*/ 0 h 720000"/>
            </a:gdLst>
            <a:ahLst/>
            <a:cxnLst/>
            <a:rect l="l" t="t" r="r" b="b"/>
            <a:pathLst>
              <a:path w="822401" h="720000">
                <a:moveTo>
                  <a:pt x="411293" y="234366"/>
                </a:moveTo>
                <a:cubicBezTo>
                  <a:pt x="480577" y="234366"/>
                  <a:pt x="536928" y="290716"/>
                  <a:pt x="536928" y="360000"/>
                </a:cubicBezTo>
                <a:cubicBezTo>
                  <a:pt x="536928" y="429284"/>
                  <a:pt x="480577" y="485635"/>
                  <a:pt x="411293" y="485635"/>
                </a:cubicBezTo>
                <a:cubicBezTo>
                  <a:pt x="342009" y="485635"/>
                  <a:pt x="285659" y="429284"/>
                  <a:pt x="285659" y="360000"/>
                </a:cubicBezTo>
                <a:cubicBezTo>
                  <a:pt x="285659" y="290716"/>
                  <a:pt x="342009" y="234366"/>
                  <a:pt x="411293" y="234366"/>
                </a:cubicBezTo>
                <a:close/>
                <a:moveTo>
                  <a:pt x="411293" y="178938"/>
                </a:moveTo>
                <a:cubicBezTo>
                  <a:pt x="311432" y="178938"/>
                  <a:pt x="230231" y="260139"/>
                  <a:pt x="230231" y="360000"/>
                </a:cubicBezTo>
                <a:cubicBezTo>
                  <a:pt x="230231" y="459862"/>
                  <a:pt x="311432" y="541063"/>
                  <a:pt x="411293" y="541063"/>
                </a:cubicBezTo>
                <a:cubicBezTo>
                  <a:pt x="511154" y="541063"/>
                  <a:pt x="592355" y="459862"/>
                  <a:pt x="592355" y="360000"/>
                </a:cubicBezTo>
                <a:cubicBezTo>
                  <a:pt x="592355" y="260139"/>
                  <a:pt x="511154" y="178938"/>
                  <a:pt x="411293" y="178938"/>
                </a:cubicBezTo>
                <a:close/>
                <a:moveTo>
                  <a:pt x="219884" y="0"/>
                </a:moveTo>
                <a:lnTo>
                  <a:pt x="602517" y="0"/>
                </a:lnTo>
                <a:cubicBezTo>
                  <a:pt x="612679" y="0"/>
                  <a:pt x="622194" y="5451"/>
                  <a:pt x="627275" y="14319"/>
                </a:cubicBezTo>
                <a:lnTo>
                  <a:pt x="818591" y="345682"/>
                </a:lnTo>
                <a:cubicBezTo>
                  <a:pt x="823672" y="354550"/>
                  <a:pt x="823672" y="365451"/>
                  <a:pt x="818591" y="374319"/>
                </a:cubicBezTo>
                <a:lnTo>
                  <a:pt x="627367" y="705682"/>
                </a:lnTo>
                <a:cubicBezTo>
                  <a:pt x="622286" y="714550"/>
                  <a:pt x="612771" y="720000"/>
                  <a:pt x="602609" y="720000"/>
                </a:cubicBezTo>
                <a:lnTo>
                  <a:pt x="219977" y="720000"/>
                </a:lnTo>
                <a:cubicBezTo>
                  <a:pt x="209815" y="720000"/>
                  <a:pt x="200300" y="714550"/>
                  <a:pt x="195219" y="705682"/>
                </a:cubicBezTo>
                <a:lnTo>
                  <a:pt x="3811" y="374319"/>
                </a:lnTo>
                <a:cubicBezTo>
                  <a:pt x="-1270" y="365543"/>
                  <a:pt x="-1270" y="354550"/>
                  <a:pt x="3811" y="345682"/>
                </a:cubicBezTo>
                <a:lnTo>
                  <a:pt x="195127" y="14319"/>
                </a:lnTo>
                <a:cubicBezTo>
                  <a:pt x="200208" y="5451"/>
                  <a:pt x="209723" y="0"/>
                  <a:pt x="219884" y="0"/>
                </a:cubicBezTo>
                <a:close/>
              </a:path>
            </a:pathLst>
          </a:custGeom>
          <a:solidFill>
            <a:schemeClr val="bg1"/>
          </a:solidFill>
          <a:ln w="1553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6636820" y="2006666"/>
            <a:ext cx="192085" cy="192113"/>
          </a:xfrm>
          <a:custGeom>
            <a:avLst/>
            <a:gdLst>
              <a:gd name="connsiteX0" fmla="*/ 579031 w 719895"/>
              <a:gd name="connsiteY0" fmla="*/ 554022 h 720000"/>
              <a:gd name="connsiteX1" fmla="*/ 596778 w 719895"/>
              <a:gd name="connsiteY1" fmla="*/ 561368 h 720000"/>
              <a:gd name="connsiteX2" fmla="*/ 712550 w 719895"/>
              <a:gd name="connsiteY2" fmla="*/ 677140 h 720000"/>
              <a:gd name="connsiteX3" fmla="*/ 712550 w 719895"/>
              <a:gd name="connsiteY3" fmla="*/ 712634 h 720000"/>
              <a:gd name="connsiteX4" fmla="*/ 694887 w 719895"/>
              <a:gd name="connsiteY4" fmla="*/ 720000 h 720000"/>
              <a:gd name="connsiteX5" fmla="*/ 677140 w 719895"/>
              <a:gd name="connsiteY5" fmla="*/ 712634 h 720000"/>
              <a:gd name="connsiteX6" fmla="*/ 561284 w 719895"/>
              <a:gd name="connsiteY6" fmla="*/ 596861 h 720000"/>
              <a:gd name="connsiteX7" fmla="*/ 561284 w 719895"/>
              <a:gd name="connsiteY7" fmla="*/ 561368 h 720000"/>
              <a:gd name="connsiteX8" fmla="*/ 579031 w 719895"/>
              <a:gd name="connsiteY8" fmla="*/ 554022 h 720000"/>
              <a:gd name="connsiteX9" fmla="*/ 301109 w 719895"/>
              <a:gd name="connsiteY9" fmla="*/ 0 h 720000"/>
              <a:gd name="connsiteX10" fmla="*/ 602219 w 719895"/>
              <a:gd name="connsiteY10" fmla="*/ 301109 h 720000"/>
              <a:gd name="connsiteX11" fmla="*/ 301109 w 719895"/>
              <a:gd name="connsiteY11" fmla="*/ 602219 h 720000"/>
              <a:gd name="connsiteX12" fmla="*/ 0 w 719895"/>
              <a:gd name="connsiteY12" fmla="*/ 301109 h 720000"/>
              <a:gd name="connsiteX13" fmla="*/ 301109 w 719895"/>
              <a:gd name="connsiteY13" fmla="*/ 0 h 720000"/>
            </a:gdLst>
            <a:ahLst/>
            <a:cxnLst/>
            <a:rect l="l" t="t" r="r" b="b"/>
            <a:pathLst>
              <a:path w="719895" h="720000">
                <a:moveTo>
                  <a:pt x="579031" y="554022"/>
                </a:moveTo>
                <a:cubicBezTo>
                  <a:pt x="585456" y="554022"/>
                  <a:pt x="591880" y="556471"/>
                  <a:pt x="596778" y="561368"/>
                </a:cubicBezTo>
                <a:lnTo>
                  <a:pt x="712550" y="677140"/>
                </a:lnTo>
                <a:cubicBezTo>
                  <a:pt x="722344" y="686935"/>
                  <a:pt x="722344" y="702840"/>
                  <a:pt x="712550" y="712634"/>
                </a:cubicBezTo>
                <a:cubicBezTo>
                  <a:pt x="707778" y="717573"/>
                  <a:pt x="701333" y="720000"/>
                  <a:pt x="694887" y="720000"/>
                </a:cubicBezTo>
                <a:cubicBezTo>
                  <a:pt x="688441" y="720000"/>
                  <a:pt x="681995" y="717573"/>
                  <a:pt x="677140" y="712634"/>
                </a:cubicBezTo>
                <a:lnTo>
                  <a:pt x="561284" y="596861"/>
                </a:lnTo>
                <a:cubicBezTo>
                  <a:pt x="551490" y="587067"/>
                  <a:pt x="551490" y="571162"/>
                  <a:pt x="561284" y="561368"/>
                </a:cubicBezTo>
                <a:cubicBezTo>
                  <a:pt x="566181" y="556471"/>
                  <a:pt x="572606" y="554022"/>
                  <a:pt x="579031" y="554022"/>
                </a:cubicBezTo>
                <a:close/>
                <a:moveTo>
                  <a:pt x="301109" y="0"/>
                </a:moveTo>
                <a:cubicBezTo>
                  <a:pt x="467443" y="0"/>
                  <a:pt x="602219" y="134859"/>
                  <a:pt x="602219" y="301109"/>
                </a:cubicBezTo>
                <a:cubicBezTo>
                  <a:pt x="602219" y="467443"/>
                  <a:pt x="467443" y="602219"/>
                  <a:pt x="301109" y="602219"/>
                </a:cubicBezTo>
                <a:cubicBezTo>
                  <a:pt x="134775" y="602219"/>
                  <a:pt x="0" y="467443"/>
                  <a:pt x="0" y="301109"/>
                </a:cubicBezTo>
                <a:cubicBezTo>
                  <a:pt x="0" y="134775"/>
                  <a:pt x="134775" y="0"/>
                  <a:pt x="301109" y="0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1027290" y="4339500"/>
            <a:ext cx="203828" cy="192113"/>
          </a:xfrm>
          <a:custGeom>
            <a:avLst/>
            <a:gdLst>
              <a:gd name="connsiteX0" fmla="*/ 565749 w 763907"/>
              <a:gd name="connsiteY0" fmla="*/ 529546 h 720000"/>
              <a:gd name="connsiteX1" fmla="*/ 585849 w 763907"/>
              <a:gd name="connsiteY1" fmla="*/ 537865 h 720000"/>
              <a:gd name="connsiteX2" fmla="*/ 698960 w 763907"/>
              <a:gd name="connsiteY2" fmla="*/ 650977 h 720000"/>
              <a:gd name="connsiteX3" fmla="*/ 698960 w 763907"/>
              <a:gd name="connsiteY3" fmla="*/ 691178 h 720000"/>
              <a:gd name="connsiteX4" fmla="*/ 678860 w 763907"/>
              <a:gd name="connsiteY4" fmla="*/ 699521 h 720000"/>
              <a:gd name="connsiteX5" fmla="*/ 658760 w 763907"/>
              <a:gd name="connsiteY5" fmla="*/ 691178 h 720000"/>
              <a:gd name="connsiteX6" fmla="*/ 545648 w 763907"/>
              <a:gd name="connsiteY6" fmla="*/ 578066 h 720000"/>
              <a:gd name="connsiteX7" fmla="*/ 545648 w 763907"/>
              <a:gd name="connsiteY7" fmla="*/ 537865 h 720000"/>
              <a:gd name="connsiteX8" fmla="*/ 565749 w 763907"/>
              <a:gd name="connsiteY8" fmla="*/ 529546 h 720000"/>
              <a:gd name="connsiteX9" fmla="*/ 565749 w 763907"/>
              <a:gd name="connsiteY9" fmla="*/ 359807 h 720000"/>
              <a:gd name="connsiteX10" fmla="*/ 735464 w 763907"/>
              <a:gd name="connsiteY10" fmla="*/ 359807 h 720000"/>
              <a:gd name="connsiteX11" fmla="*/ 763907 w 763907"/>
              <a:gd name="connsiteY11" fmla="*/ 388251 h 720000"/>
              <a:gd name="connsiteX12" fmla="*/ 735464 w 763907"/>
              <a:gd name="connsiteY12" fmla="*/ 416695 h 720000"/>
              <a:gd name="connsiteX13" fmla="*/ 565749 w 763907"/>
              <a:gd name="connsiteY13" fmla="*/ 416695 h 720000"/>
              <a:gd name="connsiteX14" fmla="*/ 537305 w 763907"/>
              <a:gd name="connsiteY14" fmla="*/ 388251 h 720000"/>
              <a:gd name="connsiteX15" fmla="*/ 565749 w 763907"/>
              <a:gd name="connsiteY15" fmla="*/ 359807 h 720000"/>
              <a:gd name="connsiteX16" fmla="*/ 678860 w 763907"/>
              <a:gd name="connsiteY16" fmla="*/ 77005 h 720000"/>
              <a:gd name="connsiteX17" fmla="*/ 698960 w 763907"/>
              <a:gd name="connsiteY17" fmla="*/ 85325 h 720000"/>
              <a:gd name="connsiteX18" fmla="*/ 698960 w 763907"/>
              <a:gd name="connsiteY18" fmla="*/ 125525 h 720000"/>
              <a:gd name="connsiteX19" fmla="*/ 585849 w 763907"/>
              <a:gd name="connsiteY19" fmla="*/ 238636 h 720000"/>
              <a:gd name="connsiteX20" fmla="*/ 565749 w 763907"/>
              <a:gd name="connsiteY20" fmla="*/ 246980 h 720000"/>
              <a:gd name="connsiteX21" fmla="*/ 545648 w 763907"/>
              <a:gd name="connsiteY21" fmla="*/ 238636 h 720000"/>
              <a:gd name="connsiteX22" fmla="*/ 545648 w 763907"/>
              <a:gd name="connsiteY22" fmla="*/ 198436 h 720000"/>
              <a:gd name="connsiteX23" fmla="*/ 658760 w 763907"/>
              <a:gd name="connsiteY23" fmla="*/ 85325 h 720000"/>
              <a:gd name="connsiteX24" fmla="*/ 678860 w 763907"/>
              <a:gd name="connsiteY24" fmla="*/ 77005 h 720000"/>
              <a:gd name="connsiteX25" fmla="*/ 362802 w 763907"/>
              <a:gd name="connsiteY25" fmla="*/ 5 h 720000"/>
              <a:gd name="connsiteX26" fmla="*/ 422012 w 763907"/>
              <a:gd name="connsiteY26" fmla="*/ 16490 h 720000"/>
              <a:gd name="connsiteX27" fmla="*/ 481080 w 763907"/>
              <a:gd name="connsiteY27" fmla="*/ 119457 h 720000"/>
              <a:gd name="connsiteX28" fmla="*/ 481080 w 763907"/>
              <a:gd name="connsiteY28" fmla="*/ 600631 h 720000"/>
              <a:gd name="connsiteX29" fmla="*/ 422012 w 763907"/>
              <a:gd name="connsiteY29" fmla="*/ 703598 h 720000"/>
              <a:gd name="connsiteX30" fmla="*/ 361806 w 763907"/>
              <a:gd name="connsiteY30" fmla="*/ 720000 h 720000"/>
              <a:gd name="connsiteX31" fmla="*/ 303306 w 763907"/>
              <a:gd name="connsiteY31" fmla="*/ 704546 h 720000"/>
              <a:gd name="connsiteX32" fmla="*/ 60870 w 763907"/>
              <a:gd name="connsiteY32" fmla="*/ 568300 h 720000"/>
              <a:gd name="connsiteX33" fmla="*/ 0 w 763907"/>
              <a:gd name="connsiteY33" fmla="*/ 464291 h 720000"/>
              <a:gd name="connsiteX34" fmla="*/ 0 w 763907"/>
              <a:gd name="connsiteY34" fmla="*/ 255702 h 720000"/>
              <a:gd name="connsiteX35" fmla="*/ 60870 w 763907"/>
              <a:gd name="connsiteY35" fmla="*/ 151693 h 720000"/>
              <a:gd name="connsiteX36" fmla="*/ 303306 w 763907"/>
              <a:gd name="connsiteY36" fmla="*/ 15447 h 720000"/>
              <a:gd name="connsiteX37" fmla="*/ 362802 w 763907"/>
              <a:gd name="connsiteY37" fmla="*/ 5 h 720000"/>
            </a:gdLst>
            <a:ahLst/>
            <a:cxnLst/>
            <a:rect l="l" t="t" r="r" b="b"/>
            <a:pathLst>
              <a:path w="763907" h="720000">
                <a:moveTo>
                  <a:pt x="565749" y="529546"/>
                </a:moveTo>
                <a:cubicBezTo>
                  <a:pt x="573025" y="529546"/>
                  <a:pt x="580302" y="532319"/>
                  <a:pt x="585849" y="537865"/>
                </a:cubicBezTo>
                <a:lnTo>
                  <a:pt x="698960" y="650977"/>
                </a:lnTo>
                <a:cubicBezTo>
                  <a:pt x="710054" y="662070"/>
                  <a:pt x="710054" y="680084"/>
                  <a:pt x="698960" y="691178"/>
                </a:cubicBezTo>
                <a:cubicBezTo>
                  <a:pt x="693461" y="696677"/>
                  <a:pt x="686161" y="699521"/>
                  <a:pt x="678860" y="699521"/>
                </a:cubicBezTo>
                <a:cubicBezTo>
                  <a:pt x="671560" y="699521"/>
                  <a:pt x="664259" y="696771"/>
                  <a:pt x="658760" y="691178"/>
                </a:cubicBezTo>
                <a:lnTo>
                  <a:pt x="545648" y="578066"/>
                </a:lnTo>
                <a:cubicBezTo>
                  <a:pt x="534555" y="566973"/>
                  <a:pt x="534555" y="548959"/>
                  <a:pt x="545648" y="537865"/>
                </a:cubicBezTo>
                <a:cubicBezTo>
                  <a:pt x="551195" y="532319"/>
                  <a:pt x="558471" y="529546"/>
                  <a:pt x="565749" y="529546"/>
                </a:cubicBezTo>
                <a:close/>
                <a:moveTo>
                  <a:pt x="565749" y="359807"/>
                </a:moveTo>
                <a:lnTo>
                  <a:pt x="735464" y="359807"/>
                </a:lnTo>
                <a:cubicBezTo>
                  <a:pt x="751202" y="359807"/>
                  <a:pt x="763907" y="372512"/>
                  <a:pt x="763907" y="388251"/>
                </a:cubicBezTo>
                <a:cubicBezTo>
                  <a:pt x="763907" y="403990"/>
                  <a:pt x="751107" y="416695"/>
                  <a:pt x="735464" y="416695"/>
                </a:cubicBezTo>
                <a:lnTo>
                  <a:pt x="565749" y="416695"/>
                </a:lnTo>
                <a:cubicBezTo>
                  <a:pt x="550010" y="416695"/>
                  <a:pt x="537305" y="403990"/>
                  <a:pt x="537305" y="388251"/>
                </a:cubicBezTo>
                <a:cubicBezTo>
                  <a:pt x="537305" y="372512"/>
                  <a:pt x="550010" y="359807"/>
                  <a:pt x="565749" y="359807"/>
                </a:cubicBezTo>
                <a:close/>
                <a:moveTo>
                  <a:pt x="678860" y="77005"/>
                </a:moveTo>
                <a:cubicBezTo>
                  <a:pt x="686137" y="77005"/>
                  <a:pt x="693414" y="79778"/>
                  <a:pt x="698960" y="85325"/>
                </a:cubicBezTo>
                <a:cubicBezTo>
                  <a:pt x="710054" y="96418"/>
                  <a:pt x="710054" y="114432"/>
                  <a:pt x="698960" y="125525"/>
                </a:cubicBezTo>
                <a:lnTo>
                  <a:pt x="585849" y="238636"/>
                </a:lnTo>
                <a:cubicBezTo>
                  <a:pt x="580350" y="244231"/>
                  <a:pt x="573049" y="246980"/>
                  <a:pt x="565749" y="246980"/>
                </a:cubicBezTo>
                <a:cubicBezTo>
                  <a:pt x="558448" y="246980"/>
                  <a:pt x="551147" y="244231"/>
                  <a:pt x="545648" y="238636"/>
                </a:cubicBezTo>
                <a:cubicBezTo>
                  <a:pt x="534555" y="227543"/>
                  <a:pt x="534555" y="209529"/>
                  <a:pt x="545648" y="198436"/>
                </a:cubicBezTo>
                <a:lnTo>
                  <a:pt x="658760" y="85325"/>
                </a:lnTo>
                <a:cubicBezTo>
                  <a:pt x="664306" y="79778"/>
                  <a:pt x="671583" y="77005"/>
                  <a:pt x="678860" y="77005"/>
                </a:cubicBezTo>
                <a:close/>
                <a:moveTo>
                  <a:pt x="362802" y="5"/>
                </a:moveTo>
                <a:cubicBezTo>
                  <a:pt x="383186" y="183"/>
                  <a:pt x="403524" y="5682"/>
                  <a:pt x="422012" y="16490"/>
                </a:cubicBezTo>
                <a:cubicBezTo>
                  <a:pt x="458989" y="38108"/>
                  <a:pt x="481080" y="76601"/>
                  <a:pt x="481080" y="119457"/>
                </a:cubicBezTo>
                <a:lnTo>
                  <a:pt x="481080" y="600631"/>
                </a:lnTo>
                <a:cubicBezTo>
                  <a:pt x="481080" y="643486"/>
                  <a:pt x="458989" y="681980"/>
                  <a:pt x="422012" y="703598"/>
                </a:cubicBezTo>
                <a:cubicBezTo>
                  <a:pt x="403240" y="714501"/>
                  <a:pt x="382475" y="720000"/>
                  <a:pt x="361806" y="720000"/>
                </a:cubicBezTo>
                <a:cubicBezTo>
                  <a:pt x="341706" y="720000"/>
                  <a:pt x="321700" y="714881"/>
                  <a:pt x="303306" y="704546"/>
                </a:cubicBezTo>
                <a:lnTo>
                  <a:pt x="60870" y="568300"/>
                </a:lnTo>
                <a:cubicBezTo>
                  <a:pt x="23324" y="547157"/>
                  <a:pt x="0" y="507336"/>
                  <a:pt x="0" y="464291"/>
                </a:cubicBezTo>
                <a:lnTo>
                  <a:pt x="0" y="255702"/>
                </a:lnTo>
                <a:cubicBezTo>
                  <a:pt x="0" y="212657"/>
                  <a:pt x="23324" y="172742"/>
                  <a:pt x="60870" y="151693"/>
                </a:cubicBezTo>
                <a:lnTo>
                  <a:pt x="303306" y="15447"/>
                </a:lnTo>
                <a:cubicBezTo>
                  <a:pt x="321984" y="4970"/>
                  <a:pt x="342417" y="-173"/>
                  <a:pt x="362802" y="5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>
            <a:off x="1063082" y="461322"/>
            <a:ext cx="10455817" cy="43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32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Q1 </a:t>
            </a:r>
            <a:r>
              <a:rPr kumimoji="1" lang="zh-CN" altLang="en-US" sz="32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该歌曲是哪个乐队的？</a:t>
            </a:r>
            <a:endParaRPr kumimoji="1" lang="zh-CN" altLang="en-US" sz="32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  <p:sp>
        <p:nvSpPr>
          <p:cNvPr id="22" name="标题 1">
            <a:hlinkClick r:id="rId1" action="ppaction://hlinkfile"/>
          </p:cNvPr>
          <p:cNvSpPr txBox="1"/>
          <p:nvPr/>
        </p:nvSpPr>
        <p:spPr>
          <a:xfrm>
            <a:off x="431800" y="457200"/>
            <a:ext cx="444500" cy="431800"/>
          </a:xfrm>
          <a:prstGeom prst="ellipse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1090295" y="1586865"/>
            <a:ext cx="7613650" cy="3637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4800"/>
              <a:t>A. </a:t>
            </a:r>
            <a:r>
              <a:rPr lang="zh-CN" altLang="en-US" sz="4800"/>
              <a:t>告五人</a:t>
            </a:r>
            <a:endParaRPr lang="zh-CN" altLang="en-US" sz="4800"/>
          </a:p>
          <a:p>
            <a:r>
              <a:rPr lang="en-US" altLang="zh-CN" sz="4800"/>
              <a:t>B. </a:t>
            </a:r>
            <a:r>
              <a:rPr lang="zh-CN" altLang="en-US" sz="4800"/>
              <a:t>橘子海</a:t>
            </a:r>
            <a:endParaRPr lang="zh-CN" altLang="en-US" sz="4800"/>
          </a:p>
          <a:p>
            <a:r>
              <a:rPr lang="en-US" altLang="zh-CN" sz="4800"/>
              <a:t>C. </a:t>
            </a:r>
            <a:r>
              <a:rPr lang="zh-CN" altLang="en-US" sz="4800"/>
              <a:t>新裤子</a:t>
            </a:r>
            <a:endParaRPr lang="zh-CN" altLang="en-US" sz="4800"/>
          </a:p>
          <a:p>
            <a:r>
              <a:rPr lang="en-US" altLang="zh-CN" sz="4800"/>
              <a:t>D. </a:t>
            </a:r>
            <a:r>
              <a:rPr lang="zh-CN" altLang="en-US" sz="4800"/>
              <a:t>二手玫瑰</a:t>
            </a:r>
            <a:endParaRPr lang="zh-CN" altLang="en-US" sz="4800"/>
          </a:p>
        </p:txBody>
      </p:sp>
      <p:sp>
        <p:nvSpPr>
          <p:cNvPr id="25" name="笑脸 24"/>
          <p:cNvSpPr/>
          <p:nvPr/>
        </p:nvSpPr>
        <p:spPr>
          <a:xfrm>
            <a:off x="1127125" y="3933190"/>
            <a:ext cx="887095" cy="836295"/>
          </a:xfrm>
          <a:prstGeom prst="smileyFac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ldLvl="0" animBg="1"/>
      <p:bldP spid="2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20000"/>
          </a:blip>
          <a:srcRect t="21439" b="21439"/>
          <a:stretch>
            <a:fillRect/>
          </a:stretch>
        </p:blipFill>
        <p:spPr>
          <a:xfrm>
            <a:off x="-10915" y="-17658"/>
            <a:ext cx="12202915" cy="68641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-50800"/>
            <a:ext cx="12192000" cy="6959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562478" y="540463"/>
            <a:ext cx="11078660" cy="5818924"/>
          </a:xfrm>
          <a:prstGeom prst="rect">
            <a:avLst/>
          </a:prstGeom>
          <a:solidFill>
            <a:srgbClr val="F2F2F2">
              <a:alpha val="100000"/>
            </a:srgbClr>
          </a:solidFill>
          <a:ln w="38100" cap="sq">
            <a:noFill/>
            <a:miter/>
          </a:ln>
          <a:effectLst>
            <a:outerShdw blurRad="571500" sx="102000" sy="102000" algn="ctr" rotWithShape="0">
              <a:srgbClr val="000000">
                <a:alpha val="11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834211" y="812801"/>
            <a:ext cx="10535196" cy="5341256"/>
          </a:xfrm>
          <a:prstGeom prst="rect">
            <a:avLst/>
          </a:prstGeom>
          <a:noFill/>
          <a:ln w="25400" cap="sq">
            <a:solidFill>
              <a:schemeClr val="accent1"/>
            </a:solidFill>
            <a:miter/>
          </a:ln>
          <a:effectLst>
            <a:outerShdw blurRad="330200" sx="102000" sy="102000" algn="ctr" rotWithShape="0">
              <a:srgbClr val="000000">
                <a:alpha val="11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842825" y="987005"/>
            <a:ext cx="2372333" cy="37738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 flipH="1" flipV="1">
            <a:off x="2257317" y="1123206"/>
            <a:ext cx="6165304" cy="6502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656204" y="2002712"/>
            <a:ext cx="8872096" cy="23778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zh-CN" altLang="en-US" sz="6000" b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谢谢大家</a:t>
            </a:r>
            <a:endParaRPr kumimoji="1" lang="zh-CN" altLang="en-US" sz="6000" b="1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11" name="标题 1"/>
          <p:cNvSpPr txBox="1"/>
          <p:nvPr/>
        </p:nvSpPr>
        <p:spPr>
          <a:xfrm flipV="1">
            <a:off x="2650868" y="5195906"/>
            <a:ext cx="6684518" cy="45720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2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7_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924E3E"/>
      </a:accent1>
      <a:accent2>
        <a:srgbClr val="96607D"/>
      </a:accent2>
      <a:accent3>
        <a:srgbClr val="9F9231"/>
      </a:accent3>
      <a:accent4>
        <a:srgbClr val="9F9231"/>
      </a:accent4>
      <a:accent5>
        <a:srgbClr val="9F9231"/>
      </a:accent5>
      <a:accent6>
        <a:srgbClr val="9F9231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834</Words>
  <Application>WPS 演示</Application>
  <PresentationFormat>宽屏</PresentationFormat>
  <Paragraphs>55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7</vt:i4>
      </vt:variant>
    </vt:vector>
  </HeadingPairs>
  <TitlesOfParts>
    <vt:vector size="31" baseType="lpstr">
      <vt:lpstr>Arial</vt:lpstr>
      <vt:lpstr>宋体</vt:lpstr>
      <vt:lpstr>Wingdings</vt:lpstr>
      <vt:lpstr>Wingdings</vt:lpstr>
      <vt:lpstr>Times New Roman</vt:lpstr>
      <vt:lpstr>OPPOSans H</vt:lpstr>
      <vt:lpstr>Source Han Sans</vt:lpstr>
      <vt:lpstr>Source Han Sans CN Bold</vt:lpstr>
      <vt:lpstr>华文中宋</vt:lpstr>
      <vt:lpstr>微软雅黑</vt:lpstr>
      <vt:lpstr>Arial Unicode MS</vt:lpstr>
      <vt:lpstr>Calibri</vt:lpstr>
      <vt:lpstr>等线</vt:lpstr>
      <vt:lpstr>华文琥珀</vt:lpstr>
      <vt:lpstr>仿宋</vt:lpstr>
      <vt:lpstr>华文仿宋</vt:lpstr>
      <vt:lpstr>华文新魏</vt:lpstr>
      <vt:lpstr>2_Office 主题​​</vt:lpstr>
      <vt:lpstr>1_Office 主题​​</vt:lpstr>
      <vt:lpstr>3_Office 主题​​</vt:lpstr>
      <vt:lpstr>4_Office 主题​​</vt:lpstr>
      <vt:lpstr>5_Office 主题​​</vt:lpstr>
      <vt:lpstr>6_Office 主题​​</vt:lpstr>
      <vt:lpstr>7_Office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ASUS</dc:creator>
  <cp:lastModifiedBy>abc</cp:lastModifiedBy>
  <cp:revision>156</cp:revision>
  <dcterms:created xsi:type="dcterms:W3CDTF">2019-06-19T02:08:00Z</dcterms:created>
  <dcterms:modified xsi:type="dcterms:W3CDTF">2024-12-05T08:25:21Z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210CEE7A7E4D431DACDCFBA207A2E07C_11</vt:lpwstr>
  </property>
</Properties>
</file>