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2F4B8-3CC4-AB5D-2CFA-711E10455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8096A0-83F2-2372-5EF7-CAF6276B1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BC4C2C-4A95-7FA8-0AE9-5A1BC3CC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1D51FA-FEE4-4FEF-7727-59C6AC8E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876D1-E4F8-3EAA-E9F5-F80AAFA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75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858D1-67F5-DF36-EAC3-C81B7C27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9D3DA5-754B-BDAF-543D-E808451BE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1CA737-787F-3ED5-A8B4-8DA8A865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C090AC-17FD-EB33-5EC8-E79B1072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FC7F8E-0D02-0798-6016-67385CF2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3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BB48886-2C2A-38E3-9407-6ACA622AC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D94228B-146D-4969-CB8E-F78E0B504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BAB894-DF25-5136-E7D8-009AAC62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D54B42-5E57-596A-B29A-BE376526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E710C4-68A3-1FD1-B0EB-ECFAF797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31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15770-1C96-1D65-E8C6-D4B35D33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2C4489-0DF3-616B-A309-4296836FF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D52764-0F5B-5CD3-0E66-736E0D7E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4578EA-BD81-DF8B-20A7-B08A5E6F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F7EBFF-2CB7-A13C-1134-4D6C430C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76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D4082-D791-8E42-3174-25144306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41BDE8-5C42-8EAC-5677-C5FACA001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6B7781-3C46-4A41-4D4F-BC6209E7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92AD07-850A-2A0E-9141-48846258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34C418-A3BD-F1C6-E7D3-E7C7E725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12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8589E-ADC1-8F90-0149-C76EE0380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819C9E-4D52-2800-EBCB-34AAE3354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9FEBEC-7ADD-07E0-72AF-98CB1DBDC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58E9EE-8720-3A8E-01C2-C47A59AA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7252BE-0600-E2B7-A3A1-8D2775AD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BDB149-5801-88AF-E077-79AD0DFC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08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5F830-6B18-570C-67F1-8C2212CF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5EF054-F217-B59C-22FD-5B386473B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BAA5CF-B98B-890D-061F-A8CBD00C7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3D4B3D-9952-8D7A-EB6F-C8709DC4D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2DDB59F-FD4A-0123-7E82-6DC39F961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C7094EB-C2CB-A51D-F7BB-72CF0C6B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F2298BD-50AD-9244-7C78-791033AD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1C9A33-5ACB-77D6-51C0-3D57FE30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6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A664C-EAED-342C-B320-62031029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3162B0-D4E9-3FC9-6C3B-D05251A7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B09EE4-02C1-EBAE-6861-804A7DEB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CC49BC-EE4A-1BA4-0817-3DBA8C90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36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555805-0B06-5145-DE37-BC759674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5E0571-631A-2526-D8AB-CF6BF367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8AF4B8-29BB-637C-AD7E-4D4B1E57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51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9EF7D-B77B-DEC3-1D51-691384F0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63EF3F-6256-1C3B-C5F5-E8A616309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AD6FCD-FDD7-C4D8-64BF-A3C62D1C3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3C4DFA-2E29-CBF6-C50F-BAF8FE8D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3EBB7D-9B90-D8A7-ACFC-A558574A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88DC49-81FD-901C-BBAF-A3D7F6A5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64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7ED03-0CB2-F46C-C3A3-9C75E8EA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BFFDA7B-FC2A-BAAD-E441-F6964D715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CEC82-2ADD-2B6A-B3D6-B46521D5A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7B2F9D-60B2-CEA9-B374-A9F9162C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33D6B2-D30D-51DD-82E9-D60773CE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EEC04C-751B-93FA-8E5C-598ED643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06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4341FC-DB3C-B991-2B91-714AB6CA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861759-F6F8-E0D5-9B20-0C755E351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508964-BA69-0380-F495-EBFC9BF00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E50A1-6FF2-48CE-8EB5-F26F1A69D23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CBA270-5019-766B-9152-22D406945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3D0E79-2AFE-4C63-09F0-F95D163B2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68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ruhr-uni-bochum.de/uvu/index.php/Germ_Gramm_202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F8421-C6F9-E6C7-A45E-08A15C63F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2960"/>
          </a:xfrm>
        </p:spPr>
        <p:txBody>
          <a:bodyPr/>
          <a:lstStyle/>
          <a:p>
            <a:r>
              <a:rPr lang="zh-CN" altLang="de-DE" dirty="0"/>
              <a:t>德语语法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B27F03-80E5-EF09-569A-8978A02E7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877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de-DE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WeChat: </a:t>
            </a:r>
            <a:r>
              <a:rPr lang="zh-CN" altLang="de-DE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湖师德文专业</a:t>
            </a:r>
            <a:r>
              <a:rPr lang="de-DE" altLang="zh-CN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zh-CN" altLang="de-DE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级（</a:t>
            </a:r>
            <a:r>
              <a:rPr lang="de-DE" altLang="zh-CN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de-DE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位？）</a:t>
            </a:r>
            <a:endParaRPr lang="de-DE" altLang="zh-CN" sz="1800" kern="100" dirty="0"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de-DE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MIT 16:30-17:15 </a:t>
            </a:r>
            <a:r>
              <a:rPr lang="zh-CN" altLang="de-D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德语语法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2" tooltip="Germ Gramm 2024"/>
              </a:rPr>
              <a:t>Germ Gramm 2024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Wang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Zhuochen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(1-16,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外国语学院大楼</a:t>
            </a:r>
            <a:r>
              <a:rPr lang="de-DE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406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教室</a:t>
            </a:r>
            <a:r>
              <a:rPr lang="de-DE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09163042.011) 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S1 XS 28.2., S2 MW 6.3., S3 MW 13.3., S4 XS 20.3., S5 MW 27.3., S6 XS 3.4., S7 XS 10.4., S8 MW 17.4., S9 XS 24.4., S10 MW 8.5., S11 MW 15.5., S12 MW 22.5., S13 MW 29.5., S14 MW 5.6., S15 XS 12.6.,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XS 19.6.</a:t>
            </a:r>
          </a:p>
          <a:p>
            <a:pPr>
              <a:lnSpc>
                <a:spcPct val="11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835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7C6F1-E026-5C93-5F2A-C63D976FD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Grammatik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0B343E-A3D9-1814-C924-5E31E7889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Ziele des Kurses</a:t>
            </a:r>
          </a:p>
          <a:p>
            <a:r>
              <a:rPr lang="de-DE" dirty="0"/>
              <a:t>Nutzung von Zeit</a:t>
            </a:r>
          </a:p>
          <a:p>
            <a:r>
              <a:rPr lang="de-DE" dirty="0"/>
              <a:t>Selbstvorstellung</a:t>
            </a:r>
          </a:p>
          <a:p>
            <a:r>
              <a:rPr lang="de-DE" dirty="0"/>
              <a:t>Grammatik-Phänomen und –Übungen: </a:t>
            </a:r>
            <a:r>
              <a:rPr lang="de-DE" b="0" i="0" dirty="0">
                <a:solidFill>
                  <a:srgbClr val="000000"/>
                </a:solidFill>
                <a:effectLst/>
              </a:rPr>
              <a:t>Personalpronomen im Nominativ und Konjugation der Verben im Präsens (Lektion 2, S. 4-16)</a:t>
            </a:r>
          </a:p>
          <a:p>
            <a:r>
              <a:rPr lang="de-DE" dirty="0"/>
              <a:t>Studierenden-Präsentationen</a:t>
            </a:r>
          </a:p>
          <a:p>
            <a:r>
              <a:rPr lang="de-DE" dirty="0"/>
              <a:t>Datenschutz-Zustimmung und Wiki-Registrierung (Kurswebseite: </a:t>
            </a:r>
            <a:r>
              <a:rPr lang="de-DE" altLang="zh-CN" dirty="0"/>
              <a:t>http://wiki.rub.de/uvu/index.php/Germ_Gramm_2024)</a:t>
            </a:r>
            <a:endParaRPr lang="de-DE" dirty="0"/>
          </a:p>
          <a:p>
            <a:r>
              <a:rPr lang="de-DE" dirty="0"/>
              <a:t>Tandem-Partner</a:t>
            </a:r>
          </a:p>
        </p:txBody>
      </p:sp>
    </p:spTree>
    <p:extLst>
      <p:ext uri="{BB962C8B-B14F-4D97-AF65-F5344CB8AC3E}">
        <p14:creationId xmlns:p14="http://schemas.microsoft.com/office/powerpoint/2010/main" val="166979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C14C2-C33E-4D52-1B11-6EFE5A76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B2D48-31D9-3516-8137-5B352CAFB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B2DE12-129C-E85D-4074-D92888156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74" t="4102" r="32788" b="4230"/>
          <a:stretch/>
        </p:blipFill>
        <p:spPr>
          <a:xfrm>
            <a:off x="79131" y="0"/>
            <a:ext cx="4519246" cy="684589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FC0D126-1AD5-D78A-A82C-684641CD3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2" t="3462" r="33510" b="4230"/>
          <a:stretch/>
        </p:blipFill>
        <p:spPr>
          <a:xfrm>
            <a:off x="7798777" y="-1"/>
            <a:ext cx="4393223" cy="69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9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B90BD-2D88-36AC-160D-2F829D50B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3F9E5-EAE1-4DAD-B3EF-BF667B4A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86A277-A396-9402-8D27-D9AD8234C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DEBCAEB-2AEA-1741-E9DC-549CDB173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1" t="3590" r="33149" b="4359"/>
          <a:stretch/>
        </p:blipFill>
        <p:spPr>
          <a:xfrm>
            <a:off x="0" y="0"/>
            <a:ext cx="4413738" cy="68446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B0A3C17-78F5-FBCF-32C7-C3FEDCAA1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01" t="3333" r="33365" b="4359"/>
          <a:stretch/>
        </p:blipFill>
        <p:spPr>
          <a:xfrm>
            <a:off x="7778263" y="0"/>
            <a:ext cx="4413737" cy="683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9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FC7CF-44ED-7B80-8EF9-26D472E1C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84DF0D-B9D9-D043-2BC3-0053BFEDC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AFEA84-B91A-63E2-018A-A59B15D18B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1" r="33293"/>
          <a:stretch/>
        </p:blipFill>
        <p:spPr>
          <a:xfrm>
            <a:off x="0" y="0"/>
            <a:ext cx="4053254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D433EFE-2E9C-338F-15DD-6F9F9933C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46" t="3589" r="32644" b="4231"/>
          <a:stretch/>
        </p:blipFill>
        <p:spPr>
          <a:xfrm>
            <a:off x="7693269" y="0"/>
            <a:ext cx="4498731" cy="68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2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77FD6-A996-49A1-5DA3-EE2BC1E9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93FD6E-0097-3AAE-777E-57040DE0A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F516B5-60FB-CBD7-0DB2-BEE4489AC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33" r="33221"/>
          <a:stretch/>
        </p:blipFill>
        <p:spPr>
          <a:xfrm>
            <a:off x="0" y="-15020"/>
            <a:ext cx="4053254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359B298-19D2-9260-ED4A-234A5778D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52" r="33245"/>
          <a:stretch/>
        </p:blipFill>
        <p:spPr>
          <a:xfrm>
            <a:off x="8009789" y="-15020"/>
            <a:ext cx="4182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2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4C344-061B-57CB-3BFF-0A238450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DDCB24-0F09-8F62-0E90-64012DCAA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648E819-ED37-6153-9CB6-A4DD91B74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06" r="33005"/>
          <a:stretch/>
        </p:blipFill>
        <p:spPr>
          <a:xfrm>
            <a:off x="0" y="0"/>
            <a:ext cx="4070839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5919A58-2A06-6D3D-100F-7C8B35C45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96" r="33389"/>
          <a:stretch/>
        </p:blipFill>
        <p:spPr>
          <a:xfrm>
            <a:off x="8044959" y="0"/>
            <a:ext cx="4147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6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DB4E1-E664-7557-FA4E-15F9828F2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1B1685-4065-377B-7D96-8F5663231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385D3A-052E-14A5-13EF-570C7D3CA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33" r="33077"/>
          <a:stretch/>
        </p:blipFill>
        <p:spPr>
          <a:xfrm>
            <a:off x="4088422" y="0"/>
            <a:ext cx="4070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77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Breitbild</PresentationFormat>
  <Paragraphs>12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德语语法</vt:lpstr>
      <vt:lpstr>Grammatik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-</dc:creator>
  <cp:lastModifiedBy>-</cp:lastModifiedBy>
  <cp:revision>6</cp:revision>
  <dcterms:created xsi:type="dcterms:W3CDTF">2024-03-06T09:54:50Z</dcterms:created>
  <dcterms:modified xsi:type="dcterms:W3CDTF">2024-03-06T12:52:17Z</dcterms:modified>
</cp:coreProperties>
</file>