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8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0CD3D-E558-4151-8423-93F293313036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EA2CD-4855-4DFD-8C10-2D88C85D4A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45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819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2F2ED1-AE38-487A-93DC-AE90F2D1B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B1F87B-A200-4D9E-A252-609728074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5F147A-E0A4-47D1-93C0-C4AFE304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534262-B787-43CC-AC34-B1A879F8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570467-70FE-4197-A4F1-8D660F21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93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058F39-371F-4AE5-93B3-F3F05EFEC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39ACFE6-FEDA-42FB-BE44-12E1E4FF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BFC8B0-F571-45A0-9DCA-BF04BBC60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534A06-EF22-457D-AEC6-EDE54F425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DECA4E-8B87-4EC6-A5ED-5BC455FEF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496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AB70CEC-E63C-42A1-A6A9-0DD77E0D77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AF04EEF-E4D3-49B8-868E-5901E0133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789AB90-9577-4159-A351-4D5EA2E3A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9B336A-5360-4358-8201-CC4C796E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CD6209-9BAF-45B6-920F-4D270F99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47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3183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5000">
        <p15:prstTrans prst="pageCurlDouble"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9560EE-9067-47B8-8655-83AEB89B8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927643-831B-4A47-9F90-2334002A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0CB12C-9F77-44A0-A764-1D17B667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59268E-A9FC-48BE-9B8B-DDBBAFCA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381717-22AE-434E-8AA4-EA06D1BA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02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60DEEF-16A5-4886-8025-955AACF64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CF1C2C-0E7F-4868-B571-C4573EF89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4774C4-FCC2-4923-8340-B28D05CD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347288-3057-41ED-9118-0E0B0DA0C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002D939-E3C1-4B3F-9A34-FBF7399E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7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8D1597-0499-4DFD-9506-C604A19D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883EE5-88DC-4113-A048-A8AC64690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AD5049-C8E8-4894-A820-12A118765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EECD018-A009-4524-A028-8A2C1039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5FF73A-954B-45D5-8702-F9DF9495D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D3B1FF4-7DCF-4599-9BAD-A4EBEED2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946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0D0868-2F18-4A28-BE09-79E3A739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CCBFD54-31F3-4746-B00A-94FBCABEB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11C29AB-7C6E-4481-AC01-07F193B86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4E8690B-2E27-4D8D-9D5A-F1F60285E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10D7CCC-AC69-43F0-8A71-82509322D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22E03E3-836D-433B-AAB3-4CA3C328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E5E00B0-06F5-481B-A44A-536720A27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7F48F9E-F9A2-46A7-B385-F7151E4EA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47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AD08A-51F1-48EC-8CF4-E0E3E6FA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7E32C28-D673-42FD-8138-04B2EF8E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0A6F732-EAD2-4E0C-9653-FECDEE486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6E49DF0-3946-4F3D-9E6F-C4091A94A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33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86812DB-5731-4E63-A61F-2BB8EF11E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AF01FC7-A1F8-4E59-A1D3-E32279876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D2A6559-CDA1-4367-B398-7279553E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79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20D82C-5310-4BCE-B6AB-4E5A71714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2DAF69-27D5-407E-B687-89D405728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304FAE-4AC9-4005-873A-EEF798817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C3CE7D6-1B90-43E8-96ED-6DCE3C391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358B847-96B5-4AD9-8CCC-40B047A81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10F8EEC-59EE-45E9-B25D-6737B677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52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2C4416-568D-467C-8FA9-0B0C414C9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21062D8-952A-4AF1-AF5F-5B9B9AE22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7ED1038-8399-4BA3-91AC-C041C71E2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6F753EA-0F07-4B6F-8332-04A8EC56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C92229-8354-4704-8102-B58131BEF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06D6A35-40D5-4DF5-B024-6EF46A418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534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C2AD03D-5280-4D39-A22A-3B663453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77A7F7-9B5F-44BE-8F82-215ED385E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87F57F-8FBE-450B-AFDC-281D0534D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1FD4-F163-4836-92A2-51D975FF9A1B}" type="datetimeFigureOut">
              <a:rPr lang="zh-CN" altLang="en-US" smtClean="0"/>
              <a:t>2022/4/14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C9B925-3A18-41A4-ADE6-8F5B7C009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E249C5-0CB9-4A00-B7B4-9F0C3D7C2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63545-7D3E-4A8E-887D-11E6721DCD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03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3994785" y="2093385"/>
            <a:ext cx="4202430" cy="0"/>
          </a:xfrm>
          <a:prstGeom prst="line">
            <a:avLst/>
          </a:prstGeom>
          <a:ln w="19050">
            <a:solidFill>
              <a:srgbClr val="465E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3994785" y="3883025"/>
            <a:ext cx="4202430" cy="0"/>
          </a:xfrm>
          <a:prstGeom prst="line">
            <a:avLst/>
          </a:prstGeom>
          <a:ln w="19050">
            <a:solidFill>
              <a:srgbClr val="465E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09601" y="2391101"/>
            <a:ext cx="11104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Naskh Medium" panose="01010101010101010101" pitchFamily="50" charset="-78"/>
                <a:ea typeface="★日文毛笔" panose="02000609000000000000" pitchFamily="49" charset="-128"/>
                <a:cs typeface="Adobe Naskh Medium" panose="01010101010101010101" pitchFamily="50" charset="-78"/>
                <a:sym typeface="+mn-lt"/>
              </a:rPr>
              <a:t>Will Chinese Classics </a:t>
            </a:r>
          </a:p>
          <a:p>
            <a:pPr algn="ctr"/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dobe Naskh Medium" panose="01010101010101010101" pitchFamily="50" charset="-78"/>
                <a:ea typeface="★日文毛笔" panose="02000609000000000000" pitchFamily="49" charset="-128"/>
                <a:cs typeface="Adobe Naskh Medium" panose="01010101010101010101" pitchFamily="50" charset="-78"/>
                <a:sym typeface="+mn-lt"/>
              </a:rPr>
              <a:t>Have a Market in the West in the Future?</a:t>
            </a:r>
            <a:endParaRPr lang="zh-CN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Adobe Naskh Medium" panose="01010101010101010101" pitchFamily="50" charset="-78"/>
              <a:ea typeface="★日文毛笔" panose="02000609000000000000" pitchFamily="49" charset="-128"/>
              <a:cs typeface="Adobe Naskh Medium" panose="01010101010101010101" pitchFamily="50" charset="-78"/>
              <a:sym typeface="+mn-lt"/>
            </a:endParaRPr>
          </a:p>
        </p:txBody>
      </p:sp>
      <p:pic>
        <p:nvPicPr>
          <p:cNvPr id="10" name="图片 9" descr="花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6985" y="-30480"/>
            <a:ext cx="3294380" cy="161290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-934720" y="2876550"/>
            <a:ext cx="4051935" cy="405193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19805F2-85DF-4655-96A2-28D9FEDE0ABE}"/>
              </a:ext>
            </a:extLst>
          </p:cNvPr>
          <p:cNvSpPr txBox="1"/>
          <p:nvPr/>
        </p:nvSpPr>
        <p:spPr>
          <a:xfrm>
            <a:off x="4805334" y="4772882"/>
            <a:ext cx="2713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正方：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Yuqi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反方：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Cao Jiao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5000"/>
    </mc:Choice>
    <mc:Fallback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Office PowerPoint</Application>
  <PresentationFormat>宽屏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★日文毛笔</vt:lpstr>
      <vt:lpstr>Adobe Naskh Medium</vt:lpstr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Claud</dc:creator>
  <cp:lastModifiedBy>Claud</cp:lastModifiedBy>
  <cp:revision>2</cp:revision>
  <dcterms:created xsi:type="dcterms:W3CDTF">2022-04-14T12:19:09Z</dcterms:created>
  <dcterms:modified xsi:type="dcterms:W3CDTF">2022-04-14T12:24:15Z</dcterms:modified>
</cp:coreProperties>
</file>