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91" r:id="rId4"/>
    <p:sldId id="277" r:id="rId5"/>
    <p:sldId id="259" r:id="rId6"/>
    <p:sldId id="261" r:id="rId7"/>
    <p:sldId id="258" r:id="rId8"/>
    <p:sldId id="263" r:id="rId9"/>
    <p:sldId id="278" r:id="rId10"/>
    <p:sldId id="279" r:id="rId11"/>
    <p:sldId id="280" r:id="rId12"/>
    <p:sldId id="292" r:id="rId13"/>
    <p:sldId id="281" r:id="rId14"/>
    <p:sldId id="282" r:id="rId15"/>
    <p:sldId id="284" r:id="rId16"/>
  </p:sldIdLst>
  <p:sldSz cx="18288000" cy="10287000"/>
  <p:notesSz cx="6858000" cy="9144000"/>
  <p:embeddedFontLst>
    <p:embeddedFont>
      <p:font typeface="方正舒体" panose="02010601030101010101" pitchFamily="2" charset="-122"/>
      <p:regular r:id="rId18"/>
    </p:embeddedFont>
    <p:embeddedFont>
      <p:font typeface="楷体" panose="02010609060101010101" pitchFamily="49" charset="-122"/>
      <p:regular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FD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562" y="29"/>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png"/><Relationship Id="rId3" Type="http://schemas.openxmlformats.org/officeDocument/2006/relationships/tags" Target="../tags/tag4.xml"/><Relationship Id="rId21"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5" Type="http://schemas.openxmlformats.org/officeDocument/2006/relationships/image" Target="../media/image8.svg"/><Relationship Id="rId2" Type="http://schemas.openxmlformats.org/officeDocument/2006/relationships/tags" Target="../tags/tag3.xml"/><Relationship Id="rId16" Type="http://schemas.openxmlformats.org/officeDocument/2006/relationships/slideLayout" Target="../slideLayouts/slideLayout7.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7.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6.png"/><Relationship Id="rId10" Type="http://schemas.openxmlformats.org/officeDocument/2006/relationships/tags" Target="../tags/tag11.xml"/><Relationship Id="rId19" Type="http://schemas.openxmlformats.org/officeDocument/2006/relationships/image" Target="../media/image2.sv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7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sv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image" Target="../media/image4.png"/><Relationship Id="rId3" Type="http://schemas.openxmlformats.org/officeDocument/2006/relationships/tags" Target="../tags/tag80.xml"/><Relationship Id="rId21" Type="http://schemas.openxmlformats.org/officeDocument/2006/relationships/slideLayout" Target="../slideLayouts/slideLayout7.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image" Target="../media/image8.svg"/><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image" Target="../media/image14.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image" Target="../media/image7.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image" Target="../media/image2.svg"/><Relationship Id="rId28" Type="http://schemas.openxmlformats.org/officeDocument/2006/relationships/image" Target="../media/image9.png"/><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1.png"/><Relationship Id="rId27"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svg"/><Relationship Id="rId10"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4.png"/><Relationship Id="rId3" Type="http://schemas.openxmlformats.org/officeDocument/2006/relationships/tags" Target="../tags/tag19.xml"/><Relationship Id="rId21" Type="http://schemas.openxmlformats.org/officeDocument/2006/relationships/slideLayout" Target="../slideLayouts/slideLayout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8.sv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image" Target="../media/image14.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7.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2.svg"/><Relationship Id="rId28" Type="http://schemas.openxmlformats.org/officeDocument/2006/relationships/image" Target="../media/image9.pn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image" Target="../media/image1.png"/><Relationship Id="rId27"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4.png"/><Relationship Id="rId3" Type="http://schemas.openxmlformats.org/officeDocument/2006/relationships/tags" Target="../tags/tag39.xml"/><Relationship Id="rId21" Type="http://schemas.openxmlformats.org/officeDocument/2006/relationships/slideLayout" Target="../slideLayouts/slideLayout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8.sv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14.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7.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2.svg"/><Relationship Id="rId28" Type="http://schemas.openxmlformats.org/officeDocument/2006/relationships/image" Target="../media/image9.png"/><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1.png"/><Relationship Id="rId27"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image" Target="../media/image4.png"/><Relationship Id="rId3" Type="http://schemas.openxmlformats.org/officeDocument/2006/relationships/tags" Target="../tags/tag59.xml"/><Relationship Id="rId21" Type="http://schemas.openxmlformats.org/officeDocument/2006/relationships/slideLayout" Target="../slideLayouts/slideLayout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8.sv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image" Target="../media/image14.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7.pn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image" Target="../media/image2.svg"/><Relationship Id="rId28" Type="http://schemas.openxmlformats.org/officeDocument/2006/relationships/image" Target="../media/image9.png"/><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image" Target="../media/image1.png"/><Relationship Id="rId27"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a:off x="15438718"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18">
              <a:alphaModFix amt="55000"/>
              <a:extLst>
                <a:ext uri="{96DAC541-7B7A-43D3-8B79-37D633B846F1}">
                  <asvg:svgBlip xmlns:asvg="http://schemas.microsoft.com/office/drawing/2016/SVG/main" r:embed="rId19"/>
                </a:ext>
              </a:extLst>
            </a:blip>
            <a:stretch>
              <a:fillRect/>
            </a:stretch>
          </a:blipFill>
        </p:spPr>
      </p:sp>
      <p:sp>
        <p:nvSpPr>
          <p:cNvPr id="3" name="AutoShape 3"/>
          <p:cNvSpPr/>
          <p:nvPr/>
        </p:nvSpPr>
        <p:spPr>
          <a:xfrm>
            <a:off x="17659336" y="2849560"/>
            <a:ext cx="0" cy="5502283"/>
          </a:xfrm>
          <a:prstGeom prst="line">
            <a:avLst/>
          </a:prstGeom>
          <a:ln w="19050" cap="flat">
            <a:solidFill>
              <a:srgbClr val="0D0D0B">
                <a:alpha val="54902"/>
              </a:srgbClr>
            </a:solidFill>
            <a:prstDash val="lgDash"/>
            <a:headEnd type="none" w="sm" len="sm"/>
            <a:tailEnd type="none" w="sm" len="sm"/>
          </a:ln>
        </p:spPr>
      </p:sp>
      <p:grpSp>
        <p:nvGrpSpPr>
          <p:cNvPr id="4" name="Group 4"/>
          <p:cNvGrpSpPr/>
          <p:nvPr/>
        </p:nvGrpSpPr>
        <p:grpSpPr>
          <a:xfrm>
            <a:off x="-671749" y="7836525"/>
            <a:ext cx="19135268" cy="2662368"/>
            <a:chOff x="0" y="0"/>
            <a:chExt cx="5039741" cy="701200"/>
          </a:xfrm>
        </p:grpSpPr>
        <p:sp>
          <p:nvSpPr>
            <p:cNvPr id="5" name="Freeform 5"/>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6" name="TextBox 6"/>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7" name="Freeform 7"/>
          <p:cNvSpPr/>
          <p:nvPr/>
        </p:nvSpPr>
        <p:spPr>
          <a:xfrm flipH="1">
            <a:off x="16271145" y="2339434"/>
            <a:ext cx="2537621" cy="4810656"/>
          </a:xfrm>
          <a:custGeom>
            <a:avLst/>
            <a:gdLst/>
            <a:ahLst/>
            <a:cxnLst/>
            <a:rect l="l" t="t" r="r" b="b"/>
            <a:pathLst>
              <a:path w="2537621" h="4810656">
                <a:moveTo>
                  <a:pt x="2537621" y="0"/>
                </a:moveTo>
                <a:lnTo>
                  <a:pt x="0" y="0"/>
                </a:lnTo>
                <a:lnTo>
                  <a:pt x="0" y="4810656"/>
                </a:lnTo>
                <a:lnTo>
                  <a:pt x="2537621" y="4810656"/>
                </a:lnTo>
                <a:lnTo>
                  <a:pt x="2537621" y="0"/>
                </a:lnTo>
                <a:close/>
              </a:path>
            </a:pathLst>
          </a:custGeom>
          <a:blipFill>
            <a:blip r:embed="rId20" cstate="screen">
              <a:extLst>
                <a:ext uri="{28A0092B-C50C-407E-A947-70E740481C1C}">
                  <a14:useLocalDpi xmlns:a14="http://schemas.microsoft.com/office/drawing/2010/main"/>
                </a:ext>
              </a:extLst>
            </a:blip>
            <a:stretch>
              <a:fillRect/>
            </a:stretch>
          </a:blipFill>
        </p:spPr>
      </p:sp>
      <p:sp>
        <p:nvSpPr>
          <p:cNvPr id="8" name="Freeform 8"/>
          <p:cNvSpPr/>
          <p:nvPr/>
        </p:nvSpPr>
        <p:spPr>
          <a:xfrm flipH="1" flipV="1">
            <a:off x="456440" y="7836525"/>
            <a:ext cx="2050745" cy="2050745"/>
          </a:xfrm>
          <a:custGeom>
            <a:avLst/>
            <a:gdLst/>
            <a:ahLst/>
            <a:cxnLst/>
            <a:rect l="l" t="t" r="r" b="b"/>
            <a:pathLst>
              <a:path w="2050745" h="2050745">
                <a:moveTo>
                  <a:pt x="2050745" y="2050745"/>
                </a:moveTo>
                <a:lnTo>
                  <a:pt x="0" y="2050745"/>
                </a:lnTo>
                <a:lnTo>
                  <a:pt x="0" y="0"/>
                </a:lnTo>
                <a:lnTo>
                  <a:pt x="2050745" y="0"/>
                </a:lnTo>
                <a:lnTo>
                  <a:pt x="2050745" y="2050745"/>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9" name="AutoShape 9"/>
          <p:cNvSpPr/>
          <p:nvPr/>
        </p:nvSpPr>
        <p:spPr>
          <a:xfrm>
            <a:off x="647614"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flipH="1">
            <a:off x="17668861" y="7855575"/>
            <a:ext cx="9525" cy="1817382"/>
          </a:xfrm>
          <a:prstGeom prst="line">
            <a:avLst/>
          </a:prstGeom>
          <a:ln w="19050" cap="flat">
            <a:solidFill>
              <a:srgbClr val="FFFFFF">
                <a:alpha val="54902"/>
              </a:srgbClr>
            </a:solidFill>
            <a:prstDash val="lgDash"/>
            <a:headEnd type="none" w="sm" len="sm"/>
            <a:tailEnd type="none" w="sm" len="sm"/>
          </a:ln>
        </p:spPr>
      </p:sp>
      <p:sp>
        <p:nvSpPr>
          <p:cNvPr id="11" name="AutoShape 11"/>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2" name="AutoShape 12"/>
          <p:cNvSpPr/>
          <p:nvPr/>
        </p:nvSpPr>
        <p:spPr>
          <a:xfrm flipV="1">
            <a:off x="2669843" y="9682482"/>
            <a:ext cx="15008543" cy="0"/>
          </a:xfrm>
          <a:prstGeom prst="line">
            <a:avLst/>
          </a:prstGeom>
          <a:ln w="19050" cap="flat">
            <a:solidFill>
              <a:srgbClr val="FFFFFF"/>
            </a:solidFill>
            <a:prstDash val="lgDash"/>
            <a:headEnd type="none" w="sm" len="sm"/>
            <a:tailEnd type="none" w="sm" len="sm"/>
          </a:ln>
        </p:spPr>
      </p:sp>
      <p:grpSp>
        <p:nvGrpSpPr>
          <p:cNvPr id="13" name="Group 13"/>
          <p:cNvGrpSpPr/>
          <p:nvPr>
            <p:custDataLst>
              <p:tags r:id="rId1"/>
            </p:custDataLst>
          </p:nvPr>
        </p:nvGrpSpPr>
        <p:grpSpPr>
          <a:xfrm>
            <a:off x="2227868" y="1993925"/>
            <a:ext cx="1521401" cy="1521401"/>
            <a:chOff x="0" y="0"/>
            <a:chExt cx="812800" cy="812800"/>
          </a:xfrm>
        </p:grpSpPr>
        <p:sp>
          <p:nvSpPr>
            <p:cNvPr id="14" name="Freeform 14"/>
            <p:cNvSpPr/>
            <p:nvPr>
              <p:custDataLst>
                <p:tags r:id="rId1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6" name="Group 16"/>
          <p:cNvGrpSpPr/>
          <p:nvPr>
            <p:custDataLst>
              <p:tags r:id="rId2"/>
            </p:custDataLst>
          </p:nvPr>
        </p:nvGrpSpPr>
        <p:grpSpPr>
          <a:xfrm>
            <a:off x="2313284" y="2079341"/>
            <a:ext cx="1350570" cy="1350570"/>
            <a:chOff x="0" y="0"/>
            <a:chExt cx="812800" cy="812800"/>
          </a:xfrm>
        </p:grpSpPr>
        <p:sp>
          <p:nvSpPr>
            <p:cNvPr id="17" name="Freeform 17"/>
            <p:cNvSpPr/>
            <p:nvPr>
              <p:custDataLst>
                <p:tags r:id="rId14"/>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9" name="Group 19"/>
          <p:cNvGrpSpPr/>
          <p:nvPr>
            <p:custDataLst>
              <p:tags r:id="rId3"/>
            </p:custDataLst>
          </p:nvPr>
        </p:nvGrpSpPr>
        <p:grpSpPr>
          <a:xfrm>
            <a:off x="3494335" y="1993925"/>
            <a:ext cx="1521401" cy="1521401"/>
            <a:chOff x="0" y="0"/>
            <a:chExt cx="812800" cy="812800"/>
          </a:xfrm>
        </p:grpSpPr>
        <p:sp>
          <p:nvSpPr>
            <p:cNvPr id="20" name="Freeform 20"/>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2" name="Group 22"/>
          <p:cNvGrpSpPr/>
          <p:nvPr>
            <p:custDataLst>
              <p:tags r:id="rId4"/>
            </p:custDataLst>
          </p:nvPr>
        </p:nvGrpSpPr>
        <p:grpSpPr>
          <a:xfrm>
            <a:off x="3579751" y="2079341"/>
            <a:ext cx="1350570" cy="1350570"/>
            <a:chOff x="0" y="0"/>
            <a:chExt cx="812800" cy="812800"/>
          </a:xfrm>
        </p:grpSpPr>
        <p:sp>
          <p:nvSpPr>
            <p:cNvPr id="23" name="Freeform 23"/>
            <p:cNvSpPr/>
            <p:nvPr>
              <p:custDataLst>
                <p:tags r:id="rId12"/>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5" name="Group 25"/>
          <p:cNvGrpSpPr/>
          <p:nvPr>
            <p:custDataLst>
              <p:tags r:id="rId5"/>
            </p:custDataLst>
          </p:nvPr>
        </p:nvGrpSpPr>
        <p:grpSpPr>
          <a:xfrm>
            <a:off x="4795669" y="1993925"/>
            <a:ext cx="1521401" cy="1521401"/>
            <a:chOff x="0" y="0"/>
            <a:chExt cx="812800" cy="812800"/>
          </a:xfrm>
        </p:grpSpPr>
        <p:sp>
          <p:nvSpPr>
            <p:cNvPr id="26" name="Freeform 26"/>
            <p:cNvSpPr/>
            <p:nvPr>
              <p:custDataLst>
                <p:tags r:id="rId1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1" name="Group 31"/>
          <p:cNvGrpSpPr/>
          <p:nvPr>
            <p:custDataLst>
              <p:tags r:id="rId6"/>
            </p:custDataLst>
          </p:nvPr>
        </p:nvGrpSpPr>
        <p:grpSpPr>
          <a:xfrm>
            <a:off x="4881085" y="2079341"/>
            <a:ext cx="1350570" cy="1350570"/>
            <a:chOff x="0" y="0"/>
            <a:chExt cx="812800" cy="812800"/>
          </a:xfrm>
        </p:grpSpPr>
        <p:sp>
          <p:nvSpPr>
            <p:cNvPr id="32" name="Freeform 32"/>
            <p:cNvSpPr/>
            <p:nvPr>
              <p:custDataLst>
                <p:tags r:id="rId10"/>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37" name="TextBox 37"/>
          <p:cNvSpPr txBox="1"/>
          <p:nvPr>
            <p:custDataLst>
              <p:tags r:id="rId7"/>
            </p:custDataLst>
          </p:nvPr>
        </p:nvSpPr>
        <p:spPr>
          <a:xfrm>
            <a:off x="2422918" y="2169740"/>
            <a:ext cx="1061568"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latin typeface="宋体" panose="02010600030101010101" pitchFamily="2" charset="-122"/>
                <a:ea typeface="宋体" panose="02010600030101010101" pitchFamily="2" charset="-122"/>
              </a:rPr>
              <a:t>茶</a:t>
            </a:r>
          </a:p>
        </p:txBody>
      </p:sp>
      <p:sp>
        <p:nvSpPr>
          <p:cNvPr id="38" name="TextBox 38"/>
          <p:cNvSpPr txBox="1"/>
          <p:nvPr>
            <p:custDataLst>
              <p:tags r:id="rId8"/>
            </p:custDataLst>
          </p:nvPr>
        </p:nvSpPr>
        <p:spPr>
          <a:xfrm>
            <a:off x="3542499" y="2150690"/>
            <a:ext cx="1425074"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latin typeface="宋体" panose="02010600030101010101" pitchFamily="2" charset="-122"/>
                <a:ea typeface="宋体" panose="02010600030101010101" pitchFamily="2" charset="-122"/>
              </a:rPr>
              <a:t>百</a:t>
            </a:r>
          </a:p>
        </p:txBody>
      </p:sp>
      <p:sp>
        <p:nvSpPr>
          <p:cNvPr id="39" name="TextBox 39"/>
          <p:cNvSpPr txBox="1"/>
          <p:nvPr>
            <p:custDataLst>
              <p:tags r:id="rId9"/>
            </p:custDataLst>
          </p:nvPr>
        </p:nvSpPr>
        <p:spPr>
          <a:xfrm>
            <a:off x="4933529" y="2150690"/>
            <a:ext cx="1244931"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latin typeface="宋体" panose="02010600030101010101" pitchFamily="2" charset="-122"/>
                <a:ea typeface="宋体" panose="02010600030101010101" pitchFamily="2" charset="-122"/>
              </a:rPr>
              <a:t>戏</a:t>
            </a:r>
          </a:p>
        </p:txBody>
      </p:sp>
      <p:sp>
        <p:nvSpPr>
          <p:cNvPr id="50" name="Freeform 50"/>
          <p:cNvSpPr/>
          <p:nvPr/>
        </p:nvSpPr>
        <p:spPr>
          <a:xfrm rot="-10800000" flipH="1">
            <a:off x="-411561" y="0"/>
            <a:ext cx="2499587" cy="3044919"/>
          </a:xfrm>
          <a:custGeom>
            <a:avLst/>
            <a:gdLst/>
            <a:ahLst/>
            <a:cxnLst/>
            <a:rect l="l" t="t" r="r" b="b"/>
            <a:pathLst>
              <a:path w="2499587" h="3044919">
                <a:moveTo>
                  <a:pt x="2499588" y="0"/>
                </a:moveTo>
                <a:lnTo>
                  <a:pt x="0" y="0"/>
                </a:lnTo>
                <a:lnTo>
                  <a:pt x="0" y="3044919"/>
                </a:lnTo>
                <a:lnTo>
                  <a:pt x="2499588" y="3044919"/>
                </a:lnTo>
                <a:lnTo>
                  <a:pt x="2499588" y="0"/>
                </a:lnTo>
                <a:close/>
              </a:path>
            </a:pathLst>
          </a:custGeom>
          <a:blipFill>
            <a:blip r:embed="rId23" cstate="screen">
              <a:extLst>
                <a:ext uri="{28A0092B-C50C-407E-A947-70E740481C1C}">
                  <a14:useLocalDpi xmlns:a14="http://schemas.microsoft.com/office/drawing/2010/main"/>
                </a:ext>
              </a:extLst>
            </a:blip>
            <a:stretch>
              <a:fillRect/>
            </a:stretch>
          </a:blipFill>
        </p:spPr>
      </p:sp>
      <p:sp>
        <p:nvSpPr>
          <p:cNvPr id="51" name="TextBox 51"/>
          <p:cNvSpPr txBox="1"/>
          <p:nvPr/>
        </p:nvSpPr>
        <p:spPr>
          <a:xfrm>
            <a:off x="2176780" y="8279765"/>
            <a:ext cx="13829665" cy="322580"/>
          </a:xfrm>
          <a:prstGeom prst="rect">
            <a:avLst/>
          </a:prstGeom>
        </p:spPr>
        <p:txBody>
          <a:bodyPr wrap="square" lIns="0" tIns="0" rIns="0" bIns="0" rtlCol="0" anchor="t">
            <a:spAutoFit/>
          </a:bodyPr>
          <a:lstStyle/>
          <a:p>
            <a:pPr>
              <a:lnSpc>
                <a:spcPts val="2520"/>
              </a:lnSpc>
            </a:pPr>
            <a:r>
              <a:rPr lang="en-US" sz="2000" b="1" i="1">
                <a:solidFill>
                  <a:srgbClr val="0D0D0B">
                    <a:alpha val="8000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Rounded MT Bold" panose="020F0704030504030204" charset="0"/>
              </a:rPr>
              <a:t>    </a:t>
            </a:r>
            <a:endParaRPr lang="en-US" altLang="en-US" sz="2800" b="1" i="1">
              <a:solidFill>
                <a:srgbClr val="0D0D0B">
                  <a:alpha val="8000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Rounded MT Bold" panose="020F0704030504030204" charset="0"/>
            </a:endParaRPr>
          </a:p>
        </p:txBody>
      </p:sp>
      <p:sp>
        <p:nvSpPr>
          <p:cNvPr id="54" name="Freeform 54"/>
          <p:cNvSpPr/>
          <p:nvPr/>
        </p:nvSpPr>
        <p:spPr>
          <a:xfrm rot="889847">
            <a:off x="12100643" y="1640001"/>
            <a:ext cx="4077393" cy="4114800"/>
          </a:xfrm>
          <a:custGeom>
            <a:avLst/>
            <a:gdLst/>
            <a:ahLst/>
            <a:cxnLst/>
            <a:rect l="l" t="t" r="r" b="b"/>
            <a:pathLst>
              <a:path w="4077393" h="4114800">
                <a:moveTo>
                  <a:pt x="0" y="0"/>
                </a:moveTo>
                <a:lnTo>
                  <a:pt x="4077393" y="0"/>
                </a:lnTo>
                <a:lnTo>
                  <a:pt x="4077393" y="4114800"/>
                </a:lnTo>
                <a:lnTo>
                  <a:pt x="0" y="4114800"/>
                </a:lnTo>
                <a:lnTo>
                  <a:pt x="0" y="0"/>
                </a:lnTo>
                <a:close/>
              </a:path>
            </a:pathLst>
          </a:custGeom>
          <a:blipFill>
            <a:blip r:embed="rId24">
              <a:alphaModFix amt="36000"/>
              <a:extLst>
                <a:ext uri="{96DAC541-7B7A-43D3-8B79-37D633B846F1}">
                  <asvg:svgBlip xmlns:asvg="http://schemas.microsoft.com/office/drawing/2016/SVG/main" r:embed="rId25"/>
                </a:ext>
              </a:extLst>
            </a:blip>
            <a:stretch>
              <a:fillRect/>
            </a:stretch>
          </a:blipFill>
        </p:spPr>
      </p:sp>
      <p:sp>
        <p:nvSpPr>
          <p:cNvPr id="55" name="TextBox 55"/>
          <p:cNvSpPr txBox="1"/>
          <p:nvPr/>
        </p:nvSpPr>
        <p:spPr>
          <a:xfrm>
            <a:off x="2044700" y="3372485"/>
            <a:ext cx="14093825" cy="4856480"/>
          </a:xfrm>
          <a:prstGeom prst="rect">
            <a:avLst/>
          </a:prstGeom>
        </p:spPr>
        <p:txBody>
          <a:bodyPr wrap="square" lIns="0" tIns="0" rIns="0" bIns="0" rtlCol="0" anchor="t">
            <a:spAutoFit/>
          </a:bodyPr>
          <a:lstStyle/>
          <a:p>
            <a:pPr algn="ctr">
              <a:lnSpc>
                <a:spcPts val="18935"/>
              </a:lnSpc>
            </a:pPr>
            <a:r>
              <a:rPr lang="en-US" sz="16200" b="1" i="1">
                <a:solidFill>
                  <a:schemeClr val="accent2">
                    <a:lumMod val="75000"/>
                  </a:schemeClr>
                </a:solidFill>
                <a:effectLst>
                  <a:outerShdw blurRad="38100" dist="38100" dir="2700000" algn="tl">
                    <a:srgbClr val="000000">
                      <a:alpha val="43137"/>
                    </a:srgbClr>
                  </a:outerShdw>
                </a:effectLst>
                <a:ea typeface="宋体" panose="02010600030101010101" pitchFamily="2" charset="-122"/>
                <a:cs typeface="+mn-lt"/>
              </a:rPr>
              <a:t>Cha Bai Xi</a:t>
            </a:r>
          </a:p>
          <a:p>
            <a:pPr algn="ctr">
              <a:lnSpc>
                <a:spcPts val="18935"/>
              </a:lnSpc>
            </a:pPr>
            <a:r>
              <a:rPr lang="en-US" sz="13525" b="1">
                <a:solidFill>
                  <a:schemeClr val="tx1">
                    <a:lumMod val="75000"/>
                    <a:lumOff val="2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Cooper Black" panose="0208090404030B020404" charset="0"/>
              </a:rPr>
              <a:t>Tea Latte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ox(in)">
                                      <p:cBhvr>
                                        <p:cTn id="20"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P spid="39" grpId="0"/>
      <p:bldP spid="39" grpId="1"/>
      <p:bldP spid="55" grpId="0"/>
      <p:bldP spid="5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3">
              <a:alphaModFix amt="55000"/>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3">
              <a:alphaModFix amt="55000"/>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8" name="Freeform 18"/>
          <p:cNvSpPr/>
          <p:nvPr>
            <p:custDataLst>
              <p:tags r:id="rId1"/>
            </p:custDataLst>
          </p:nvPr>
        </p:nvSpPr>
        <p:spPr>
          <a:xfrm>
            <a:off x="1439545" y="1210945"/>
            <a:ext cx="14939645" cy="3001645"/>
          </a:xfrm>
          <a:custGeom>
            <a:avLst/>
            <a:gdLst/>
            <a:ahLst/>
            <a:cxnLst/>
            <a:rect l="l" t="t" r="r" b="b"/>
            <a:pathLst>
              <a:path w="4081469" h="909255">
                <a:moveTo>
                  <a:pt x="0" y="0"/>
                </a:moveTo>
                <a:lnTo>
                  <a:pt x="4081469" y="0"/>
                </a:lnTo>
                <a:lnTo>
                  <a:pt x="4081469" y="909255"/>
                </a:lnTo>
                <a:lnTo>
                  <a:pt x="0" y="9092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1" name="TextBox 28"/>
          <p:cNvSpPr txBox="1"/>
          <p:nvPr/>
        </p:nvSpPr>
        <p:spPr>
          <a:xfrm>
            <a:off x="2905125" y="1678940"/>
            <a:ext cx="12345035" cy="2065655"/>
          </a:xfrm>
          <a:prstGeom prst="rect">
            <a:avLst/>
          </a:prstGeom>
        </p:spPr>
        <p:txBody>
          <a:bodyPr wrap="square"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p>
            <a:pPr indent="0" fontAlgn="auto">
              <a:lnSpc>
                <a:spcPct val="150000"/>
              </a:lnSpc>
              <a:buNone/>
            </a:pPr>
            <a:r>
              <a:rPr lang="en-US" altLang="zh-CN" sz="72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rPr>
              <a:t>What makes Cha Bai Xi special? </a:t>
            </a:r>
          </a:p>
        </p:txBody>
      </p:sp>
      <p:pic>
        <p:nvPicPr>
          <p:cNvPr id="104" name="图片 103"/>
          <p:cNvPicPr/>
          <p:nvPr/>
        </p:nvPicPr>
        <p:blipFill>
          <a:blip r:embed="rId7"/>
          <a:stretch>
            <a:fillRect/>
          </a:stretch>
        </p:blipFill>
        <p:spPr>
          <a:xfrm>
            <a:off x="2864485" y="4578985"/>
            <a:ext cx="12426315" cy="5003800"/>
          </a:xfrm>
          <a:prstGeom prst="rect">
            <a:avLst/>
          </a:prstGeom>
          <a:noFill/>
          <a:ln w="9525">
            <a:no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pic>
        <p:nvPicPr>
          <p:cNvPr id="105" name="图片 104"/>
          <p:cNvPicPr/>
          <p:nvPr/>
        </p:nvPicPr>
        <p:blipFill>
          <a:blip r:embed="rId5" cstate="screen">
            <a:extLst>
              <a:ext uri="{28A0092B-C50C-407E-A947-70E740481C1C}">
                <a14:useLocalDpi xmlns:a14="http://schemas.microsoft.com/office/drawing/2010/main"/>
              </a:ext>
            </a:extLst>
          </a:blip>
          <a:stretch>
            <a:fillRect/>
          </a:stretch>
        </p:blipFill>
        <p:spPr>
          <a:xfrm>
            <a:off x="1001590" y="1021716"/>
            <a:ext cx="16150378" cy="8243567"/>
          </a:xfrm>
          <a:prstGeom prst="rect">
            <a:avLst/>
          </a:prstGeom>
          <a:noFill/>
          <a:ln w="9525">
            <a:no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a:off x="17659336" y="425740"/>
            <a:ext cx="0" cy="792610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7855575"/>
            <a:ext cx="19135268" cy="2662368"/>
            <a:chOff x="0" y="0"/>
            <a:chExt cx="5039741" cy="701200"/>
          </a:xfrm>
        </p:grpSpPr>
        <p:sp>
          <p:nvSpPr>
            <p:cNvPr id="6" name="Freeform 6"/>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7" name="TextBox 7"/>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8" name="Freeform 8"/>
          <p:cNvSpPr/>
          <p:nvPr/>
        </p:nvSpPr>
        <p:spPr>
          <a:xfrm flipV="1">
            <a:off x="15797543" y="7836525"/>
            <a:ext cx="2050745" cy="2050745"/>
          </a:xfrm>
          <a:custGeom>
            <a:avLst/>
            <a:gdLst/>
            <a:ahLst/>
            <a:cxnLst/>
            <a:rect l="l" t="t" r="r" b="b"/>
            <a:pathLst>
              <a:path w="2050745" h="2050745">
                <a:moveTo>
                  <a:pt x="0" y="2050745"/>
                </a:moveTo>
                <a:lnTo>
                  <a:pt x="2050745" y="2050745"/>
                </a:lnTo>
                <a:lnTo>
                  <a:pt x="2050745" y="0"/>
                </a:lnTo>
                <a:lnTo>
                  <a:pt x="0" y="0"/>
                </a:lnTo>
                <a:lnTo>
                  <a:pt x="0" y="2050745"/>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AutoShape 9"/>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11" name="AutoShape 11"/>
          <p:cNvSpPr/>
          <p:nvPr/>
        </p:nvSpPr>
        <p:spPr>
          <a:xfrm flipH="1">
            <a:off x="628564" y="7855575"/>
            <a:ext cx="9525" cy="1817382"/>
          </a:xfrm>
          <a:prstGeom prst="line">
            <a:avLst/>
          </a:prstGeom>
          <a:ln w="19050" cap="flat">
            <a:solidFill>
              <a:srgbClr val="FFFFFF">
                <a:alpha val="54902"/>
              </a:srgbClr>
            </a:solidFill>
            <a:prstDash val="lgDash"/>
            <a:headEnd type="none" w="sm" len="sm"/>
            <a:tailEnd type="none" w="sm" len="sm"/>
          </a:ln>
        </p:spPr>
      </p:sp>
      <p:sp>
        <p:nvSpPr>
          <p:cNvPr id="12" name="AutoShape 12"/>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flipV="1">
            <a:off x="599990" y="9682482"/>
            <a:ext cx="15008543" cy="0"/>
          </a:xfrm>
          <a:prstGeom prst="line">
            <a:avLst/>
          </a:prstGeom>
          <a:ln w="19050" cap="flat">
            <a:solidFill>
              <a:srgbClr val="FFFFFF"/>
            </a:solidFill>
            <a:prstDash val="lgDash"/>
            <a:headEnd type="none" w="sm" len="sm"/>
            <a:tailEnd type="none" w="sm" len="sm"/>
          </a:ln>
        </p:spPr>
      </p:sp>
      <p:sp>
        <p:nvSpPr>
          <p:cNvPr id="40" name="Freeform 40"/>
          <p:cNvSpPr/>
          <p:nvPr/>
        </p:nvSpPr>
        <p:spPr>
          <a:xfrm rot="-8590504">
            <a:off x="15177601" y="-247232"/>
            <a:ext cx="3556114" cy="4331948"/>
          </a:xfrm>
          <a:custGeom>
            <a:avLst/>
            <a:gdLst/>
            <a:ahLst/>
            <a:cxnLst/>
            <a:rect l="l" t="t" r="r" b="b"/>
            <a:pathLst>
              <a:path w="3556114" h="4331948">
                <a:moveTo>
                  <a:pt x="0" y="0"/>
                </a:moveTo>
                <a:lnTo>
                  <a:pt x="3556114" y="0"/>
                </a:lnTo>
                <a:lnTo>
                  <a:pt x="3556114" y="4331949"/>
                </a:lnTo>
                <a:lnTo>
                  <a:pt x="0" y="4331949"/>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
        <p:nvSpPr>
          <p:cNvPr id="48" name="TextBox 48"/>
          <p:cNvSpPr txBox="1"/>
          <p:nvPr/>
        </p:nvSpPr>
        <p:spPr>
          <a:xfrm>
            <a:off x="8498457" y="8250545"/>
            <a:ext cx="8760843" cy="358775"/>
          </a:xfrm>
          <a:prstGeom prst="rect">
            <a:avLst/>
          </a:prstGeom>
        </p:spPr>
        <p:txBody>
          <a:bodyPr lIns="0" tIns="0" rIns="0" bIns="0" rtlCol="0" anchor="t">
            <a:spAutoFit/>
          </a:bodyPr>
          <a:lstStyle/>
          <a:p>
            <a:pPr>
              <a:lnSpc>
                <a:spcPts val="2800"/>
              </a:lnSpc>
            </a:pPr>
            <a:endParaRPr lang="en-US" sz="2000" spc="106">
              <a:solidFill>
                <a:srgbClr val="0D0D0B">
                  <a:alpha val="80000"/>
                </a:srgbClr>
              </a:solidFill>
              <a:ea typeface="思源宋体" panose="02020400000000000000" charset="-122"/>
            </a:endParaRPr>
          </a:p>
        </p:txBody>
      </p:sp>
      <p:sp>
        <p:nvSpPr>
          <p:cNvPr id="41" name="文本框 40"/>
          <p:cNvSpPr txBox="1"/>
          <p:nvPr/>
        </p:nvSpPr>
        <p:spPr>
          <a:xfrm>
            <a:off x="2864485" y="638810"/>
            <a:ext cx="12623165" cy="1322070"/>
          </a:xfrm>
          <a:prstGeom prst="rect">
            <a:avLst/>
          </a:prstGeom>
          <a:noFill/>
        </p:spPr>
        <p:txBody>
          <a:bodyPr wrap="square" rtlCol="0">
            <a:spAutoFit/>
          </a:bodyPr>
          <a:lstStyle/>
          <a:p>
            <a:pPr algn="ctr"/>
            <a:r>
              <a:rPr lang="en-US" altLang="zh-CN" sz="7200" b="1">
                <a:solidFill>
                  <a:schemeClr val="accent2">
                    <a:lumMod val="75000"/>
                  </a:schemeClr>
                </a:solidFill>
                <a:effectLst>
                  <a:outerShdw blurRad="38100" dist="19050" dir="2700000" algn="tl" rotWithShape="0">
                    <a:schemeClr val="dk1">
                      <a:alpha val="40000"/>
                    </a:schemeClr>
                  </a:outerShdw>
                </a:effectLst>
                <a:latin typeface="+mj-lt"/>
                <a:ea typeface="宋体" panose="02010600030101010101" pitchFamily="2" charset="-122"/>
                <a:cs typeface="+mj-lt"/>
              </a:rPr>
              <a:t>Cha Bai Xi</a:t>
            </a:r>
            <a:r>
              <a:rPr lang="en-US" altLang="zh-CN" sz="6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r>
              <a:rPr lang="en-US" altLang="zh-CN" sz="8000" b="1" i="1">
                <a:solidFill>
                  <a:srgbClr val="FF0000"/>
                </a:solidFill>
                <a:effectLst/>
                <a:latin typeface="方正舒体" panose="02010601030101010101" charset="-122"/>
                <a:ea typeface="方正舒体" panose="02010601030101010101" charset="-122"/>
              </a:rPr>
              <a:t>VS</a:t>
            </a:r>
            <a:r>
              <a:rPr lang="en-US" altLang="zh-CN" sz="6600" b="1" i="1">
                <a:solidFill>
                  <a:schemeClr val="tx1"/>
                </a:solidFill>
                <a:effectLst/>
                <a:latin typeface="宋体" panose="02010600030101010101" pitchFamily="2" charset="-122"/>
                <a:ea typeface="宋体" panose="02010600030101010101" pitchFamily="2" charset="-122"/>
              </a:rPr>
              <a:t>  </a:t>
            </a:r>
            <a:r>
              <a:rPr lang="en-US" altLang="zh-CN" sz="7200" b="1">
                <a:solidFill>
                  <a:schemeClr val="accent2">
                    <a:lumMod val="75000"/>
                  </a:schemeClr>
                </a:solidFill>
                <a:effectLst>
                  <a:outerShdw blurRad="38100" dist="19050" dir="2700000" algn="tl" rotWithShape="0">
                    <a:schemeClr val="dk1">
                      <a:alpha val="40000"/>
                    </a:schemeClr>
                  </a:outerShdw>
                </a:effectLst>
                <a:latin typeface="+mj-lt"/>
                <a:ea typeface="宋体" panose="02010600030101010101" pitchFamily="2" charset="-122"/>
                <a:cs typeface="+mj-lt"/>
              </a:rPr>
              <a:t>coffee latte art</a:t>
            </a:r>
          </a:p>
        </p:txBody>
      </p:sp>
      <p:sp>
        <p:nvSpPr>
          <p:cNvPr id="42" name="文本框 41"/>
          <p:cNvSpPr txBox="1"/>
          <p:nvPr/>
        </p:nvSpPr>
        <p:spPr>
          <a:xfrm>
            <a:off x="600075" y="7980045"/>
            <a:ext cx="8740140" cy="1568450"/>
          </a:xfrm>
          <a:prstGeom prst="rect">
            <a:avLst/>
          </a:prstGeom>
          <a:noFill/>
        </p:spPr>
        <p:txBody>
          <a:bodyPr wrap="square" rtlCol="0">
            <a:spAutoFit/>
          </a:bodyPr>
          <a:lstStyle/>
          <a:p>
            <a:pPr algn="ctr"/>
            <a:r>
              <a:rPr lang="zh-CN" altLang="en-US" sz="4800" b="1">
                <a:ln w="22225">
                  <a:solidFill>
                    <a:schemeClr val="accent2"/>
                  </a:solidFill>
                  <a:prstDash val="solid"/>
                </a:ln>
                <a:solidFill>
                  <a:schemeClr val="accent2">
                    <a:lumMod val="40000"/>
                    <a:lumOff val="60000"/>
                  </a:schemeClr>
                </a:solidFill>
                <a:effectLst/>
              </a:rPr>
              <a:t> </a:t>
            </a:r>
            <a:r>
              <a:rPr lang="zh-CN" altLang="en-US" sz="4800" b="1">
                <a:solidFill>
                  <a:schemeClr val="tx1"/>
                </a:solidFill>
                <a:effectLst>
                  <a:outerShdw blurRad="38100" dist="19050" dir="2700000" algn="tl" rotWithShape="0">
                    <a:schemeClr val="dk1">
                      <a:alpha val="40000"/>
                    </a:schemeClr>
                  </a:outerShdw>
                </a:effectLst>
                <a:cs typeface="+mn-lt"/>
              </a:rPr>
              <a:t>ancient Chinese </a:t>
            </a:r>
          </a:p>
          <a:p>
            <a:pPr algn="ctr"/>
            <a:r>
              <a:rPr lang="zh-CN" altLang="en-US" sz="4800" b="1">
                <a:solidFill>
                  <a:schemeClr val="tx1"/>
                </a:solidFill>
                <a:effectLst>
                  <a:outerShdw blurRad="38100" dist="19050" dir="2700000" algn="tl" rotWithShape="0">
                    <a:schemeClr val="dk1">
                      <a:alpha val="40000"/>
                    </a:schemeClr>
                  </a:outerShdw>
                </a:effectLst>
                <a:cs typeface="+mn-lt"/>
              </a:rPr>
              <a:t>landscape paintingsand</a:t>
            </a:r>
            <a:r>
              <a:rPr lang="en-US" altLang="zh-CN" sz="3600" b="1">
                <a:latin typeface="宋体" panose="02010600030101010101" pitchFamily="2" charset="-122"/>
                <a:ea typeface="宋体" panose="02010600030101010101" pitchFamily="2" charset="-122"/>
              </a:rPr>
              <a:t>  </a:t>
            </a:r>
          </a:p>
        </p:txBody>
      </p:sp>
      <p:pic>
        <p:nvPicPr>
          <p:cNvPr id="3" name="图片 2" descr="1"/>
          <p:cNvPicPr>
            <a:picLocks noChangeAspect="1"/>
          </p:cNvPicPr>
          <p:nvPr/>
        </p:nvPicPr>
        <p:blipFill>
          <a:blip r:embed="rId7"/>
          <a:stretch>
            <a:fillRect/>
          </a:stretch>
        </p:blipFill>
        <p:spPr>
          <a:xfrm>
            <a:off x="9572625" y="2712085"/>
            <a:ext cx="6575425" cy="4384040"/>
          </a:xfrm>
          <a:prstGeom prst="rect">
            <a:avLst/>
          </a:prstGeom>
        </p:spPr>
      </p:pic>
      <p:pic>
        <p:nvPicPr>
          <p:cNvPr id="10" name="图片 9" descr="2"/>
          <p:cNvPicPr>
            <a:picLocks noChangeAspect="1"/>
          </p:cNvPicPr>
          <p:nvPr/>
        </p:nvPicPr>
        <p:blipFill>
          <a:blip r:embed="rId8"/>
          <a:stretch>
            <a:fillRect/>
          </a:stretch>
        </p:blipFill>
        <p:spPr>
          <a:xfrm>
            <a:off x="2437130" y="2136140"/>
            <a:ext cx="5610860" cy="5610860"/>
          </a:xfrm>
          <a:prstGeom prst="rect">
            <a:avLst/>
          </a:prstGeom>
        </p:spPr>
      </p:pic>
      <p:sp>
        <p:nvSpPr>
          <p:cNvPr id="15" name="矩形 14"/>
          <p:cNvSpPr/>
          <p:nvPr/>
        </p:nvSpPr>
        <p:spPr>
          <a:xfrm>
            <a:off x="10321608" y="8112125"/>
            <a:ext cx="5165725" cy="829945"/>
          </a:xfrm>
          <a:prstGeom prst="rect">
            <a:avLst/>
          </a:prstGeom>
          <a:noFill/>
          <a:ln>
            <a:noFill/>
          </a:ln>
        </p:spPr>
        <p:txBody>
          <a:bodyPr wrap="none" rtlCol="0" anchor="t">
            <a:spAutoFit/>
          </a:bodyPr>
          <a:lstStyle/>
          <a:p>
            <a:pPr algn="ctr"/>
            <a:r>
              <a:rPr lang="zh-CN" altLang="en-US" sz="4800" b="1">
                <a:effectLst>
                  <a:outerShdw blurRad="38100" dist="19050" dir="2700000" algn="tl" rotWithShape="0">
                    <a:schemeClr val="dk1">
                      <a:alpha val="40000"/>
                    </a:schemeClr>
                  </a:outerShdw>
                </a:effectLst>
                <a:cs typeface="+mn-lt"/>
              </a:rPr>
              <a:t>symmetrical shapes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2">
              <a:alphaModFix amt="55000"/>
              <a:extLst>
                <a:ext uri="{96DAC541-7B7A-43D3-8B79-37D633B846F1}">
                  <asvg:svgBlip xmlns:asvg="http://schemas.microsoft.com/office/drawing/2016/SVG/main" r:embed="rId23"/>
                </a:ext>
              </a:extLst>
            </a:blip>
            <a:stretch>
              <a:fillRect/>
            </a:stretch>
          </a:blipFill>
        </p:spPr>
      </p:sp>
      <p:sp>
        <p:nvSpPr>
          <p:cNvPr id="3" name="Freeform 3"/>
          <p:cNvSpPr/>
          <p:nvPr/>
        </p:nvSpPr>
        <p:spPr>
          <a:xfrm rot="1693411">
            <a:off x="13503976" y="5752241"/>
            <a:ext cx="3700335" cy="3734283"/>
          </a:xfrm>
          <a:custGeom>
            <a:avLst/>
            <a:gdLst/>
            <a:ahLst/>
            <a:cxnLst/>
            <a:rect l="l" t="t" r="r" b="b"/>
            <a:pathLst>
              <a:path w="3700335" h="3734283">
                <a:moveTo>
                  <a:pt x="0" y="0"/>
                </a:moveTo>
                <a:lnTo>
                  <a:pt x="3700335" y="0"/>
                </a:lnTo>
                <a:lnTo>
                  <a:pt x="3700335" y="3734283"/>
                </a:lnTo>
                <a:lnTo>
                  <a:pt x="0" y="3734283"/>
                </a:lnTo>
                <a:lnTo>
                  <a:pt x="0" y="0"/>
                </a:lnTo>
                <a:close/>
              </a:path>
            </a:pathLst>
          </a:custGeom>
          <a:blipFill>
            <a:blip r:embed="rId24">
              <a:alphaModFix amt="29000"/>
              <a:extLst>
                <a:ext uri="{96DAC541-7B7A-43D3-8B79-37D633B846F1}">
                  <asvg:svgBlip xmlns:asvg="http://schemas.microsoft.com/office/drawing/2016/SVG/main" r:embed="rId25"/>
                </a:ext>
              </a:extLst>
            </a:blip>
            <a:stretch>
              <a:fillRect/>
            </a:stretch>
          </a:blipFill>
        </p:spPr>
      </p:sp>
      <p:sp>
        <p:nvSpPr>
          <p:cNvPr id="4" name="AutoShape 4"/>
          <p:cNvSpPr/>
          <p:nvPr/>
        </p:nvSpPr>
        <p:spPr>
          <a:xfrm>
            <a:off x="17659336" y="425740"/>
            <a:ext cx="0" cy="792610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7855575"/>
            <a:ext cx="19135268" cy="2662368"/>
            <a:chOff x="0" y="0"/>
            <a:chExt cx="5039741" cy="701200"/>
          </a:xfrm>
        </p:grpSpPr>
        <p:sp>
          <p:nvSpPr>
            <p:cNvPr id="6" name="Freeform 6"/>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7" name="TextBox 7"/>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8" name="Freeform 8"/>
          <p:cNvSpPr/>
          <p:nvPr/>
        </p:nvSpPr>
        <p:spPr>
          <a:xfrm flipV="1">
            <a:off x="15797543" y="7836525"/>
            <a:ext cx="2050745" cy="2050745"/>
          </a:xfrm>
          <a:custGeom>
            <a:avLst/>
            <a:gdLst/>
            <a:ahLst/>
            <a:cxnLst/>
            <a:rect l="l" t="t" r="r" b="b"/>
            <a:pathLst>
              <a:path w="2050745" h="2050745">
                <a:moveTo>
                  <a:pt x="0" y="2050745"/>
                </a:moveTo>
                <a:lnTo>
                  <a:pt x="2050745" y="2050745"/>
                </a:lnTo>
                <a:lnTo>
                  <a:pt x="2050745" y="0"/>
                </a:lnTo>
                <a:lnTo>
                  <a:pt x="0" y="0"/>
                </a:lnTo>
                <a:lnTo>
                  <a:pt x="0" y="2050745"/>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9" name="AutoShape 9"/>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a:off x="6320155" y="6090285"/>
            <a:ext cx="10035540" cy="107950"/>
          </a:xfrm>
          <a:prstGeom prst="line">
            <a:avLst/>
          </a:prstGeom>
          <a:ln w="28575" cap="flat">
            <a:solidFill>
              <a:srgbClr val="0D0D0B">
                <a:alpha val="54902"/>
              </a:srgbClr>
            </a:solidFill>
            <a:prstDash val="solid"/>
            <a:headEnd type="none" w="sm" len="sm"/>
            <a:tailEnd type="none" w="sm" len="sm"/>
          </a:ln>
        </p:spPr>
      </p:sp>
      <p:sp>
        <p:nvSpPr>
          <p:cNvPr id="11" name="AutoShape 11"/>
          <p:cNvSpPr/>
          <p:nvPr/>
        </p:nvSpPr>
        <p:spPr>
          <a:xfrm flipH="1">
            <a:off x="628564" y="7855575"/>
            <a:ext cx="9525" cy="1817382"/>
          </a:xfrm>
          <a:prstGeom prst="line">
            <a:avLst/>
          </a:prstGeom>
          <a:ln w="19050" cap="flat">
            <a:solidFill>
              <a:srgbClr val="FFFFFF">
                <a:alpha val="54902"/>
              </a:srgbClr>
            </a:solidFill>
            <a:prstDash val="lgDash"/>
            <a:headEnd type="none" w="sm" len="sm"/>
            <a:tailEnd type="none" w="sm" len="sm"/>
          </a:ln>
        </p:spPr>
      </p:sp>
      <p:sp>
        <p:nvSpPr>
          <p:cNvPr id="12" name="AutoShape 12"/>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flipV="1">
            <a:off x="599990" y="9682482"/>
            <a:ext cx="15008543" cy="0"/>
          </a:xfrm>
          <a:prstGeom prst="line">
            <a:avLst/>
          </a:prstGeom>
          <a:ln w="19050" cap="flat">
            <a:solidFill>
              <a:srgbClr val="FFFFFF"/>
            </a:solidFill>
            <a:prstDash val="lgDash"/>
            <a:headEnd type="none" w="sm" len="sm"/>
            <a:tailEnd type="none" w="sm" len="sm"/>
          </a:ln>
        </p:spPr>
      </p:sp>
      <p:grpSp>
        <p:nvGrpSpPr>
          <p:cNvPr id="14" name="Group 14"/>
          <p:cNvGrpSpPr/>
          <p:nvPr>
            <p:custDataLst>
              <p:tags r:id="rId1"/>
            </p:custDataLst>
          </p:nvPr>
        </p:nvGrpSpPr>
        <p:grpSpPr>
          <a:xfrm>
            <a:off x="8498457" y="2711979"/>
            <a:ext cx="1521401" cy="1521401"/>
            <a:chOff x="0" y="0"/>
            <a:chExt cx="812800" cy="812800"/>
          </a:xfrm>
        </p:grpSpPr>
        <p:sp>
          <p:nvSpPr>
            <p:cNvPr id="15" name="Freeform 15"/>
            <p:cNvSpPr/>
            <p:nvPr>
              <p:custDataLst>
                <p:tags r:id="rId20"/>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custDataLst>
              <p:tags r:id="rId2"/>
            </p:custDataLst>
          </p:nvPr>
        </p:nvGrpSpPr>
        <p:grpSpPr>
          <a:xfrm>
            <a:off x="8583873" y="2797395"/>
            <a:ext cx="1350570" cy="1350570"/>
            <a:chOff x="0" y="0"/>
            <a:chExt cx="812800" cy="812800"/>
          </a:xfrm>
        </p:grpSpPr>
        <p:sp>
          <p:nvSpPr>
            <p:cNvPr id="18" name="Freeform 18"/>
            <p:cNvSpPr/>
            <p:nvPr>
              <p:custDataLst>
                <p:tags r:id="rId19"/>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custDataLst>
              <p:tags r:id="rId3"/>
            </p:custDataLst>
          </p:nvPr>
        </p:nvGrpSpPr>
        <p:grpSpPr>
          <a:xfrm>
            <a:off x="9764924" y="2711979"/>
            <a:ext cx="1521401" cy="1521401"/>
            <a:chOff x="0" y="0"/>
            <a:chExt cx="812800" cy="812800"/>
          </a:xfrm>
        </p:grpSpPr>
        <p:sp>
          <p:nvSpPr>
            <p:cNvPr id="21" name="Freeform 21"/>
            <p:cNvSpPr/>
            <p:nvPr>
              <p:custDataLst>
                <p:tags r:id="rId18"/>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custDataLst>
              <p:tags r:id="rId4"/>
            </p:custDataLst>
          </p:nvPr>
        </p:nvGrpSpPr>
        <p:grpSpPr>
          <a:xfrm>
            <a:off x="9850340" y="2797395"/>
            <a:ext cx="1350570" cy="1350570"/>
            <a:chOff x="0" y="0"/>
            <a:chExt cx="812800" cy="812800"/>
          </a:xfrm>
        </p:grpSpPr>
        <p:sp>
          <p:nvSpPr>
            <p:cNvPr id="24" name="Freeform 24"/>
            <p:cNvSpPr/>
            <p:nvPr>
              <p:custDataLst>
                <p:tags r:id="rId17"/>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custDataLst>
              <p:tags r:id="rId5"/>
            </p:custDataLst>
          </p:nvPr>
        </p:nvGrpSpPr>
        <p:grpSpPr>
          <a:xfrm>
            <a:off x="11066258" y="2711979"/>
            <a:ext cx="1521401" cy="1521401"/>
            <a:chOff x="0" y="0"/>
            <a:chExt cx="812800" cy="812800"/>
          </a:xfrm>
        </p:grpSpPr>
        <p:sp>
          <p:nvSpPr>
            <p:cNvPr id="27" name="Freeform 27"/>
            <p:cNvSpPr/>
            <p:nvPr>
              <p:custDataLst>
                <p:tags r:id="rId16"/>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custDataLst>
              <p:tags r:id="rId6"/>
            </p:custDataLst>
          </p:nvPr>
        </p:nvGrpSpPr>
        <p:grpSpPr>
          <a:xfrm>
            <a:off x="11151674" y="2797395"/>
            <a:ext cx="1350570" cy="1350570"/>
            <a:chOff x="0" y="0"/>
            <a:chExt cx="812800" cy="812800"/>
          </a:xfrm>
        </p:grpSpPr>
        <p:sp>
          <p:nvSpPr>
            <p:cNvPr id="30" name="Freeform 30"/>
            <p:cNvSpPr/>
            <p:nvPr>
              <p:custDataLst>
                <p:tags r:id="rId1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custDataLst>
              <p:tags r:id="rId7"/>
            </p:custDataLst>
          </p:nvPr>
        </p:nvSpPr>
        <p:spPr>
          <a:xfrm>
            <a:off x="9813088" y="2868744"/>
            <a:ext cx="1425074"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latin typeface="宋体" panose="02010600030101010101" pitchFamily="2" charset="-122"/>
                <a:ea typeface="宋体" panose="02010600030101010101" pitchFamily="2" charset="-122"/>
              </a:rPr>
              <a:t>四</a:t>
            </a:r>
          </a:p>
        </p:txBody>
      </p:sp>
      <p:sp>
        <p:nvSpPr>
          <p:cNvPr id="33" name="TextBox 33"/>
          <p:cNvSpPr txBox="1"/>
          <p:nvPr>
            <p:custDataLst>
              <p:tags r:id="rId8"/>
            </p:custDataLst>
          </p:nvPr>
        </p:nvSpPr>
        <p:spPr>
          <a:xfrm>
            <a:off x="11204119" y="2868744"/>
            <a:ext cx="1244931"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部</a:t>
            </a:r>
          </a:p>
        </p:txBody>
      </p:sp>
      <p:grpSp>
        <p:nvGrpSpPr>
          <p:cNvPr id="34" name="Group 34"/>
          <p:cNvGrpSpPr/>
          <p:nvPr>
            <p:custDataLst>
              <p:tags r:id="rId9"/>
            </p:custDataLst>
          </p:nvPr>
        </p:nvGrpSpPr>
        <p:grpSpPr>
          <a:xfrm>
            <a:off x="12329134" y="2711979"/>
            <a:ext cx="1521401" cy="1521401"/>
            <a:chOff x="0" y="0"/>
            <a:chExt cx="812800" cy="812800"/>
          </a:xfrm>
        </p:grpSpPr>
        <p:sp>
          <p:nvSpPr>
            <p:cNvPr id="35" name="Freeform 35"/>
            <p:cNvSpPr/>
            <p:nvPr>
              <p:custDataLst>
                <p:tags r:id="rId14"/>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7" name="Group 37"/>
          <p:cNvGrpSpPr/>
          <p:nvPr>
            <p:custDataLst>
              <p:tags r:id="rId10"/>
            </p:custDataLst>
          </p:nvPr>
        </p:nvGrpSpPr>
        <p:grpSpPr>
          <a:xfrm>
            <a:off x="12414550" y="2797395"/>
            <a:ext cx="1350570" cy="1350570"/>
            <a:chOff x="0" y="0"/>
            <a:chExt cx="812800" cy="812800"/>
          </a:xfrm>
        </p:grpSpPr>
        <p:sp>
          <p:nvSpPr>
            <p:cNvPr id="38" name="Freeform 38"/>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40" name="Freeform 40"/>
          <p:cNvSpPr/>
          <p:nvPr/>
        </p:nvSpPr>
        <p:spPr>
          <a:xfrm rot="-8590504">
            <a:off x="15177601" y="-247232"/>
            <a:ext cx="3556114" cy="4331948"/>
          </a:xfrm>
          <a:custGeom>
            <a:avLst/>
            <a:gdLst/>
            <a:ahLst/>
            <a:cxnLst/>
            <a:rect l="l" t="t" r="r" b="b"/>
            <a:pathLst>
              <a:path w="3556114" h="4331948">
                <a:moveTo>
                  <a:pt x="0" y="0"/>
                </a:moveTo>
                <a:lnTo>
                  <a:pt x="3556114" y="0"/>
                </a:lnTo>
                <a:lnTo>
                  <a:pt x="3556114" y="4331949"/>
                </a:lnTo>
                <a:lnTo>
                  <a:pt x="0" y="4331949"/>
                </a:lnTo>
                <a:lnTo>
                  <a:pt x="0" y="0"/>
                </a:lnTo>
                <a:close/>
              </a:path>
            </a:pathLst>
          </a:custGeom>
          <a:blipFill>
            <a:blip r:embed="rId28" cstate="screen">
              <a:extLst>
                <a:ext uri="{28A0092B-C50C-407E-A947-70E740481C1C}">
                  <a14:useLocalDpi xmlns:a14="http://schemas.microsoft.com/office/drawing/2010/main"/>
                </a:ext>
              </a:extLst>
            </a:blip>
            <a:stretch>
              <a:fillRect/>
            </a:stretch>
          </a:blipFill>
        </p:spPr>
      </p:sp>
      <p:sp>
        <p:nvSpPr>
          <p:cNvPr id="43" name="Freeform 43"/>
          <p:cNvSpPr/>
          <p:nvPr/>
        </p:nvSpPr>
        <p:spPr>
          <a:xfrm flipH="1">
            <a:off x="1028700" y="4379106"/>
            <a:ext cx="2792506" cy="5293851"/>
          </a:xfrm>
          <a:custGeom>
            <a:avLst/>
            <a:gdLst/>
            <a:ahLst/>
            <a:cxnLst/>
            <a:rect l="l" t="t" r="r" b="b"/>
            <a:pathLst>
              <a:path w="2792506" h="5293851">
                <a:moveTo>
                  <a:pt x="2792506" y="0"/>
                </a:moveTo>
                <a:lnTo>
                  <a:pt x="0" y="0"/>
                </a:lnTo>
                <a:lnTo>
                  <a:pt x="0" y="5293851"/>
                </a:lnTo>
                <a:lnTo>
                  <a:pt x="2792506" y="5293851"/>
                </a:lnTo>
                <a:lnTo>
                  <a:pt x="2792506" y="0"/>
                </a:lnTo>
                <a:close/>
              </a:path>
            </a:pathLst>
          </a:custGeom>
          <a:blipFill>
            <a:blip r:embed="rId29"/>
            <a:stretch>
              <a:fillRect/>
            </a:stretch>
          </a:blipFill>
        </p:spPr>
      </p:sp>
      <p:sp>
        <p:nvSpPr>
          <p:cNvPr id="44" name="TextBox 44"/>
          <p:cNvSpPr txBox="1"/>
          <p:nvPr>
            <p:custDataLst>
              <p:tags r:id="rId11"/>
            </p:custDataLst>
          </p:nvPr>
        </p:nvSpPr>
        <p:spPr>
          <a:xfrm>
            <a:off x="8693507" y="2887794"/>
            <a:ext cx="1061568" cy="129222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第</a:t>
            </a:r>
          </a:p>
        </p:txBody>
      </p:sp>
      <p:sp>
        <p:nvSpPr>
          <p:cNvPr id="45" name="TextBox 45"/>
          <p:cNvSpPr txBox="1"/>
          <p:nvPr>
            <p:custDataLst>
              <p:tags r:id="rId12"/>
            </p:custDataLst>
          </p:nvPr>
        </p:nvSpPr>
        <p:spPr>
          <a:xfrm>
            <a:off x="12377298" y="2868744"/>
            <a:ext cx="1425074"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分</a:t>
            </a:r>
          </a:p>
        </p:txBody>
      </p:sp>
      <p:sp>
        <p:nvSpPr>
          <p:cNvPr id="46" name="TextBox 46"/>
          <p:cNvSpPr txBox="1"/>
          <p:nvPr/>
        </p:nvSpPr>
        <p:spPr>
          <a:xfrm>
            <a:off x="6268085" y="5026660"/>
            <a:ext cx="10518140" cy="861695"/>
          </a:xfrm>
          <a:prstGeom prst="rect">
            <a:avLst/>
          </a:prstGeom>
        </p:spPr>
        <p:txBody>
          <a:bodyPr wrap="square" lIns="0" tIns="0" rIns="0" bIns="0" rtlCol="0" anchor="t">
            <a:spAutoFit/>
          </a:bodyPr>
          <a:lstStyle/>
          <a:p>
            <a:pPr algn="ctr">
              <a:lnSpc>
                <a:spcPts val="6720"/>
              </a:lnSpc>
            </a:pPr>
            <a:r>
              <a:rPr lang="en-US" altLang="zh-CN" sz="72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Inheritance and protection</a:t>
            </a:r>
          </a:p>
        </p:txBody>
      </p:sp>
      <p:sp>
        <p:nvSpPr>
          <p:cNvPr id="47" name="TextBox 47"/>
          <p:cNvSpPr txBox="1"/>
          <p:nvPr/>
        </p:nvSpPr>
        <p:spPr>
          <a:xfrm>
            <a:off x="14539976" y="6393509"/>
            <a:ext cx="1571184" cy="1756410"/>
          </a:xfrm>
          <a:prstGeom prst="rect">
            <a:avLst/>
          </a:prstGeom>
        </p:spPr>
        <p:txBody>
          <a:bodyPr lIns="0" tIns="0" rIns="0" bIns="0" rtlCol="0" anchor="t">
            <a:spAutoFit/>
          </a:bodyPr>
          <a:lstStyle/>
          <a:p>
            <a:pPr algn="ctr">
              <a:lnSpc>
                <a:spcPts val="13700"/>
              </a:lnSpc>
            </a:pPr>
            <a:r>
              <a:rPr lang="en-US" sz="9785" b="1" spc="215">
                <a:solidFill>
                  <a:srgbClr val="0D0D0B">
                    <a:alpha val="5098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04</a:t>
            </a:r>
          </a:p>
        </p:txBody>
      </p:sp>
      <p:sp>
        <p:nvSpPr>
          <p:cNvPr id="48" name="TextBox 48"/>
          <p:cNvSpPr txBox="1"/>
          <p:nvPr/>
        </p:nvSpPr>
        <p:spPr>
          <a:xfrm>
            <a:off x="8498457" y="8250545"/>
            <a:ext cx="8760843" cy="358775"/>
          </a:xfrm>
          <a:prstGeom prst="rect">
            <a:avLst/>
          </a:prstGeom>
        </p:spPr>
        <p:txBody>
          <a:bodyPr lIns="0" tIns="0" rIns="0" bIns="0" rtlCol="0" anchor="t">
            <a:spAutoFit/>
          </a:bodyPr>
          <a:lstStyle/>
          <a:p>
            <a:pPr>
              <a:lnSpc>
                <a:spcPts val="2800"/>
              </a:lnSpc>
            </a:pPr>
            <a:endParaRPr lang="en-US" sz="2000" spc="106">
              <a:solidFill>
                <a:srgbClr val="0D0D0B">
                  <a:alpha val="80000"/>
                </a:srgbClr>
              </a:solidFill>
              <a:ea typeface="思源宋体" panose="020204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ppt_x</p:attrName>
                                        </p:attrNameLst>
                                      </p:cBhvr>
                                      <p:tavLst>
                                        <p:tav tm="0">
                                          <p:val>
                                            <p:strVal val="#ppt_x-.2"/>
                                          </p:val>
                                        </p:tav>
                                        <p:tav tm="100000">
                                          <p:val>
                                            <p:strVal val="#ppt_x"/>
                                          </p:val>
                                        </p:tav>
                                      </p:tavLst>
                                    </p:anim>
                                    <p:anim calcmode="lin" valueType="num">
                                      <p:cBhvr>
                                        <p:cTn id="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3" name="矩形 12"/>
          <p:cNvSpPr/>
          <p:nvPr/>
        </p:nvSpPr>
        <p:spPr>
          <a:xfrm>
            <a:off x="10830878" y="2490470"/>
            <a:ext cx="3260725" cy="922020"/>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a:solidFill>
                  <a:schemeClr val="accent3"/>
                </a:solidFill>
                <a:effectLst>
                  <a:outerShdw blurRad="38100" dist="38100" dir="2700000" algn="tl">
                    <a:srgbClr val="000000">
                      <a:alpha val="43137"/>
                    </a:srgbClr>
                  </a:outerShdw>
                </a:effectLst>
                <a:ea typeface="楷体" panose="02010609060101010101" charset="-122"/>
                <a:cs typeface="+mn-lt"/>
              </a:rPr>
              <a:t>tea </a:t>
            </a:r>
            <a:r>
              <a:rPr lang="zh-CN" altLang="en-US" sz="5400" b="1">
                <a:solidFill>
                  <a:srgbClr val="92D050"/>
                </a:solidFill>
                <a:effectLst>
                  <a:outerShdw blurRad="38100" dist="38100" dir="2700000" algn="tl">
                    <a:srgbClr val="000000">
                      <a:alpha val="43137"/>
                    </a:srgbClr>
                  </a:outerShdw>
                </a:effectLst>
                <a:ea typeface="楷体" panose="02010609060101010101" charset="-122"/>
                <a:cs typeface="+mn-lt"/>
              </a:rPr>
              <a:t>culture</a:t>
            </a:r>
          </a:p>
        </p:txBody>
      </p:sp>
      <p:pic>
        <p:nvPicPr>
          <p:cNvPr id="15" name="图片 14" descr="3"/>
          <p:cNvPicPr>
            <a:picLocks noChangeAspect="1"/>
          </p:cNvPicPr>
          <p:nvPr/>
        </p:nvPicPr>
        <p:blipFill>
          <a:blip r:embed="rId5"/>
          <a:stretch>
            <a:fillRect/>
          </a:stretch>
        </p:blipFill>
        <p:spPr>
          <a:xfrm>
            <a:off x="813435" y="1488440"/>
            <a:ext cx="7031355" cy="7181850"/>
          </a:xfrm>
          <a:prstGeom prst="rect">
            <a:avLst/>
          </a:prstGeom>
        </p:spPr>
      </p:pic>
      <p:sp>
        <p:nvSpPr>
          <p:cNvPr id="17" name="矩形 16"/>
          <p:cNvSpPr/>
          <p:nvPr/>
        </p:nvSpPr>
        <p:spPr>
          <a:xfrm>
            <a:off x="9118600" y="3990340"/>
            <a:ext cx="6412230" cy="922020"/>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a:solidFill>
                  <a:schemeClr val="accent3"/>
                </a:solidFill>
                <a:effectLst/>
                <a:latin typeface="楷体" panose="02010609060101010101" charset="-122"/>
                <a:ea typeface="楷体" panose="02010609060101010101" charset="-122"/>
              </a:rPr>
              <a:t> </a:t>
            </a:r>
            <a:r>
              <a:rPr lang="zh-CN" altLang="en-US" sz="5400" b="1">
                <a:solidFill>
                  <a:schemeClr val="accent3"/>
                </a:solidFill>
                <a:effectLst>
                  <a:outerShdw blurRad="38100" dist="38100" dir="2700000" algn="tl">
                    <a:srgbClr val="000000">
                      <a:alpha val="43137"/>
                    </a:srgbClr>
                  </a:outerShdw>
                </a:effectLst>
                <a:latin typeface="楷体" panose="02010609060101010101" charset="-122"/>
                <a:ea typeface="楷体" panose="02010609060101010101" charset="-122"/>
              </a:rPr>
              <a:t>a unique art form</a:t>
            </a:r>
          </a:p>
        </p:txBody>
      </p:sp>
      <p:sp>
        <p:nvSpPr>
          <p:cNvPr id="18" name="矩形 17"/>
          <p:cNvSpPr/>
          <p:nvPr/>
        </p:nvSpPr>
        <p:spPr>
          <a:xfrm>
            <a:off x="6981825" y="5675630"/>
            <a:ext cx="11199495" cy="1753235"/>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a:solidFill>
                  <a:schemeClr val="accent3"/>
                </a:solidFill>
                <a:effectLst>
                  <a:outerShdw blurRad="38100" dist="38100" dir="2700000" algn="tl">
                    <a:srgbClr val="000000">
                      <a:alpha val="43137"/>
                    </a:srgbClr>
                  </a:outerShdw>
                </a:effectLst>
                <a:latin typeface="楷体" panose="02010609060101010101" charset="-122"/>
                <a:ea typeface="楷体" panose="02010609060101010101" charset="-122"/>
              </a:rPr>
              <a:t>a provincial intangible</a:t>
            </a:r>
          </a:p>
          <a:p>
            <a:pPr algn="ctr"/>
            <a:r>
              <a:rPr lang="zh-CN" altLang="en-US" sz="5400" b="1">
                <a:solidFill>
                  <a:schemeClr val="accent3"/>
                </a:solidFill>
                <a:effectLst>
                  <a:outerShdw blurRad="38100" dist="38100" dir="2700000" algn="tl">
                    <a:srgbClr val="000000">
                      <a:alpha val="43137"/>
                    </a:srgbClr>
                  </a:outerShdw>
                </a:effectLst>
                <a:latin typeface="楷体" panose="02010609060101010101" charset="-122"/>
                <a:ea typeface="楷体" panose="02010609060101010101" charset="-122"/>
              </a:rPr>
              <a:t>cultural heritage</a:t>
            </a:r>
            <a:r>
              <a:rPr lang="zh-CN" altLang="en-US" sz="5400" b="1">
                <a:solidFill>
                  <a:schemeClr val="accent3"/>
                </a:solidFill>
                <a:effectLst/>
              </a:rPr>
              <a:t> i</a:t>
            </a:r>
            <a:r>
              <a:rPr lang="en-US" altLang="zh-CN" sz="5400" b="1">
                <a:solidFill>
                  <a:schemeClr val="accent3"/>
                </a:solidFill>
                <a:effectLst/>
              </a:rPr>
              <a:t>n Fujian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a:off x="15438718"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AutoShape 3"/>
          <p:cNvSpPr/>
          <p:nvPr/>
        </p:nvSpPr>
        <p:spPr>
          <a:xfrm>
            <a:off x="17659336" y="2849560"/>
            <a:ext cx="0" cy="5502283"/>
          </a:xfrm>
          <a:prstGeom prst="line">
            <a:avLst/>
          </a:prstGeom>
          <a:ln w="19050" cap="flat">
            <a:solidFill>
              <a:srgbClr val="0D0D0B">
                <a:alpha val="54902"/>
              </a:srgbClr>
            </a:solidFill>
            <a:prstDash val="lgDash"/>
            <a:headEnd type="none" w="sm" len="sm"/>
            <a:tailEnd type="none" w="sm" len="sm"/>
          </a:ln>
        </p:spPr>
      </p:sp>
      <p:grpSp>
        <p:nvGrpSpPr>
          <p:cNvPr id="4" name="Group 4"/>
          <p:cNvGrpSpPr/>
          <p:nvPr/>
        </p:nvGrpSpPr>
        <p:grpSpPr>
          <a:xfrm>
            <a:off x="-657779" y="7855575"/>
            <a:ext cx="19135268" cy="2662368"/>
            <a:chOff x="0" y="0"/>
            <a:chExt cx="5039741" cy="701200"/>
          </a:xfrm>
        </p:grpSpPr>
        <p:sp>
          <p:nvSpPr>
            <p:cNvPr id="5" name="Freeform 5"/>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6" name="TextBox 6"/>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7" name="Freeform 7"/>
          <p:cNvSpPr/>
          <p:nvPr/>
        </p:nvSpPr>
        <p:spPr>
          <a:xfrm flipH="1">
            <a:off x="16409575" y="3044919"/>
            <a:ext cx="2537621" cy="4810656"/>
          </a:xfrm>
          <a:custGeom>
            <a:avLst/>
            <a:gdLst/>
            <a:ahLst/>
            <a:cxnLst/>
            <a:rect l="l" t="t" r="r" b="b"/>
            <a:pathLst>
              <a:path w="2537621" h="4810656">
                <a:moveTo>
                  <a:pt x="2537621" y="0"/>
                </a:moveTo>
                <a:lnTo>
                  <a:pt x="0" y="0"/>
                </a:lnTo>
                <a:lnTo>
                  <a:pt x="0" y="4810656"/>
                </a:lnTo>
                <a:lnTo>
                  <a:pt x="2537621" y="4810656"/>
                </a:lnTo>
                <a:lnTo>
                  <a:pt x="2537621"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8" name="Freeform 8"/>
          <p:cNvSpPr/>
          <p:nvPr/>
        </p:nvSpPr>
        <p:spPr>
          <a:xfrm flipH="1" flipV="1">
            <a:off x="456440" y="7836525"/>
            <a:ext cx="2050745" cy="2050745"/>
          </a:xfrm>
          <a:custGeom>
            <a:avLst/>
            <a:gdLst/>
            <a:ahLst/>
            <a:cxnLst/>
            <a:rect l="l" t="t" r="r" b="b"/>
            <a:pathLst>
              <a:path w="2050745" h="2050745">
                <a:moveTo>
                  <a:pt x="2050745" y="2050745"/>
                </a:moveTo>
                <a:lnTo>
                  <a:pt x="0" y="2050745"/>
                </a:lnTo>
                <a:lnTo>
                  <a:pt x="0" y="0"/>
                </a:lnTo>
                <a:lnTo>
                  <a:pt x="2050745" y="0"/>
                </a:lnTo>
                <a:lnTo>
                  <a:pt x="2050745" y="2050745"/>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AutoShape 9"/>
          <p:cNvSpPr/>
          <p:nvPr/>
        </p:nvSpPr>
        <p:spPr>
          <a:xfrm>
            <a:off x="647614"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flipH="1">
            <a:off x="17668861" y="7855575"/>
            <a:ext cx="9525" cy="1817382"/>
          </a:xfrm>
          <a:prstGeom prst="line">
            <a:avLst/>
          </a:prstGeom>
          <a:ln w="19050" cap="flat">
            <a:solidFill>
              <a:srgbClr val="FFFFFF">
                <a:alpha val="54902"/>
              </a:srgbClr>
            </a:solidFill>
            <a:prstDash val="lgDash"/>
            <a:headEnd type="none" w="sm" len="sm"/>
            <a:tailEnd type="none" w="sm" len="sm"/>
          </a:ln>
        </p:spPr>
      </p:sp>
      <p:sp>
        <p:nvSpPr>
          <p:cNvPr id="11" name="AutoShape 11"/>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2" name="AutoShape 12"/>
          <p:cNvSpPr/>
          <p:nvPr/>
        </p:nvSpPr>
        <p:spPr>
          <a:xfrm flipV="1">
            <a:off x="2669843" y="9682482"/>
            <a:ext cx="15008543" cy="0"/>
          </a:xfrm>
          <a:prstGeom prst="line">
            <a:avLst/>
          </a:prstGeom>
          <a:ln w="19050" cap="flat">
            <a:solidFill>
              <a:srgbClr val="FFFFFF"/>
            </a:solidFill>
            <a:prstDash val="lgDash"/>
            <a:headEnd type="none" w="sm" len="sm"/>
            <a:tailEnd type="none" w="sm" len="sm"/>
          </a:ln>
        </p:spPr>
      </p:sp>
      <p:sp>
        <p:nvSpPr>
          <p:cNvPr id="50" name="Freeform 50"/>
          <p:cNvSpPr/>
          <p:nvPr/>
        </p:nvSpPr>
        <p:spPr>
          <a:xfrm rot="-10800000" flipH="1">
            <a:off x="-411561" y="0"/>
            <a:ext cx="2499587" cy="3044919"/>
          </a:xfrm>
          <a:custGeom>
            <a:avLst/>
            <a:gdLst/>
            <a:ahLst/>
            <a:cxnLst/>
            <a:rect l="l" t="t" r="r" b="b"/>
            <a:pathLst>
              <a:path w="2499587" h="3044919">
                <a:moveTo>
                  <a:pt x="2499588" y="0"/>
                </a:moveTo>
                <a:lnTo>
                  <a:pt x="0" y="0"/>
                </a:lnTo>
                <a:lnTo>
                  <a:pt x="0" y="3044919"/>
                </a:lnTo>
                <a:lnTo>
                  <a:pt x="2499588" y="3044919"/>
                </a:lnTo>
                <a:lnTo>
                  <a:pt x="2499588"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51" name="TextBox 51"/>
          <p:cNvSpPr txBox="1"/>
          <p:nvPr/>
        </p:nvSpPr>
        <p:spPr>
          <a:xfrm>
            <a:off x="2218343" y="8448036"/>
            <a:ext cx="15003432" cy="322580"/>
          </a:xfrm>
          <a:prstGeom prst="rect">
            <a:avLst/>
          </a:prstGeom>
        </p:spPr>
        <p:txBody>
          <a:bodyPr lIns="0" tIns="0" rIns="0" bIns="0" rtlCol="0" anchor="t">
            <a:spAutoFit/>
          </a:bodyPr>
          <a:lstStyle/>
          <a:p>
            <a:pPr>
              <a:lnSpc>
                <a:spcPts val="2520"/>
              </a:lnSpc>
            </a:pPr>
            <a:endParaRPr lang="en-US" altLang="en-US" sz="2000" b="1" i="1">
              <a:solidFill>
                <a:srgbClr val="0D0D0B">
                  <a:alpha val="8000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Rounded MT Bold" panose="020F0704030504030204" charset="0"/>
            </a:endParaRPr>
          </a:p>
        </p:txBody>
      </p:sp>
      <p:sp>
        <p:nvSpPr>
          <p:cNvPr id="54" name="Freeform 54"/>
          <p:cNvSpPr/>
          <p:nvPr/>
        </p:nvSpPr>
        <p:spPr>
          <a:xfrm rot="889847">
            <a:off x="12100643" y="1640001"/>
            <a:ext cx="4077393" cy="4114800"/>
          </a:xfrm>
          <a:custGeom>
            <a:avLst/>
            <a:gdLst/>
            <a:ahLst/>
            <a:cxnLst/>
            <a:rect l="l" t="t" r="r" b="b"/>
            <a:pathLst>
              <a:path w="4077393" h="4114800">
                <a:moveTo>
                  <a:pt x="0" y="0"/>
                </a:moveTo>
                <a:lnTo>
                  <a:pt x="4077393" y="0"/>
                </a:lnTo>
                <a:lnTo>
                  <a:pt x="4077393" y="4114800"/>
                </a:lnTo>
                <a:lnTo>
                  <a:pt x="0" y="4114800"/>
                </a:lnTo>
                <a:lnTo>
                  <a:pt x="0" y="0"/>
                </a:lnTo>
                <a:close/>
              </a:path>
            </a:pathLst>
          </a:custGeom>
          <a:blipFill>
            <a:blip r:embed="rId8">
              <a:alphaModFix amt="36000"/>
              <a:extLst>
                <a:ext uri="{96DAC541-7B7A-43D3-8B79-37D633B846F1}">
                  <asvg:svgBlip xmlns:asvg="http://schemas.microsoft.com/office/drawing/2016/SVG/main" r:embed="rId9"/>
                </a:ext>
              </a:extLst>
            </a:blip>
            <a:stretch>
              <a:fillRect/>
            </a:stretch>
          </a:blipFill>
        </p:spPr>
      </p:sp>
      <p:sp>
        <p:nvSpPr>
          <p:cNvPr id="55" name="TextBox 55"/>
          <p:cNvSpPr txBox="1"/>
          <p:nvPr/>
        </p:nvSpPr>
        <p:spPr>
          <a:xfrm>
            <a:off x="2177047" y="3882959"/>
            <a:ext cx="13417926" cy="2428240"/>
          </a:xfrm>
          <a:prstGeom prst="rect">
            <a:avLst/>
          </a:prstGeom>
        </p:spPr>
        <p:txBody>
          <a:bodyPr lIns="0" tIns="0" rIns="0" bIns="0" rtlCol="0" anchor="t">
            <a:spAutoFit/>
          </a:bodyPr>
          <a:lstStyle/>
          <a:p>
            <a:pPr algn="ctr">
              <a:lnSpc>
                <a:spcPts val="18935"/>
              </a:lnSpc>
            </a:pPr>
            <a:r>
              <a:rPr lang="en-US" sz="13525" b="1">
                <a:solidFill>
                  <a:schemeClr val="accent2">
                    <a:lumMod val="75000"/>
                  </a:schemeClr>
                </a:solidFill>
                <a:effectLst>
                  <a:outerShdw blurRad="38100" dist="38100" dir="2700000" algn="tl">
                    <a:srgbClr val="000000">
                      <a:alpha val="43137"/>
                    </a:srgbClr>
                  </a:outerShdw>
                </a:effectLst>
                <a:ea typeface="宋体" panose="02010600030101010101" pitchFamily="2" charset="-122"/>
                <a:cs typeface="+mn-lt"/>
              </a:rPr>
              <a:t>thank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ppt_x</p:attrName>
                                        </p:attrNameLst>
                                      </p:cBhvr>
                                      <p:tavLst>
                                        <p:tav tm="0">
                                          <p:val>
                                            <p:strVal val="#ppt_x-.2"/>
                                          </p:val>
                                        </p:tav>
                                        <p:tav tm="100000">
                                          <p:val>
                                            <p:strVal val="#ppt_x"/>
                                          </p:val>
                                        </p:tav>
                                      </p:tavLst>
                                    </p:anim>
                                    <p:anim calcmode="lin" valueType="num">
                                      <p:cBhvr>
                                        <p:cTn id="8"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grpSp>
        <p:nvGrpSpPr>
          <p:cNvPr id="4" name="Group 4"/>
          <p:cNvGrpSpPr/>
          <p:nvPr/>
        </p:nvGrpSpPr>
        <p:grpSpPr>
          <a:xfrm>
            <a:off x="-657779" y="8099673"/>
            <a:ext cx="19135268" cy="2418270"/>
            <a:chOff x="0" y="0"/>
            <a:chExt cx="5039741" cy="636911"/>
          </a:xfrm>
        </p:grpSpPr>
        <p:sp>
          <p:nvSpPr>
            <p:cNvPr id="5" name="Freeform 5"/>
            <p:cNvSpPr/>
            <p:nvPr/>
          </p:nvSpPr>
          <p:spPr>
            <a:xfrm>
              <a:off x="0" y="0"/>
              <a:ext cx="5039741" cy="636911"/>
            </a:xfrm>
            <a:custGeom>
              <a:avLst/>
              <a:gdLst/>
              <a:ahLst/>
              <a:cxnLst/>
              <a:rect l="l" t="t" r="r" b="b"/>
              <a:pathLst>
                <a:path w="5039741" h="636911">
                  <a:moveTo>
                    <a:pt x="0" y="0"/>
                  </a:moveTo>
                  <a:lnTo>
                    <a:pt x="5039741" y="0"/>
                  </a:lnTo>
                  <a:lnTo>
                    <a:pt x="5039741" y="636911"/>
                  </a:lnTo>
                  <a:lnTo>
                    <a:pt x="0" y="636911"/>
                  </a:lnTo>
                  <a:close/>
                </a:path>
              </a:pathLst>
            </a:custGeom>
            <a:solidFill>
              <a:srgbClr val="B7B8AA"/>
            </a:solidFill>
          </p:spPr>
        </p:sp>
        <p:sp>
          <p:nvSpPr>
            <p:cNvPr id="6" name="TextBox 6"/>
            <p:cNvSpPr txBox="1"/>
            <p:nvPr/>
          </p:nvSpPr>
          <p:spPr>
            <a:xfrm>
              <a:off x="0" y="-28575"/>
              <a:ext cx="5039741" cy="665486"/>
            </a:xfrm>
            <a:prstGeom prst="rect">
              <a:avLst/>
            </a:prstGeom>
          </p:spPr>
          <p:txBody>
            <a:bodyPr lIns="50800" tIns="50800" rIns="50800" bIns="50800" rtlCol="0" anchor="ctr"/>
            <a:lstStyle/>
            <a:p>
              <a:pPr algn="ctr">
                <a:lnSpc>
                  <a:spcPts val="2660"/>
                </a:lnSpc>
                <a:spcBef>
                  <a:spcPct val="0"/>
                </a:spcBef>
              </a:pPr>
              <a:endParaRPr/>
            </a:p>
          </p:txBody>
        </p:sp>
      </p:grpSp>
      <p:sp>
        <p:nvSpPr>
          <p:cNvPr id="7" name="Freeform 7"/>
          <p:cNvSpPr/>
          <p:nvPr/>
        </p:nvSpPr>
        <p:spPr>
          <a:xfrm flipH="1" flipV="1">
            <a:off x="456440" y="8099673"/>
            <a:ext cx="1787597" cy="1787597"/>
          </a:xfrm>
          <a:custGeom>
            <a:avLst/>
            <a:gdLst/>
            <a:ahLst/>
            <a:cxnLst/>
            <a:rect l="l" t="t" r="r" b="b"/>
            <a:pathLst>
              <a:path w="1787597" h="1787597">
                <a:moveTo>
                  <a:pt x="1787597" y="1787597"/>
                </a:moveTo>
                <a:lnTo>
                  <a:pt x="0" y="1787597"/>
                </a:lnTo>
                <a:lnTo>
                  <a:pt x="0" y="0"/>
                </a:lnTo>
                <a:lnTo>
                  <a:pt x="1787597" y="0"/>
                </a:lnTo>
                <a:lnTo>
                  <a:pt x="1787597" y="1787597"/>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AutoShape 8"/>
          <p:cNvSpPr/>
          <p:nvPr/>
        </p:nvSpPr>
        <p:spPr>
          <a:xfrm>
            <a:off x="17668861" y="8150326"/>
            <a:ext cx="0" cy="1522631"/>
          </a:xfrm>
          <a:prstGeom prst="line">
            <a:avLst/>
          </a:prstGeom>
          <a:ln w="19050" cap="flat">
            <a:solidFill>
              <a:srgbClr val="FFFFFF">
                <a:alpha val="54902"/>
              </a:srgbClr>
            </a:solidFill>
            <a:prstDash val="lgDash"/>
            <a:headEnd type="none" w="sm" len="sm"/>
            <a:tailEnd type="none" w="sm" len="sm"/>
          </a:ln>
        </p:spPr>
      </p:sp>
      <p:sp>
        <p:nvSpPr>
          <p:cNvPr id="9" name="AutoShape 9"/>
          <p:cNvSpPr/>
          <p:nvPr/>
        </p:nvSpPr>
        <p:spPr>
          <a:xfrm>
            <a:off x="2407807" y="9682482"/>
            <a:ext cx="15270579" cy="0"/>
          </a:xfrm>
          <a:prstGeom prst="line">
            <a:avLst/>
          </a:prstGeom>
          <a:ln w="19050" cap="flat">
            <a:solidFill>
              <a:srgbClr val="FFFFFF"/>
            </a:solidFill>
            <a:prstDash val="lgDash"/>
            <a:headEnd type="none" w="sm" len="sm"/>
            <a:tailEnd type="none" w="sm" len="sm"/>
          </a:ln>
        </p:spPr>
      </p:sp>
      <p:sp>
        <p:nvSpPr>
          <p:cNvPr id="10" name="Freeform 10"/>
          <p:cNvSpPr/>
          <p:nvPr/>
        </p:nvSpPr>
        <p:spPr>
          <a:xfrm>
            <a:off x="15438718"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sp>
      <p:sp>
        <p:nvSpPr>
          <p:cNvPr id="11" name="AutoShape 11"/>
          <p:cNvSpPr/>
          <p:nvPr/>
        </p:nvSpPr>
        <p:spPr>
          <a:xfrm>
            <a:off x="17659336" y="2849560"/>
            <a:ext cx="0" cy="5027410"/>
          </a:xfrm>
          <a:prstGeom prst="line">
            <a:avLst/>
          </a:prstGeom>
          <a:ln w="19050" cap="flat">
            <a:solidFill>
              <a:srgbClr val="0D0D0B">
                <a:alpha val="54902"/>
              </a:srgbClr>
            </a:solidFill>
            <a:prstDash val="lgDash"/>
            <a:headEnd type="none" w="sm" len="sm"/>
            <a:tailEnd type="none" w="sm" len="sm"/>
          </a:ln>
        </p:spPr>
      </p:sp>
      <p:sp>
        <p:nvSpPr>
          <p:cNvPr id="12" name="AutoShape 12"/>
          <p:cNvSpPr/>
          <p:nvPr/>
        </p:nvSpPr>
        <p:spPr>
          <a:xfrm>
            <a:off x="647614" y="511797"/>
            <a:ext cx="14680920" cy="0"/>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a:off x="638089" y="502272"/>
            <a:ext cx="0" cy="7455200"/>
          </a:xfrm>
          <a:prstGeom prst="line">
            <a:avLst/>
          </a:prstGeom>
          <a:ln w="19050" cap="flat">
            <a:solidFill>
              <a:srgbClr val="0D0D0B">
                <a:alpha val="54902"/>
              </a:srgbClr>
            </a:solidFill>
            <a:prstDash val="lgDash"/>
            <a:headEnd type="none" w="sm" len="sm"/>
            <a:tailEnd type="none" w="sm" len="sm"/>
          </a:ln>
        </p:spPr>
      </p:sp>
      <p:sp>
        <p:nvSpPr>
          <p:cNvPr id="14" name="Freeform 14"/>
          <p:cNvSpPr/>
          <p:nvPr/>
        </p:nvSpPr>
        <p:spPr>
          <a:xfrm rot="-10800000" flipH="1">
            <a:off x="-895112" y="0"/>
            <a:ext cx="3047353" cy="3712191"/>
          </a:xfrm>
          <a:custGeom>
            <a:avLst/>
            <a:gdLst/>
            <a:ahLst/>
            <a:cxnLst/>
            <a:rect l="l" t="t" r="r" b="b"/>
            <a:pathLst>
              <a:path w="3047353" h="3712191">
                <a:moveTo>
                  <a:pt x="3047353" y="0"/>
                </a:moveTo>
                <a:lnTo>
                  <a:pt x="0" y="0"/>
                </a:lnTo>
                <a:lnTo>
                  <a:pt x="0" y="3712191"/>
                </a:lnTo>
                <a:lnTo>
                  <a:pt x="3047353" y="3712191"/>
                </a:lnTo>
                <a:lnTo>
                  <a:pt x="3047353"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3" name="文本框 2"/>
          <p:cNvSpPr txBox="1"/>
          <p:nvPr/>
        </p:nvSpPr>
        <p:spPr>
          <a:xfrm>
            <a:off x="3568065" y="784860"/>
            <a:ext cx="13631545" cy="1014730"/>
          </a:xfrm>
          <a:prstGeom prst="rect">
            <a:avLst/>
          </a:prstGeom>
          <a:noFill/>
        </p:spPr>
        <p:txBody>
          <a:bodyPr wrap="square" rtlCol="0">
            <a:spAutoFit/>
          </a:bodyPr>
          <a:lstStyle/>
          <a:p>
            <a:pPr algn="just"/>
            <a:r>
              <a:rPr lang="en-US" altLang="zh-CN" sz="60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rPr>
              <a:t>The TV series "Dreaming of Splendor"</a:t>
            </a:r>
            <a:r>
              <a:rPr lang="en-US" altLang="zh-CN" sz="5400" b="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rPr>
              <a:t> </a:t>
            </a:r>
          </a:p>
        </p:txBody>
      </p:sp>
      <p:pic>
        <p:nvPicPr>
          <p:cNvPr id="18" name="图片 17" descr="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07920" y="2066290"/>
            <a:ext cx="6588760" cy="7254240"/>
          </a:xfrm>
          <a:prstGeom prst="rect">
            <a:avLst/>
          </a:prstGeom>
        </p:spPr>
      </p:pic>
      <p:pic>
        <p:nvPicPr>
          <p:cNvPr id="20" name="图片 19" descr="2"/>
          <p:cNvPicPr>
            <a:picLocks noChangeAspect="1"/>
          </p:cNvPicPr>
          <p:nvPr/>
        </p:nvPicPr>
        <p:blipFill>
          <a:blip r:embed="rId9"/>
          <a:srcRect/>
          <a:stretch>
            <a:fillRect/>
          </a:stretch>
        </p:blipFill>
        <p:spPr>
          <a:xfrm>
            <a:off x="9804400" y="2066925"/>
            <a:ext cx="7047865" cy="72536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rot="3257576">
            <a:off x="1646132" y="2794022"/>
            <a:ext cx="3989498" cy="4026099"/>
          </a:xfrm>
          <a:custGeom>
            <a:avLst/>
            <a:gdLst/>
            <a:ahLst/>
            <a:cxnLst/>
            <a:rect l="l" t="t" r="r" b="b"/>
            <a:pathLst>
              <a:path w="3989498" h="4026099">
                <a:moveTo>
                  <a:pt x="0" y="0"/>
                </a:moveTo>
                <a:lnTo>
                  <a:pt x="3989498" y="0"/>
                </a:lnTo>
                <a:lnTo>
                  <a:pt x="3989498" y="4026099"/>
                </a:lnTo>
                <a:lnTo>
                  <a:pt x="0" y="4026099"/>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657779" y="8099673"/>
            <a:ext cx="19135268" cy="2418270"/>
            <a:chOff x="0" y="0"/>
            <a:chExt cx="5039741" cy="636911"/>
          </a:xfrm>
        </p:grpSpPr>
        <p:sp>
          <p:nvSpPr>
            <p:cNvPr id="5" name="Freeform 5"/>
            <p:cNvSpPr/>
            <p:nvPr/>
          </p:nvSpPr>
          <p:spPr>
            <a:xfrm>
              <a:off x="0" y="0"/>
              <a:ext cx="5039741" cy="636911"/>
            </a:xfrm>
            <a:custGeom>
              <a:avLst/>
              <a:gdLst/>
              <a:ahLst/>
              <a:cxnLst/>
              <a:rect l="l" t="t" r="r" b="b"/>
              <a:pathLst>
                <a:path w="5039741" h="636911">
                  <a:moveTo>
                    <a:pt x="0" y="0"/>
                  </a:moveTo>
                  <a:lnTo>
                    <a:pt x="5039741" y="0"/>
                  </a:lnTo>
                  <a:lnTo>
                    <a:pt x="5039741" y="636911"/>
                  </a:lnTo>
                  <a:lnTo>
                    <a:pt x="0" y="636911"/>
                  </a:lnTo>
                  <a:close/>
                </a:path>
              </a:pathLst>
            </a:custGeom>
            <a:solidFill>
              <a:srgbClr val="B7B8AA"/>
            </a:solidFill>
          </p:spPr>
        </p:sp>
        <p:sp>
          <p:nvSpPr>
            <p:cNvPr id="6" name="TextBox 6"/>
            <p:cNvSpPr txBox="1"/>
            <p:nvPr/>
          </p:nvSpPr>
          <p:spPr>
            <a:xfrm>
              <a:off x="0" y="-28575"/>
              <a:ext cx="5039741" cy="665486"/>
            </a:xfrm>
            <a:prstGeom prst="rect">
              <a:avLst/>
            </a:prstGeom>
          </p:spPr>
          <p:txBody>
            <a:bodyPr lIns="50800" tIns="50800" rIns="50800" bIns="50800" rtlCol="0" anchor="ctr"/>
            <a:lstStyle/>
            <a:p>
              <a:pPr algn="ctr">
                <a:lnSpc>
                  <a:spcPts val="2660"/>
                </a:lnSpc>
                <a:spcBef>
                  <a:spcPct val="0"/>
                </a:spcBef>
              </a:pPr>
              <a:endParaRPr/>
            </a:p>
          </p:txBody>
        </p:sp>
      </p:grpSp>
      <p:sp>
        <p:nvSpPr>
          <p:cNvPr id="7" name="Freeform 7"/>
          <p:cNvSpPr/>
          <p:nvPr/>
        </p:nvSpPr>
        <p:spPr>
          <a:xfrm flipH="1" flipV="1">
            <a:off x="456440" y="8099673"/>
            <a:ext cx="1787597" cy="1787597"/>
          </a:xfrm>
          <a:custGeom>
            <a:avLst/>
            <a:gdLst/>
            <a:ahLst/>
            <a:cxnLst/>
            <a:rect l="l" t="t" r="r" b="b"/>
            <a:pathLst>
              <a:path w="1787597" h="1787597">
                <a:moveTo>
                  <a:pt x="1787597" y="1787597"/>
                </a:moveTo>
                <a:lnTo>
                  <a:pt x="0" y="1787597"/>
                </a:lnTo>
                <a:lnTo>
                  <a:pt x="0" y="0"/>
                </a:lnTo>
                <a:lnTo>
                  <a:pt x="1787597" y="0"/>
                </a:lnTo>
                <a:lnTo>
                  <a:pt x="1787597" y="1787597"/>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AutoShape 8"/>
          <p:cNvSpPr/>
          <p:nvPr/>
        </p:nvSpPr>
        <p:spPr>
          <a:xfrm>
            <a:off x="17668861" y="8150326"/>
            <a:ext cx="0" cy="1522631"/>
          </a:xfrm>
          <a:prstGeom prst="line">
            <a:avLst/>
          </a:prstGeom>
          <a:ln w="19050" cap="flat">
            <a:solidFill>
              <a:srgbClr val="FFFFFF">
                <a:alpha val="54902"/>
              </a:srgbClr>
            </a:solidFill>
            <a:prstDash val="lgDash"/>
            <a:headEnd type="none" w="sm" len="sm"/>
            <a:tailEnd type="none" w="sm" len="sm"/>
          </a:ln>
        </p:spPr>
      </p:sp>
      <p:sp>
        <p:nvSpPr>
          <p:cNvPr id="9" name="AutoShape 9"/>
          <p:cNvSpPr/>
          <p:nvPr/>
        </p:nvSpPr>
        <p:spPr>
          <a:xfrm>
            <a:off x="2407807" y="9682482"/>
            <a:ext cx="15270579" cy="0"/>
          </a:xfrm>
          <a:prstGeom prst="line">
            <a:avLst/>
          </a:prstGeom>
          <a:ln w="19050" cap="flat">
            <a:solidFill>
              <a:srgbClr val="FFFFFF"/>
            </a:solidFill>
            <a:prstDash val="lgDash"/>
            <a:headEnd type="none" w="sm" len="sm"/>
            <a:tailEnd type="none" w="sm" len="sm"/>
          </a:ln>
        </p:spPr>
      </p:sp>
      <p:sp>
        <p:nvSpPr>
          <p:cNvPr id="10" name="Freeform 10"/>
          <p:cNvSpPr/>
          <p:nvPr/>
        </p:nvSpPr>
        <p:spPr>
          <a:xfrm>
            <a:off x="15438718"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6">
              <a:alphaModFix amt="55000"/>
              <a:extLst>
                <a:ext uri="{96DAC541-7B7A-43D3-8B79-37D633B846F1}">
                  <asvg:svgBlip xmlns:asvg="http://schemas.microsoft.com/office/drawing/2016/SVG/main" r:embed="rId7"/>
                </a:ext>
              </a:extLst>
            </a:blip>
            <a:stretch>
              <a:fillRect/>
            </a:stretch>
          </a:blipFill>
        </p:spPr>
      </p:sp>
      <p:sp>
        <p:nvSpPr>
          <p:cNvPr id="11" name="AutoShape 11"/>
          <p:cNvSpPr/>
          <p:nvPr/>
        </p:nvSpPr>
        <p:spPr>
          <a:xfrm>
            <a:off x="17659336" y="2849560"/>
            <a:ext cx="0" cy="5027410"/>
          </a:xfrm>
          <a:prstGeom prst="line">
            <a:avLst/>
          </a:prstGeom>
          <a:ln w="19050" cap="flat">
            <a:solidFill>
              <a:srgbClr val="0D0D0B">
                <a:alpha val="54902"/>
              </a:srgbClr>
            </a:solidFill>
            <a:prstDash val="lgDash"/>
            <a:headEnd type="none" w="sm" len="sm"/>
            <a:tailEnd type="none" w="sm" len="sm"/>
          </a:ln>
        </p:spPr>
      </p:sp>
      <p:sp>
        <p:nvSpPr>
          <p:cNvPr id="12" name="AutoShape 12"/>
          <p:cNvSpPr/>
          <p:nvPr/>
        </p:nvSpPr>
        <p:spPr>
          <a:xfrm>
            <a:off x="647614" y="511797"/>
            <a:ext cx="14680920" cy="0"/>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a:off x="638089" y="502272"/>
            <a:ext cx="0" cy="7455200"/>
          </a:xfrm>
          <a:prstGeom prst="line">
            <a:avLst/>
          </a:prstGeom>
          <a:ln w="19050" cap="flat">
            <a:solidFill>
              <a:srgbClr val="0D0D0B">
                <a:alpha val="54902"/>
              </a:srgbClr>
            </a:solidFill>
            <a:prstDash val="lgDash"/>
            <a:headEnd type="none" w="sm" len="sm"/>
            <a:tailEnd type="none" w="sm" len="sm"/>
          </a:ln>
        </p:spPr>
      </p:sp>
      <p:sp>
        <p:nvSpPr>
          <p:cNvPr id="14" name="Freeform 14"/>
          <p:cNvSpPr/>
          <p:nvPr/>
        </p:nvSpPr>
        <p:spPr>
          <a:xfrm rot="-10800000" flipH="1">
            <a:off x="-895112" y="0"/>
            <a:ext cx="3047353" cy="3712191"/>
          </a:xfrm>
          <a:custGeom>
            <a:avLst/>
            <a:gdLst/>
            <a:ahLst/>
            <a:cxnLst/>
            <a:rect l="l" t="t" r="r" b="b"/>
            <a:pathLst>
              <a:path w="3047353" h="3712191">
                <a:moveTo>
                  <a:pt x="3047353" y="0"/>
                </a:moveTo>
                <a:lnTo>
                  <a:pt x="0" y="0"/>
                </a:lnTo>
                <a:lnTo>
                  <a:pt x="0" y="3712191"/>
                </a:lnTo>
                <a:lnTo>
                  <a:pt x="3047353" y="3712191"/>
                </a:lnTo>
                <a:lnTo>
                  <a:pt x="3047353" y="0"/>
                </a:lnTo>
                <a:close/>
              </a:path>
            </a:pathLst>
          </a:custGeom>
          <a:blipFill>
            <a:blip r:embed="rId8" cstate="screen">
              <a:extLst>
                <a:ext uri="{28A0092B-C50C-407E-A947-70E740481C1C}">
                  <a14:useLocalDpi xmlns:a14="http://schemas.microsoft.com/office/drawing/2010/main"/>
                </a:ext>
              </a:extLst>
            </a:blip>
            <a:stretch>
              <a:fillRect/>
            </a:stretch>
          </a:blipFill>
        </p:spPr>
      </p:sp>
      <p:sp>
        <p:nvSpPr>
          <p:cNvPr id="15" name="Freeform 15"/>
          <p:cNvSpPr/>
          <p:nvPr/>
        </p:nvSpPr>
        <p:spPr>
          <a:xfrm>
            <a:off x="6245860" y="3126105"/>
            <a:ext cx="5234305" cy="1591945"/>
          </a:xfrm>
          <a:custGeom>
            <a:avLst/>
            <a:gdLst/>
            <a:ahLst/>
            <a:cxnLst/>
            <a:rect l="l" t="t" r="r" b="b"/>
            <a:pathLst>
              <a:path w="4248892" h="946553">
                <a:moveTo>
                  <a:pt x="0" y="0"/>
                </a:moveTo>
                <a:lnTo>
                  <a:pt x="4248892" y="0"/>
                </a:lnTo>
                <a:lnTo>
                  <a:pt x="4248892" y="946553"/>
                </a:lnTo>
                <a:lnTo>
                  <a:pt x="0" y="946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6"/>
          <p:cNvSpPr txBox="1"/>
          <p:nvPr/>
        </p:nvSpPr>
        <p:spPr>
          <a:xfrm>
            <a:off x="6506210" y="3392805"/>
            <a:ext cx="4807585" cy="861695"/>
          </a:xfrm>
          <a:prstGeom prst="rect">
            <a:avLst/>
          </a:prstGeom>
        </p:spPr>
        <p:txBody>
          <a:bodyPr wrap="square" lIns="0" tIns="0" rIns="0" bIns="0" rtlCol="0" anchor="t">
            <a:spAutoFit/>
          </a:bodyPr>
          <a:lstStyle/>
          <a:p>
            <a:pPr algn="ctr">
              <a:lnSpc>
                <a:spcPts val="6720"/>
              </a:lnSpc>
            </a:pPr>
            <a:r>
              <a:rPr lang="en-US" sz="3200" b="1" spc="105">
                <a:solidFill>
                  <a:srgbClr val="0D0D0B"/>
                </a:solidFill>
                <a:effectLst>
                  <a:outerShdw blurRad="38100" dist="38100" dir="2700000" algn="tl">
                    <a:srgbClr val="000000">
                      <a:alpha val="43137"/>
                    </a:srgbClr>
                  </a:outerShdw>
                </a:effectLst>
                <a:ea typeface="宋体" panose="02010600030101010101" pitchFamily="2" charset="-122"/>
                <a:cs typeface="+mn-lt"/>
              </a:rPr>
              <a:t>Tea Opera introduction</a:t>
            </a:r>
          </a:p>
        </p:txBody>
      </p:sp>
      <p:sp>
        <p:nvSpPr>
          <p:cNvPr id="17" name="Freeform 17"/>
          <p:cNvSpPr/>
          <p:nvPr/>
        </p:nvSpPr>
        <p:spPr>
          <a:xfrm>
            <a:off x="6245860" y="6434455"/>
            <a:ext cx="5336540" cy="1557020"/>
          </a:xfrm>
          <a:custGeom>
            <a:avLst/>
            <a:gdLst/>
            <a:ahLst/>
            <a:cxnLst/>
            <a:rect l="l" t="t" r="r" b="b"/>
            <a:pathLst>
              <a:path w="4248892" h="946553">
                <a:moveTo>
                  <a:pt x="0" y="0"/>
                </a:moveTo>
                <a:lnTo>
                  <a:pt x="4248892" y="0"/>
                </a:lnTo>
                <a:lnTo>
                  <a:pt x="4248892" y="946553"/>
                </a:lnTo>
                <a:lnTo>
                  <a:pt x="0" y="946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1896725" y="3015615"/>
            <a:ext cx="5299075" cy="1616710"/>
          </a:xfrm>
          <a:custGeom>
            <a:avLst/>
            <a:gdLst/>
            <a:ahLst/>
            <a:cxnLst/>
            <a:rect l="l" t="t" r="r" b="b"/>
            <a:pathLst>
              <a:path w="4248892" h="946553">
                <a:moveTo>
                  <a:pt x="0" y="0"/>
                </a:moveTo>
                <a:lnTo>
                  <a:pt x="4248892" y="0"/>
                </a:lnTo>
                <a:lnTo>
                  <a:pt x="4248892" y="946553"/>
                </a:lnTo>
                <a:lnTo>
                  <a:pt x="0" y="946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a:off x="11762740" y="6434455"/>
            <a:ext cx="6029960" cy="1556385"/>
          </a:xfrm>
          <a:custGeom>
            <a:avLst/>
            <a:gdLst/>
            <a:ahLst/>
            <a:cxnLst/>
            <a:rect l="l" t="t" r="r" b="b"/>
            <a:pathLst>
              <a:path w="4248892" h="946553">
                <a:moveTo>
                  <a:pt x="0" y="0"/>
                </a:moveTo>
                <a:lnTo>
                  <a:pt x="4248892" y="0"/>
                </a:lnTo>
                <a:lnTo>
                  <a:pt x="4248892" y="946553"/>
                </a:lnTo>
                <a:lnTo>
                  <a:pt x="0" y="946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3" name="Group 23"/>
          <p:cNvGrpSpPr/>
          <p:nvPr/>
        </p:nvGrpSpPr>
        <p:grpSpPr>
          <a:xfrm>
            <a:off x="8149155" y="1493885"/>
            <a:ext cx="1521401" cy="1521401"/>
            <a:chOff x="0" y="0"/>
            <a:chExt cx="2028535" cy="2028535"/>
          </a:xfrm>
        </p:grpSpPr>
        <p:grpSp>
          <p:nvGrpSpPr>
            <p:cNvPr id="24" name="Group 24"/>
            <p:cNvGrpSpPr/>
            <p:nvPr/>
          </p:nvGrpSpPr>
          <p:grpSpPr>
            <a:xfrm>
              <a:off x="0" y="0"/>
              <a:ext cx="2028535" cy="202853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7" name="Group 27"/>
            <p:cNvGrpSpPr/>
            <p:nvPr/>
          </p:nvGrpSpPr>
          <p:grpSpPr>
            <a:xfrm>
              <a:off x="113888" y="113888"/>
              <a:ext cx="1800760" cy="180076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grpSp>
        <p:nvGrpSpPr>
          <p:cNvPr id="30" name="Group 30"/>
          <p:cNvGrpSpPr/>
          <p:nvPr/>
        </p:nvGrpSpPr>
        <p:grpSpPr>
          <a:xfrm>
            <a:off x="8149155" y="4801978"/>
            <a:ext cx="1521401" cy="1521401"/>
            <a:chOff x="0" y="0"/>
            <a:chExt cx="2028535" cy="2028535"/>
          </a:xfrm>
        </p:grpSpPr>
        <p:grpSp>
          <p:nvGrpSpPr>
            <p:cNvPr id="31" name="Group 31"/>
            <p:cNvGrpSpPr/>
            <p:nvPr/>
          </p:nvGrpSpPr>
          <p:grpSpPr>
            <a:xfrm>
              <a:off x="0" y="0"/>
              <a:ext cx="2028535" cy="202853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4" name="Group 34"/>
            <p:cNvGrpSpPr/>
            <p:nvPr/>
          </p:nvGrpSpPr>
          <p:grpSpPr>
            <a:xfrm>
              <a:off x="113888" y="113888"/>
              <a:ext cx="1800760" cy="180076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grpSp>
        <p:nvGrpSpPr>
          <p:cNvPr id="37" name="Group 37"/>
          <p:cNvGrpSpPr/>
          <p:nvPr/>
        </p:nvGrpSpPr>
        <p:grpSpPr>
          <a:xfrm>
            <a:off x="13283871" y="1493885"/>
            <a:ext cx="1521401" cy="1521401"/>
            <a:chOff x="0" y="0"/>
            <a:chExt cx="2028535" cy="2028535"/>
          </a:xfrm>
        </p:grpSpPr>
        <p:grpSp>
          <p:nvGrpSpPr>
            <p:cNvPr id="38" name="Group 38"/>
            <p:cNvGrpSpPr/>
            <p:nvPr/>
          </p:nvGrpSpPr>
          <p:grpSpPr>
            <a:xfrm>
              <a:off x="0" y="0"/>
              <a:ext cx="2028535" cy="202853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40" name="TextBox 40"/>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41" name="Group 41"/>
            <p:cNvGrpSpPr/>
            <p:nvPr/>
          </p:nvGrpSpPr>
          <p:grpSpPr>
            <a:xfrm>
              <a:off x="113888" y="113888"/>
              <a:ext cx="1800760" cy="1800760"/>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grpSp>
        <p:nvGrpSpPr>
          <p:cNvPr id="44" name="Group 44"/>
          <p:cNvGrpSpPr/>
          <p:nvPr/>
        </p:nvGrpSpPr>
        <p:grpSpPr>
          <a:xfrm>
            <a:off x="13283871" y="4801978"/>
            <a:ext cx="1521401" cy="1521401"/>
            <a:chOff x="0" y="0"/>
            <a:chExt cx="2028535" cy="2028535"/>
          </a:xfrm>
        </p:grpSpPr>
        <p:grpSp>
          <p:nvGrpSpPr>
            <p:cNvPr id="45" name="Group 45"/>
            <p:cNvGrpSpPr/>
            <p:nvPr/>
          </p:nvGrpSpPr>
          <p:grpSpPr>
            <a:xfrm>
              <a:off x="0" y="0"/>
              <a:ext cx="2028535" cy="2028535"/>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48" name="Group 48"/>
            <p:cNvGrpSpPr/>
            <p:nvPr/>
          </p:nvGrpSpPr>
          <p:grpSpPr>
            <a:xfrm>
              <a:off x="113888" y="113888"/>
              <a:ext cx="1800760" cy="1800760"/>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50" name="TextBox 50"/>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sp>
        <p:nvSpPr>
          <p:cNvPr id="51" name="TextBox 51"/>
          <p:cNvSpPr txBox="1"/>
          <p:nvPr/>
        </p:nvSpPr>
        <p:spPr>
          <a:xfrm>
            <a:off x="8467200" y="1409977"/>
            <a:ext cx="885310" cy="1497965"/>
          </a:xfrm>
          <a:prstGeom prst="rect">
            <a:avLst/>
          </a:prstGeom>
        </p:spPr>
        <p:txBody>
          <a:bodyPr lIns="0" tIns="0" rIns="0" bIns="0" rtlCol="0" anchor="t">
            <a:spAutoFit/>
          </a:bodyPr>
          <a:lstStyle/>
          <a:p>
            <a:pPr algn="ctr">
              <a:lnSpc>
                <a:spcPts val="11685"/>
              </a:lnSpc>
            </a:pPr>
            <a:r>
              <a:rPr lang="en-US" sz="5400" b="1" spc="709">
                <a:solidFill>
                  <a:srgbClr val="0D0D0B"/>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01</a:t>
            </a:r>
          </a:p>
        </p:txBody>
      </p:sp>
      <p:sp>
        <p:nvSpPr>
          <p:cNvPr id="52" name="TextBox 52"/>
          <p:cNvSpPr txBox="1"/>
          <p:nvPr/>
        </p:nvSpPr>
        <p:spPr>
          <a:xfrm>
            <a:off x="8375285" y="4718071"/>
            <a:ext cx="1069141" cy="1497965"/>
          </a:xfrm>
          <a:prstGeom prst="rect">
            <a:avLst/>
          </a:prstGeom>
        </p:spPr>
        <p:txBody>
          <a:bodyPr lIns="0" tIns="0" rIns="0" bIns="0" rtlCol="0" anchor="t">
            <a:spAutoFit/>
          </a:bodyPr>
          <a:lstStyle/>
          <a:p>
            <a:pPr algn="ctr">
              <a:lnSpc>
                <a:spcPts val="11685"/>
              </a:lnSpc>
            </a:pPr>
            <a:r>
              <a:rPr lang="en-US" sz="5400" b="1" spc="709">
                <a:solidFill>
                  <a:srgbClr val="0D0D0B"/>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03</a:t>
            </a:r>
          </a:p>
        </p:txBody>
      </p:sp>
      <p:sp>
        <p:nvSpPr>
          <p:cNvPr id="53" name="TextBox 53"/>
          <p:cNvSpPr txBox="1"/>
          <p:nvPr/>
        </p:nvSpPr>
        <p:spPr>
          <a:xfrm>
            <a:off x="13494982" y="1409977"/>
            <a:ext cx="1099180" cy="1497965"/>
          </a:xfrm>
          <a:prstGeom prst="rect">
            <a:avLst/>
          </a:prstGeom>
        </p:spPr>
        <p:txBody>
          <a:bodyPr lIns="0" tIns="0" rIns="0" bIns="0" rtlCol="0" anchor="t">
            <a:spAutoFit/>
          </a:bodyPr>
          <a:lstStyle/>
          <a:p>
            <a:pPr algn="ctr">
              <a:lnSpc>
                <a:spcPts val="11685"/>
              </a:lnSpc>
            </a:pPr>
            <a:r>
              <a:rPr lang="en-US" sz="5400" b="1" spc="709">
                <a:solidFill>
                  <a:srgbClr val="0D0D0B"/>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02</a:t>
            </a:r>
          </a:p>
        </p:txBody>
      </p:sp>
      <p:sp>
        <p:nvSpPr>
          <p:cNvPr id="54" name="TextBox 54"/>
          <p:cNvSpPr txBox="1"/>
          <p:nvPr/>
        </p:nvSpPr>
        <p:spPr>
          <a:xfrm>
            <a:off x="13425904" y="4718071"/>
            <a:ext cx="1237336" cy="1497965"/>
          </a:xfrm>
          <a:prstGeom prst="rect">
            <a:avLst/>
          </a:prstGeom>
        </p:spPr>
        <p:txBody>
          <a:bodyPr lIns="0" tIns="0" rIns="0" bIns="0" rtlCol="0" anchor="t">
            <a:spAutoFit/>
          </a:bodyPr>
          <a:lstStyle/>
          <a:p>
            <a:pPr algn="ctr">
              <a:lnSpc>
                <a:spcPts val="11685"/>
              </a:lnSpc>
            </a:pPr>
            <a:r>
              <a:rPr lang="en-US" sz="5400" b="1" spc="709">
                <a:solidFill>
                  <a:srgbClr val="0D0D0B"/>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04</a:t>
            </a:r>
          </a:p>
        </p:txBody>
      </p:sp>
      <p:sp>
        <p:nvSpPr>
          <p:cNvPr id="57" name="文本框 56"/>
          <p:cNvSpPr txBox="1"/>
          <p:nvPr/>
        </p:nvSpPr>
        <p:spPr>
          <a:xfrm rot="16200000">
            <a:off x="1384520" y="1377950"/>
            <a:ext cx="3719195" cy="6858000"/>
          </a:xfrm>
          <a:prstGeom prst="rect">
            <a:avLst/>
          </a:prstGeom>
        </p:spPr>
        <p:txBody>
          <a:bodyPr vert="eaVert">
            <a:spAutoFit/>
          </a:bodyPr>
          <a:lstStyle/>
          <a:p>
            <a:pPr algn="ctr">
              <a:lnSpc>
                <a:spcPts val="18935"/>
              </a:lnSpc>
              <a:buClrTx/>
              <a:buSzTx/>
              <a:buFontTx/>
            </a:pPr>
            <a:r>
              <a:rPr lang="en-US" sz="7200" b="1" i="1">
                <a:solidFill>
                  <a:schemeClr val="accent2">
                    <a:lumMod val="75000"/>
                  </a:schemeClr>
                </a:solidFill>
                <a:effectLst>
                  <a:outerShdw blurRad="38100" dist="38100" dir="2700000" algn="tl">
                    <a:srgbClr val="000000">
                      <a:alpha val="43137"/>
                    </a:srgbClr>
                  </a:outerShdw>
                </a:effectLst>
                <a:ea typeface="宋体" panose="02010600030101010101" pitchFamily="2" charset="-122"/>
                <a:cs typeface="+mn-lt"/>
                <a:sym typeface="+mn-ea"/>
              </a:rPr>
              <a:t>CONTENT</a:t>
            </a:r>
            <a:endParaRPr lang="en-US" sz="7200" b="1" i="1">
              <a:solidFill>
                <a:schemeClr val="accent2">
                  <a:lumMod val="75000"/>
                </a:schemeClr>
              </a:solidFill>
              <a:effectLst>
                <a:outerShdw blurRad="38100" dist="38100" dir="2700000" algn="tl">
                  <a:srgbClr val="000000">
                    <a:alpha val="43137"/>
                  </a:srgbClr>
                </a:outerShdw>
              </a:effectLst>
              <a:ea typeface="宋体" panose="02010600030101010101" pitchFamily="2" charset="-122"/>
              <a:cs typeface="+mn-lt"/>
            </a:endParaRPr>
          </a:p>
          <a:p>
            <a:pPr algn="l"/>
            <a:endParaRPr lang="en-US" altLang="zh-CN" sz="7200" b="1" i="1" spc="200">
              <a:solidFill>
                <a:schemeClr val="accent2">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lt"/>
            </a:endParaRPr>
          </a:p>
        </p:txBody>
      </p:sp>
      <p:sp>
        <p:nvSpPr>
          <p:cNvPr id="58" name="TextBox 16"/>
          <p:cNvSpPr txBox="1"/>
          <p:nvPr/>
        </p:nvSpPr>
        <p:spPr>
          <a:xfrm>
            <a:off x="12142470" y="3284220"/>
            <a:ext cx="4807585" cy="861695"/>
          </a:xfrm>
          <a:prstGeom prst="rect">
            <a:avLst/>
          </a:prstGeom>
        </p:spPr>
        <p:txBody>
          <a:bodyPr wrap="square" lIns="0" tIns="0" rIns="0" bIns="0" rtlCol="0" anchor="t">
            <a:spAutoFit/>
          </a:bodyPr>
          <a:lstStyle/>
          <a:p>
            <a:pPr algn="ctr">
              <a:lnSpc>
                <a:spcPts val="6720"/>
              </a:lnSpc>
            </a:pPr>
            <a:r>
              <a:rPr lang="en-US" sz="3200" b="1" spc="105">
                <a:solidFill>
                  <a:srgbClr val="0D0D0B"/>
                </a:solidFill>
                <a:effectLst>
                  <a:outerShdw blurRad="38100" dist="38100" dir="2700000" algn="tl">
                    <a:srgbClr val="000000">
                      <a:alpha val="43137"/>
                    </a:srgbClr>
                  </a:outerShdw>
                </a:effectLst>
                <a:ea typeface="宋体" panose="02010600030101010101" pitchFamily="2" charset="-122"/>
                <a:cs typeface="+mn-lt"/>
              </a:rPr>
              <a:t>Historical development</a:t>
            </a:r>
          </a:p>
        </p:txBody>
      </p:sp>
      <p:sp>
        <p:nvSpPr>
          <p:cNvPr id="59" name="TextBox 16"/>
          <p:cNvSpPr txBox="1"/>
          <p:nvPr/>
        </p:nvSpPr>
        <p:spPr>
          <a:xfrm>
            <a:off x="6510655" y="6666865"/>
            <a:ext cx="4807585" cy="861695"/>
          </a:xfrm>
          <a:prstGeom prst="rect">
            <a:avLst/>
          </a:prstGeom>
        </p:spPr>
        <p:txBody>
          <a:bodyPr wrap="square" lIns="0" tIns="0" rIns="0" bIns="0" rtlCol="0" anchor="t">
            <a:spAutoFit/>
          </a:bodyPr>
          <a:lstStyle/>
          <a:p>
            <a:pPr algn="ctr">
              <a:lnSpc>
                <a:spcPts val="6720"/>
              </a:lnSpc>
              <a:buClrTx/>
              <a:buSzTx/>
              <a:buFontTx/>
            </a:pPr>
            <a:r>
              <a:rPr lang="en-US" sz="3600" b="1" spc="105">
                <a:solidFill>
                  <a:srgbClr val="0D0D0B"/>
                </a:solidFill>
                <a:effectLst>
                  <a:outerShdw blurRad="38100" dist="38100" dir="2700000" algn="tl">
                    <a:srgbClr val="000000">
                      <a:alpha val="43137"/>
                    </a:srgbClr>
                  </a:outerShdw>
                </a:effectLst>
                <a:ea typeface="宋体" panose="02010600030101010101" pitchFamily="2" charset="-122"/>
                <a:cs typeface="+mn-lt"/>
              </a:rPr>
              <a:t>Acrobatic features</a:t>
            </a:r>
          </a:p>
        </p:txBody>
      </p:sp>
      <p:sp>
        <p:nvSpPr>
          <p:cNvPr id="60" name="TextBox 16"/>
          <p:cNvSpPr txBox="1"/>
          <p:nvPr/>
        </p:nvSpPr>
        <p:spPr>
          <a:xfrm>
            <a:off x="11896725" y="6666865"/>
            <a:ext cx="5664835" cy="861695"/>
          </a:xfrm>
          <a:prstGeom prst="rect">
            <a:avLst/>
          </a:prstGeom>
        </p:spPr>
        <p:txBody>
          <a:bodyPr wrap="square" lIns="0" tIns="0" rIns="0" bIns="0" rtlCol="0" anchor="t">
            <a:spAutoFit/>
          </a:bodyPr>
          <a:lstStyle/>
          <a:p>
            <a:pPr algn="ctr">
              <a:lnSpc>
                <a:spcPts val="6720"/>
              </a:lnSpc>
              <a:buClrTx/>
              <a:buSzTx/>
              <a:buFontTx/>
            </a:pPr>
            <a:r>
              <a:rPr lang="en-US" sz="3200" b="1" spc="105">
                <a:solidFill>
                  <a:srgbClr val="0D0D0B"/>
                </a:solidFill>
                <a:effectLst>
                  <a:outerShdw blurRad="38100" dist="38100" dir="2700000" algn="tl">
                    <a:srgbClr val="000000">
                      <a:alpha val="43137"/>
                    </a:srgbClr>
                  </a:outerShdw>
                </a:effectLst>
                <a:ea typeface="宋体" panose="02010600030101010101" pitchFamily="2" charset="-122"/>
                <a:cs typeface="+mn-lt"/>
              </a:rPr>
              <a:t> Inheritance and protection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1000" fill="hold"/>
                                        <p:tgtEl>
                                          <p:spTgt spid="58"/>
                                        </p:tgtEl>
                                        <p:attrNameLst>
                                          <p:attrName>ppt_x</p:attrName>
                                        </p:attrNameLst>
                                      </p:cBhvr>
                                      <p:tavLst>
                                        <p:tav tm="0">
                                          <p:val>
                                            <p:strVal val="#ppt_x-.2"/>
                                          </p:val>
                                        </p:tav>
                                        <p:tav tm="100000">
                                          <p:val>
                                            <p:strVal val="#ppt_x"/>
                                          </p:val>
                                        </p:tav>
                                      </p:tavLst>
                                    </p:anim>
                                    <p:anim calcmode="lin" valueType="num">
                                      <p:cBhvr>
                                        <p:cTn id="14"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ppt_x</p:attrName>
                                        </p:attrNameLst>
                                      </p:cBhvr>
                                      <p:tavLst>
                                        <p:tav tm="0">
                                          <p:val>
                                            <p:strVal val="#ppt_x-.2"/>
                                          </p:val>
                                        </p:tav>
                                        <p:tav tm="100000">
                                          <p:val>
                                            <p:strVal val="#ppt_x"/>
                                          </p:val>
                                        </p:tav>
                                      </p:tavLst>
                                    </p:anim>
                                    <p:anim calcmode="lin" valueType="num">
                                      <p:cBhvr>
                                        <p:cTn id="20"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1000" fill="hold"/>
                                        <p:tgtEl>
                                          <p:spTgt spid="60"/>
                                        </p:tgtEl>
                                        <p:attrNameLst>
                                          <p:attrName>ppt_x</p:attrName>
                                        </p:attrNameLst>
                                      </p:cBhvr>
                                      <p:tavLst>
                                        <p:tav tm="0">
                                          <p:val>
                                            <p:strVal val="#ppt_x-.2"/>
                                          </p:val>
                                        </p:tav>
                                        <p:tav tm="100000">
                                          <p:val>
                                            <p:strVal val="#ppt_x"/>
                                          </p:val>
                                        </p:tav>
                                      </p:tavLst>
                                    </p:anim>
                                    <p:anim calcmode="lin" valueType="num">
                                      <p:cBhvr>
                                        <p:cTn id="26"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58" grpId="0"/>
      <p:bldP spid="58" grpId="1"/>
      <p:bldP spid="59" grpId="0"/>
      <p:bldP spid="59" grpId="1"/>
      <p:bldP spid="60" grpId="0"/>
      <p:bldP spid="6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2">
              <a:alphaModFix amt="55000"/>
              <a:extLst>
                <a:ext uri="{96DAC541-7B7A-43D3-8B79-37D633B846F1}">
                  <asvg:svgBlip xmlns:asvg="http://schemas.microsoft.com/office/drawing/2016/SVG/main" r:embed="rId23"/>
                </a:ext>
              </a:extLst>
            </a:blip>
            <a:stretch>
              <a:fillRect/>
            </a:stretch>
          </a:blipFill>
        </p:spPr>
      </p:sp>
      <p:sp>
        <p:nvSpPr>
          <p:cNvPr id="3" name="Freeform 3"/>
          <p:cNvSpPr/>
          <p:nvPr/>
        </p:nvSpPr>
        <p:spPr>
          <a:xfrm rot="1693411">
            <a:off x="13503976" y="5752241"/>
            <a:ext cx="3700335" cy="3734283"/>
          </a:xfrm>
          <a:custGeom>
            <a:avLst/>
            <a:gdLst/>
            <a:ahLst/>
            <a:cxnLst/>
            <a:rect l="l" t="t" r="r" b="b"/>
            <a:pathLst>
              <a:path w="3700335" h="3734283">
                <a:moveTo>
                  <a:pt x="0" y="0"/>
                </a:moveTo>
                <a:lnTo>
                  <a:pt x="3700335" y="0"/>
                </a:lnTo>
                <a:lnTo>
                  <a:pt x="3700335" y="3734283"/>
                </a:lnTo>
                <a:lnTo>
                  <a:pt x="0" y="3734283"/>
                </a:lnTo>
                <a:lnTo>
                  <a:pt x="0" y="0"/>
                </a:lnTo>
                <a:close/>
              </a:path>
            </a:pathLst>
          </a:custGeom>
          <a:blipFill>
            <a:blip r:embed="rId24">
              <a:alphaModFix amt="29000"/>
              <a:extLst>
                <a:ext uri="{96DAC541-7B7A-43D3-8B79-37D633B846F1}">
                  <asvg:svgBlip xmlns:asvg="http://schemas.microsoft.com/office/drawing/2016/SVG/main" r:embed="rId25"/>
                </a:ext>
              </a:extLst>
            </a:blip>
            <a:stretch>
              <a:fillRect/>
            </a:stretch>
          </a:blipFill>
        </p:spPr>
      </p:sp>
      <p:sp>
        <p:nvSpPr>
          <p:cNvPr id="4" name="AutoShape 4"/>
          <p:cNvSpPr/>
          <p:nvPr/>
        </p:nvSpPr>
        <p:spPr>
          <a:xfrm>
            <a:off x="17659336" y="425740"/>
            <a:ext cx="0" cy="792610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7855575"/>
            <a:ext cx="19135268" cy="2662368"/>
            <a:chOff x="0" y="0"/>
            <a:chExt cx="5039741" cy="701200"/>
          </a:xfrm>
        </p:grpSpPr>
        <p:sp>
          <p:nvSpPr>
            <p:cNvPr id="6" name="Freeform 6"/>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7" name="TextBox 7"/>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8" name="Freeform 8"/>
          <p:cNvSpPr/>
          <p:nvPr/>
        </p:nvSpPr>
        <p:spPr>
          <a:xfrm flipV="1">
            <a:off x="15797543" y="7836525"/>
            <a:ext cx="2050745" cy="2050745"/>
          </a:xfrm>
          <a:custGeom>
            <a:avLst/>
            <a:gdLst/>
            <a:ahLst/>
            <a:cxnLst/>
            <a:rect l="l" t="t" r="r" b="b"/>
            <a:pathLst>
              <a:path w="2050745" h="2050745">
                <a:moveTo>
                  <a:pt x="0" y="2050745"/>
                </a:moveTo>
                <a:lnTo>
                  <a:pt x="2050745" y="2050745"/>
                </a:lnTo>
                <a:lnTo>
                  <a:pt x="2050745" y="0"/>
                </a:lnTo>
                <a:lnTo>
                  <a:pt x="0" y="0"/>
                </a:lnTo>
                <a:lnTo>
                  <a:pt x="0" y="2050745"/>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9" name="AutoShape 9"/>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a:off x="6747510" y="6181725"/>
            <a:ext cx="8443595" cy="16510"/>
          </a:xfrm>
          <a:prstGeom prst="line">
            <a:avLst/>
          </a:prstGeom>
          <a:ln w="28575" cap="flat">
            <a:solidFill>
              <a:srgbClr val="0D0D0B">
                <a:alpha val="54902"/>
              </a:srgbClr>
            </a:solidFill>
            <a:prstDash val="solid"/>
            <a:headEnd type="none" w="sm" len="sm"/>
            <a:tailEnd type="none" w="sm" len="sm"/>
          </a:ln>
        </p:spPr>
      </p:sp>
      <p:sp>
        <p:nvSpPr>
          <p:cNvPr id="11" name="AutoShape 11"/>
          <p:cNvSpPr/>
          <p:nvPr/>
        </p:nvSpPr>
        <p:spPr>
          <a:xfrm flipH="1">
            <a:off x="628564" y="7855575"/>
            <a:ext cx="9525" cy="1817382"/>
          </a:xfrm>
          <a:prstGeom prst="line">
            <a:avLst/>
          </a:prstGeom>
          <a:ln w="19050" cap="flat">
            <a:solidFill>
              <a:srgbClr val="FFFFFF">
                <a:alpha val="54902"/>
              </a:srgbClr>
            </a:solidFill>
            <a:prstDash val="lgDash"/>
            <a:headEnd type="none" w="sm" len="sm"/>
            <a:tailEnd type="none" w="sm" len="sm"/>
          </a:ln>
        </p:spPr>
      </p:sp>
      <p:sp>
        <p:nvSpPr>
          <p:cNvPr id="12" name="AutoShape 12"/>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flipV="1">
            <a:off x="599990" y="9682482"/>
            <a:ext cx="15008543" cy="0"/>
          </a:xfrm>
          <a:prstGeom prst="line">
            <a:avLst/>
          </a:prstGeom>
          <a:ln w="19050" cap="flat">
            <a:solidFill>
              <a:srgbClr val="FFFFFF"/>
            </a:solidFill>
            <a:prstDash val="lgDash"/>
            <a:headEnd type="none" w="sm" len="sm"/>
            <a:tailEnd type="none" w="sm" len="sm"/>
          </a:ln>
        </p:spPr>
      </p:sp>
      <p:grpSp>
        <p:nvGrpSpPr>
          <p:cNvPr id="14" name="Group 14"/>
          <p:cNvGrpSpPr/>
          <p:nvPr>
            <p:custDataLst>
              <p:tags r:id="rId1"/>
            </p:custDataLst>
          </p:nvPr>
        </p:nvGrpSpPr>
        <p:grpSpPr>
          <a:xfrm>
            <a:off x="8498457" y="2711979"/>
            <a:ext cx="1521401" cy="1521401"/>
            <a:chOff x="0" y="0"/>
            <a:chExt cx="812800" cy="812800"/>
          </a:xfrm>
        </p:grpSpPr>
        <p:sp>
          <p:nvSpPr>
            <p:cNvPr id="15" name="Freeform 15"/>
            <p:cNvSpPr/>
            <p:nvPr>
              <p:custDataLst>
                <p:tags r:id="rId20"/>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custDataLst>
              <p:tags r:id="rId2"/>
            </p:custDataLst>
          </p:nvPr>
        </p:nvGrpSpPr>
        <p:grpSpPr>
          <a:xfrm>
            <a:off x="8583873" y="2797395"/>
            <a:ext cx="1350570" cy="1350570"/>
            <a:chOff x="0" y="0"/>
            <a:chExt cx="812800" cy="812800"/>
          </a:xfrm>
        </p:grpSpPr>
        <p:sp>
          <p:nvSpPr>
            <p:cNvPr id="18" name="Freeform 18"/>
            <p:cNvSpPr/>
            <p:nvPr>
              <p:custDataLst>
                <p:tags r:id="rId19"/>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custDataLst>
              <p:tags r:id="rId3"/>
            </p:custDataLst>
          </p:nvPr>
        </p:nvGrpSpPr>
        <p:grpSpPr>
          <a:xfrm>
            <a:off x="9764924" y="2711979"/>
            <a:ext cx="1521401" cy="1521401"/>
            <a:chOff x="0" y="0"/>
            <a:chExt cx="812800" cy="812800"/>
          </a:xfrm>
        </p:grpSpPr>
        <p:sp>
          <p:nvSpPr>
            <p:cNvPr id="21" name="Freeform 21"/>
            <p:cNvSpPr/>
            <p:nvPr>
              <p:custDataLst>
                <p:tags r:id="rId18"/>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custDataLst>
              <p:tags r:id="rId4"/>
            </p:custDataLst>
          </p:nvPr>
        </p:nvGrpSpPr>
        <p:grpSpPr>
          <a:xfrm>
            <a:off x="9850340" y="2797395"/>
            <a:ext cx="1350570" cy="1350570"/>
            <a:chOff x="0" y="0"/>
            <a:chExt cx="812800" cy="812800"/>
          </a:xfrm>
        </p:grpSpPr>
        <p:sp>
          <p:nvSpPr>
            <p:cNvPr id="24" name="Freeform 24"/>
            <p:cNvSpPr/>
            <p:nvPr>
              <p:custDataLst>
                <p:tags r:id="rId17"/>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custDataLst>
              <p:tags r:id="rId5"/>
            </p:custDataLst>
          </p:nvPr>
        </p:nvGrpSpPr>
        <p:grpSpPr>
          <a:xfrm>
            <a:off x="11066258" y="2711979"/>
            <a:ext cx="1521401" cy="1521401"/>
            <a:chOff x="0" y="0"/>
            <a:chExt cx="812800" cy="812800"/>
          </a:xfrm>
        </p:grpSpPr>
        <p:sp>
          <p:nvSpPr>
            <p:cNvPr id="27" name="Freeform 27"/>
            <p:cNvSpPr/>
            <p:nvPr>
              <p:custDataLst>
                <p:tags r:id="rId16"/>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custDataLst>
              <p:tags r:id="rId6"/>
            </p:custDataLst>
          </p:nvPr>
        </p:nvGrpSpPr>
        <p:grpSpPr>
          <a:xfrm>
            <a:off x="11151674" y="2797395"/>
            <a:ext cx="1350570" cy="1350570"/>
            <a:chOff x="0" y="0"/>
            <a:chExt cx="812800" cy="812800"/>
          </a:xfrm>
        </p:grpSpPr>
        <p:sp>
          <p:nvSpPr>
            <p:cNvPr id="30" name="Freeform 30"/>
            <p:cNvSpPr/>
            <p:nvPr>
              <p:custDataLst>
                <p:tags r:id="rId1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custDataLst>
              <p:tags r:id="rId7"/>
            </p:custDataLst>
          </p:nvPr>
        </p:nvSpPr>
        <p:spPr>
          <a:xfrm>
            <a:off x="9813088" y="2868744"/>
            <a:ext cx="1425074" cy="129222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一</a:t>
            </a:r>
          </a:p>
        </p:txBody>
      </p:sp>
      <p:sp>
        <p:nvSpPr>
          <p:cNvPr id="33" name="TextBox 33"/>
          <p:cNvSpPr txBox="1"/>
          <p:nvPr>
            <p:custDataLst>
              <p:tags r:id="rId8"/>
            </p:custDataLst>
          </p:nvPr>
        </p:nvSpPr>
        <p:spPr>
          <a:xfrm>
            <a:off x="11204119" y="2868744"/>
            <a:ext cx="1244931"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部</a:t>
            </a:r>
          </a:p>
        </p:txBody>
      </p:sp>
      <p:grpSp>
        <p:nvGrpSpPr>
          <p:cNvPr id="34" name="Group 34"/>
          <p:cNvGrpSpPr/>
          <p:nvPr>
            <p:custDataLst>
              <p:tags r:id="rId9"/>
            </p:custDataLst>
          </p:nvPr>
        </p:nvGrpSpPr>
        <p:grpSpPr>
          <a:xfrm>
            <a:off x="12329134" y="2711979"/>
            <a:ext cx="1521401" cy="1521401"/>
            <a:chOff x="0" y="0"/>
            <a:chExt cx="812800" cy="812800"/>
          </a:xfrm>
        </p:grpSpPr>
        <p:sp>
          <p:nvSpPr>
            <p:cNvPr id="35" name="Freeform 35"/>
            <p:cNvSpPr/>
            <p:nvPr>
              <p:custDataLst>
                <p:tags r:id="rId14"/>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7" name="Group 37"/>
          <p:cNvGrpSpPr/>
          <p:nvPr>
            <p:custDataLst>
              <p:tags r:id="rId10"/>
            </p:custDataLst>
          </p:nvPr>
        </p:nvGrpSpPr>
        <p:grpSpPr>
          <a:xfrm>
            <a:off x="12414550" y="2797395"/>
            <a:ext cx="1350570" cy="1350570"/>
            <a:chOff x="0" y="0"/>
            <a:chExt cx="812800" cy="812800"/>
          </a:xfrm>
        </p:grpSpPr>
        <p:sp>
          <p:nvSpPr>
            <p:cNvPr id="38" name="Freeform 38"/>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40" name="Freeform 40"/>
          <p:cNvSpPr/>
          <p:nvPr/>
        </p:nvSpPr>
        <p:spPr>
          <a:xfrm rot="-8590504">
            <a:off x="15177601" y="-247232"/>
            <a:ext cx="3556114" cy="4331948"/>
          </a:xfrm>
          <a:custGeom>
            <a:avLst/>
            <a:gdLst/>
            <a:ahLst/>
            <a:cxnLst/>
            <a:rect l="l" t="t" r="r" b="b"/>
            <a:pathLst>
              <a:path w="3556114" h="4331948">
                <a:moveTo>
                  <a:pt x="0" y="0"/>
                </a:moveTo>
                <a:lnTo>
                  <a:pt x="3556114" y="0"/>
                </a:lnTo>
                <a:lnTo>
                  <a:pt x="3556114" y="4331949"/>
                </a:lnTo>
                <a:lnTo>
                  <a:pt x="0" y="4331949"/>
                </a:lnTo>
                <a:lnTo>
                  <a:pt x="0" y="0"/>
                </a:lnTo>
                <a:close/>
              </a:path>
            </a:pathLst>
          </a:custGeom>
          <a:blipFill>
            <a:blip r:embed="rId28" cstate="screen">
              <a:extLst>
                <a:ext uri="{28A0092B-C50C-407E-A947-70E740481C1C}">
                  <a14:useLocalDpi xmlns:a14="http://schemas.microsoft.com/office/drawing/2010/main"/>
                </a:ext>
              </a:extLst>
            </a:blip>
            <a:stretch>
              <a:fillRect/>
            </a:stretch>
          </a:blipFill>
        </p:spPr>
      </p:sp>
      <p:sp>
        <p:nvSpPr>
          <p:cNvPr id="43" name="Freeform 43"/>
          <p:cNvSpPr/>
          <p:nvPr/>
        </p:nvSpPr>
        <p:spPr>
          <a:xfrm flipH="1">
            <a:off x="1028700" y="4379106"/>
            <a:ext cx="2792506" cy="5293851"/>
          </a:xfrm>
          <a:custGeom>
            <a:avLst/>
            <a:gdLst/>
            <a:ahLst/>
            <a:cxnLst/>
            <a:rect l="l" t="t" r="r" b="b"/>
            <a:pathLst>
              <a:path w="2792506" h="5293851">
                <a:moveTo>
                  <a:pt x="2792506" y="0"/>
                </a:moveTo>
                <a:lnTo>
                  <a:pt x="0" y="0"/>
                </a:lnTo>
                <a:lnTo>
                  <a:pt x="0" y="5293851"/>
                </a:lnTo>
                <a:lnTo>
                  <a:pt x="2792506" y="5293851"/>
                </a:lnTo>
                <a:lnTo>
                  <a:pt x="2792506" y="0"/>
                </a:lnTo>
                <a:close/>
              </a:path>
            </a:pathLst>
          </a:custGeom>
          <a:blipFill>
            <a:blip r:embed="rId29"/>
            <a:stretch>
              <a:fillRect/>
            </a:stretch>
          </a:blipFill>
        </p:spPr>
      </p:sp>
      <p:sp>
        <p:nvSpPr>
          <p:cNvPr id="44" name="TextBox 44"/>
          <p:cNvSpPr txBox="1"/>
          <p:nvPr>
            <p:custDataLst>
              <p:tags r:id="rId11"/>
            </p:custDataLst>
          </p:nvPr>
        </p:nvSpPr>
        <p:spPr>
          <a:xfrm>
            <a:off x="8693507" y="2887794"/>
            <a:ext cx="1061568" cy="129222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第</a:t>
            </a:r>
          </a:p>
        </p:txBody>
      </p:sp>
      <p:sp>
        <p:nvSpPr>
          <p:cNvPr id="45" name="TextBox 45"/>
          <p:cNvSpPr txBox="1"/>
          <p:nvPr>
            <p:custDataLst>
              <p:tags r:id="rId12"/>
            </p:custDataLst>
          </p:nvPr>
        </p:nvSpPr>
        <p:spPr>
          <a:xfrm>
            <a:off x="12377298" y="2868744"/>
            <a:ext cx="1425074"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分</a:t>
            </a:r>
          </a:p>
        </p:txBody>
      </p:sp>
      <p:sp>
        <p:nvSpPr>
          <p:cNvPr id="46" name="TextBox 46"/>
          <p:cNvSpPr txBox="1"/>
          <p:nvPr/>
        </p:nvSpPr>
        <p:spPr>
          <a:xfrm>
            <a:off x="6268085" y="5026660"/>
            <a:ext cx="9340215" cy="861695"/>
          </a:xfrm>
          <a:prstGeom prst="rect">
            <a:avLst/>
          </a:prstGeom>
        </p:spPr>
        <p:txBody>
          <a:bodyPr wrap="square" lIns="0" tIns="0" rIns="0" bIns="0" rtlCol="0" anchor="t">
            <a:spAutoFit/>
          </a:bodyPr>
          <a:lstStyle/>
          <a:p>
            <a:pPr algn="ctr">
              <a:lnSpc>
                <a:spcPts val="6720"/>
              </a:lnSpc>
            </a:pPr>
            <a:r>
              <a:rPr lang="en-US" sz="6000" b="1">
                <a:solidFill>
                  <a:srgbClr val="0D0D0B"/>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Rounded MT Bold" panose="020F0704030504030204" charset="0"/>
                <a:sym typeface="+mn-ea"/>
              </a:rPr>
              <a:t> </a:t>
            </a:r>
            <a:r>
              <a:rPr lang="en-US" altLang="zh-CN" sz="60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Ch</a:t>
            </a:r>
            <a:r>
              <a:rPr lang="en-US" altLang="zh-CN" sz="72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a Bai Xi introductio</a:t>
            </a:r>
            <a:r>
              <a:rPr lang="en-US" altLang="zh-CN" sz="60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n</a:t>
            </a:r>
          </a:p>
        </p:txBody>
      </p:sp>
      <p:sp>
        <p:nvSpPr>
          <p:cNvPr id="47" name="TextBox 47"/>
          <p:cNvSpPr txBox="1"/>
          <p:nvPr/>
        </p:nvSpPr>
        <p:spPr>
          <a:xfrm>
            <a:off x="14539976" y="6393509"/>
            <a:ext cx="1571184" cy="1756410"/>
          </a:xfrm>
          <a:prstGeom prst="rect">
            <a:avLst/>
          </a:prstGeom>
        </p:spPr>
        <p:txBody>
          <a:bodyPr lIns="0" tIns="0" rIns="0" bIns="0" rtlCol="0" anchor="t">
            <a:spAutoFit/>
          </a:bodyPr>
          <a:lstStyle/>
          <a:p>
            <a:pPr algn="ctr">
              <a:lnSpc>
                <a:spcPts val="13700"/>
              </a:lnSpc>
            </a:pPr>
            <a:r>
              <a:rPr lang="en-US" sz="9785" b="1" spc="215">
                <a:solidFill>
                  <a:srgbClr val="0D0D0B">
                    <a:alpha val="50980"/>
                  </a:srgbClr>
                </a:solidFill>
                <a:latin typeface="宋体" panose="02010600030101010101" pitchFamily="2" charset="-122"/>
                <a:ea typeface="宋体" panose="02010600030101010101" pitchFamily="2" charset="-122"/>
              </a:rPr>
              <a:t>01</a:t>
            </a:r>
          </a:p>
        </p:txBody>
      </p:sp>
      <p:sp>
        <p:nvSpPr>
          <p:cNvPr id="48" name="TextBox 48"/>
          <p:cNvSpPr txBox="1"/>
          <p:nvPr/>
        </p:nvSpPr>
        <p:spPr>
          <a:xfrm>
            <a:off x="8498457" y="8250545"/>
            <a:ext cx="8760843" cy="358775"/>
          </a:xfrm>
          <a:prstGeom prst="rect">
            <a:avLst/>
          </a:prstGeom>
        </p:spPr>
        <p:txBody>
          <a:bodyPr lIns="0" tIns="0" rIns="0" bIns="0" rtlCol="0" anchor="t">
            <a:spAutoFit/>
          </a:bodyPr>
          <a:lstStyle/>
          <a:p>
            <a:pPr>
              <a:lnSpc>
                <a:spcPts val="2800"/>
              </a:lnSpc>
            </a:pPr>
            <a:endParaRPr lang="en-US" sz="2000" spc="106">
              <a:solidFill>
                <a:srgbClr val="0D0D0B">
                  <a:alpha val="80000"/>
                </a:srgbClr>
              </a:solidFill>
              <a:ea typeface="思源宋体" panose="020204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ppt_x</p:attrName>
                                        </p:attrNameLst>
                                      </p:cBhvr>
                                      <p:tavLst>
                                        <p:tav tm="0">
                                          <p:val>
                                            <p:strVal val="#ppt_x-.2"/>
                                          </p:val>
                                        </p:tav>
                                        <p:tav tm="100000">
                                          <p:val>
                                            <p:strVal val="#ppt_x"/>
                                          </p:val>
                                        </p:tav>
                                      </p:tavLst>
                                    </p:anim>
                                    <p:anim calcmode="lin" valueType="num">
                                      <p:cBhvr>
                                        <p:cTn id="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28" name="TextBox 28"/>
          <p:cNvSpPr txBox="1"/>
          <p:nvPr/>
        </p:nvSpPr>
        <p:spPr>
          <a:xfrm>
            <a:off x="1544955" y="6286500"/>
            <a:ext cx="16024225" cy="3323590"/>
          </a:xfrm>
          <a:prstGeom prst="rect">
            <a:avLst/>
          </a:prstGeom>
        </p:spPr>
        <p:txBody>
          <a:bodyPr wrap="square" lIns="0" tIns="0" rIns="0" bIns="0" rtlCol="0" anchor="t">
            <a:spAutoFit/>
          </a:bodyPr>
          <a:lstStyle/>
          <a:p>
            <a:pPr indent="0" algn="l" fontAlgn="auto">
              <a:lnSpc>
                <a:spcPct val="150000"/>
              </a:lnSpc>
            </a:pPr>
            <a:r>
              <a:rPr lang="en-US" sz="3200" b="1">
                <a:solidFill>
                  <a:srgbClr val="0D0D0B">
                    <a:alpha val="8000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 </a:t>
            </a:r>
            <a:r>
              <a:rPr lang="en-US" sz="3600" b="1">
                <a:solidFill>
                  <a:srgbClr val="0D0D0B">
                    <a:alpha val="80000"/>
                  </a:srgbClr>
                </a:solidFill>
                <a:effectLst>
                  <a:outerShdw blurRad="38100" dist="38100" dir="2700000" algn="tl">
                    <a:srgbClr val="000000">
                      <a:alpha val="43137"/>
                    </a:srgbClr>
                  </a:outerShdw>
                </a:effectLst>
                <a:ea typeface="宋体" panose="02010600030101010101" pitchFamily="2" charset="-122"/>
                <a:cs typeface="+mn-lt"/>
              </a:rPr>
              <a:t> </a:t>
            </a:r>
            <a:r>
              <a:rPr lang="en-US" sz="3600" b="1">
                <a:effectLst/>
                <a:ea typeface="宋体" panose="02010600030101010101" pitchFamily="2" charset="-122"/>
                <a:cs typeface="+mn-lt"/>
              </a:rPr>
              <a:t>Cha Bai Xi, also known as tea, water danqing, soup opera, Cha Bai Xi, etc., is a kind of folk art that can make the veins of tea soup form an image, </a:t>
            </a:r>
            <a:r>
              <a:rPr lang="en-US" sz="3600" b="1">
                <a:solidFill>
                  <a:srgbClr val="FF0000"/>
                </a:solidFill>
                <a:effectLst/>
                <a:ea typeface="宋体" panose="02010600030101010101" pitchFamily="2" charset="-122"/>
                <a:cs typeface="+mn-lt"/>
              </a:rPr>
              <a:t>characterized by only tea and water without other raw materials can show words and images in the tea soup.</a:t>
            </a:r>
            <a:r>
              <a:rPr lang="en-US" sz="3600" b="1">
                <a:effectLst/>
                <a:ea typeface="宋体" panose="02010600030101010101" pitchFamily="2" charset="-122"/>
                <a:cs typeface="+mn-lt"/>
              </a:rPr>
              <a:t> </a:t>
            </a:r>
            <a:endParaRPr lang="en-US" sz="3600" b="1">
              <a:solidFill>
                <a:srgbClr val="0D0D0B">
                  <a:alpha val="80000"/>
                </a:srgbClr>
              </a:solidFill>
              <a:effectLst/>
              <a:ea typeface="宋体" panose="02010600030101010101" pitchFamily="2" charset="-122"/>
              <a:cs typeface="+mn-lt"/>
            </a:endParaRPr>
          </a:p>
        </p:txBody>
      </p:sp>
      <p:pic>
        <p:nvPicPr>
          <p:cNvPr id="100" name="图片 99"/>
          <p:cNvPicPr/>
          <p:nvPr/>
        </p:nvPicPr>
        <p:blipFill>
          <a:blip r:embed="rId5" cstate="screen">
            <a:extLst>
              <a:ext uri="{28A0092B-C50C-407E-A947-70E740481C1C}">
                <a14:useLocalDpi xmlns:a14="http://schemas.microsoft.com/office/drawing/2010/main"/>
              </a:ext>
            </a:extLst>
          </a:blip>
          <a:stretch>
            <a:fillRect/>
          </a:stretch>
        </p:blipFill>
        <p:spPr>
          <a:xfrm>
            <a:off x="1981200" y="1717040"/>
            <a:ext cx="4254500" cy="4271645"/>
          </a:xfrm>
          <a:prstGeom prst="rect">
            <a:avLst/>
          </a:prstGeom>
          <a:noFill/>
          <a:ln w="9525">
            <a:noFill/>
          </a:ln>
        </p:spPr>
      </p:pic>
      <p:sp>
        <p:nvSpPr>
          <p:cNvPr id="17" name="Freeform 17"/>
          <p:cNvSpPr/>
          <p:nvPr/>
        </p:nvSpPr>
        <p:spPr>
          <a:xfrm>
            <a:off x="1961515" y="1717040"/>
            <a:ext cx="4271645" cy="4271645"/>
          </a:xfrm>
          <a:custGeom>
            <a:avLst/>
            <a:gdLst/>
            <a:ahLst/>
            <a:cxnLst/>
            <a:rect l="l" t="t" r="r" b="b"/>
            <a:pathLst>
              <a:path w="6350000" h="6350000">
                <a:moveTo>
                  <a:pt x="5570220" y="6350000"/>
                </a:moveTo>
                <a:lnTo>
                  <a:pt x="779780" y="6350000"/>
                </a:lnTo>
                <a:lnTo>
                  <a:pt x="0" y="5570220"/>
                </a:lnTo>
                <a:lnTo>
                  <a:pt x="0" y="779780"/>
                </a:lnTo>
                <a:lnTo>
                  <a:pt x="5080" y="774700"/>
                </a:lnTo>
                <a:lnTo>
                  <a:pt x="779780" y="0"/>
                </a:lnTo>
                <a:lnTo>
                  <a:pt x="5571490" y="0"/>
                </a:lnTo>
                <a:lnTo>
                  <a:pt x="5576570" y="5080"/>
                </a:lnTo>
                <a:lnTo>
                  <a:pt x="6350000" y="779780"/>
                </a:lnTo>
                <a:lnTo>
                  <a:pt x="6350000" y="5571490"/>
                </a:lnTo>
                <a:lnTo>
                  <a:pt x="6344920" y="5576570"/>
                </a:lnTo>
                <a:lnTo>
                  <a:pt x="5570220" y="6350000"/>
                </a:lnTo>
                <a:close/>
                <a:moveTo>
                  <a:pt x="795020" y="6311900"/>
                </a:moveTo>
                <a:lnTo>
                  <a:pt x="5554980" y="6311900"/>
                </a:lnTo>
                <a:lnTo>
                  <a:pt x="6311900" y="5554980"/>
                </a:lnTo>
                <a:lnTo>
                  <a:pt x="6311900" y="795020"/>
                </a:lnTo>
                <a:lnTo>
                  <a:pt x="5554980" y="38100"/>
                </a:lnTo>
                <a:lnTo>
                  <a:pt x="795020" y="38100"/>
                </a:lnTo>
                <a:lnTo>
                  <a:pt x="38100" y="795020"/>
                </a:lnTo>
                <a:lnTo>
                  <a:pt x="38100" y="5554980"/>
                </a:lnTo>
                <a:lnTo>
                  <a:pt x="795020" y="6311900"/>
                </a:lnTo>
                <a:close/>
              </a:path>
            </a:pathLst>
          </a:custGeom>
          <a:solidFill>
            <a:srgbClr val="8EB28A"/>
          </a:solidFill>
        </p:spPr>
      </p:sp>
      <p:pic>
        <p:nvPicPr>
          <p:cNvPr id="101" name="图片 100"/>
          <p:cNvPicPr/>
          <p:nvPr/>
        </p:nvPicPr>
        <p:blipFill>
          <a:blip r:embed="rId6" cstate="screen">
            <a:extLst>
              <a:ext uri="{28A0092B-C50C-407E-A947-70E740481C1C}">
                <a14:useLocalDpi xmlns:a14="http://schemas.microsoft.com/office/drawing/2010/main"/>
              </a:ext>
            </a:extLst>
          </a:blip>
          <a:stretch>
            <a:fillRect/>
          </a:stretch>
        </p:blipFill>
        <p:spPr>
          <a:xfrm>
            <a:off x="12158980" y="1717040"/>
            <a:ext cx="4249420" cy="4271645"/>
          </a:xfrm>
          <a:prstGeom prst="rect">
            <a:avLst/>
          </a:prstGeom>
          <a:noFill/>
          <a:ln w="9525">
            <a:noFill/>
          </a:ln>
        </p:spPr>
      </p:pic>
      <p:sp>
        <p:nvSpPr>
          <p:cNvPr id="25" name="Freeform 25"/>
          <p:cNvSpPr/>
          <p:nvPr/>
        </p:nvSpPr>
        <p:spPr>
          <a:xfrm>
            <a:off x="12136755" y="1717040"/>
            <a:ext cx="4271645" cy="4271645"/>
          </a:xfrm>
          <a:custGeom>
            <a:avLst/>
            <a:gdLst/>
            <a:ahLst/>
            <a:cxnLst/>
            <a:rect l="l" t="t" r="r" b="b"/>
            <a:pathLst>
              <a:path w="6350000" h="6350000">
                <a:moveTo>
                  <a:pt x="5570220" y="6350000"/>
                </a:moveTo>
                <a:lnTo>
                  <a:pt x="779780" y="6350000"/>
                </a:lnTo>
                <a:lnTo>
                  <a:pt x="0" y="5570220"/>
                </a:lnTo>
                <a:lnTo>
                  <a:pt x="0" y="779780"/>
                </a:lnTo>
                <a:lnTo>
                  <a:pt x="5080" y="774700"/>
                </a:lnTo>
                <a:lnTo>
                  <a:pt x="779780" y="0"/>
                </a:lnTo>
                <a:lnTo>
                  <a:pt x="5571490" y="0"/>
                </a:lnTo>
                <a:lnTo>
                  <a:pt x="5576570" y="5080"/>
                </a:lnTo>
                <a:lnTo>
                  <a:pt x="6350000" y="779780"/>
                </a:lnTo>
                <a:lnTo>
                  <a:pt x="6350000" y="5571490"/>
                </a:lnTo>
                <a:lnTo>
                  <a:pt x="6344920" y="5576570"/>
                </a:lnTo>
                <a:lnTo>
                  <a:pt x="5570220" y="6350000"/>
                </a:lnTo>
                <a:close/>
                <a:moveTo>
                  <a:pt x="795020" y="6311900"/>
                </a:moveTo>
                <a:lnTo>
                  <a:pt x="5554980" y="6311900"/>
                </a:lnTo>
                <a:lnTo>
                  <a:pt x="6311900" y="5554980"/>
                </a:lnTo>
                <a:lnTo>
                  <a:pt x="6311900" y="795020"/>
                </a:lnTo>
                <a:lnTo>
                  <a:pt x="5554980" y="38100"/>
                </a:lnTo>
                <a:lnTo>
                  <a:pt x="795020" y="38100"/>
                </a:lnTo>
                <a:lnTo>
                  <a:pt x="38100" y="795020"/>
                </a:lnTo>
                <a:lnTo>
                  <a:pt x="38100" y="5554980"/>
                </a:lnTo>
                <a:lnTo>
                  <a:pt x="795020" y="6311900"/>
                </a:lnTo>
                <a:close/>
              </a:path>
            </a:pathLst>
          </a:custGeom>
          <a:solidFill>
            <a:srgbClr val="8EB28A"/>
          </a:solidFill>
        </p:spPr>
      </p:sp>
      <p:pic>
        <p:nvPicPr>
          <p:cNvPr id="102" name="图片 101"/>
          <p:cNvPicPr/>
          <p:nvPr/>
        </p:nvPicPr>
        <p:blipFill>
          <a:blip r:embed="rId7" cstate="screen">
            <a:extLst>
              <a:ext uri="{28A0092B-C50C-407E-A947-70E740481C1C}">
                <a14:useLocalDpi xmlns:a14="http://schemas.microsoft.com/office/drawing/2010/main"/>
              </a:ext>
            </a:extLst>
          </a:blip>
          <a:stretch>
            <a:fillRect/>
          </a:stretch>
        </p:blipFill>
        <p:spPr>
          <a:xfrm>
            <a:off x="6967855" y="1717040"/>
            <a:ext cx="4284345" cy="4271010"/>
          </a:xfrm>
          <a:prstGeom prst="rect">
            <a:avLst/>
          </a:prstGeom>
          <a:noFill/>
          <a:ln w="9525">
            <a:noFill/>
          </a:ln>
        </p:spPr>
      </p:pic>
      <p:sp>
        <p:nvSpPr>
          <p:cNvPr id="21" name="Freeform 21"/>
          <p:cNvSpPr/>
          <p:nvPr/>
        </p:nvSpPr>
        <p:spPr>
          <a:xfrm>
            <a:off x="6972935" y="1717040"/>
            <a:ext cx="4271645" cy="4271645"/>
          </a:xfrm>
          <a:custGeom>
            <a:avLst/>
            <a:gdLst/>
            <a:ahLst/>
            <a:cxnLst/>
            <a:rect l="l" t="t" r="r" b="b"/>
            <a:pathLst>
              <a:path w="6350000" h="6350000">
                <a:moveTo>
                  <a:pt x="5570220" y="6350000"/>
                </a:moveTo>
                <a:lnTo>
                  <a:pt x="779780" y="6350000"/>
                </a:lnTo>
                <a:lnTo>
                  <a:pt x="0" y="5570220"/>
                </a:lnTo>
                <a:lnTo>
                  <a:pt x="0" y="779780"/>
                </a:lnTo>
                <a:lnTo>
                  <a:pt x="5080" y="774700"/>
                </a:lnTo>
                <a:lnTo>
                  <a:pt x="779780" y="0"/>
                </a:lnTo>
                <a:lnTo>
                  <a:pt x="5571490" y="0"/>
                </a:lnTo>
                <a:lnTo>
                  <a:pt x="5576570" y="5080"/>
                </a:lnTo>
                <a:lnTo>
                  <a:pt x="6350000" y="779780"/>
                </a:lnTo>
                <a:lnTo>
                  <a:pt x="6350000" y="5571490"/>
                </a:lnTo>
                <a:lnTo>
                  <a:pt x="6344920" y="5576570"/>
                </a:lnTo>
                <a:lnTo>
                  <a:pt x="5570220" y="6350000"/>
                </a:lnTo>
                <a:close/>
                <a:moveTo>
                  <a:pt x="795020" y="6311900"/>
                </a:moveTo>
                <a:lnTo>
                  <a:pt x="5554980" y="6311900"/>
                </a:lnTo>
                <a:lnTo>
                  <a:pt x="6311900" y="5554980"/>
                </a:lnTo>
                <a:lnTo>
                  <a:pt x="6311900" y="795020"/>
                </a:lnTo>
                <a:lnTo>
                  <a:pt x="5554980" y="38100"/>
                </a:lnTo>
                <a:lnTo>
                  <a:pt x="795020" y="38100"/>
                </a:lnTo>
                <a:lnTo>
                  <a:pt x="38100" y="795020"/>
                </a:lnTo>
                <a:lnTo>
                  <a:pt x="38100" y="5554980"/>
                </a:lnTo>
                <a:lnTo>
                  <a:pt x="795020" y="6311900"/>
                </a:lnTo>
                <a:close/>
              </a:path>
            </a:pathLst>
          </a:custGeom>
          <a:solidFill>
            <a:srgbClr val="8EB28A"/>
          </a:solidFill>
        </p:spPr>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ppt_x</p:attrName>
                                        </p:attrNameLst>
                                      </p:cBhvr>
                                      <p:tavLst>
                                        <p:tav tm="0">
                                          <p:val>
                                            <p:strVal val="#ppt_x-.2"/>
                                          </p:val>
                                        </p:tav>
                                        <p:tav tm="100000">
                                          <p:val>
                                            <p:strVal val="#ppt_x"/>
                                          </p:val>
                                        </p:tav>
                                      </p:tavLst>
                                    </p:anim>
                                    <p:anim calcmode="lin" valueType="num">
                                      <p:cBhvr>
                                        <p:cTn id="8" dur="1000" fill="hold"/>
                                        <p:tgtEl>
                                          <p:spTgt spid="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
                                        </p:tgtEl>
                                      </p:cBhvr>
                                    </p:animEffect>
                                  </p:childTnLst>
                                </p:cTn>
                              </p:par>
                              <p:par>
                                <p:cTn id="10" presetID="29" presetClass="entr" presetSubtype="0"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1000" fill="hold"/>
                                        <p:tgtEl>
                                          <p:spTgt spid="102"/>
                                        </p:tgtEl>
                                        <p:attrNameLst>
                                          <p:attrName>ppt_x</p:attrName>
                                        </p:attrNameLst>
                                      </p:cBhvr>
                                      <p:tavLst>
                                        <p:tav tm="0">
                                          <p:val>
                                            <p:strVal val="#ppt_x-.2"/>
                                          </p:val>
                                        </p:tav>
                                        <p:tav tm="100000">
                                          <p:val>
                                            <p:strVal val="#ppt_x"/>
                                          </p:val>
                                        </p:tav>
                                      </p:tavLst>
                                    </p:anim>
                                    <p:anim calcmode="lin" valueType="num">
                                      <p:cBhvr>
                                        <p:cTn id="13" dur="1000" fill="hold"/>
                                        <p:tgtEl>
                                          <p:spTgt spid="1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
                                        </p:tgtEl>
                                      </p:cBhvr>
                                    </p:animEffect>
                                  </p:childTnLst>
                                </p:cTn>
                              </p:par>
                              <p:par>
                                <p:cTn id="15" presetID="29"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1000" fill="hold"/>
                                        <p:tgtEl>
                                          <p:spTgt spid="101"/>
                                        </p:tgtEl>
                                        <p:attrNameLst>
                                          <p:attrName>ppt_x</p:attrName>
                                        </p:attrNameLst>
                                      </p:cBhvr>
                                      <p:tavLst>
                                        <p:tav tm="0">
                                          <p:val>
                                            <p:strVal val="#ppt_x-.2"/>
                                          </p:val>
                                        </p:tav>
                                        <p:tav tm="100000">
                                          <p:val>
                                            <p:strVal val="#ppt_x"/>
                                          </p:val>
                                        </p:tav>
                                      </p:tavLst>
                                    </p:anim>
                                    <p:anim calcmode="lin" valueType="num">
                                      <p:cBhvr>
                                        <p:cTn id="18" dur="1000" fill="hold"/>
                                        <p:tgtEl>
                                          <p:spTgt spid="10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1"/>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trips(downLeft)">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38" name="TextBox 28"/>
          <p:cNvSpPr txBox="1"/>
          <p:nvPr/>
        </p:nvSpPr>
        <p:spPr>
          <a:xfrm>
            <a:off x="1143000" y="1866900"/>
            <a:ext cx="7447280" cy="6647815"/>
          </a:xfrm>
          <a:prstGeom prst="rect">
            <a:avLst/>
          </a:prstGeom>
        </p:spPr>
        <p:txBody>
          <a:bodyPr wrap="square" lIns="0" tIns="0" rIns="0" bIns="0" rtlCol="0" anchor="t">
            <a:spAutoFit/>
          </a:bodyPr>
          <a:lstStyle/>
          <a:p>
            <a:pPr indent="0" algn="just" fontAlgn="auto">
              <a:lnSpc>
                <a:spcPct val="150000"/>
              </a:lnSpc>
            </a:pPr>
            <a:r>
              <a:rPr lang="en-US" sz="3200" b="1">
                <a:solidFill>
                  <a:srgbClr val="0D0D0B">
                    <a:alpha val="8000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Rounded MT Bold" panose="020F0704030504030204" charset="0"/>
              </a:rPr>
              <a:t>   </a:t>
            </a:r>
            <a:r>
              <a:rPr lang="en-US" sz="3600" b="1">
                <a:effectLst/>
                <a:ea typeface="宋体" panose="02010600030101010101" pitchFamily="2" charset="-122"/>
                <a:cs typeface="+mn-lt"/>
              </a:rPr>
              <a:t>Cha Bai Xi was first seen in the Tang Dynasty, and it was more popular in the tea area of northern Fujian during the Song Dynasty. In the Song Dynasty, people juxtaposed Cha Bai Xi with piano, chess, and books, which was a kind of cultural activity that scholars loved and admired. </a:t>
            </a:r>
          </a:p>
        </p:txBody>
      </p:sp>
      <p:pic>
        <p:nvPicPr>
          <p:cNvPr id="100" name="图片 99"/>
          <p:cNvPicPr/>
          <p:nvPr/>
        </p:nvPicPr>
        <p:blipFill>
          <a:blip r:embed="rId5"/>
          <a:stretch>
            <a:fillRect/>
          </a:stretch>
        </p:blipFill>
        <p:spPr>
          <a:xfrm>
            <a:off x="9829800" y="1441450"/>
            <a:ext cx="6566535" cy="7575550"/>
          </a:xfrm>
          <a:prstGeom prst="rect">
            <a:avLst/>
          </a:prstGeom>
          <a:noFill/>
          <a:ln w="9525">
            <a:no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ppt_x</p:attrName>
                                        </p:attrNameLst>
                                      </p:cBhvr>
                                      <p:tavLst>
                                        <p:tav tm="0">
                                          <p:val>
                                            <p:strVal val="#ppt_x-.2"/>
                                          </p:val>
                                        </p:tav>
                                        <p:tav tm="100000">
                                          <p:val>
                                            <p:strVal val="#ppt_x"/>
                                          </p:val>
                                        </p:tav>
                                      </p:tavLst>
                                    </p:anim>
                                    <p:anim calcmode="lin" valueType="num">
                                      <p:cBhvr>
                                        <p:cTn id="1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2">
              <a:alphaModFix amt="55000"/>
              <a:extLst>
                <a:ext uri="{96DAC541-7B7A-43D3-8B79-37D633B846F1}">
                  <asvg:svgBlip xmlns:asvg="http://schemas.microsoft.com/office/drawing/2016/SVG/main" r:embed="rId23"/>
                </a:ext>
              </a:extLst>
            </a:blip>
            <a:stretch>
              <a:fillRect/>
            </a:stretch>
          </a:blipFill>
        </p:spPr>
      </p:sp>
      <p:sp>
        <p:nvSpPr>
          <p:cNvPr id="3" name="Freeform 3"/>
          <p:cNvSpPr/>
          <p:nvPr/>
        </p:nvSpPr>
        <p:spPr>
          <a:xfrm rot="1693411">
            <a:off x="13503976" y="5752241"/>
            <a:ext cx="3700335" cy="3734283"/>
          </a:xfrm>
          <a:custGeom>
            <a:avLst/>
            <a:gdLst/>
            <a:ahLst/>
            <a:cxnLst/>
            <a:rect l="l" t="t" r="r" b="b"/>
            <a:pathLst>
              <a:path w="3700335" h="3734283">
                <a:moveTo>
                  <a:pt x="0" y="0"/>
                </a:moveTo>
                <a:lnTo>
                  <a:pt x="3700335" y="0"/>
                </a:lnTo>
                <a:lnTo>
                  <a:pt x="3700335" y="3734283"/>
                </a:lnTo>
                <a:lnTo>
                  <a:pt x="0" y="3734283"/>
                </a:lnTo>
                <a:lnTo>
                  <a:pt x="0" y="0"/>
                </a:lnTo>
                <a:close/>
              </a:path>
            </a:pathLst>
          </a:custGeom>
          <a:blipFill>
            <a:blip r:embed="rId24">
              <a:alphaModFix amt="29000"/>
              <a:extLst>
                <a:ext uri="{96DAC541-7B7A-43D3-8B79-37D633B846F1}">
                  <asvg:svgBlip xmlns:asvg="http://schemas.microsoft.com/office/drawing/2016/SVG/main" r:embed="rId25"/>
                </a:ext>
              </a:extLst>
            </a:blip>
            <a:stretch>
              <a:fillRect/>
            </a:stretch>
          </a:blipFill>
        </p:spPr>
      </p:sp>
      <p:sp>
        <p:nvSpPr>
          <p:cNvPr id="4" name="AutoShape 4"/>
          <p:cNvSpPr/>
          <p:nvPr/>
        </p:nvSpPr>
        <p:spPr>
          <a:xfrm>
            <a:off x="17659336" y="425740"/>
            <a:ext cx="0" cy="792610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7855575"/>
            <a:ext cx="19135268" cy="2662368"/>
            <a:chOff x="0" y="0"/>
            <a:chExt cx="5039741" cy="701200"/>
          </a:xfrm>
        </p:grpSpPr>
        <p:sp>
          <p:nvSpPr>
            <p:cNvPr id="6" name="Freeform 6"/>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7" name="TextBox 7"/>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8" name="Freeform 8"/>
          <p:cNvSpPr/>
          <p:nvPr/>
        </p:nvSpPr>
        <p:spPr>
          <a:xfrm flipV="1">
            <a:off x="15797543" y="7836525"/>
            <a:ext cx="2050745" cy="2050745"/>
          </a:xfrm>
          <a:custGeom>
            <a:avLst/>
            <a:gdLst/>
            <a:ahLst/>
            <a:cxnLst/>
            <a:rect l="l" t="t" r="r" b="b"/>
            <a:pathLst>
              <a:path w="2050745" h="2050745">
                <a:moveTo>
                  <a:pt x="0" y="2050745"/>
                </a:moveTo>
                <a:lnTo>
                  <a:pt x="2050745" y="2050745"/>
                </a:lnTo>
                <a:lnTo>
                  <a:pt x="2050745" y="0"/>
                </a:lnTo>
                <a:lnTo>
                  <a:pt x="0" y="0"/>
                </a:lnTo>
                <a:lnTo>
                  <a:pt x="0" y="2050745"/>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9" name="AutoShape 9"/>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a:off x="6747510" y="6181725"/>
            <a:ext cx="8443595" cy="16510"/>
          </a:xfrm>
          <a:prstGeom prst="line">
            <a:avLst/>
          </a:prstGeom>
          <a:ln w="28575" cap="flat">
            <a:solidFill>
              <a:srgbClr val="0D0D0B">
                <a:alpha val="54902"/>
              </a:srgbClr>
            </a:solidFill>
            <a:prstDash val="solid"/>
            <a:headEnd type="none" w="sm" len="sm"/>
            <a:tailEnd type="none" w="sm" len="sm"/>
          </a:ln>
        </p:spPr>
      </p:sp>
      <p:sp>
        <p:nvSpPr>
          <p:cNvPr id="11" name="AutoShape 11"/>
          <p:cNvSpPr/>
          <p:nvPr/>
        </p:nvSpPr>
        <p:spPr>
          <a:xfrm flipH="1">
            <a:off x="628564" y="7855575"/>
            <a:ext cx="9525" cy="1817382"/>
          </a:xfrm>
          <a:prstGeom prst="line">
            <a:avLst/>
          </a:prstGeom>
          <a:ln w="19050" cap="flat">
            <a:solidFill>
              <a:srgbClr val="FFFFFF">
                <a:alpha val="54902"/>
              </a:srgbClr>
            </a:solidFill>
            <a:prstDash val="lgDash"/>
            <a:headEnd type="none" w="sm" len="sm"/>
            <a:tailEnd type="none" w="sm" len="sm"/>
          </a:ln>
        </p:spPr>
      </p:sp>
      <p:sp>
        <p:nvSpPr>
          <p:cNvPr id="12" name="AutoShape 12"/>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flipV="1">
            <a:off x="599990" y="9682482"/>
            <a:ext cx="15008543" cy="0"/>
          </a:xfrm>
          <a:prstGeom prst="line">
            <a:avLst/>
          </a:prstGeom>
          <a:ln w="19050" cap="flat">
            <a:solidFill>
              <a:srgbClr val="FFFFFF"/>
            </a:solidFill>
            <a:prstDash val="lgDash"/>
            <a:headEnd type="none" w="sm" len="sm"/>
            <a:tailEnd type="none" w="sm" len="sm"/>
          </a:ln>
        </p:spPr>
      </p:sp>
      <p:grpSp>
        <p:nvGrpSpPr>
          <p:cNvPr id="14" name="Group 14"/>
          <p:cNvGrpSpPr/>
          <p:nvPr>
            <p:custDataLst>
              <p:tags r:id="rId1"/>
            </p:custDataLst>
          </p:nvPr>
        </p:nvGrpSpPr>
        <p:grpSpPr>
          <a:xfrm>
            <a:off x="8498457" y="2711979"/>
            <a:ext cx="1521401" cy="1521401"/>
            <a:chOff x="0" y="0"/>
            <a:chExt cx="812800" cy="812800"/>
          </a:xfrm>
        </p:grpSpPr>
        <p:sp>
          <p:nvSpPr>
            <p:cNvPr id="15" name="Freeform 15"/>
            <p:cNvSpPr/>
            <p:nvPr>
              <p:custDataLst>
                <p:tags r:id="rId20"/>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custDataLst>
              <p:tags r:id="rId2"/>
            </p:custDataLst>
          </p:nvPr>
        </p:nvGrpSpPr>
        <p:grpSpPr>
          <a:xfrm>
            <a:off x="8583873" y="2797395"/>
            <a:ext cx="1350570" cy="1350570"/>
            <a:chOff x="0" y="0"/>
            <a:chExt cx="812800" cy="812800"/>
          </a:xfrm>
        </p:grpSpPr>
        <p:sp>
          <p:nvSpPr>
            <p:cNvPr id="18" name="Freeform 18"/>
            <p:cNvSpPr/>
            <p:nvPr>
              <p:custDataLst>
                <p:tags r:id="rId19"/>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custDataLst>
              <p:tags r:id="rId3"/>
            </p:custDataLst>
          </p:nvPr>
        </p:nvGrpSpPr>
        <p:grpSpPr>
          <a:xfrm>
            <a:off x="9764924" y="2711979"/>
            <a:ext cx="1521401" cy="1521401"/>
            <a:chOff x="0" y="0"/>
            <a:chExt cx="812800" cy="812800"/>
          </a:xfrm>
        </p:grpSpPr>
        <p:sp>
          <p:nvSpPr>
            <p:cNvPr id="21" name="Freeform 21"/>
            <p:cNvSpPr/>
            <p:nvPr>
              <p:custDataLst>
                <p:tags r:id="rId18"/>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custDataLst>
              <p:tags r:id="rId4"/>
            </p:custDataLst>
          </p:nvPr>
        </p:nvGrpSpPr>
        <p:grpSpPr>
          <a:xfrm>
            <a:off x="9850340" y="2797395"/>
            <a:ext cx="1350570" cy="1350570"/>
            <a:chOff x="0" y="0"/>
            <a:chExt cx="812800" cy="812800"/>
          </a:xfrm>
        </p:grpSpPr>
        <p:sp>
          <p:nvSpPr>
            <p:cNvPr id="24" name="Freeform 24"/>
            <p:cNvSpPr/>
            <p:nvPr>
              <p:custDataLst>
                <p:tags r:id="rId17"/>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custDataLst>
              <p:tags r:id="rId5"/>
            </p:custDataLst>
          </p:nvPr>
        </p:nvGrpSpPr>
        <p:grpSpPr>
          <a:xfrm>
            <a:off x="11066258" y="2711979"/>
            <a:ext cx="1521401" cy="1521401"/>
            <a:chOff x="0" y="0"/>
            <a:chExt cx="812800" cy="812800"/>
          </a:xfrm>
        </p:grpSpPr>
        <p:sp>
          <p:nvSpPr>
            <p:cNvPr id="27" name="Freeform 27"/>
            <p:cNvSpPr/>
            <p:nvPr>
              <p:custDataLst>
                <p:tags r:id="rId16"/>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custDataLst>
              <p:tags r:id="rId6"/>
            </p:custDataLst>
          </p:nvPr>
        </p:nvGrpSpPr>
        <p:grpSpPr>
          <a:xfrm>
            <a:off x="11151674" y="2797395"/>
            <a:ext cx="1350570" cy="1350570"/>
            <a:chOff x="0" y="0"/>
            <a:chExt cx="812800" cy="812800"/>
          </a:xfrm>
        </p:grpSpPr>
        <p:sp>
          <p:nvSpPr>
            <p:cNvPr id="30" name="Freeform 30"/>
            <p:cNvSpPr/>
            <p:nvPr>
              <p:custDataLst>
                <p:tags r:id="rId1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custDataLst>
              <p:tags r:id="rId7"/>
            </p:custDataLst>
          </p:nvPr>
        </p:nvSpPr>
        <p:spPr>
          <a:xfrm>
            <a:off x="9813088" y="2868744"/>
            <a:ext cx="1425074"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latin typeface="宋体" panose="02010600030101010101" pitchFamily="2" charset="-122"/>
                <a:ea typeface="宋体" panose="02010600030101010101" pitchFamily="2" charset="-122"/>
              </a:rPr>
              <a:t>二</a:t>
            </a:r>
          </a:p>
        </p:txBody>
      </p:sp>
      <p:sp>
        <p:nvSpPr>
          <p:cNvPr id="33" name="TextBox 33"/>
          <p:cNvSpPr txBox="1"/>
          <p:nvPr>
            <p:custDataLst>
              <p:tags r:id="rId8"/>
            </p:custDataLst>
          </p:nvPr>
        </p:nvSpPr>
        <p:spPr>
          <a:xfrm>
            <a:off x="11204119" y="2868744"/>
            <a:ext cx="1244931"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部</a:t>
            </a:r>
          </a:p>
        </p:txBody>
      </p:sp>
      <p:grpSp>
        <p:nvGrpSpPr>
          <p:cNvPr id="34" name="Group 34"/>
          <p:cNvGrpSpPr/>
          <p:nvPr>
            <p:custDataLst>
              <p:tags r:id="rId9"/>
            </p:custDataLst>
          </p:nvPr>
        </p:nvGrpSpPr>
        <p:grpSpPr>
          <a:xfrm>
            <a:off x="12329134" y="2711979"/>
            <a:ext cx="1521401" cy="1521401"/>
            <a:chOff x="0" y="0"/>
            <a:chExt cx="812800" cy="812800"/>
          </a:xfrm>
        </p:grpSpPr>
        <p:sp>
          <p:nvSpPr>
            <p:cNvPr id="35" name="Freeform 35"/>
            <p:cNvSpPr/>
            <p:nvPr>
              <p:custDataLst>
                <p:tags r:id="rId14"/>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7" name="Group 37"/>
          <p:cNvGrpSpPr/>
          <p:nvPr>
            <p:custDataLst>
              <p:tags r:id="rId10"/>
            </p:custDataLst>
          </p:nvPr>
        </p:nvGrpSpPr>
        <p:grpSpPr>
          <a:xfrm>
            <a:off x="12414550" y="2797395"/>
            <a:ext cx="1350570" cy="1350570"/>
            <a:chOff x="0" y="0"/>
            <a:chExt cx="812800" cy="812800"/>
          </a:xfrm>
        </p:grpSpPr>
        <p:sp>
          <p:nvSpPr>
            <p:cNvPr id="38" name="Freeform 38"/>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40" name="Freeform 40"/>
          <p:cNvSpPr/>
          <p:nvPr/>
        </p:nvSpPr>
        <p:spPr>
          <a:xfrm rot="-8590504">
            <a:off x="15177601" y="-247232"/>
            <a:ext cx="3556114" cy="4331948"/>
          </a:xfrm>
          <a:custGeom>
            <a:avLst/>
            <a:gdLst/>
            <a:ahLst/>
            <a:cxnLst/>
            <a:rect l="l" t="t" r="r" b="b"/>
            <a:pathLst>
              <a:path w="3556114" h="4331948">
                <a:moveTo>
                  <a:pt x="0" y="0"/>
                </a:moveTo>
                <a:lnTo>
                  <a:pt x="3556114" y="0"/>
                </a:lnTo>
                <a:lnTo>
                  <a:pt x="3556114" y="4331949"/>
                </a:lnTo>
                <a:lnTo>
                  <a:pt x="0" y="4331949"/>
                </a:lnTo>
                <a:lnTo>
                  <a:pt x="0" y="0"/>
                </a:lnTo>
                <a:close/>
              </a:path>
            </a:pathLst>
          </a:custGeom>
          <a:blipFill>
            <a:blip r:embed="rId28" cstate="screen">
              <a:extLst>
                <a:ext uri="{28A0092B-C50C-407E-A947-70E740481C1C}">
                  <a14:useLocalDpi xmlns:a14="http://schemas.microsoft.com/office/drawing/2010/main"/>
                </a:ext>
              </a:extLst>
            </a:blip>
            <a:stretch>
              <a:fillRect/>
            </a:stretch>
          </a:blipFill>
        </p:spPr>
      </p:sp>
      <p:sp>
        <p:nvSpPr>
          <p:cNvPr id="43" name="Freeform 43"/>
          <p:cNvSpPr/>
          <p:nvPr/>
        </p:nvSpPr>
        <p:spPr>
          <a:xfrm flipH="1">
            <a:off x="1028700" y="4379106"/>
            <a:ext cx="2792506" cy="5293851"/>
          </a:xfrm>
          <a:custGeom>
            <a:avLst/>
            <a:gdLst/>
            <a:ahLst/>
            <a:cxnLst/>
            <a:rect l="l" t="t" r="r" b="b"/>
            <a:pathLst>
              <a:path w="2792506" h="5293851">
                <a:moveTo>
                  <a:pt x="2792506" y="0"/>
                </a:moveTo>
                <a:lnTo>
                  <a:pt x="0" y="0"/>
                </a:lnTo>
                <a:lnTo>
                  <a:pt x="0" y="5293851"/>
                </a:lnTo>
                <a:lnTo>
                  <a:pt x="2792506" y="5293851"/>
                </a:lnTo>
                <a:lnTo>
                  <a:pt x="2792506" y="0"/>
                </a:lnTo>
                <a:close/>
              </a:path>
            </a:pathLst>
          </a:custGeom>
          <a:blipFill>
            <a:blip r:embed="rId29"/>
            <a:stretch>
              <a:fillRect/>
            </a:stretch>
          </a:blipFill>
        </p:spPr>
      </p:sp>
      <p:sp>
        <p:nvSpPr>
          <p:cNvPr id="44" name="TextBox 44"/>
          <p:cNvSpPr txBox="1"/>
          <p:nvPr>
            <p:custDataLst>
              <p:tags r:id="rId11"/>
            </p:custDataLst>
          </p:nvPr>
        </p:nvSpPr>
        <p:spPr>
          <a:xfrm>
            <a:off x="8693507" y="2887794"/>
            <a:ext cx="1061568" cy="129222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第</a:t>
            </a:r>
          </a:p>
        </p:txBody>
      </p:sp>
      <p:sp>
        <p:nvSpPr>
          <p:cNvPr id="45" name="TextBox 45"/>
          <p:cNvSpPr txBox="1"/>
          <p:nvPr>
            <p:custDataLst>
              <p:tags r:id="rId12"/>
            </p:custDataLst>
          </p:nvPr>
        </p:nvSpPr>
        <p:spPr>
          <a:xfrm>
            <a:off x="12377298" y="2868744"/>
            <a:ext cx="1425074" cy="1236345"/>
          </a:xfrm>
          <a:prstGeom prst="rect">
            <a:avLst/>
          </a:prstGeom>
        </p:spPr>
        <p:txBody>
          <a:bodyPr lIns="0" tIns="0" rIns="0" bIns="0" rtlCol="0" anchor="t">
            <a:spAutoFit/>
          </a:bodyPr>
          <a:lstStyle/>
          <a:p>
            <a:pPr algn="ctr">
              <a:lnSpc>
                <a:spcPts val="10080"/>
              </a:lnSpc>
            </a:pPr>
            <a:r>
              <a:rPr lang="en-US" sz="7200" spc="158">
                <a:solidFill>
                  <a:srgbClr val="0D0D0B"/>
                </a:solidFill>
                <a:latin typeface="宋体" panose="02010600030101010101" pitchFamily="2" charset="-122"/>
                <a:ea typeface="宋体" panose="02010600030101010101" pitchFamily="2" charset="-122"/>
              </a:rPr>
              <a:t>分</a:t>
            </a:r>
          </a:p>
        </p:txBody>
      </p:sp>
      <p:sp>
        <p:nvSpPr>
          <p:cNvPr id="46" name="TextBox 46"/>
          <p:cNvSpPr txBox="1"/>
          <p:nvPr/>
        </p:nvSpPr>
        <p:spPr>
          <a:xfrm>
            <a:off x="6268085" y="5026660"/>
            <a:ext cx="9340215" cy="861695"/>
          </a:xfrm>
          <a:prstGeom prst="rect">
            <a:avLst/>
          </a:prstGeom>
        </p:spPr>
        <p:txBody>
          <a:bodyPr wrap="square" lIns="0" tIns="0" rIns="0" bIns="0" rtlCol="0" anchor="t">
            <a:spAutoFit/>
          </a:bodyPr>
          <a:lstStyle/>
          <a:p>
            <a:pPr algn="ctr">
              <a:lnSpc>
                <a:spcPts val="6720"/>
              </a:lnSpc>
            </a:pPr>
            <a:r>
              <a:rPr lang="en-US" altLang="zh-CN" sz="72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Historical development</a:t>
            </a:r>
          </a:p>
        </p:txBody>
      </p:sp>
      <p:sp>
        <p:nvSpPr>
          <p:cNvPr id="47" name="TextBox 47"/>
          <p:cNvSpPr txBox="1"/>
          <p:nvPr/>
        </p:nvSpPr>
        <p:spPr>
          <a:xfrm>
            <a:off x="14539976" y="6393509"/>
            <a:ext cx="1571184" cy="1756410"/>
          </a:xfrm>
          <a:prstGeom prst="rect">
            <a:avLst/>
          </a:prstGeom>
        </p:spPr>
        <p:txBody>
          <a:bodyPr lIns="0" tIns="0" rIns="0" bIns="0" rtlCol="0" anchor="t">
            <a:spAutoFit/>
          </a:bodyPr>
          <a:lstStyle/>
          <a:p>
            <a:pPr algn="ctr">
              <a:lnSpc>
                <a:spcPts val="13700"/>
              </a:lnSpc>
            </a:pPr>
            <a:r>
              <a:rPr lang="en-US" sz="9785" b="1" spc="215">
                <a:solidFill>
                  <a:srgbClr val="0D0D0B">
                    <a:alpha val="5098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02</a:t>
            </a:r>
          </a:p>
        </p:txBody>
      </p:sp>
      <p:sp>
        <p:nvSpPr>
          <p:cNvPr id="48" name="TextBox 48"/>
          <p:cNvSpPr txBox="1"/>
          <p:nvPr/>
        </p:nvSpPr>
        <p:spPr>
          <a:xfrm>
            <a:off x="8498457" y="8250545"/>
            <a:ext cx="8760843" cy="358775"/>
          </a:xfrm>
          <a:prstGeom prst="rect">
            <a:avLst/>
          </a:prstGeom>
        </p:spPr>
        <p:txBody>
          <a:bodyPr lIns="0" tIns="0" rIns="0" bIns="0" rtlCol="0" anchor="t">
            <a:spAutoFit/>
          </a:bodyPr>
          <a:lstStyle/>
          <a:p>
            <a:pPr>
              <a:lnSpc>
                <a:spcPts val="2800"/>
              </a:lnSpc>
            </a:pPr>
            <a:endParaRPr lang="en-US" sz="2000" spc="106">
              <a:solidFill>
                <a:srgbClr val="0D0D0B">
                  <a:alpha val="80000"/>
                </a:srgbClr>
              </a:solidFill>
              <a:ea typeface="思源宋体" panose="020204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ppt_x</p:attrName>
                                        </p:attrNameLst>
                                      </p:cBhvr>
                                      <p:tavLst>
                                        <p:tav tm="0">
                                          <p:val>
                                            <p:strVal val="#ppt_x-.2"/>
                                          </p:val>
                                        </p:tav>
                                        <p:tav tm="100000">
                                          <p:val>
                                            <p:strVal val="#ppt_x"/>
                                          </p:val>
                                        </p:tav>
                                      </p:tavLst>
                                    </p:anim>
                                    <p:anim calcmode="lin" valueType="num">
                                      <p:cBhvr>
                                        <p:cTn id="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446903" y="275791"/>
            <a:ext cx="2436188" cy="2436188"/>
          </a:xfrm>
          <a:custGeom>
            <a:avLst/>
            <a:gdLst/>
            <a:ahLst/>
            <a:cxnLst/>
            <a:rect l="l" t="t" r="r" b="b"/>
            <a:pathLst>
              <a:path w="2436188" h="2436188">
                <a:moveTo>
                  <a:pt x="0" y="0"/>
                </a:moveTo>
                <a:lnTo>
                  <a:pt x="2436188" y="0"/>
                </a:lnTo>
                <a:lnTo>
                  <a:pt x="2436188" y="2436188"/>
                </a:lnTo>
                <a:lnTo>
                  <a:pt x="0" y="2436188"/>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4" name="AutoShape 4"/>
          <p:cNvSpPr/>
          <p:nvPr/>
        </p:nvSpPr>
        <p:spPr>
          <a:xfrm flipH="1">
            <a:off x="17659336" y="425740"/>
            <a:ext cx="0" cy="925117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9692007"/>
            <a:ext cx="19135268" cy="825936"/>
            <a:chOff x="0" y="0"/>
            <a:chExt cx="5039741" cy="217531"/>
          </a:xfrm>
        </p:grpSpPr>
        <p:sp>
          <p:nvSpPr>
            <p:cNvPr id="6" name="Freeform 6"/>
            <p:cNvSpPr/>
            <p:nvPr/>
          </p:nvSpPr>
          <p:spPr>
            <a:xfrm>
              <a:off x="0" y="0"/>
              <a:ext cx="5039741" cy="217531"/>
            </a:xfrm>
            <a:custGeom>
              <a:avLst/>
              <a:gdLst/>
              <a:ahLst/>
              <a:cxnLst/>
              <a:rect l="l" t="t" r="r" b="b"/>
              <a:pathLst>
                <a:path w="5039741" h="217531">
                  <a:moveTo>
                    <a:pt x="0" y="0"/>
                  </a:moveTo>
                  <a:lnTo>
                    <a:pt x="5039741" y="0"/>
                  </a:lnTo>
                  <a:lnTo>
                    <a:pt x="5039741" y="217531"/>
                  </a:lnTo>
                  <a:lnTo>
                    <a:pt x="0" y="217531"/>
                  </a:lnTo>
                  <a:close/>
                </a:path>
              </a:pathLst>
            </a:custGeom>
            <a:solidFill>
              <a:srgbClr val="B7B8AA"/>
            </a:solidFill>
          </p:spPr>
        </p:sp>
        <p:sp>
          <p:nvSpPr>
            <p:cNvPr id="7" name="TextBox 7"/>
            <p:cNvSpPr txBox="1"/>
            <p:nvPr/>
          </p:nvSpPr>
          <p:spPr>
            <a:xfrm>
              <a:off x="0" y="-28575"/>
              <a:ext cx="5039741" cy="246106"/>
            </a:xfrm>
            <a:prstGeom prst="rect">
              <a:avLst/>
            </a:prstGeom>
          </p:spPr>
          <p:txBody>
            <a:bodyPr lIns="50800" tIns="50800" rIns="50800" bIns="50800" rtlCol="0" anchor="ctr"/>
            <a:lstStyle/>
            <a:p>
              <a:pPr algn="ctr">
                <a:lnSpc>
                  <a:spcPts val="2660"/>
                </a:lnSpc>
                <a:spcBef>
                  <a:spcPct val="0"/>
                </a:spcBef>
              </a:pPr>
              <a:endParaRPr/>
            </a:p>
          </p:txBody>
        </p:sp>
      </p:grpSp>
      <p:sp>
        <p:nvSpPr>
          <p:cNvPr id="8" name="AutoShape 8"/>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9" name="AutoShape 9"/>
          <p:cNvSpPr/>
          <p:nvPr/>
        </p:nvSpPr>
        <p:spPr>
          <a:xfrm flipH="1">
            <a:off x="638089" y="502272"/>
            <a:ext cx="0" cy="9154515"/>
          </a:xfrm>
          <a:prstGeom prst="line">
            <a:avLst/>
          </a:prstGeom>
          <a:ln w="19050" cap="flat">
            <a:solidFill>
              <a:srgbClr val="0D0D0B">
                <a:alpha val="54902"/>
              </a:srgbClr>
            </a:solidFill>
            <a:prstDash val="lgDash"/>
            <a:headEnd type="none" w="sm" len="sm"/>
            <a:tailEnd type="none" w="sm" len="sm"/>
          </a:ln>
        </p:spPr>
      </p:sp>
      <p:sp>
        <p:nvSpPr>
          <p:cNvPr id="10" name="Freeform 10"/>
          <p:cNvSpPr/>
          <p:nvPr/>
        </p:nvSpPr>
        <p:spPr>
          <a:xfrm flipH="1">
            <a:off x="250776" y="8115178"/>
            <a:ext cx="831778" cy="1576830"/>
          </a:xfrm>
          <a:custGeom>
            <a:avLst/>
            <a:gdLst/>
            <a:ahLst/>
            <a:cxnLst/>
            <a:rect l="l" t="t" r="r" b="b"/>
            <a:pathLst>
              <a:path w="831778" h="1576830">
                <a:moveTo>
                  <a:pt x="831777" y="0"/>
                </a:moveTo>
                <a:lnTo>
                  <a:pt x="0" y="0"/>
                </a:lnTo>
                <a:lnTo>
                  <a:pt x="0" y="1576829"/>
                </a:lnTo>
                <a:lnTo>
                  <a:pt x="831777" y="1576829"/>
                </a:lnTo>
                <a:lnTo>
                  <a:pt x="831777"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1" name="Freeform 11"/>
          <p:cNvSpPr/>
          <p:nvPr/>
        </p:nvSpPr>
        <p:spPr>
          <a:xfrm>
            <a:off x="17233922" y="8115178"/>
            <a:ext cx="831778" cy="1576830"/>
          </a:xfrm>
          <a:custGeom>
            <a:avLst/>
            <a:gdLst/>
            <a:ahLst/>
            <a:cxnLst/>
            <a:rect l="l" t="t" r="r" b="b"/>
            <a:pathLst>
              <a:path w="831778" h="1576830">
                <a:moveTo>
                  <a:pt x="0" y="0"/>
                </a:moveTo>
                <a:lnTo>
                  <a:pt x="831778" y="0"/>
                </a:lnTo>
                <a:lnTo>
                  <a:pt x="831778" y="1576829"/>
                </a:lnTo>
                <a:lnTo>
                  <a:pt x="0" y="15768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41" name="TextBox 28"/>
          <p:cNvSpPr txBox="1"/>
          <p:nvPr/>
        </p:nvSpPr>
        <p:spPr>
          <a:xfrm>
            <a:off x="805815" y="739140"/>
            <a:ext cx="16983075" cy="5055870"/>
          </a:xfrm>
          <a:prstGeom prst="rect">
            <a:avLst/>
          </a:prstGeom>
        </p:spPr>
        <p:txBody>
          <a:bodyPr wrap="square" lIns="0" tIns="0" rIns="0" bIns="0" rtlCol="0" anchor="t">
            <a:noAutofit/>
          </a:bodyPr>
          <a:lstStyle/>
          <a:p>
            <a:pPr marL="342900" indent="-342900" fontAlgn="auto">
              <a:lnSpc>
                <a:spcPct val="150000"/>
              </a:lnSpc>
              <a:buFont typeface="Arial" panose="020B0604020202020204" pitchFamily="34" charset="0"/>
              <a:buChar char="•"/>
            </a:pPr>
            <a:r>
              <a:rPr lang="en-US" sz="3200" b="1">
                <a:solidFill>
                  <a:schemeClr val="accent2">
                    <a:lumMod val="75000"/>
                  </a:schemeClr>
                </a:solidFill>
                <a:effectLst/>
                <a:ea typeface="宋体" panose="02010600030101010101" pitchFamily="2" charset="-122"/>
                <a:cs typeface="+mn-lt"/>
              </a:rPr>
              <a:t>Tang Dynasty:</a:t>
            </a:r>
            <a:r>
              <a:rPr lang="en-US" sz="3200" b="1">
                <a:effectLst/>
                <a:ea typeface="宋体" panose="02010600030101010101" pitchFamily="2" charset="-122"/>
                <a:cs typeface="+mn-lt"/>
              </a:rPr>
              <a:t> It started to take shape.</a:t>
            </a:r>
          </a:p>
          <a:p>
            <a:pPr marL="342900" indent="-342900" fontAlgn="auto">
              <a:lnSpc>
                <a:spcPct val="150000"/>
              </a:lnSpc>
              <a:buFont typeface="Arial" panose="020B0604020202020204" pitchFamily="34" charset="0"/>
              <a:buChar char="•"/>
            </a:pPr>
            <a:r>
              <a:rPr lang="en-US" sz="3200" b="1">
                <a:solidFill>
                  <a:schemeClr val="accent2">
                    <a:lumMod val="75000"/>
                  </a:schemeClr>
                </a:solidFill>
                <a:effectLst/>
                <a:ea typeface="宋体" panose="02010600030101010101" pitchFamily="2" charset="-122"/>
                <a:cs typeface="+mn-lt"/>
              </a:rPr>
              <a:t>Song Dynasty:</a:t>
            </a:r>
            <a:r>
              <a:rPr lang="en-US" sz="3200" b="1">
                <a:effectLst/>
                <a:ea typeface="宋体" panose="02010600030101010101" pitchFamily="2" charset="-122"/>
                <a:cs typeface="+mn-lt"/>
              </a:rPr>
              <a:t> Reached its peak! The royal family loved it, and famous poets like Su Shi and Lu You wrote about it, making it popular.</a:t>
            </a:r>
          </a:p>
          <a:p>
            <a:pPr marL="342900" indent="-342900" fontAlgn="auto">
              <a:lnSpc>
                <a:spcPct val="150000"/>
              </a:lnSpc>
              <a:buFont typeface="Arial" panose="020B0604020202020204" pitchFamily="34" charset="0"/>
              <a:buChar char="•"/>
            </a:pPr>
            <a:r>
              <a:rPr lang="en-US" sz="3200" b="1">
                <a:solidFill>
                  <a:schemeClr val="accent2">
                    <a:lumMod val="75000"/>
                  </a:schemeClr>
                </a:solidFill>
                <a:effectLst/>
                <a:ea typeface="宋体" panose="02010600030101010101" pitchFamily="2" charset="-122"/>
                <a:cs typeface="+mn-lt"/>
              </a:rPr>
              <a:t>Yuan Dynasty:</a:t>
            </a:r>
            <a:r>
              <a:rPr lang="en-US" sz="3200" b="1">
                <a:effectLst/>
                <a:ea typeface="宋体" panose="02010600030101010101" pitchFamily="2" charset="-122"/>
                <a:cs typeface="+mn-lt"/>
              </a:rPr>
              <a:t> As the </a:t>
            </a:r>
            <a:r>
              <a:rPr lang="en-US" sz="3600" b="1" i="1">
                <a:solidFill>
                  <a:schemeClr val="accent2">
                    <a:lumMod val="75000"/>
                  </a:schemeClr>
                </a:solidFill>
                <a:effectLst/>
                <a:ea typeface="宋体" panose="02010600030101010101" pitchFamily="2" charset="-122"/>
                <a:cs typeface="+mn-lt"/>
              </a:rPr>
              <a:t> "dian cha"</a:t>
            </a:r>
            <a:r>
              <a:rPr lang="en-US" sz="3200" b="1">
                <a:effectLst/>
                <a:ea typeface="宋体" panose="02010600030101010101" pitchFamily="2" charset="-122"/>
                <a:cs typeface="+mn-lt"/>
              </a:rPr>
              <a:t>  method was replaced by other tea-making ways, Cha Bai Xi became less common.</a:t>
            </a:r>
          </a:p>
          <a:p>
            <a:pPr marL="342900" indent="-342900" fontAlgn="auto">
              <a:lnSpc>
                <a:spcPct val="150000"/>
              </a:lnSpc>
              <a:buFont typeface="Arial" panose="020B0604020202020204" pitchFamily="34" charset="0"/>
              <a:buChar char="•"/>
            </a:pPr>
            <a:r>
              <a:rPr lang="en-US" sz="3200" b="1">
                <a:solidFill>
                  <a:schemeClr val="accent2">
                    <a:lumMod val="75000"/>
                  </a:schemeClr>
                </a:solidFill>
                <a:effectLst/>
                <a:ea typeface="宋体" panose="02010600030101010101" pitchFamily="2" charset="-122"/>
                <a:cs typeface="+mn-lt"/>
              </a:rPr>
              <a:t>Ming and Qing Dynasties:</a:t>
            </a:r>
            <a:r>
              <a:rPr lang="en-US" sz="3200" b="1">
                <a:effectLst/>
                <a:ea typeface="宋体" panose="02010600030101010101" pitchFamily="2" charset="-122"/>
                <a:cs typeface="+mn-lt"/>
              </a:rPr>
              <a:t> It still existed in northern Fujian, but not as widely.</a:t>
            </a:r>
          </a:p>
        </p:txBody>
      </p:sp>
      <p:pic>
        <p:nvPicPr>
          <p:cNvPr id="102" name="图片 101"/>
          <p:cNvPicPr/>
          <p:nvPr/>
        </p:nvPicPr>
        <p:blipFill>
          <a:blip r:embed="rId5">
            <a:alphaModFix amt="87000"/>
          </a:blip>
          <a:stretch>
            <a:fillRect/>
          </a:stretch>
        </p:blipFill>
        <p:spPr>
          <a:xfrm>
            <a:off x="3276600" y="5524500"/>
            <a:ext cx="10895965" cy="3652520"/>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 calcmode="lin" valueType="num">
                                      <p:cBhvr>
                                        <p:cTn id="12" dur="1000" fill="hold"/>
                                        <p:tgtEl>
                                          <p:spTgt spid="4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xEl>
                                              <p:pRg st="0" end="0"/>
                                            </p:txEl>
                                          </p:spTgt>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41">
                                            <p:txEl>
                                              <p:pRg st="1" end="1"/>
                                            </p:txEl>
                                          </p:spTgt>
                                        </p:tgtEl>
                                        <p:attrNameLst>
                                          <p:attrName>style.visibility</p:attrName>
                                        </p:attrNameLst>
                                      </p:cBhvr>
                                      <p:to>
                                        <p:strVal val="visible"/>
                                      </p:to>
                                    </p:set>
                                    <p:anim calcmode="lin" valueType="num">
                                      <p:cBhvr>
                                        <p:cTn id="18" dur="1000" fill="hold"/>
                                        <p:tgtEl>
                                          <p:spTgt spid="41">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4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1">
                                            <p:txEl>
                                              <p:pRg st="1" end="1"/>
                                            </p:txEl>
                                          </p:spTgt>
                                        </p:tgtEl>
                                      </p:cBhvr>
                                    </p:animEffect>
                                  </p:child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41">
                                            <p:txEl>
                                              <p:pRg st="2" end="2"/>
                                            </p:txEl>
                                          </p:spTgt>
                                        </p:tgtEl>
                                        <p:attrNameLst>
                                          <p:attrName>style.visibility</p:attrName>
                                        </p:attrNameLst>
                                      </p:cBhvr>
                                      <p:to>
                                        <p:strVal val="visible"/>
                                      </p:to>
                                    </p:set>
                                    <p:anim calcmode="lin" valueType="num">
                                      <p:cBhvr>
                                        <p:cTn id="24" dur="1000" fill="hold"/>
                                        <p:tgtEl>
                                          <p:spTgt spid="41">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1">
                                            <p:txEl>
                                              <p:pRg st="2" end="2"/>
                                            </p:txEl>
                                          </p:spTgt>
                                        </p:tgtEl>
                                      </p:cBhvr>
                                    </p:animEffect>
                                  </p:child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41">
                                            <p:txEl>
                                              <p:pRg st="3" end="3"/>
                                            </p:txEl>
                                          </p:spTgt>
                                        </p:tgtEl>
                                        <p:attrNameLst>
                                          <p:attrName>style.visibility</p:attrName>
                                        </p:attrNameLst>
                                      </p:cBhvr>
                                      <p:to>
                                        <p:strVal val="visible"/>
                                      </p:to>
                                    </p:set>
                                    <p:anim calcmode="lin" valueType="num">
                                      <p:cBhvr>
                                        <p:cTn id="30" dur="1000" fill="hold"/>
                                        <p:tgtEl>
                                          <p:spTgt spid="41">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4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FD7"/>
        </a:solidFill>
        <a:effectLst/>
      </p:bgPr>
    </p:bg>
    <p:spTree>
      <p:nvGrpSpPr>
        <p:cNvPr id="1" name=""/>
        <p:cNvGrpSpPr/>
        <p:nvPr/>
      </p:nvGrpSpPr>
      <p:grpSpPr>
        <a:xfrm>
          <a:off x="0" y="0"/>
          <a:ext cx="0" cy="0"/>
          <a:chOff x="0" y="0"/>
          <a:chExt cx="0" cy="0"/>
        </a:xfrm>
      </p:grpSpPr>
      <p:sp>
        <p:nvSpPr>
          <p:cNvPr id="2" name="Freeform 2"/>
          <p:cNvSpPr/>
          <p:nvPr/>
        </p:nvSpPr>
        <p:spPr>
          <a:xfrm flipH="1">
            <a:off x="427865" y="275791"/>
            <a:ext cx="2436188" cy="2436188"/>
          </a:xfrm>
          <a:custGeom>
            <a:avLst/>
            <a:gdLst/>
            <a:ahLst/>
            <a:cxnLst/>
            <a:rect l="l" t="t" r="r" b="b"/>
            <a:pathLst>
              <a:path w="2436188" h="2436188">
                <a:moveTo>
                  <a:pt x="2436189" y="0"/>
                </a:moveTo>
                <a:lnTo>
                  <a:pt x="0" y="0"/>
                </a:lnTo>
                <a:lnTo>
                  <a:pt x="0" y="2436188"/>
                </a:lnTo>
                <a:lnTo>
                  <a:pt x="2436189" y="2436188"/>
                </a:lnTo>
                <a:lnTo>
                  <a:pt x="2436189" y="0"/>
                </a:lnTo>
                <a:close/>
              </a:path>
            </a:pathLst>
          </a:custGeom>
          <a:blipFill>
            <a:blip r:embed="rId22">
              <a:alphaModFix amt="55000"/>
              <a:extLst>
                <a:ext uri="{96DAC541-7B7A-43D3-8B79-37D633B846F1}">
                  <asvg:svgBlip xmlns:asvg="http://schemas.microsoft.com/office/drawing/2016/SVG/main" r:embed="rId23"/>
                </a:ext>
              </a:extLst>
            </a:blip>
            <a:stretch>
              <a:fillRect/>
            </a:stretch>
          </a:blipFill>
        </p:spPr>
      </p:sp>
      <p:sp>
        <p:nvSpPr>
          <p:cNvPr id="3" name="Freeform 3"/>
          <p:cNvSpPr/>
          <p:nvPr/>
        </p:nvSpPr>
        <p:spPr>
          <a:xfrm rot="1693411">
            <a:off x="13503976" y="5752241"/>
            <a:ext cx="3700335" cy="3734283"/>
          </a:xfrm>
          <a:custGeom>
            <a:avLst/>
            <a:gdLst/>
            <a:ahLst/>
            <a:cxnLst/>
            <a:rect l="l" t="t" r="r" b="b"/>
            <a:pathLst>
              <a:path w="3700335" h="3734283">
                <a:moveTo>
                  <a:pt x="0" y="0"/>
                </a:moveTo>
                <a:lnTo>
                  <a:pt x="3700335" y="0"/>
                </a:lnTo>
                <a:lnTo>
                  <a:pt x="3700335" y="3734283"/>
                </a:lnTo>
                <a:lnTo>
                  <a:pt x="0" y="3734283"/>
                </a:lnTo>
                <a:lnTo>
                  <a:pt x="0" y="0"/>
                </a:lnTo>
                <a:close/>
              </a:path>
            </a:pathLst>
          </a:custGeom>
          <a:blipFill>
            <a:blip r:embed="rId24">
              <a:alphaModFix amt="29000"/>
              <a:extLst>
                <a:ext uri="{96DAC541-7B7A-43D3-8B79-37D633B846F1}">
                  <asvg:svgBlip xmlns:asvg="http://schemas.microsoft.com/office/drawing/2016/SVG/main" r:embed="rId25"/>
                </a:ext>
              </a:extLst>
            </a:blip>
            <a:stretch>
              <a:fillRect/>
            </a:stretch>
          </a:blipFill>
        </p:spPr>
      </p:sp>
      <p:sp>
        <p:nvSpPr>
          <p:cNvPr id="4" name="AutoShape 4"/>
          <p:cNvSpPr/>
          <p:nvPr/>
        </p:nvSpPr>
        <p:spPr>
          <a:xfrm>
            <a:off x="17659336" y="425740"/>
            <a:ext cx="0" cy="7926102"/>
          </a:xfrm>
          <a:prstGeom prst="line">
            <a:avLst/>
          </a:prstGeom>
          <a:ln w="19050" cap="flat">
            <a:solidFill>
              <a:srgbClr val="0D0D0B">
                <a:alpha val="54902"/>
              </a:srgbClr>
            </a:solidFill>
            <a:prstDash val="lgDash"/>
            <a:headEnd type="none" w="sm" len="sm"/>
            <a:tailEnd type="none" w="sm" len="sm"/>
          </a:ln>
        </p:spPr>
      </p:sp>
      <p:grpSp>
        <p:nvGrpSpPr>
          <p:cNvPr id="5" name="Group 5"/>
          <p:cNvGrpSpPr/>
          <p:nvPr/>
        </p:nvGrpSpPr>
        <p:grpSpPr>
          <a:xfrm>
            <a:off x="-657779" y="7855575"/>
            <a:ext cx="19135268" cy="2662368"/>
            <a:chOff x="0" y="0"/>
            <a:chExt cx="5039741" cy="701200"/>
          </a:xfrm>
        </p:grpSpPr>
        <p:sp>
          <p:nvSpPr>
            <p:cNvPr id="6" name="Freeform 6"/>
            <p:cNvSpPr/>
            <p:nvPr/>
          </p:nvSpPr>
          <p:spPr>
            <a:xfrm>
              <a:off x="0" y="0"/>
              <a:ext cx="5039741" cy="701200"/>
            </a:xfrm>
            <a:custGeom>
              <a:avLst/>
              <a:gdLst/>
              <a:ahLst/>
              <a:cxnLst/>
              <a:rect l="l" t="t" r="r" b="b"/>
              <a:pathLst>
                <a:path w="5039741" h="701200">
                  <a:moveTo>
                    <a:pt x="0" y="0"/>
                  </a:moveTo>
                  <a:lnTo>
                    <a:pt x="5039741" y="0"/>
                  </a:lnTo>
                  <a:lnTo>
                    <a:pt x="5039741" y="701200"/>
                  </a:lnTo>
                  <a:lnTo>
                    <a:pt x="0" y="701200"/>
                  </a:lnTo>
                  <a:close/>
                </a:path>
              </a:pathLst>
            </a:custGeom>
            <a:solidFill>
              <a:srgbClr val="B7B8AA"/>
            </a:solidFill>
          </p:spPr>
        </p:sp>
        <p:sp>
          <p:nvSpPr>
            <p:cNvPr id="7" name="TextBox 7"/>
            <p:cNvSpPr txBox="1"/>
            <p:nvPr/>
          </p:nvSpPr>
          <p:spPr>
            <a:xfrm>
              <a:off x="0" y="-28575"/>
              <a:ext cx="5039741" cy="729775"/>
            </a:xfrm>
            <a:prstGeom prst="rect">
              <a:avLst/>
            </a:prstGeom>
          </p:spPr>
          <p:txBody>
            <a:bodyPr lIns="50800" tIns="50800" rIns="50800" bIns="50800" rtlCol="0" anchor="ctr"/>
            <a:lstStyle/>
            <a:p>
              <a:pPr algn="ctr">
                <a:lnSpc>
                  <a:spcPts val="2660"/>
                </a:lnSpc>
                <a:spcBef>
                  <a:spcPct val="0"/>
                </a:spcBef>
              </a:pPr>
              <a:endParaRPr/>
            </a:p>
          </p:txBody>
        </p:sp>
      </p:grpSp>
      <p:sp>
        <p:nvSpPr>
          <p:cNvPr id="8" name="Freeform 8"/>
          <p:cNvSpPr/>
          <p:nvPr/>
        </p:nvSpPr>
        <p:spPr>
          <a:xfrm flipV="1">
            <a:off x="15797543" y="7836525"/>
            <a:ext cx="2050745" cy="2050745"/>
          </a:xfrm>
          <a:custGeom>
            <a:avLst/>
            <a:gdLst/>
            <a:ahLst/>
            <a:cxnLst/>
            <a:rect l="l" t="t" r="r" b="b"/>
            <a:pathLst>
              <a:path w="2050745" h="2050745">
                <a:moveTo>
                  <a:pt x="0" y="2050745"/>
                </a:moveTo>
                <a:lnTo>
                  <a:pt x="2050745" y="2050745"/>
                </a:lnTo>
                <a:lnTo>
                  <a:pt x="2050745" y="0"/>
                </a:lnTo>
                <a:lnTo>
                  <a:pt x="0" y="0"/>
                </a:lnTo>
                <a:lnTo>
                  <a:pt x="0" y="2050745"/>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9" name="AutoShape 9"/>
          <p:cNvSpPr/>
          <p:nvPr/>
        </p:nvSpPr>
        <p:spPr>
          <a:xfrm>
            <a:off x="2987941" y="511797"/>
            <a:ext cx="14680920" cy="0"/>
          </a:xfrm>
          <a:prstGeom prst="line">
            <a:avLst/>
          </a:prstGeom>
          <a:ln w="19050" cap="flat">
            <a:solidFill>
              <a:srgbClr val="0D0D0B">
                <a:alpha val="54902"/>
              </a:srgbClr>
            </a:solidFill>
            <a:prstDash val="lgDash"/>
            <a:headEnd type="none" w="sm" len="sm"/>
            <a:tailEnd type="none" w="sm" len="sm"/>
          </a:ln>
        </p:spPr>
      </p:sp>
      <p:sp>
        <p:nvSpPr>
          <p:cNvPr id="10" name="AutoShape 10"/>
          <p:cNvSpPr/>
          <p:nvPr/>
        </p:nvSpPr>
        <p:spPr>
          <a:xfrm>
            <a:off x="7063105" y="6171565"/>
            <a:ext cx="7656830" cy="26670"/>
          </a:xfrm>
          <a:prstGeom prst="line">
            <a:avLst/>
          </a:prstGeom>
          <a:ln w="28575" cap="flat">
            <a:solidFill>
              <a:srgbClr val="0D0D0B">
                <a:alpha val="54902"/>
              </a:srgbClr>
            </a:solidFill>
            <a:prstDash val="solid"/>
            <a:headEnd type="none" w="sm" len="sm"/>
            <a:tailEnd type="none" w="sm" len="sm"/>
          </a:ln>
        </p:spPr>
      </p:sp>
      <p:sp>
        <p:nvSpPr>
          <p:cNvPr id="11" name="AutoShape 11"/>
          <p:cNvSpPr/>
          <p:nvPr/>
        </p:nvSpPr>
        <p:spPr>
          <a:xfrm flipH="1">
            <a:off x="628564" y="7855575"/>
            <a:ext cx="9525" cy="1817382"/>
          </a:xfrm>
          <a:prstGeom prst="line">
            <a:avLst/>
          </a:prstGeom>
          <a:ln w="19050" cap="flat">
            <a:solidFill>
              <a:srgbClr val="FFFFFF">
                <a:alpha val="54902"/>
              </a:srgbClr>
            </a:solidFill>
            <a:prstDash val="lgDash"/>
            <a:headEnd type="none" w="sm" len="sm"/>
            <a:tailEnd type="none" w="sm" len="sm"/>
          </a:ln>
        </p:spPr>
      </p:sp>
      <p:sp>
        <p:nvSpPr>
          <p:cNvPr id="12" name="AutoShape 12"/>
          <p:cNvSpPr/>
          <p:nvPr/>
        </p:nvSpPr>
        <p:spPr>
          <a:xfrm flipH="1">
            <a:off x="638089" y="502272"/>
            <a:ext cx="0" cy="7225926"/>
          </a:xfrm>
          <a:prstGeom prst="line">
            <a:avLst/>
          </a:prstGeom>
          <a:ln w="19050" cap="flat">
            <a:solidFill>
              <a:srgbClr val="0D0D0B">
                <a:alpha val="54902"/>
              </a:srgbClr>
            </a:solidFill>
            <a:prstDash val="lgDash"/>
            <a:headEnd type="none" w="sm" len="sm"/>
            <a:tailEnd type="none" w="sm" len="sm"/>
          </a:ln>
        </p:spPr>
      </p:sp>
      <p:sp>
        <p:nvSpPr>
          <p:cNvPr id="13" name="AutoShape 13"/>
          <p:cNvSpPr/>
          <p:nvPr/>
        </p:nvSpPr>
        <p:spPr>
          <a:xfrm flipV="1">
            <a:off x="599990" y="9682482"/>
            <a:ext cx="15008543" cy="0"/>
          </a:xfrm>
          <a:prstGeom prst="line">
            <a:avLst/>
          </a:prstGeom>
          <a:ln w="19050" cap="flat">
            <a:solidFill>
              <a:srgbClr val="FFFFFF"/>
            </a:solidFill>
            <a:prstDash val="lgDash"/>
            <a:headEnd type="none" w="sm" len="sm"/>
            <a:tailEnd type="none" w="sm" len="sm"/>
          </a:ln>
        </p:spPr>
      </p:sp>
      <p:grpSp>
        <p:nvGrpSpPr>
          <p:cNvPr id="14" name="Group 14"/>
          <p:cNvGrpSpPr/>
          <p:nvPr>
            <p:custDataLst>
              <p:tags r:id="rId1"/>
            </p:custDataLst>
          </p:nvPr>
        </p:nvGrpSpPr>
        <p:grpSpPr>
          <a:xfrm>
            <a:off x="8498457" y="2711979"/>
            <a:ext cx="1521401" cy="1521401"/>
            <a:chOff x="0" y="0"/>
            <a:chExt cx="812800" cy="812800"/>
          </a:xfrm>
        </p:grpSpPr>
        <p:sp>
          <p:nvSpPr>
            <p:cNvPr id="15" name="Freeform 15"/>
            <p:cNvSpPr/>
            <p:nvPr>
              <p:custDataLst>
                <p:tags r:id="rId20"/>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custDataLst>
              <p:tags r:id="rId2"/>
            </p:custDataLst>
          </p:nvPr>
        </p:nvGrpSpPr>
        <p:grpSpPr>
          <a:xfrm>
            <a:off x="8583873" y="2797395"/>
            <a:ext cx="1350570" cy="1350570"/>
            <a:chOff x="0" y="0"/>
            <a:chExt cx="812800" cy="812800"/>
          </a:xfrm>
        </p:grpSpPr>
        <p:sp>
          <p:nvSpPr>
            <p:cNvPr id="18" name="Freeform 18"/>
            <p:cNvSpPr/>
            <p:nvPr>
              <p:custDataLst>
                <p:tags r:id="rId19"/>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custDataLst>
              <p:tags r:id="rId3"/>
            </p:custDataLst>
          </p:nvPr>
        </p:nvGrpSpPr>
        <p:grpSpPr>
          <a:xfrm>
            <a:off x="9764924" y="2711979"/>
            <a:ext cx="1521401" cy="1521401"/>
            <a:chOff x="0" y="0"/>
            <a:chExt cx="812800" cy="812800"/>
          </a:xfrm>
        </p:grpSpPr>
        <p:sp>
          <p:nvSpPr>
            <p:cNvPr id="21" name="Freeform 21"/>
            <p:cNvSpPr/>
            <p:nvPr>
              <p:custDataLst>
                <p:tags r:id="rId18"/>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custDataLst>
              <p:tags r:id="rId4"/>
            </p:custDataLst>
          </p:nvPr>
        </p:nvGrpSpPr>
        <p:grpSpPr>
          <a:xfrm>
            <a:off x="9850340" y="2797395"/>
            <a:ext cx="1350570" cy="1350570"/>
            <a:chOff x="0" y="0"/>
            <a:chExt cx="812800" cy="812800"/>
          </a:xfrm>
        </p:grpSpPr>
        <p:sp>
          <p:nvSpPr>
            <p:cNvPr id="24" name="Freeform 24"/>
            <p:cNvSpPr/>
            <p:nvPr>
              <p:custDataLst>
                <p:tags r:id="rId17"/>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custDataLst>
              <p:tags r:id="rId5"/>
            </p:custDataLst>
          </p:nvPr>
        </p:nvGrpSpPr>
        <p:grpSpPr>
          <a:xfrm>
            <a:off x="11066258" y="2711979"/>
            <a:ext cx="1521401" cy="1521401"/>
            <a:chOff x="0" y="0"/>
            <a:chExt cx="812800" cy="812800"/>
          </a:xfrm>
        </p:grpSpPr>
        <p:sp>
          <p:nvSpPr>
            <p:cNvPr id="27" name="Freeform 27"/>
            <p:cNvSpPr/>
            <p:nvPr>
              <p:custDataLst>
                <p:tags r:id="rId16"/>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custDataLst>
              <p:tags r:id="rId6"/>
            </p:custDataLst>
          </p:nvPr>
        </p:nvGrpSpPr>
        <p:grpSpPr>
          <a:xfrm>
            <a:off x="11151674" y="2797395"/>
            <a:ext cx="1350570" cy="1350570"/>
            <a:chOff x="0" y="0"/>
            <a:chExt cx="812800" cy="812800"/>
          </a:xfrm>
        </p:grpSpPr>
        <p:sp>
          <p:nvSpPr>
            <p:cNvPr id="30" name="Freeform 30"/>
            <p:cNvSpPr/>
            <p:nvPr>
              <p:custDataLst>
                <p:tags r:id="rId1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custDataLst>
              <p:tags r:id="rId7"/>
            </p:custDataLst>
          </p:nvPr>
        </p:nvSpPr>
        <p:spPr>
          <a:xfrm>
            <a:off x="9813088" y="2868744"/>
            <a:ext cx="1425074" cy="1292225"/>
          </a:xfrm>
          <a:prstGeom prst="rect">
            <a:avLst/>
          </a:prstGeom>
        </p:spPr>
        <p:txBody>
          <a:bodyPr lIns="0" tIns="0" rIns="0" bIns="0" rtlCol="0" anchor="t">
            <a:spAutoFit/>
          </a:bodyPr>
          <a:lstStyle/>
          <a:p>
            <a:pPr algn="ctr">
              <a:lnSpc>
                <a:spcPts val="10080"/>
              </a:lnSpc>
            </a:pPr>
            <a:r>
              <a:rPr lang="zh-CN" altLang="en-US" sz="7200" spc="158">
                <a:solidFill>
                  <a:srgbClr val="0D0D0B"/>
                </a:solidFill>
                <a:effectLst/>
                <a:latin typeface="宋体" panose="02010600030101010101" pitchFamily="2" charset="-122"/>
                <a:ea typeface="宋体" panose="02010600030101010101" pitchFamily="2" charset="-122"/>
              </a:rPr>
              <a:t>三</a:t>
            </a:r>
          </a:p>
        </p:txBody>
      </p:sp>
      <p:sp>
        <p:nvSpPr>
          <p:cNvPr id="33" name="TextBox 33"/>
          <p:cNvSpPr txBox="1"/>
          <p:nvPr>
            <p:custDataLst>
              <p:tags r:id="rId8"/>
            </p:custDataLst>
          </p:nvPr>
        </p:nvSpPr>
        <p:spPr>
          <a:xfrm>
            <a:off x="11204119" y="2868744"/>
            <a:ext cx="1244931" cy="1292225"/>
          </a:xfrm>
          <a:prstGeom prst="rect">
            <a:avLst/>
          </a:prstGeom>
        </p:spPr>
        <p:txBody>
          <a:bodyPr lIns="0" tIns="0" rIns="0" bIns="0" rtlCol="0" anchor="t">
            <a:spAutoFit/>
          </a:bodyPr>
          <a:lstStyle/>
          <a:p>
            <a:pPr algn="ctr">
              <a:lnSpc>
                <a:spcPts val="10080"/>
              </a:lnSpc>
            </a:pPr>
            <a:r>
              <a:rPr lang="en-US" sz="7200" spc="158">
                <a:solidFill>
                  <a:srgbClr val="0D0D0B"/>
                </a:solidFill>
                <a:effectLst/>
                <a:latin typeface="宋体" panose="02010600030101010101" pitchFamily="2" charset="-122"/>
                <a:ea typeface="宋体" panose="02010600030101010101" pitchFamily="2" charset="-122"/>
              </a:rPr>
              <a:t>部</a:t>
            </a:r>
          </a:p>
        </p:txBody>
      </p:sp>
      <p:grpSp>
        <p:nvGrpSpPr>
          <p:cNvPr id="34" name="Group 34"/>
          <p:cNvGrpSpPr/>
          <p:nvPr>
            <p:custDataLst>
              <p:tags r:id="rId9"/>
            </p:custDataLst>
          </p:nvPr>
        </p:nvGrpSpPr>
        <p:grpSpPr>
          <a:xfrm>
            <a:off x="12329134" y="2711979"/>
            <a:ext cx="1521401" cy="1521401"/>
            <a:chOff x="0" y="0"/>
            <a:chExt cx="812800" cy="812800"/>
          </a:xfrm>
        </p:grpSpPr>
        <p:sp>
          <p:nvSpPr>
            <p:cNvPr id="35" name="Freeform 35"/>
            <p:cNvSpPr/>
            <p:nvPr>
              <p:custDataLst>
                <p:tags r:id="rId14"/>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EB28A"/>
              </a:solidFill>
              <a:prstDash val="solid"/>
              <a:miter/>
            </a:ln>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37" name="Group 37"/>
          <p:cNvGrpSpPr/>
          <p:nvPr>
            <p:custDataLst>
              <p:tags r:id="rId10"/>
            </p:custDataLst>
          </p:nvPr>
        </p:nvGrpSpPr>
        <p:grpSpPr>
          <a:xfrm>
            <a:off x="12414550" y="2797395"/>
            <a:ext cx="1350570" cy="1350570"/>
            <a:chOff x="0" y="0"/>
            <a:chExt cx="812800" cy="812800"/>
          </a:xfrm>
        </p:grpSpPr>
        <p:sp>
          <p:nvSpPr>
            <p:cNvPr id="38" name="Freeform 38"/>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8AA"/>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sp>
        <p:nvSpPr>
          <p:cNvPr id="40" name="Freeform 40"/>
          <p:cNvSpPr/>
          <p:nvPr/>
        </p:nvSpPr>
        <p:spPr>
          <a:xfrm rot="-8590504">
            <a:off x="15177601" y="-247232"/>
            <a:ext cx="3556114" cy="4331948"/>
          </a:xfrm>
          <a:custGeom>
            <a:avLst/>
            <a:gdLst/>
            <a:ahLst/>
            <a:cxnLst/>
            <a:rect l="l" t="t" r="r" b="b"/>
            <a:pathLst>
              <a:path w="3556114" h="4331948">
                <a:moveTo>
                  <a:pt x="0" y="0"/>
                </a:moveTo>
                <a:lnTo>
                  <a:pt x="3556114" y="0"/>
                </a:lnTo>
                <a:lnTo>
                  <a:pt x="3556114" y="4331949"/>
                </a:lnTo>
                <a:lnTo>
                  <a:pt x="0" y="4331949"/>
                </a:lnTo>
                <a:lnTo>
                  <a:pt x="0" y="0"/>
                </a:lnTo>
                <a:close/>
              </a:path>
            </a:pathLst>
          </a:custGeom>
          <a:blipFill>
            <a:blip r:embed="rId28" cstate="screen">
              <a:extLst>
                <a:ext uri="{28A0092B-C50C-407E-A947-70E740481C1C}">
                  <a14:useLocalDpi xmlns:a14="http://schemas.microsoft.com/office/drawing/2010/main"/>
                </a:ext>
              </a:extLst>
            </a:blip>
            <a:stretch>
              <a:fillRect/>
            </a:stretch>
          </a:blipFill>
        </p:spPr>
      </p:sp>
      <p:sp>
        <p:nvSpPr>
          <p:cNvPr id="43" name="Freeform 43"/>
          <p:cNvSpPr/>
          <p:nvPr/>
        </p:nvSpPr>
        <p:spPr>
          <a:xfrm flipH="1">
            <a:off x="1028700" y="4379106"/>
            <a:ext cx="2792506" cy="5293851"/>
          </a:xfrm>
          <a:custGeom>
            <a:avLst/>
            <a:gdLst/>
            <a:ahLst/>
            <a:cxnLst/>
            <a:rect l="l" t="t" r="r" b="b"/>
            <a:pathLst>
              <a:path w="2792506" h="5293851">
                <a:moveTo>
                  <a:pt x="2792506" y="0"/>
                </a:moveTo>
                <a:lnTo>
                  <a:pt x="0" y="0"/>
                </a:lnTo>
                <a:lnTo>
                  <a:pt x="0" y="5293851"/>
                </a:lnTo>
                <a:lnTo>
                  <a:pt x="2792506" y="5293851"/>
                </a:lnTo>
                <a:lnTo>
                  <a:pt x="2792506" y="0"/>
                </a:lnTo>
                <a:close/>
              </a:path>
            </a:pathLst>
          </a:custGeom>
          <a:blipFill>
            <a:blip r:embed="rId29"/>
            <a:stretch>
              <a:fillRect/>
            </a:stretch>
          </a:blipFill>
        </p:spPr>
      </p:sp>
      <p:sp>
        <p:nvSpPr>
          <p:cNvPr id="44" name="TextBox 44"/>
          <p:cNvSpPr txBox="1"/>
          <p:nvPr>
            <p:custDataLst>
              <p:tags r:id="rId11"/>
            </p:custDataLst>
          </p:nvPr>
        </p:nvSpPr>
        <p:spPr>
          <a:xfrm>
            <a:off x="8693507" y="2887794"/>
            <a:ext cx="1061568" cy="1292225"/>
          </a:xfrm>
          <a:prstGeom prst="rect">
            <a:avLst/>
          </a:prstGeom>
        </p:spPr>
        <p:txBody>
          <a:bodyPr lIns="0" tIns="0" rIns="0" bIns="0" rtlCol="0" anchor="t">
            <a:spAutoFit/>
          </a:bodyPr>
          <a:lstStyle/>
          <a:p>
            <a:pPr algn="ctr">
              <a:lnSpc>
                <a:spcPts val="10080"/>
              </a:lnSpc>
            </a:pPr>
            <a:r>
              <a:rPr lang="en-US" sz="7200" spc="158">
                <a:solidFill>
                  <a:srgbClr val="0D0D0B"/>
                </a:solidFill>
                <a:effectLst/>
                <a:latin typeface="宋体" panose="02010600030101010101" pitchFamily="2" charset="-122"/>
                <a:ea typeface="宋体" panose="02010600030101010101" pitchFamily="2" charset="-122"/>
              </a:rPr>
              <a:t>第</a:t>
            </a:r>
          </a:p>
        </p:txBody>
      </p:sp>
      <p:sp>
        <p:nvSpPr>
          <p:cNvPr id="45" name="TextBox 45"/>
          <p:cNvSpPr txBox="1"/>
          <p:nvPr>
            <p:custDataLst>
              <p:tags r:id="rId12"/>
            </p:custDataLst>
          </p:nvPr>
        </p:nvSpPr>
        <p:spPr>
          <a:xfrm>
            <a:off x="12377298" y="2868744"/>
            <a:ext cx="1425074" cy="1292225"/>
          </a:xfrm>
          <a:prstGeom prst="rect">
            <a:avLst/>
          </a:prstGeom>
        </p:spPr>
        <p:txBody>
          <a:bodyPr lIns="0" tIns="0" rIns="0" bIns="0" rtlCol="0" anchor="t">
            <a:spAutoFit/>
          </a:bodyPr>
          <a:lstStyle/>
          <a:p>
            <a:pPr algn="ctr">
              <a:lnSpc>
                <a:spcPts val="10080"/>
              </a:lnSpc>
            </a:pPr>
            <a:r>
              <a:rPr lang="en-US" sz="7200" spc="158">
                <a:solidFill>
                  <a:srgbClr val="0D0D0B"/>
                </a:solidFill>
                <a:effectLst/>
                <a:latin typeface="宋体" panose="02010600030101010101" pitchFamily="2" charset="-122"/>
                <a:ea typeface="宋体" panose="02010600030101010101" pitchFamily="2" charset="-122"/>
              </a:rPr>
              <a:t>分</a:t>
            </a:r>
          </a:p>
        </p:txBody>
      </p:sp>
      <p:sp>
        <p:nvSpPr>
          <p:cNvPr id="46" name="TextBox 46"/>
          <p:cNvSpPr txBox="1"/>
          <p:nvPr/>
        </p:nvSpPr>
        <p:spPr>
          <a:xfrm>
            <a:off x="6268085" y="5026660"/>
            <a:ext cx="9340215" cy="861695"/>
          </a:xfrm>
          <a:prstGeom prst="rect">
            <a:avLst/>
          </a:prstGeom>
        </p:spPr>
        <p:txBody>
          <a:bodyPr wrap="square" lIns="0" tIns="0" rIns="0" bIns="0" rtlCol="0" anchor="t">
            <a:spAutoFit/>
          </a:bodyPr>
          <a:lstStyle/>
          <a:p>
            <a:pPr algn="ctr">
              <a:lnSpc>
                <a:spcPts val="6720"/>
              </a:lnSpc>
            </a:pPr>
            <a:r>
              <a:rPr lang="en-US" altLang="zh-CN" sz="7200" b="1" i="1">
                <a:solidFill>
                  <a:schemeClr val="accent2">
                    <a:lumMod val="75000"/>
                  </a:schemeClr>
                </a:solidFill>
                <a:effectLst>
                  <a:outerShdw blurRad="38100" dist="19050" dir="2700000" algn="tl" rotWithShape="0">
                    <a:schemeClr val="dk1">
                      <a:alpha val="40000"/>
                    </a:schemeClr>
                  </a:outerShdw>
                </a:effectLst>
                <a:ea typeface="宋体" panose="02010600030101010101" pitchFamily="2" charset="-122"/>
                <a:cs typeface="+mn-lt"/>
                <a:sym typeface="+mn-ea"/>
              </a:rPr>
              <a:t>Acrobatic features</a:t>
            </a:r>
          </a:p>
        </p:txBody>
      </p:sp>
      <p:sp>
        <p:nvSpPr>
          <p:cNvPr id="47" name="TextBox 47"/>
          <p:cNvSpPr txBox="1"/>
          <p:nvPr/>
        </p:nvSpPr>
        <p:spPr>
          <a:xfrm>
            <a:off x="14539976" y="6393509"/>
            <a:ext cx="1571184" cy="1756410"/>
          </a:xfrm>
          <a:prstGeom prst="rect">
            <a:avLst/>
          </a:prstGeom>
        </p:spPr>
        <p:txBody>
          <a:bodyPr lIns="0" tIns="0" rIns="0" bIns="0" rtlCol="0" anchor="t">
            <a:spAutoFit/>
          </a:bodyPr>
          <a:lstStyle/>
          <a:p>
            <a:pPr algn="ctr">
              <a:lnSpc>
                <a:spcPts val="13700"/>
              </a:lnSpc>
            </a:pPr>
            <a:r>
              <a:rPr lang="en-US" sz="9785" b="1" spc="215">
                <a:solidFill>
                  <a:srgbClr val="0D0D0B">
                    <a:alpha val="50980"/>
                  </a:srgb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03</a:t>
            </a:r>
          </a:p>
        </p:txBody>
      </p:sp>
      <p:sp>
        <p:nvSpPr>
          <p:cNvPr id="48" name="TextBox 48"/>
          <p:cNvSpPr txBox="1"/>
          <p:nvPr/>
        </p:nvSpPr>
        <p:spPr>
          <a:xfrm>
            <a:off x="8498457" y="8250545"/>
            <a:ext cx="8760843" cy="358775"/>
          </a:xfrm>
          <a:prstGeom prst="rect">
            <a:avLst/>
          </a:prstGeom>
        </p:spPr>
        <p:txBody>
          <a:bodyPr lIns="0" tIns="0" rIns="0" bIns="0" rtlCol="0" anchor="t">
            <a:spAutoFit/>
          </a:bodyPr>
          <a:lstStyle/>
          <a:p>
            <a:pPr>
              <a:lnSpc>
                <a:spcPts val="2800"/>
              </a:lnSpc>
            </a:pPr>
            <a:endParaRPr lang="en-US" sz="2000" spc="106">
              <a:solidFill>
                <a:srgbClr val="0D0D0B">
                  <a:alpha val="80000"/>
                </a:srgbClr>
              </a:solidFill>
              <a:ea typeface="思源宋体" panose="020204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ppt_x</p:attrName>
                                        </p:attrNameLst>
                                      </p:cBhvr>
                                      <p:tavLst>
                                        <p:tav tm="0">
                                          <p:val>
                                            <p:strVal val="#ppt_x-.2"/>
                                          </p:val>
                                        </p:tav>
                                        <p:tav tm="100000">
                                          <p:val>
                                            <p:strVal val="#ppt_x"/>
                                          </p:val>
                                        </p:tav>
                                      </p:tavLst>
                                    </p:anim>
                                    <p:anim calcmode="lin" valueType="num">
                                      <p:cBhvr>
                                        <p:cTn id="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ViYzZjZTZkZGUwMjhiMDcwOGQyZDVlZGU1NzBhNjA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5,&quot;left&quot;:175.42267716535432,&quot;top&quot;:157.001968503937,&quot;width&quot;:321.98440944881884}"/>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119.79535433070869,&quot;left&quot;:669.1698425196851,&quot;top&quot;:213.54165354330706,&quot;width&quot;:421.42346456692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304</Words>
  <Application>Microsoft Office PowerPoint</Application>
  <PresentationFormat>自定义</PresentationFormat>
  <Paragraphs>56</Paragraphs>
  <Slides>15</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思源宋体</vt:lpstr>
      <vt:lpstr>楷体</vt:lpstr>
      <vt:lpstr>Arial</vt:lpstr>
      <vt:lpstr>方正舒体</vt:lpstr>
      <vt:lpstr>宋体</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墨绿色传统中国风教育培训ppt演示文稿</dc:title>
  <dc:creator>dell</dc:creator>
  <cp:lastModifiedBy>佳虹 杨</cp:lastModifiedBy>
  <cp:revision>16</cp:revision>
  <dcterms:created xsi:type="dcterms:W3CDTF">2006-08-16T00:00:00Z</dcterms:created>
  <dcterms:modified xsi:type="dcterms:W3CDTF">2025-06-13T06:52:34Z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305D1B4D216B47E09D7D4B05307DA942_12</vt:lpwstr>
  </property>
  <property fmtid="{D5CDD505-2E9C-101B-9397-08002B2CF9AE}" pid="3" name="KSOProductBuildVer">
    <vt:lpwstr>2052-11.1.0.10009</vt:lpwstr>
  </property>
</Properties>
</file>