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589" r:id="rId3"/>
    <p:sldId id="588" r:id="rId4"/>
    <p:sldId id="609" r:id="rId5"/>
    <p:sldId id="610" r:id="rId6"/>
    <p:sldId id="611" r:id="rId7"/>
    <p:sldId id="612" r:id="rId8"/>
    <p:sldId id="613" r:id="rId9"/>
    <p:sldId id="614" r:id="rId10"/>
    <p:sldId id="615" r:id="rId11"/>
    <p:sldId id="566" r:id="rId12"/>
    <p:sldId id="5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C589-06EB-4461-9401-B7EEB076DE43}" type="datetimeFigureOut">
              <a:rPr lang="de-DE" smtClean="0"/>
              <a:t>14.11.2024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60D4B-8ED0-4237-91A9-E6AD04427C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90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D2B17-9EAA-1F06-0FC3-3247B2CB7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altLang="de-DE" sz="11200" dirty="0"/>
              <a:t>中國語言文化</a:t>
            </a:r>
            <a:endParaRPr lang="de-DE" sz="161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6F02670-CC81-7986-F6B7-794FFF8BF8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Session 10, Thursday Nov 14, 2024, </a:t>
            </a:r>
            <a:r>
              <a:rPr lang="de-DE" dirty="0" err="1"/>
              <a:t>Zhishan</a:t>
            </a:r>
            <a:r>
              <a:rPr lang="de-DE" dirty="0"/>
              <a:t> </a:t>
            </a:r>
            <a:r>
              <a:rPr lang="de-DE" dirty="0" err="1"/>
              <a:t>Bldg</a:t>
            </a:r>
            <a:r>
              <a:rPr lang="de-DE" dirty="0"/>
              <a:t>. </a:t>
            </a:r>
            <a:r>
              <a:rPr lang="zh-CN" altLang="de-DE" b="0" i="0" dirty="0">
                <a:effectLst/>
                <a:latin typeface="Arial" panose="020B0604020202020204" pitchFamily="34" charset="0"/>
              </a:rPr>
              <a:t>至善楼</a:t>
            </a:r>
            <a:r>
              <a:rPr lang="de-DE" altLang="zh-CN" b="0" i="0" dirty="0">
                <a:effectLst/>
                <a:latin typeface="Arial" panose="020B0604020202020204" pitchFamily="34" charset="0"/>
              </a:rPr>
              <a:t>105</a:t>
            </a:r>
            <a:r>
              <a:rPr lang="de-DE" dirty="0"/>
              <a:t>, </a:t>
            </a:r>
            <a:r>
              <a:rPr lang="de-DE" dirty="0" err="1"/>
              <a:t>room</a:t>
            </a:r>
            <a:r>
              <a:rPr lang="de-DE" dirty="0"/>
              <a:t> 105</a:t>
            </a:r>
          </a:p>
          <a:p>
            <a:r>
              <a:rPr lang="de-DE" altLang="zh-CN" dirty="0"/>
              <a:t>Martin Woesler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810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1466-9194-22BA-271C-64AE1384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EEB792-3BFF-7EA1-1B25-A2B6B710D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197. Chinese Rural Dogs p. 1773 (Zhao Jing/</a:t>
            </a:r>
            <a:r>
              <a:rPr lang="de-DE" sz="3600" dirty="0">
                <a:latin typeface="Arial" panose="020B0604020202020204" pitchFamily="34" charset="0"/>
              </a:rPr>
              <a:t>W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innie)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8AE53A-0163-7A17-78CC-AC3AF1AC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9313"/>
          <a:stretch/>
        </p:blipFill>
        <p:spPr>
          <a:xfrm>
            <a:off x="4790106" y="0"/>
            <a:ext cx="4496769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CC9DA7-3E1A-C0F9-A7CB-69910F4B8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8" t="3611" r="21193" b="34820"/>
          <a:stretch/>
        </p:blipFill>
        <p:spPr>
          <a:xfrm>
            <a:off x="0" y="0"/>
            <a:ext cx="5238750" cy="685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37456-8343-BA52-A4EB-6F43F214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Prepare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next</a:t>
            </a:r>
            <a:r>
              <a:rPr lang="de-DE" dirty="0"/>
              <a:t> time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373DF1-3699-C162-DEC8-F3244B93E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Please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texts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time in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textbook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Please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your final exam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your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de-DE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3. Take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(EU: </a:t>
            </a:r>
            <a:r>
              <a:rPr lang="de-DE" sz="2000" dirty="0">
                <a:solidFill>
                  <a:schemeClr val="tx1"/>
                </a:solidFill>
              </a:rPr>
              <a:t>https://wn8ae3qwafbc11zv.mikecrm.com/9gdWrQT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, 2024: </a:t>
            </a:r>
            <a:r>
              <a:rPr lang="de-DE" sz="2000" dirty="0"/>
              <a:t>https://wn8ae3qwafbc11zv.mikecrm.com/CTrdOjm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25480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83BDD7-3C51-8307-D21A-5666E735B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3383" y="14659"/>
            <a:ext cx="8549054" cy="1325563"/>
          </a:xfrm>
        </p:spPr>
        <p:txBody>
          <a:bodyPr/>
          <a:lstStyle/>
          <a:p>
            <a:r>
              <a:rPr lang="de-DE" dirty="0" err="1"/>
              <a:t>Questionnaires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D2E385-4E9F-0309-3BA1-BFD8ACD08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2" y="5853694"/>
            <a:ext cx="5574322" cy="1691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2024 https://wn8ae3qwafbc11zv.mikecrm.com/CTrdOjm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266974B6-3939-CFEA-B5C9-3AA443155855}"/>
              </a:ext>
            </a:extLst>
          </p:cNvPr>
          <p:cNvSpPr txBox="1">
            <a:spLocks/>
          </p:cNvSpPr>
          <p:nvPr/>
        </p:nvSpPr>
        <p:spPr>
          <a:xfrm>
            <a:off x="6129195" y="850776"/>
            <a:ext cx="5643196" cy="1621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20" tIns="45720" rIns="45720" bIns="45720" anchor="t">
            <a:normAutofit/>
          </a:bodyPr>
          <a:lstStyle>
            <a:lvl1pPr marL="685800" marR="0" indent="-6858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1pPr>
            <a:lvl2pPr marL="1110342" marR="0" indent="-653142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2pPr>
            <a:lvl3pPr marL="1524000" marR="0" indent="-60960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3pPr>
            <a:lvl4pPr marL="21031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4pPr>
            <a:lvl5pPr marL="2560320" marR="0" indent="-731520" algn="l" defTabSz="1828800" latinLnBrk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6400" b="0" i="0" u="none" strike="noStrike" cap="none" spc="0" baseline="0">
                <a:solidFill>
                  <a:srgbClr val="000000"/>
                </a:solidFill>
                <a:uFillTx/>
                <a:latin typeface="Corbel"/>
                <a:ea typeface="Corbel"/>
                <a:cs typeface="Corbel"/>
                <a:sym typeface="Corbel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de-DE" sz="2800" dirty="0">
                <a:solidFill>
                  <a:schemeClr val="tx1"/>
                </a:solidFill>
              </a:rPr>
              <a:t>EU</a:t>
            </a:r>
          </a:p>
          <a:p>
            <a:pPr marL="0" indent="0" hangingPunct="1">
              <a:buNone/>
            </a:pPr>
            <a:r>
              <a:rPr lang="de-DE" sz="2800" dirty="0">
                <a:solidFill>
                  <a:schemeClr val="tx1"/>
                </a:solidFill>
              </a:rPr>
              <a:t>https://wn8ae3qwafbc11zv.mikecrm.com/9gdWrQT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278C84-4322-32B2-7BC3-6D93F4B17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43" y="2359987"/>
            <a:ext cx="4339448" cy="433944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F4D283F-078A-F850-229F-24366499D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2" y="66453"/>
            <a:ext cx="5717929" cy="571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5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2F985-9EF1-D2D0-5FBD-D4211CDE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D44B97-325D-10D7-B11A-9B38E404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5212AC-E059-359C-5BE7-EE1D79531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1296650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Field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research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: Daily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entries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=&gt; You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can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see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your oral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contribution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grade on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the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wiki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website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and also your </a:t>
            </a:r>
            <a:endParaRPr lang="de-DE" sz="3600" dirty="0"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zh-CN" altLang="de-DE" sz="23900" dirty="0">
                <a:latin typeface="Arial" panose="020B0604020202020204" pitchFamily="34" charset="0"/>
              </a:rPr>
              <a:t>加分</a:t>
            </a:r>
            <a:endParaRPr lang="de-DE" sz="239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75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D9E1C-D312-A544-6C15-13CC378E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FBC0EA-1DDD-FB75-EA89-D32562F7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TOPICS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6CC5B7-B023-B202-DB9E-5ED484FD8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1660"/>
            <a:ext cx="11106150" cy="4470009"/>
          </a:xfrm>
        </p:spPr>
        <p:txBody>
          <a:bodyPr>
            <a:noAutofit/>
          </a:bodyPr>
          <a:lstStyle/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189. Vintage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Clothing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 p.1697 (Hu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Shanshan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/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Maddy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191. Flowers p. 1712（Chen Weiping/Jackie)</a:t>
            </a:r>
          </a:p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193.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Buytogether（PDD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) p. 1729（Wang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Yujiao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/Wendy)</a:t>
            </a:r>
          </a:p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194.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Tujia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: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Marriage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,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Burial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Customs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 p.1748</a:t>
            </a:r>
            <a:r>
              <a:rPr lang="de-DE" sz="3200" dirty="0">
                <a:latin typeface="Arial" panose="020B0604020202020204" pitchFamily="34" charset="0"/>
              </a:rPr>
              <a:t>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Jiao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Mengting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/Sherry</a:t>
            </a:r>
          </a:p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195. Breakfast Culture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 Guangdong</a:t>
            </a:r>
            <a:r>
              <a:rPr lang="zh-CN" altLang="de-DE" sz="32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p. 1753（Wu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Ziyi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/Andrew)</a:t>
            </a:r>
          </a:p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196. Become a Farmer p. 1765（Sha 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Lijia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/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Reika</a:t>
            </a:r>
            <a:r>
              <a:rPr lang="de-DE" sz="3200" dirty="0">
                <a:latin typeface="Arial" panose="020B0604020202020204" pitchFamily="34" charset="0"/>
              </a:rPr>
              <a:t>)</a:t>
            </a:r>
            <a:endParaRPr lang="de-DE" sz="3200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de-DE" sz="3200" b="0" i="0" dirty="0">
                <a:effectLst/>
                <a:latin typeface="Arial" panose="020B0604020202020204" pitchFamily="34" charset="0"/>
              </a:rPr>
              <a:t>197. Chinese Rural Dogs p. 1773 (Zhao Jing/</a:t>
            </a:r>
            <a:r>
              <a:rPr lang="de-DE" sz="3200" b="0" i="0" dirty="0" err="1">
                <a:effectLst/>
                <a:latin typeface="Arial" panose="020B0604020202020204" pitchFamily="34" charset="0"/>
              </a:rPr>
              <a:t>winnie</a:t>
            </a:r>
            <a:r>
              <a:rPr lang="de-DE" sz="3200" b="0" i="0" dirty="0"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6721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6AE71-A390-C4D8-A71E-B1B48181C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079C9-D3E3-D633-7A7B-2237BE47F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189. Vintage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Clothing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p.1697 (Hu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Shanshan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Maddy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DE" sz="3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799300-8E9A-18D0-635C-38F0C6BC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EF34357-3D28-53D8-40B6-B509E083D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45" t="7084" r="18703" b="27737"/>
          <a:stretch/>
        </p:blipFill>
        <p:spPr>
          <a:xfrm>
            <a:off x="5143499" y="-1"/>
            <a:ext cx="4105275" cy="688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4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F0A1B-4B06-2531-7ECC-FFEDB4A53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C56550-4D0D-1D90-9CC6-E6BA206C8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191. Flowers p. 1712（Chen Weiping/Jackie)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53018AD-5148-60DA-BD35-6D0DC98D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98571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DB34463-FC4A-704D-FEDD-D47285AEEB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22" t="13750" r="17556" b="22500"/>
          <a:stretch/>
        </p:blipFill>
        <p:spPr>
          <a:xfrm>
            <a:off x="4320946" y="0"/>
            <a:ext cx="5051654" cy="686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5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12FE9-8078-5256-16A7-9AEB704F7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9A6E09-549B-E27D-6A0C-1AAC1E08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193.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Buytogether（PDD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) p. 1729（Wang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Yujiao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/Wendy)</a:t>
            </a:r>
          </a:p>
        </p:txBody>
      </p:sp>
    </p:spTree>
    <p:extLst>
      <p:ext uri="{BB962C8B-B14F-4D97-AF65-F5344CB8AC3E}">
        <p14:creationId xmlns:p14="http://schemas.microsoft.com/office/powerpoint/2010/main" val="156987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5C2EA-675E-BA99-B060-4C6617DA3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16A7403-3F71-1212-55B0-1F4EED189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194.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Tujia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: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Marriage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,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Burial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Customs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p.1748</a:t>
            </a:r>
            <a:r>
              <a:rPr lang="de-DE" sz="3600" dirty="0">
                <a:latin typeface="Arial" panose="020B0604020202020204" pitchFamily="34" charset="0"/>
              </a:rPr>
              <a:t>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Jiao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Mengting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/Sherry</a:t>
            </a:r>
          </a:p>
          <a:p>
            <a:pPr marL="0" indent="0" algn="l">
              <a:buNone/>
            </a:pPr>
            <a:endParaRPr lang="de-DE" sz="3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EB0C2A-824A-C290-1F23-8A352DD80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5145008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9FEA000-F0DD-50B6-33C7-63DFD79F9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05" t="10556" r="37982" b="55833"/>
          <a:stretch/>
        </p:blipFill>
        <p:spPr>
          <a:xfrm>
            <a:off x="4584514" y="0"/>
            <a:ext cx="49309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40373-8F6C-9C8A-24AB-6BFBB9A9A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746420-2F35-76FB-9DAD-5276F05AA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195. Breakfast Culture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of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 Guangdong</a:t>
            </a:r>
            <a:r>
              <a:rPr lang="zh-CN" altLang="de-DE" sz="3600" b="0" i="0" dirty="0">
                <a:effectLst/>
                <a:latin typeface="Arial" panose="020B0604020202020204" pitchFamily="34" charset="0"/>
              </a:rPr>
              <a:t> 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p. 1753（Wu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Ziyi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/Andrew)</a:t>
            </a:r>
          </a:p>
          <a:p>
            <a:pPr marL="0" indent="0" algn="l">
              <a:buNone/>
            </a:pPr>
            <a:endParaRPr lang="de-DE" sz="3600" b="0" i="0" dirty="0">
              <a:effectLst/>
              <a:latin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5F7F40-9AFE-A89E-38DC-ECE793254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08203" cy="6858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6BDF7CE-3573-BAD2-0144-CDB9F11178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885" t="40278" r="33815" b="35139"/>
          <a:stretch/>
        </p:blipFill>
        <p:spPr>
          <a:xfrm>
            <a:off x="4365302" y="0"/>
            <a:ext cx="5036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03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3616B-78CB-786B-A4C8-C3CBF6D9E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C738BF-9A5F-0E28-B0EE-D944A7D9B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1674" y="1851660"/>
            <a:ext cx="2143125" cy="44700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de-DE" sz="3600" b="0" i="0" dirty="0">
                <a:effectLst/>
                <a:latin typeface="Arial" panose="020B0604020202020204" pitchFamily="34" charset="0"/>
              </a:rPr>
              <a:t>196. Become a Farmer p. 1765（Sha 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Lijia</a:t>
            </a:r>
            <a:r>
              <a:rPr lang="de-DE" sz="3600" b="0" i="0" dirty="0">
                <a:effectLst/>
                <a:latin typeface="Arial" panose="020B0604020202020204" pitchFamily="34" charset="0"/>
              </a:rPr>
              <a:t>/</a:t>
            </a:r>
            <a:r>
              <a:rPr lang="de-DE" sz="3600" b="0" i="0" dirty="0" err="1">
                <a:effectLst/>
                <a:latin typeface="Arial" panose="020B0604020202020204" pitchFamily="34" charset="0"/>
              </a:rPr>
              <a:t>Reika</a:t>
            </a:r>
            <a:r>
              <a:rPr lang="de-DE" sz="3600" dirty="0">
                <a:latin typeface="Arial" panose="020B0604020202020204" pitchFamily="34" charset="0"/>
              </a:rPr>
              <a:t>)</a:t>
            </a:r>
            <a:endParaRPr lang="de-DE" sz="36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78391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336</Words>
  <Application>Microsoft Office PowerPoint</Application>
  <PresentationFormat>Breitbild</PresentationFormat>
  <Paragraphs>34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Kondensstreifen</vt:lpstr>
      <vt:lpstr>中國語言文化</vt:lpstr>
      <vt:lpstr>TOPICS</vt:lpstr>
      <vt:lpstr>TOPICS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Prepare for next time</vt:lpstr>
      <vt:lpstr>Questionnaires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中國文化概要</dc:title>
  <dc:creator>-</dc:creator>
  <cp:lastModifiedBy>-</cp:lastModifiedBy>
  <cp:revision>25</cp:revision>
  <dcterms:created xsi:type="dcterms:W3CDTF">2024-03-08T05:20:27Z</dcterms:created>
  <dcterms:modified xsi:type="dcterms:W3CDTF">2024-11-14T10:43:07Z</dcterms:modified>
</cp:coreProperties>
</file>