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media/image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3"/>
    <p:sldId id="257" r:id="rId4"/>
    <p:sldId id="258" r:id="rId5"/>
    <p:sldId id="259" r:id="rId6"/>
    <p:sldId id="260" r:id="rId7"/>
    <p:sldId id="261" r:id="rId8"/>
    <p:sldId id="262" r:id="rId9"/>
    <p:sldId id="263" r:id="rId10"/>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18288000" cy="10287000"/>
  <p:notesSz cx="6858000" cy="9144000"/>
  <p:embeddedFontLst>
    <p:embeddedFont>
      <p:font typeface="Alata" panose="00000500000000000000"/>
      <p:regular r:id="rId27"/>
    </p:embeddedFont>
    <p:embeddedFont>
      <p:font typeface="字由点字典黑 Bold" panose="00020600040101010101" charset="-122"/>
      <p:regular r:id="rId28"/>
    </p:embeddedFont>
    <p:embeddedFont>
      <p:font typeface="Calibri" panose="020F0502020204030204" charset="0"/>
      <p:regular r:id="rId29"/>
      <p:bold r:id="rId30"/>
      <p:italic r:id="rId31"/>
      <p:boldItalic r:id="rId32"/>
    </p:embeddedFont>
    <p:embeddedFont>
      <p:font typeface="思源宋体 Heavy Italics" panose="02020A00000000000000" charset="-122"/>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5" userDrawn="1">
          <p15:clr>
            <a:srgbClr val="A4A3A4"/>
          </p15:clr>
        </p15:guide>
        <p15:guide id="2" pos="291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74" d="100"/>
          <a:sy n="74" d="100"/>
        </p:scale>
        <p:origin x="-1092" y="-90"/>
      </p:cViewPr>
      <p:guideLst>
        <p:guide orient="horz" pos="2175"/>
        <p:guide pos="291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font" Target="fonts/font7.fntdata"/><Relationship Id="rId32" Type="http://schemas.openxmlformats.org/officeDocument/2006/relationships/font" Target="fonts/font6.fntdata"/><Relationship Id="rId31" Type="http://schemas.openxmlformats.org/officeDocument/2006/relationships/font" Target="fonts/font5.fntdata"/><Relationship Id="rId30" Type="http://schemas.openxmlformats.org/officeDocument/2006/relationships/font" Target="fonts/font4.fntdata"/><Relationship Id="rId3" Type="http://schemas.openxmlformats.org/officeDocument/2006/relationships/slide" Target="slides/slide1.xml"/><Relationship Id="rId29" Type="http://schemas.openxmlformats.org/officeDocument/2006/relationships/font" Target="fonts/font3.fntdata"/><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3.png"/><Relationship Id="rId3" Type="http://schemas.openxmlformats.org/officeDocument/2006/relationships/image" Target="../media/image1.png"/><Relationship Id="rId2" Type="http://schemas.openxmlformats.org/officeDocument/2006/relationships/image" Target="../media/image5.svg"/><Relationship Id="rId1" Type="http://schemas.openxmlformats.org/officeDocument/2006/relationships/image" Target="../media/image20.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3.png"/><Relationship Id="rId3" Type="http://schemas.openxmlformats.org/officeDocument/2006/relationships/image" Target="../media/image1.png"/><Relationship Id="rId2" Type="http://schemas.openxmlformats.org/officeDocument/2006/relationships/image" Target="../media/image5.svg"/><Relationship Id="rId1" Type="http://schemas.openxmlformats.org/officeDocument/2006/relationships/image" Target="../media/image20.png"/></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3.png"/><Relationship Id="rId3" Type="http://schemas.openxmlformats.org/officeDocument/2006/relationships/image" Target="../media/image1.png"/><Relationship Id="rId2" Type="http://schemas.openxmlformats.org/officeDocument/2006/relationships/image" Target="../media/image5.svg"/><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5.svg"/><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1.png"/><Relationship Id="rId2" Type="http://schemas.openxmlformats.org/officeDocument/2006/relationships/image" Target="../media/image5.svg"/><Relationship Id="rId1" Type="http://schemas.openxmlformats.org/officeDocument/2006/relationships/image" Target="../media/image20.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1.png"/><Relationship Id="rId2" Type="http://schemas.openxmlformats.org/officeDocument/2006/relationships/image" Target="../media/image5.svg"/><Relationship Id="rId1" Type="http://schemas.openxmlformats.org/officeDocument/2006/relationships/image" Target="../media/image20.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1.png"/><Relationship Id="rId2" Type="http://schemas.openxmlformats.org/officeDocument/2006/relationships/image" Target="../media/image5.svg"/><Relationship Id="rId1" Type="http://schemas.openxmlformats.org/officeDocument/2006/relationships/image" Target="../media/image20.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1.png"/><Relationship Id="rId2" Type="http://schemas.openxmlformats.org/officeDocument/2006/relationships/image" Target="../media/image5.svg"/><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2.png"/><Relationship Id="rId2" Type="http://schemas.openxmlformats.org/officeDocument/2006/relationships/image" Target="../media/image5.sv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9.jpe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3.png"/><Relationship Id="rId3" Type="http://schemas.openxmlformats.org/officeDocument/2006/relationships/image" Target="../media/image1.png"/><Relationship Id="rId2" Type="http://schemas.openxmlformats.org/officeDocument/2006/relationships/image" Target="../media/image5.sv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2.jpeg"/><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3.png"/><Relationship Id="rId3" Type="http://schemas.openxmlformats.org/officeDocument/2006/relationships/image" Target="../media/image1.png"/><Relationship Id="rId2" Type="http://schemas.openxmlformats.org/officeDocument/2006/relationships/image" Target="../media/image5.sv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3.png"/><Relationship Id="rId3" Type="http://schemas.openxmlformats.org/officeDocument/2006/relationships/image" Target="../media/image1.png"/><Relationship Id="rId2" Type="http://schemas.openxmlformats.org/officeDocument/2006/relationships/image" Target="../media/image5.sv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3.png"/><Relationship Id="rId3" Type="http://schemas.openxmlformats.org/officeDocument/2006/relationships/image" Target="../media/image1.png"/><Relationship Id="rId2" Type="http://schemas.openxmlformats.org/officeDocument/2006/relationships/image" Target="../media/image5.sv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9.jpeg"/><Relationship Id="rId7" Type="http://schemas.openxmlformats.org/officeDocument/2006/relationships/image" Target="../media/image18.jpeg"/><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3.png"/><Relationship Id="rId3" Type="http://schemas.openxmlformats.org/officeDocument/2006/relationships/image" Target="../media/image1.png"/><Relationship Id="rId2" Type="http://schemas.openxmlformats.org/officeDocument/2006/relationships/image" Target="../media/image5.sv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flipH="1">
            <a:off x="0" y="6016330"/>
            <a:ext cx="18288000" cy="5469741"/>
          </a:xfrm>
          <a:custGeom>
            <a:avLst/>
            <a:gdLst/>
            <a:ahLst/>
            <a:cxnLst/>
            <a:rect l="l" t="t" r="r" b="b"/>
            <a:pathLst>
              <a:path w="18288000" h="5469741">
                <a:moveTo>
                  <a:pt x="18288000" y="0"/>
                </a:moveTo>
                <a:lnTo>
                  <a:pt x="0" y="0"/>
                </a:lnTo>
                <a:lnTo>
                  <a:pt x="0" y="5469741"/>
                </a:lnTo>
                <a:lnTo>
                  <a:pt x="18288000" y="5469741"/>
                </a:lnTo>
                <a:lnTo>
                  <a:pt x="18288000" y="0"/>
                </a:lnTo>
                <a:close/>
              </a:path>
            </a:pathLst>
          </a:custGeom>
          <a:blipFill>
            <a:blip r:embed="rId1"/>
            <a:stretch>
              <a:fillRect/>
            </a:stretch>
          </a:blipFill>
        </p:spPr>
      </p:sp>
      <p:sp>
        <p:nvSpPr>
          <p:cNvPr id="3" name="Freeform 3"/>
          <p:cNvSpPr/>
          <p:nvPr/>
        </p:nvSpPr>
        <p:spPr>
          <a:xfrm>
            <a:off x="11916934" y="1077470"/>
            <a:ext cx="4383547" cy="4163091"/>
          </a:xfrm>
          <a:custGeom>
            <a:avLst/>
            <a:gdLst/>
            <a:ahLst/>
            <a:cxnLst/>
            <a:rect l="l" t="t" r="r" b="b"/>
            <a:pathLst>
              <a:path w="4383547" h="4163091">
                <a:moveTo>
                  <a:pt x="0" y="0"/>
                </a:moveTo>
                <a:lnTo>
                  <a:pt x="4383546" y="0"/>
                </a:lnTo>
                <a:lnTo>
                  <a:pt x="4383546" y="4163091"/>
                </a:lnTo>
                <a:lnTo>
                  <a:pt x="0" y="4163091"/>
                </a:lnTo>
                <a:lnTo>
                  <a:pt x="0" y="0"/>
                </a:lnTo>
                <a:close/>
              </a:path>
            </a:pathLst>
          </a:custGeom>
          <a:blipFill>
            <a:blip r:embed="rId2"/>
            <a:stretch>
              <a:fillRect/>
            </a:stretch>
          </a:blipFill>
        </p:spPr>
      </p:sp>
      <p:sp>
        <p:nvSpPr>
          <p:cNvPr id="4" name="Freeform 4"/>
          <p:cNvSpPr/>
          <p:nvPr/>
        </p:nvSpPr>
        <p:spPr>
          <a:xfrm>
            <a:off x="-4673637" y="3308127"/>
            <a:ext cx="7882189" cy="9583351"/>
          </a:xfrm>
          <a:custGeom>
            <a:avLst/>
            <a:gdLst/>
            <a:ahLst/>
            <a:cxnLst/>
            <a:rect l="l" t="t" r="r" b="b"/>
            <a:pathLst>
              <a:path w="7882189" h="9583351">
                <a:moveTo>
                  <a:pt x="0" y="0"/>
                </a:moveTo>
                <a:lnTo>
                  <a:pt x="7882189" y="0"/>
                </a:lnTo>
                <a:lnTo>
                  <a:pt x="7882189" y="9583350"/>
                </a:lnTo>
                <a:lnTo>
                  <a:pt x="0" y="9583350"/>
                </a:lnTo>
                <a:lnTo>
                  <a:pt x="0" y="0"/>
                </a:lnTo>
                <a:close/>
              </a:path>
            </a:pathLst>
          </a:custGeom>
          <a:blipFill>
            <a:blip r:embed="rId3"/>
            <a:stretch>
              <a:fillRect/>
            </a:stretch>
          </a:blipFill>
        </p:spPr>
      </p:sp>
      <p:sp>
        <p:nvSpPr>
          <p:cNvPr id="5" name="Freeform 5"/>
          <p:cNvSpPr/>
          <p:nvPr/>
        </p:nvSpPr>
        <p:spPr>
          <a:xfrm flipH="1">
            <a:off x="11952652" y="-457233"/>
            <a:ext cx="7882189" cy="9583351"/>
          </a:xfrm>
          <a:custGeom>
            <a:avLst/>
            <a:gdLst/>
            <a:ahLst/>
            <a:cxnLst/>
            <a:rect l="l" t="t" r="r" b="b"/>
            <a:pathLst>
              <a:path w="7882189" h="9583351">
                <a:moveTo>
                  <a:pt x="7882190" y="0"/>
                </a:moveTo>
                <a:lnTo>
                  <a:pt x="0" y="0"/>
                </a:lnTo>
                <a:lnTo>
                  <a:pt x="0" y="9583351"/>
                </a:lnTo>
                <a:lnTo>
                  <a:pt x="7882190" y="9583351"/>
                </a:lnTo>
                <a:lnTo>
                  <a:pt x="7882190" y="0"/>
                </a:lnTo>
                <a:close/>
              </a:path>
            </a:pathLst>
          </a:custGeom>
          <a:blipFill>
            <a:blip r:embed="rId3"/>
            <a:stretch>
              <a:fillRect/>
            </a:stretch>
          </a:blipFill>
        </p:spPr>
      </p:sp>
      <p:sp>
        <p:nvSpPr>
          <p:cNvPr id="6" name="TextBox 6"/>
          <p:cNvSpPr txBox="1"/>
          <p:nvPr/>
        </p:nvSpPr>
        <p:spPr>
          <a:xfrm>
            <a:off x="0" y="429770"/>
            <a:ext cx="16401556" cy="4899523"/>
          </a:xfrm>
          <a:prstGeom prst="rect">
            <a:avLst/>
          </a:prstGeom>
        </p:spPr>
        <p:txBody>
          <a:bodyPr lIns="0" tIns="0" rIns="0" bIns="0" rtlCol="0" anchor="t">
            <a:spAutoFit/>
          </a:bodyPr>
          <a:lstStyle/>
          <a:p>
            <a:pPr algn="l">
              <a:lnSpc>
                <a:spcPts val="39085"/>
              </a:lnSpc>
              <a:spcBef>
                <a:spcPct val="0"/>
              </a:spcBef>
            </a:pPr>
            <a:r>
              <a:rPr lang="en-US" sz="27915">
                <a:solidFill>
                  <a:srgbClr val="FFFFFF"/>
                </a:solidFill>
                <a:latin typeface="Anastasia Script" panose="02000505070000020002"/>
                <a:ea typeface="Anastasia Script" panose="02000505070000020002"/>
                <a:cs typeface="Anastasia Script" panose="02000505070000020002"/>
                <a:sym typeface="Anastasia Script" panose="02000505070000020002"/>
              </a:rPr>
              <a:t>Chin</a:t>
            </a:r>
            <a:r>
              <a:rPr lang="en-US" sz="27915">
                <a:solidFill>
                  <a:srgbClr val="FFFFFF"/>
                </a:solidFill>
                <a:latin typeface="Anastasia Script" panose="02000505070000020002"/>
                <a:ea typeface="Anastasia Script" panose="02000505070000020002"/>
                <a:cs typeface="Anastasia Script" panose="02000505070000020002"/>
                <a:sym typeface="Anastasia Script" panose="02000505070000020002"/>
              </a:rPr>
              <a:t>ese style   </a:t>
            </a:r>
            <a:endParaRPr lang="en-US" sz="27915">
              <a:solidFill>
                <a:srgbClr val="FFFFFF"/>
              </a:solidFill>
              <a:latin typeface="Anastasia Script" panose="02000505070000020002"/>
              <a:ea typeface="Anastasia Script" panose="02000505070000020002"/>
              <a:cs typeface="Anastasia Script" panose="02000505070000020002"/>
              <a:sym typeface="Anastasia Script" panose="02000505070000020002"/>
            </a:endParaRPr>
          </a:p>
        </p:txBody>
      </p:sp>
      <p:sp>
        <p:nvSpPr>
          <p:cNvPr id="7" name="TextBox 7"/>
          <p:cNvSpPr txBox="1"/>
          <p:nvPr/>
        </p:nvSpPr>
        <p:spPr>
          <a:xfrm>
            <a:off x="3357512" y="4559152"/>
            <a:ext cx="14281699" cy="2628607"/>
          </a:xfrm>
          <a:prstGeom prst="rect">
            <a:avLst/>
          </a:prstGeom>
        </p:spPr>
        <p:txBody>
          <a:bodyPr lIns="0" tIns="0" rIns="0" bIns="0" rtlCol="0" anchor="t">
            <a:spAutoFit/>
          </a:bodyPr>
          <a:lstStyle/>
          <a:p>
            <a:pPr algn="ctr">
              <a:lnSpc>
                <a:spcPts val="21540"/>
              </a:lnSpc>
              <a:spcBef>
                <a:spcPct val="0"/>
              </a:spcBef>
            </a:pPr>
            <a:r>
              <a:rPr lang="en-US" sz="15385">
                <a:solidFill>
                  <a:srgbClr val="000000"/>
                </a:solidFill>
                <a:latin typeface="Alata" panose="00000500000000000000"/>
                <a:ea typeface="Alata" panose="00000500000000000000"/>
                <a:cs typeface="Alata" panose="00000500000000000000"/>
                <a:sym typeface="Alata" panose="00000500000000000000"/>
              </a:rPr>
              <a:t>sun protection</a:t>
            </a:r>
            <a:endParaRPr lang="en-US" sz="15385">
              <a:solidFill>
                <a:srgbClr val="000000"/>
              </a:solidFill>
              <a:latin typeface="Alata" panose="00000500000000000000"/>
              <a:ea typeface="Alata" panose="00000500000000000000"/>
              <a:cs typeface="Alata" panose="00000500000000000000"/>
              <a:sym typeface="Alata" panose="00000500000000000000"/>
            </a:endParaRPr>
          </a:p>
        </p:txBody>
      </p:sp>
      <p:sp>
        <p:nvSpPr>
          <p:cNvPr id="8" name="TextBox 8"/>
          <p:cNvSpPr txBox="1"/>
          <p:nvPr/>
        </p:nvSpPr>
        <p:spPr>
          <a:xfrm>
            <a:off x="5796406" y="7730232"/>
            <a:ext cx="8312301" cy="662941"/>
          </a:xfrm>
          <a:prstGeom prst="rect">
            <a:avLst/>
          </a:prstGeom>
        </p:spPr>
        <p:txBody>
          <a:bodyPr lIns="0" tIns="0" rIns="0" bIns="0" rtlCol="0" anchor="t">
            <a:spAutoFit/>
          </a:bodyPr>
          <a:lstStyle/>
          <a:p>
            <a:pPr algn="ctr">
              <a:lnSpc>
                <a:spcPts val="5460"/>
              </a:lnSpc>
              <a:spcBef>
                <a:spcPct val="0"/>
              </a:spcBef>
            </a:pPr>
            <a:r>
              <a:rPr lang="en-US" sz="3900" spc="382">
                <a:solidFill>
                  <a:srgbClr val="000000"/>
                </a:solidFill>
                <a:latin typeface="字由点字典黑 Bold" panose="00020600040101010101" charset="-122"/>
                <a:ea typeface="字由点字典黑 Bold" panose="00020600040101010101" charset="-122"/>
                <a:cs typeface="字由点字典黑 Bold" panose="00020600040101010101" charset="-122"/>
                <a:sym typeface="字由点字典黑 Bold" panose="00020600040101010101" charset="-122"/>
              </a:rPr>
              <a:t>presenter｜廖如婷 朝鲜语笔译</a:t>
            </a:r>
            <a:endParaRPr lang="en-US" sz="3900" spc="382">
              <a:solidFill>
                <a:srgbClr val="000000"/>
              </a:solidFill>
              <a:latin typeface="字由点字典黑 Bold" panose="00020600040101010101" charset="-122"/>
              <a:ea typeface="字由点字典黑 Bold" panose="00020600040101010101" charset="-122"/>
              <a:cs typeface="字由点字典黑 Bold" panose="00020600040101010101" charset="-122"/>
              <a:sym typeface="字由点字典黑 Bold" panose="00020600040101010101" charset="-122"/>
            </a:endParaRPr>
          </a:p>
        </p:txBody>
      </p:sp>
      <p:grpSp>
        <p:nvGrpSpPr>
          <p:cNvPr id="9" name="Group 9"/>
          <p:cNvGrpSpPr/>
          <p:nvPr/>
        </p:nvGrpSpPr>
        <p:grpSpPr>
          <a:xfrm rot="0">
            <a:off x="7789638" y="8751200"/>
            <a:ext cx="2708723" cy="1135953"/>
            <a:chOff x="0" y="0"/>
            <a:chExt cx="3611631" cy="1514604"/>
          </a:xfrm>
        </p:grpSpPr>
        <p:grpSp>
          <p:nvGrpSpPr>
            <p:cNvPr id="10" name="Group 10"/>
            <p:cNvGrpSpPr/>
            <p:nvPr/>
          </p:nvGrpSpPr>
          <p:grpSpPr>
            <a:xfrm rot="0">
              <a:off x="0" y="0"/>
              <a:ext cx="3611631" cy="1514604"/>
              <a:chOff x="0" y="0"/>
              <a:chExt cx="897187" cy="376252"/>
            </a:xfrm>
          </p:grpSpPr>
          <p:sp>
            <p:nvSpPr>
              <p:cNvPr id="11" name="Freeform 11"/>
              <p:cNvSpPr/>
              <p:nvPr/>
            </p:nvSpPr>
            <p:spPr>
              <a:xfrm>
                <a:off x="0" y="0"/>
                <a:ext cx="897187" cy="376252"/>
              </a:xfrm>
              <a:custGeom>
                <a:avLst/>
                <a:gdLst/>
                <a:ahLst/>
                <a:cxnLst/>
                <a:rect l="l" t="t" r="r" b="b"/>
                <a:pathLst>
                  <a:path w="897187" h="376252">
                    <a:moveTo>
                      <a:pt x="170452" y="0"/>
                    </a:moveTo>
                    <a:lnTo>
                      <a:pt x="726735" y="0"/>
                    </a:lnTo>
                    <a:cubicBezTo>
                      <a:pt x="820873" y="0"/>
                      <a:pt x="897187" y="76314"/>
                      <a:pt x="897187" y="170452"/>
                    </a:cubicBezTo>
                    <a:lnTo>
                      <a:pt x="897187" y="205800"/>
                    </a:lnTo>
                    <a:cubicBezTo>
                      <a:pt x="897187" y="251007"/>
                      <a:pt x="879229" y="294362"/>
                      <a:pt x="847263" y="326328"/>
                    </a:cubicBezTo>
                    <a:cubicBezTo>
                      <a:pt x="815297" y="358294"/>
                      <a:pt x="771942" y="376252"/>
                      <a:pt x="726735" y="376252"/>
                    </a:cubicBezTo>
                    <a:lnTo>
                      <a:pt x="170452" y="376252"/>
                    </a:lnTo>
                    <a:cubicBezTo>
                      <a:pt x="125245" y="376252"/>
                      <a:pt x="81890" y="358294"/>
                      <a:pt x="49924" y="326328"/>
                    </a:cubicBezTo>
                    <a:cubicBezTo>
                      <a:pt x="17958" y="294362"/>
                      <a:pt x="0" y="251007"/>
                      <a:pt x="0" y="205800"/>
                    </a:cubicBezTo>
                    <a:lnTo>
                      <a:pt x="0" y="170452"/>
                    </a:lnTo>
                    <a:cubicBezTo>
                      <a:pt x="0" y="125245"/>
                      <a:pt x="17958" y="81890"/>
                      <a:pt x="49924" y="49924"/>
                    </a:cubicBezTo>
                    <a:cubicBezTo>
                      <a:pt x="81890" y="17958"/>
                      <a:pt x="125245" y="0"/>
                      <a:pt x="170452" y="0"/>
                    </a:cubicBezTo>
                    <a:close/>
                  </a:path>
                </a:pathLst>
              </a:custGeom>
              <a:solidFill>
                <a:srgbClr val="000000">
                  <a:alpha val="0"/>
                </a:srgbClr>
              </a:solidFill>
              <a:ln w="38100" cap="rnd">
                <a:solidFill>
                  <a:srgbClr val="000000"/>
                </a:solidFill>
                <a:prstDash val="solid"/>
                <a:round/>
              </a:ln>
            </p:spPr>
          </p:sp>
          <p:sp>
            <p:nvSpPr>
              <p:cNvPr id="12" name="TextBox 12"/>
              <p:cNvSpPr txBox="1"/>
              <p:nvPr/>
            </p:nvSpPr>
            <p:spPr>
              <a:xfrm>
                <a:off x="0" y="-38100"/>
                <a:ext cx="897187" cy="414352"/>
              </a:xfrm>
              <a:prstGeom prst="rect">
                <a:avLst/>
              </a:prstGeom>
            </p:spPr>
            <p:txBody>
              <a:bodyPr lIns="50800" tIns="50800" rIns="50800" bIns="50800" rtlCol="0" anchor="ctr"/>
              <a:lstStyle/>
              <a:p>
                <a:pPr algn="ctr">
                  <a:lnSpc>
                    <a:spcPts val="2730"/>
                  </a:lnSpc>
                  <a:spcBef>
                    <a:spcPct val="0"/>
                  </a:spcBef>
                </a:pPr>
              </a:p>
            </p:txBody>
          </p:sp>
        </p:grpSp>
        <p:sp>
          <p:nvSpPr>
            <p:cNvPr id="13" name="TextBox 13"/>
            <p:cNvSpPr txBox="1"/>
            <p:nvPr/>
          </p:nvSpPr>
          <p:spPr>
            <a:xfrm>
              <a:off x="193919" y="385827"/>
              <a:ext cx="3223793" cy="676275"/>
            </a:xfrm>
            <a:prstGeom prst="rect">
              <a:avLst/>
            </a:prstGeom>
          </p:spPr>
          <p:txBody>
            <a:bodyPr lIns="0" tIns="0" rIns="0" bIns="0" rtlCol="0" anchor="t">
              <a:spAutoFit/>
            </a:bodyPr>
            <a:lstStyle/>
            <a:p>
              <a:pPr algn="ctr">
                <a:lnSpc>
                  <a:spcPts val="4200"/>
                </a:lnSpc>
                <a:spcBef>
                  <a:spcPct val="0"/>
                </a:spcBef>
              </a:pPr>
              <a:r>
                <a:rPr lang="en-US" sz="3000" spc="36">
                  <a:solidFill>
                    <a:srgbClr val="000000"/>
                  </a:solidFill>
                  <a:latin typeface="字由点字典黑" panose="00020600040101010101" charset="-122"/>
                  <a:ea typeface="字由点字典黑" panose="00020600040101010101" charset="-122"/>
                  <a:cs typeface="字由点字典黑" panose="00020600040101010101" charset="-122"/>
                  <a:sym typeface="字由点字典黑" panose="00020600040101010101" charset="-122"/>
                </a:rPr>
                <a:t>2025.12.18</a:t>
              </a:r>
              <a:endParaRPr lang="en-US" sz="3000" spc="36">
                <a:solidFill>
                  <a:srgbClr val="000000"/>
                </a:solidFill>
                <a:latin typeface="字由点字典黑" panose="00020600040101010101" charset="-122"/>
                <a:ea typeface="字由点字典黑" panose="00020600040101010101" charset="-122"/>
                <a:cs typeface="字由点字典黑" panose="00020600040101010101" charset="-122"/>
                <a:sym typeface="字由点字典黑" panose="00020600040101010101" charset="-122"/>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rot="0">
            <a:off x="-690819" y="565489"/>
            <a:ext cx="19669638" cy="15472693"/>
            <a:chOff x="0" y="0"/>
            <a:chExt cx="1951698" cy="1535261"/>
          </a:xfrm>
        </p:grpSpPr>
        <p:sp>
          <p:nvSpPr>
            <p:cNvPr id="3" name="Freeform 3"/>
            <p:cNvSpPr/>
            <p:nvPr/>
          </p:nvSpPr>
          <p:spPr>
            <a:xfrm>
              <a:off x="0" y="0"/>
              <a:ext cx="1951698" cy="1535261"/>
            </a:xfrm>
            <a:custGeom>
              <a:avLst/>
              <a:gdLst/>
              <a:ahLst/>
              <a:cxnLst/>
              <a:rect l="l" t="t" r="r" b="b"/>
              <a:pathLst>
                <a:path w="1951698" h="1535261">
                  <a:moveTo>
                    <a:pt x="975849" y="0"/>
                  </a:moveTo>
                  <a:cubicBezTo>
                    <a:pt x="436902" y="0"/>
                    <a:pt x="0" y="343680"/>
                    <a:pt x="0" y="767630"/>
                  </a:cubicBezTo>
                  <a:cubicBezTo>
                    <a:pt x="0" y="1191581"/>
                    <a:pt x="436902" y="1535261"/>
                    <a:pt x="975849" y="1535261"/>
                  </a:cubicBezTo>
                  <a:cubicBezTo>
                    <a:pt x="1514796" y="1535261"/>
                    <a:pt x="1951698" y="1191581"/>
                    <a:pt x="1951698" y="767630"/>
                  </a:cubicBezTo>
                  <a:cubicBezTo>
                    <a:pt x="1951698" y="343680"/>
                    <a:pt x="1514796" y="0"/>
                    <a:pt x="975849" y="0"/>
                  </a:cubicBezTo>
                  <a:close/>
                </a:path>
              </a:pathLst>
            </a:custGeom>
            <a:gradFill rotWithShape="1">
              <a:gsLst>
                <a:gs pos="0">
                  <a:srgbClr val="FFFFFF">
                    <a:alpha val="100000"/>
                  </a:srgbClr>
                </a:gs>
                <a:gs pos="50000">
                  <a:srgbClr val="FFFFFF">
                    <a:alpha val="0"/>
                  </a:srgbClr>
                </a:gs>
                <a:gs pos="100000">
                  <a:srgbClr val="FFFFFF">
                    <a:alpha val="0"/>
                  </a:srgbClr>
                </a:gs>
              </a:gsLst>
              <a:lin ang="5400000"/>
            </a:gradFill>
          </p:spPr>
        </p:sp>
        <p:sp>
          <p:nvSpPr>
            <p:cNvPr id="4" name="TextBox 4"/>
            <p:cNvSpPr txBox="1"/>
            <p:nvPr/>
          </p:nvSpPr>
          <p:spPr>
            <a:xfrm>
              <a:off x="182972" y="105831"/>
              <a:ext cx="1585755" cy="1285499"/>
            </a:xfrm>
            <a:prstGeom prst="rect">
              <a:avLst/>
            </a:prstGeom>
          </p:spPr>
          <p:txBody>
            <a:bodyPr lIns="38100" tIns="38100" rIns="38100" bIns="38100" rtlCol="0" anchor="ctr"/>
            <a:lstStyle/>
            <a:p>
              <a:pPr algn="ctr">
                <a:lnSpc>
                  <a:spcPts val="3280"/>
                </a:lnSpc>
              </a:pPr>
            </a:p>
          </p:txBody>
        </p:sp>
      </p:grpSp>
      <p:sp>
        <p:nvSpPr>
          <p:cNvPr id="5" name="Freeform 5"/>
          <p:cNvSpPr/>
          <p:nvPr/>
        </p:nvSpPr>
        <p:spPr>
          <a:xfrm>
            <a:off x="13579186" y="1246228"/>
            <a:ext cx="3593729" cy="3412995"/>
          </a:xfrm>
          <a:custGeom>
            <a:avLst/>
            <a:gdLst/>
            <a:ahLst/>
            <a:cxnLst/>
            <a:rect l="l" t="t" r="r" b="b"/>
            <a:pathLst>
              <a:path w="3593729" h="3412995">
                <a:moveTo>
                  <a:pt x="0" y="0"/>
                </a:moveTo>
                <a:lnTo>
                  <a:pt x="3593730" y="0"/>
                </a:lnTo>
                <a:lnTo>
                  <a:pt x="3593730" y="3412996"/>
                </a:lnTo>
                <a:lnTo>
                  <a:pt x="0" y="3412996"/>
                </a:lnTo>
                <a:lnTo>
                  <a:pt x="0" y="0"/>
                </a:lnTo>
                <a:close/>
              </a:path>
            </a:pathLst>
          </a:custGeom>
          <a:blipFill>
            <a:blip r:embed="rId1">
              <a:alphaModFix amt="75000"/>
            </a:blip>
            <a:stretch>
              <a:fillRect/>
            </a:stretch>
          </a:blipFill>
        </p:spPr>
      </p:sp>
      <p:sp>
        <p:nvSpPr>
          <p:cNvPr id="6" name="Freeform 6"/>
          <p:cNvSpPr/>
          <p:nvPr/>
        </p:nvSpPr>
        <p:spPr>
          <a:xfrm flipH="1">
            <a:off x="12460526" y="-1172619"/>
            <a:ext cx="9100903" cy="11065091"/>
          </a:xfrm>
          <a:custGeom>
            <a:avLst/>
            <a:gdLst/>
            <a:ahLst/>
            <a:cxnLst/>
            <a:rect l="l" t="t" r="r" b="b"/>
            <a:pathLst>
              <a:path w="9100903" h="11065091">
                <a:moveTo>
                  <a:pt x="9100903" y="0"/>
                </a:moveTo>
                <a:lnTo>
                  <a:pt x="0" y="0"/>
                </a:lnTo>
                <a:lnTo>
                  <a:pt x="0" y="11065091"/>
                </a:lnTo>
                <a:lnTo>
                  <a:pt x="9100903" y="11065091"/>
                </a:lnTo>
                <a:lnTo>
                  <a:pt x="9100903" y="0"/>
                </a:lnTo>
                <a:close/>
              </a:path>
            </a:pathLst>
          </a:custGeom>
          <a:blipFill>
            <a:blip r:embed="rId2"/>
            <a:stretch>
              <a:fillRect/>
            </a:stretch>
          </a:blipFill>
        </p:spPr>
      </p:sp>
      <p:sp>
        <p:nvSpPr>
          <p:cNvPr id="7" name="Freeform 7"/>
          <p:cNvSpPr/>
          <p:nvPr/>
        </p:nvSpPr>
        <p:spPr>
          <a:xfrm flipH="1">
            <a:off x="0" y="6114985"/>
            <a:ext cx="18288000" cy="5469741"/>
          </a:xfrm>
          <a:custGeom>
            <a:avLst/>
            <a:gdLst/>
            <a:ahLst/>
            <a:cxnLst/>
            <a:rect l="l" t="t" r="r" b="b"/>
            <a:pathLst>
              <a:path w="18288000" h="5469741">
                <a:moveTo>
                  <a:pt x="18288000" y="0"/>
                </a:moveTo>
                <a:lnTo>
                  <a:pt x="0" y="0"/>
                </a:lnTo>
                <a:lnTo>
                  <a:pt x="0" y="5469741"/>
                </a:lnTo>
                <a:lnTo>
                  <a:pt x="18288000" y="5469741"/>
                </a:lnTo>
                <a:lnTo>
                  <a:pt x="18288000" y="0"/>
                </a:lnTo>
                <a:close/>
              </a:path>
            </a:pathLst>
          </a:custGeom>
          <a:blipFill>
            <a:blip r:embed="rId3"/>
            <a:stretch>
              <a:fillRect/>
            </a:stretch>
          </a:blipFill>
        </p:spPr>
      </p:sp>
      <p:sp>
        <p:nvSpPr>
          <p:cNvPr id="8" name="Freeform 8"/>
          <p:cNvSpPr/>
          <p:nvPr/>
        </p:nvSpPr>
        <p:spPr>
          <a:xfrm>
            <a:off x="-5981399" y="-525363"/>
            <a:ext cx="9960401" cy="12110089"/>
          </a:xfrm>
          <a:custGeom>
            <a:avLst/>
            <a:gdLst/>
            <a:ahLst/>
            <a:cxnLst/>
            <a:rect l="l" t="t" r="r" b="b"/>
            <a:pathLst>
              <a:path w="9960401" h="12110089">
                <a:moveTo>
                  <a:pt x="0" y="0"/>
                </a:moveTo>
                <a:lnTo>
                  <a:pt x="9960400" y="0"/>
                </a:lnTo>
                <a:lnTo>
                  <a:pt x="9960400" y="12110089"/>
                </a:lnTo>
                <a:lnTo>
                  <a:pt x="0" y="12110089"/>
                </a:lnTo>
                <a:lnTo>
                  <a:pt x="0" y="0"/>
                </a:lnTo>
                <a:close/>
              </a:path>
            </a:pathLst>
          </a:custGeom>
          <a:blipFill>
            <a:blip r:embed="rId2"/>
            <a:stretch>
              <a:fillRect/>
            </a:stretch>
          </a:blipFill>
        </p:spPr>
      </p:sp>
      <p:sp>
        <p:nvSpPr>
          <p:cNvPr id="9" name="TextBox 9"/>
          <p:cNvSpPr txBox="1"/>
          <p:nvPr/>
        </p:nvSpPr>
        <p:spPr>
          <a:xfrm>
            <a:off x="2766641" y="997703"/>
            <a:ext cx="3750180" cy="4241797"/>
          </a:xfrm>
          <a:prstGeom prst="rect">
            <a:avLst/>
          </a:prstGeom>
        </p:spPr>
        <p:txBody>
          <a:bodyPr lIns="0" tIns="0" rIns="0" bIns="0" rtlCol="0" anchor="t">
            <a:spAutoFit/>
          </a:bodyPr>
          <a:lstStyle/>
          <a:p>
            <a:pPr algn="ctr">
              <a:lnSpc>
                <a:spcPts val="30015"/>
              </a:lnSpc>
              <a:spcBef>
                <a:spcPct val="0"/>
              </a:spcBef>
            </a:pPr>
            <a:r>
              <a:rPr lang="en-US" sz="21440" i="1">
                <a:solidFill>
                  <a:srgbClr val="000000"/>
                </a:solidFill>
                <a:latin typeface="Arsenica Italics" panose="00000500000000000000"/>
                <a:ea typeface="Arsenica Italics" panose="00000500000000000000"/>
                <a:cs typeface="Arsenica Italics" panose="00000500000000000000"/>
                <a:sym typeface="Arsenica Italics" panose="00000500000000000000"/>
              </a:rPr>
              <a:t>03</a:t>
            </a:r>
            <a:endParaRPr lang="en-US" sz="21440" i="1">
              <a:solidFill>
                <a:srgbClr val="000000"/>
              </a:solidFill>
              <a:latin typeface="Arsenica Italics" panose="00000500000000000000"/>
              <a:ea typeface="Arsenica Italics" panose="00000500000000000000"/>
              <a:cs typeface="Arsenica Italics" panose="00000500000000000000"/>
              <a:sym typeface="Arsenica Italics" panose="00000500000000000000"/>
            </a:endParaRPr>
          </a:p>
        </p:txBody>
      </p:sp>
      <p:grpSp>
        <p:nvGrpSpPr>
          <p:cNvPr id="10" name="Group 10"/>
          <p:cNvGrpSpPr/>
          <p:nvPr/>
        </p:nvGrpSpPr>
        <p:grpSpPr>
          <a:xfrm rot="0">
            <a:off x="6224096" y="3706596"/>
            <a:ext cx="8063541" cy="3646170"/>
            <a:chOff x="0" y="0"/>
            <a:chExt cx="10751388" cy="4861560"/>
          </a:xfrm>
        </p:grpSpPr>
        <p:sp>
          <p:nvSpPr>
            <p:cNvPr id="11" name="TextBox 11"/>
            <p:cNvSpPr txBox="1"/>
            <p:nvPr/>
          </p:nvSpPr>
          <p:spPr>
            <a:xfrm>
              <a:off x="0" y="-133350"/>
              <a:ext cx="10751388" cy="4994910"/>
            </a:xfrm>
            <a:prstGeom prst="rect">
              <a:avLst/>
            </a:prstGeom>
          </p:spPr>
          <p:txBody>
            <a:bodyPr lIns="0" tIns="0" rIns="0" bIns="0" rtlCol="0" anchor="t">
              <a:spAutoFit/>
            </a:bodyPr>
            <a:lstStyle/>
            <a:p>
              <a:pPr algn="ctr">
                <a:lnSpc>
                  <a:spcPts val="10080"/>
                </a:lnSpc>
              </a:pPr>
              <a:r>
                <a:rPr lang="en-US" sz="7200" b="1" i="1" spc="352">
                  <a:solidFill>
                    <a:srgbClr val="000000"/>
                  </a:solidFill>
                  <a:latin typeface="思源黑体 Bold Italics" panose="020B0800000000000000" charset="-122"/>
                  <a:ea typeface="思源黑体 Bold Italics" panose="020B0800000000000000" charset="-122"/>
                  <a:cs typeface="思源黑体 Bold Italics" panose="020B0800000000000000" charset="-122"/>
                  <a:sym typeface="思源黑体 Bold Italics" panose="020B0800000000000000" charset="-122"/>
                </a:rPr>
                <a:t>Chinese style</a:t>
              </a:r>
              <a:endParaRPr lang="en-US" sz="7200" b="1" i="1" spc="352">
                <a:solidFill>
                  <a:srgbClr val="000000"/>
                </a:solidFill>
                <a:latin typeface="思源黑体 Bold Italics" panose="020B0800000000000000" charset="-122"/>
                <a:ea typeface="思源黑体 Bold Italics" panose="020B0800000000000000" charset="-122"/>
                <a:cs typeface="思源黑体 Bold Italics" panose="020B0800000000000000" charset="-122"/>
                <a:sym typeface="思源黑体 Bold Italics" panose="020B0800000000000000" charset="-122"/>
              </a:endParaRPr>
            </a:p>
            <a:p>
              <a:pPr algn="ctr">
                <a:lnSpc>
                  <a:spcPts val="10080"/>
                </a:lnSpc>
              </a:pPr>
              <a:r>
                <a:rPr lang="en-US" sz="7200" b="1" i="1" spc="352">
                  <a:solidFill>
                    <a:srgbClr val="FF4C42"/>
                  </a:solidFill>
                  <a:latin typeface="思源黑体 Bold Italics" panose="020B0800000000000000" charset="-122"/>
                  <a:ea typeface="思源黑体 Bold Italics" panose="020B0800000000000000" charset="-122"/>
                  <a:cs typeface="思源黑体 Bold Italics" panose="020B0800000000000000" charset="-122"/>
                  <a:sym typeface="思源黑体 Bold Italics" panose="020B0800000000000000" charset="-122"/>
                </a:rPr>
                <a:t> VS</a:t>
              </a:r>
              <a:r>
                <a:rPr lang="en-US" sz="7200" b="1" i="1" spc="352">
                  <a:solidFill>
                    <a:srgbClr val="000000"/>
                  </a:solidFill>
                  <a:latin typeface="思源黑体 Bold Italics" panose="020B0800000000000000" charset="-122"/>
                  <a:ea typeface="思源黑体 Bold Italics" panose="020B0800000000000000" charset="-122"/>
                  <a:cs typeface="思源黑体 Bold Italics" panose="020B0800000000000000" charset="-122"/>
                  <a:sym typeface="思源黑体 Bold Italics" panose="020B0800000000000000" charset="-122"/>
                </a:rPr>
                <a:t> </a:t>
              </a:r>
              <a:endParaRPr lang="en-US" sz="7200" b="1" i="1" spc="352">
                <a:solidFill>
                  <a:srgbClr val="000000"/>
                </a:solidFill>
                <a:latin typeface="思源黑体 Bold Italics" panose="020B0800000000000000" charset="-122"/>
                <a:ea typeface="思源黑体 Bold Italics" panose="020B0800000000000000" charset="-122"/>
                <a:cs typeface="思源黑体 Bold Italics" panose="020B0800000000000000" charset="-122"/>
                <a:sym typeface="思源黑体 Bold Italics" panose="020B0800000000000000" charset="-122"/>
              </a:endParaRPr>
            </a:p>
            <a:p>
              <a:pPr algn="ctr">
                <a:lnSpc>
                  <a:spcPts val="10080"/>
                </a:lnSpc>
                <a:spcBef>
                  <a:spcPct val="0"/>
                </a:spcBef>
              </a:pPr>
              <a:r>
                <a:rPr lang="en-US" sz="7200" b="1" i="1" spc="352">
                  <a:solidFill>
                    <a:srgbClr val="000000"/>
                  </a:solidFill>
                  <a:latin typeface="思源黑体 Bold Italics" panose="020B0800000000000000" charset="-122"/>
                  <a:ea typeface="思源黑体 Bold Italics" panose="020B0800000000000000" charset="-122"/>
                  <a:cs typeface="思源黑体 Bold Italics" panose="020B0800000000000000" charset="-122"/>
                  <a:sym typeface="思源黑体 Bold Italics" panose="020B0800000000000000" charset="-122"/>
                </a:rPr>
                <a:t>Western style</a:t>
              </a:r>
              <a:endParaRPr lang="en-US" sz="7200" b="1" i="1" spc="352">
                <a:solidFill>
                  <a:srgbClr val="000000"/>
                </a:solidFill>
                <a:latin typeface="思源黑体 Bold Italics" panose="020B0800000000000000" charset="-122"/>
                <a:ea typeface="思源黑体 Bold Italics" panose="020B0800000000000000" charset="-122"/>
                <a:cs typeface="思源黑体 Bold Italics" panose="020B0800000000000000" charset="-122"/>
                <a:sym typeface="思源黑体 Bold Italics" panose="020B0800000000000000" charset="-122"/>
              </a:endParaRPr>
            </a:p>
          </p:txBody>
        </p:sp>
        <p:sp>
          <p:nvSpPr>
            <p:cNvPr id="12" name="TextBox 12"/>
            <p:cNvSpPr txBox="1"/>
            <p:nvPr/>
          </p:nvSpPr>
          <p:spPr>
            <a:xfrm>
              <a:off x="5204410" y="-285750"/>
              <a:ext cx="2633232" cy="3202945"/>
            </a:xfrm>
            <a:prstGeom prst="rect">
              <a:avLst/>
            </a:prstGeom>
          </p:spPr>
          <p:txBody>
            <a:bodyPr lIns="0" tIns="0" rIns="0" bIns="0" rtlCol="0" anchor="t">
              <a:spAutoFit/>
            </a:bodyPr>
            <a:lstStyle/>
            <a:p>
              <a:pPr algn="ctr">
                <a:lnSpc>
                  <a:spcPts val="20105"/>
                </a:lnSpc>
                <a:spcBef>
                  <a:spcPct val="0"/>
                </a:spcBef>
              </a:pPr>
            </a:p>
          </p:txBody>
        </p:sp>
      </p:gr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rot="0">
            <a:off x="0" y="5277761"/>
            <a:ext cx="18288000" cy="5009239"/>
            <a:chOff x="0" y="0"/>
            <a:chExt cx="24384000" cy="6678985"/>
          </a:xfrm>
        </p:grpSpPr>
        <p:sp>
          <p:nvSpPr>
            <p:cNvPr id="3" name="Freeform 3"/>
            <p:cNvSpPr/>
            <p:nvPr/>
          </p:nvSpPr>
          <p:spPr>
            <a:xfrm>
              <a:off x="0" y="0"/>
              <a:ext cx="12192000" cy="6678985"/>
            </a:xfrm>
            <a:custGeom>
              <a:avLst/>
              <a:gdLst/>
              <a:ahLst/>
              <a:cxnLst/>
              <a:rect l="l" t="t" r="r" b="b"/>
              <a:pathLst>
                <a:path w="12192000" h="6678985">
                  <a:moveTo>
                    <a:pt x="0" y="0"/>
                  </a:moveTo>
                  <a:lnTo>
                    <a:pt x="12192000" y="0"/>
                  </a:lnTo>
                  <a:lnTo>
                    <a:pt x="12192000" y="6678985"/>
                  </a:lnTo>
                  <a:lnTo>
                    <a:pt x="0" y="6678985"/>
                  </a:lnTo>
                  <a:lnTo>
                    <a:pt x="0" y="0"/>
                  </a:lnTo>
                  <a:close/>
                </a:path>
              </a:pathLst>
            </a:custGeom>
            <a:blipFill>
              <a:blip r:embed="rId1">
                <a:alphaModFix amt="59000"/>
                <a:extLst>
                  <a:ext uri="{96DAC541-7B7A-43D3-8B79-37D633B846F1}">
                    <asvg:svgBlip xmlns:asvg="http://schemas.microsoft.com/office/drawing/2016/SVG/main" r:embed="rId2"/>
                  </a:ext>
                </a:extLst>
              </a:blip>
              <a:stretch>
                <a:fillRect/>
              </a:stretch>
            </a:blipFill>
          </p:spPr>
        </p:sp>
        <p:sp>
          <p:nvSpPr>
            <p:cNvPr id="4" name="Freeform 4"/>
            <p:cNvSpPr/>
            <p:nvPr/>
          </p:nvSpPr>
          <p:spPr>
            <a:xfrm>
              <a:off x="12192000" y="0"/>
              <a:ext cx="12192000" cy="6678985"/>
            </a:xfrm>
            <a:custGeom>
              <a:avLst/>
              <a:gdLst/>
              <a:ahLst/>
              <a:cxnLst/>
              <a:rect l="l" t="t" r="r" b="b"/>
              <a:pathLst>
                <a:path w="12192000" h="6678985">
                  <a:moveTo>
                    <a:pt x="0" y="0"/>
                  </a:moveTo>
                  <a:lnTo>
                    <a:pt x="12192000" y="0"/>
                  </a:lnTo>
                  <a:lnTo>
                    <a:pt x="12192000" y="6678985"/>
                  </a:lnTo>
                  <a:lnTo>
                    <a:pt x="0" y="6678985"/>
                  </a:lnTo>
                  <a:lnTo>
                    <a:pt x="0" y="0"/>
                  </a:lnTo>
                  <a:close/>
                </a:path>
              </a:pathLst>
            </a:custGeom>
            <a:blipFill>
              <a:blip r:embed="rId1">
                <a:alphaModFix amt="59000"/>
                <a:extLst>
                  <a:ext uri="{96DAC541-7B7A-43D3-8B79-37D633B846F1}">
                    <asvg:svgBlip xmlns:asvg="http://schemas.microsoft.com/office/drawing/2016/SVG/main" r:embed="rId2"/>
                  </a:ext>
                </a:extLst>
              </a:blip>
              <a:stretch>
                <a:fillRect/>
              </a:stretch>
            </a:blipFill>
          </p:spPr>
        </p:sp>
      </p:grpSp>
      <p:sp>
        <p:nvSpPr>
          <p:cNvPr id="5" name="Freeform 5"/>
          <p:cNvSpPr/>
          <p:nvPr/>
        </p:nvSpPr>
        <p:spPr>
          <a:xfrm flipH="1">
            <a:off x="-367473" y="6035927"/>
            <a:ext cx="20348312" cy="6085958"/>
          </a:xfrm>
          <a:custGeom>
            <a:avLst/>
            <a:gdLst/>
            <a:ahLst/>
            <a:cxnLst/>
            <a:rect l="l" t="t" r="r" b="b"/>
            <a:pathLst>
              <a:path w="20348312" h="6085958">
                <a:moveTo>
                  <a:pt x="20348312" y="0"/>
                </a:moveTo>
                <a:lnTo>
                  <a:pt x="0" y="0"/>
                </a:lnTo>
                <a:lnTo>
                  <a:pt x="0" y="6085957"/>
                </a:lnTo>
                <a:lnTo>
                  <a:pt x="20348312" y="6085957"/>
                </a:lnTo>
                <a:lnTo>
                  <a:pt x="20348312" y="0"/>
                </a:lnTo>
                <a:close/>
              </a:path>
            </a:pathLst>
          </a:custGeom>
          <a:blipFill>
            <a:blip r:embed="rId3"/>
            <a:stretch>
              <a:fillRect/>
            </a:stretch>
          </a:blipFill>
        </p:spPr>
      </p:sp>
      <p:grpSp>
        <p:nvGrpSpPr>
          <p:cNvPr id="6" name="Group 6"/>
          <p:cNvGrpSpPr/>
          <p:nvPr/>
        </p:nvGrpSpPr>
        <p:grpSpPr>
          <a:xfrm rot="0">
            <a:off x="805222" y="1346852"/>
            <a:ext cx="16677556" cy="8200693"/>
            <a:chOff x="0" y="0"/>
            <a:chExt cx="4392443" cy="2159853"/>
          </a:xfrm>
        </p:grpSpPr>
        <p:sp>
          <p:nvSpPr>
            <p:cNvPr id="7" name="Freeform 7"/>
            <p:cNvSpPr/>
            <p:nvPr/>
          </p:nvSpPr>
          <p:spPr>
            <a:xfrm>
              <a:off x="0" y="0"/>
              <a:ext cx="4392443" cy="2159853"/>
            </a:xfrm>
            <a:custGeom>
              <a:avLst/>
              <a:gdLst/>
              <a:ahLst/>
              <a:cxnLst/>
              <a:rect l="l" t="t" r="r" b="b"/>
              <a:pathLst>
                <a:path w="4392443" h="2159853">
                  <a:moveTo>
                    <a:pt x="5919" y="0"/>
                  </a:moveTo>
                  <a:lnTo>
                    <a:pt x="4386524" y="0"/>
                  </a:lnTo>
                  <a:cubicBezTo>
                    <a:pt x="4388094" y="0"/>
                    <a:pt x="4389599" y="624"/>
                    <a:pt x="4390709" y="1734"/>
                  </a:cubicBezTo>
                  <a:cubicBezTo>
                    <a:pt x="4391819" y="2844"/>
                    <a:pt x="4392443" y="4349"/>
                    <a:pt x="4392443" y="5919"/>
                  </a:cubicBezTo>
                  <a:lnTo>
                    <a:pt x="4392443" y="2153935"/>
                  </a:lnTo>
                  <a:cubicBezTo>
                    <a:pt x="4392443" y="2155504"/>
                    <a:pt x="4391819" y="2157010"/>
                    <a:pt x="4390709" y="2158120"/>
                  </a:cubicBezTo>
                  <a:cubicBezTo>
                    <a:pt x="4389599" y="2159230"/>
                    <a:pt x="4388094" y="2159853"/>
                    <a:pt x="4386524" y="2159853"/>
                  </a:cubicBezTo>
                  <a:lnTo>
                    <a:pt x="5919" y="2159853"/>
                  </a:lnTo>
                  <a:cubicBezTo>
                    <a:pt x="4349" y="2159853"/>
                    <a:pt x="2844" y="2159230"/>
                    <a:pt x="1734" y="2158120"/>
                  </a:cubicBezTo>
                  <a:cubicBezTo>
                    <a:pt x="624" y="2157010"/>
                    <a:pt x="0" y="2155504"/>
                    <a:pt x="0" y="2153935"/>
                  </a:cubicBezTo>
                  <a:lnTo>
                    <a:pt x="0" y="5919"/>
                  </a:lnTo>
                  <a:cubicBezTo>
                    <a:pt x="0" y="4349"/>
                    <a:pt x="624" y="2844"/>
                    <a:pt x="1734" y="1734"/>
                  </a:cubicBezTo>
                  <a:cubicBezTo>
                    <a:pt x="2844" y="624"/>
                    <a:pt x="4349" y="0"/>
                    <a:pt x="5919" y="0"/>
                  </a:cubicBezTo>
                  <a:close/>
                </a:path>
              </a:pathLst>
            </a:custGeom>
            <a:gradFill rotWithShape="1">
              <a:gsLst>
                <a:gs pos="0">
                  <a:srgbClr val="FFFFFF">
                    <a:alpha val="85500"/>
                  </a:srgbClr>
                </a:gs>
                <a:gs pos="100000">
                  <a:srgbClr val="FFFFFF">
                    <a:alpha val="0"/>
                  </a:srgbClr>
                </a:gs>
              </a:gsLst>
              <a:lin ang="5400000"/>
            </a:gradFill>
          </p:spPr>
        </p:sp>
        <p:sp>
          <p:nvSpPr>
            <p:cNvPr id="8" name="TextBox 8"/>
            <p:cNvSpPr txBox="1"/>
            <p:nvPr/>
          </p:nvSpPr>
          <p:spPr>
            <a:xfrm>
              <a:off x="0" y="-38100"/>
              <a:ext cx="4392443" cy="2197953"/>
            </a:xfrm>
            <a:prstGeom prst="rect">
              <a:avLst/>
            </a:prstGeom>
          </p:spPr>
          <p:txBody>
            <a:bodyPr lIns="38100" tIns="38100" rIns="38100" bIns="38100" rtlCol="0" anchor="ctr"/>
            <a:lstStyle/>
            <a:p>
              <a:pPr algn="ctr">
                <a:lnSpc>
                  <a:spcPts val="3280"/>
                </a:lnSpc>
              </a:pPr>
            </a:p>
          </p:txBody>
        </p:sp>
      </p:grpSp>
      <p:sp>
        <p:nvSpPr>
          <p:cNvPr id="9" name="Freeform 9"/>
          <p:cNvSpPr/>
          <p:nvPr/>
        </p:nvSpPr>
        <p:spPr>
          <a:xfrm flipH="1">
            <a:off x="13442696" y="-245644"/>
            <a:ext cx="7520543" cy="9143653"/>
          </a:xfrm>
          <a:custGeom>
            <a:avLst/>
            <a:gdLst/>
            <a:ahLst/>
            <a:cxnLst/>
            <a:rect l="l" t="t" r="r" b="b"/>
            <a:pathLst>
              <a:path w="7520543" h="9143653">
                <a:moveTo>
                  <a:pt x="7520543" y="0"/>
                </a:moveTo>
                <a:lnTo>
                  <a:pt x="0" y="0"/>
                </a:lnTo>
                <a:lnTo>
                  <a:pt x="0" y="9143652"/>
                </a:lnTo>
                <a:lnTo>
                  <a:pt x="7520543" y="9143652"/>
                </a:lnTo>
                <a:lnTo>
                  <a:pt x="7520543" y="0"/>
                </a:lnTo>
                <a:close/>
              </a:path>
            </a:pathLst>
          </a:custGeom>
          <a:blipFill>
            <a:blip r:embed="rId4"/>
            <a:stretch>
              <a:fillRect/>
            </a:stretch>
          </a:blipFill>
        </p:spPr>
      </p:sp>
      <p:sp>
        <p:nvSpPr>
          <p:cNvPr id="10" name="Freeform 10"/>
          <p:cNvSpPr/>
          <p:nvPr/>
        </p:nvSpPr>
        <p:spPr>
          <a:xfrm>
            <a:off x="-4287721" y="800835"/>
            <a:ext cx="8201879" cy="9972037"/>
          </a:xfrm>
          <a:custGeom>
            <a:avLst/>
            <a:gdLst/>
            <a:ahLst/>
            <a:cxnLst/>
            <a:rect l="l" t="t" r="r" b="b"/>
            <a:pathLst>
              <a:path w="8201879" h="9972037">
                <a:moveTo>
                  <a:pt x="0" y="0"/>
                </a:moveTo>
                <a:lnTo>
                  <a:pt x="8201879" y="0"/>
                </a:lnTo>
                <a:lnTo>
                  <a:pt x="8201879" y="9972038"/>
                </a:lnTo>
                <a:lnTo>
                  <a:pt x="0" y="9972038"/>
                </a:lnTo>
                <a:lnTo>
                  <a:pt x="0" y="0"/>
                </a:lnTo>
                <a:close/>
              </a:path>
            </a:pathLst>
          </a:custGeom>
          <a:blipFill>
            <a:blip r:embed="rId4"/>
            <a:stretch>
              <a:fillRect/>
            </a:stretch>
          </a:blipFill>
        </p:spPr>
      </p:sp>
      <p:grpSp>
        <p:nvGrpSpPr>
          <p:cNvPr id="11" name="Group 11"/>
          <p:cNvGrpSpPr/>
          <p:nvPr/>
        </p:nvGrpSpPr>
        <p:grpSpPr>
          <a:xfrm rot="0">
            <a:off x="1323890" y="4071506"/>
            <a:ext cx="10715676" cy="1715348"/>
            <a:chOff x="0" y="0"/>
            <a:chExt cx="2346164" cy="375570"/>
          </a:xfrm>
        </p:grpSpPr>
        <p:sp>
          <p:nvSpPr>
            <p:cNvPr id="12" name="Freeform 12"/>
            <p:cNvSpPr/>
            <p:nvPr/>
          </p:nvSpPr>
          <p:spPr>
            <a:xfrm>
              <a:off x="0" y="0"/>
              <a:ext cx="2346164" cy="375570"/>
            </a:xfrm>
            <a:custGeom>
              <a:avLst/>
              <a:gdLst/>
              <a:ahLst/>
              <a:cxnLst/>
              <a:rect l="l" t="t" r="r" b="b"/>
              <a:pathLst>
                <a:path w="2346164" h="375570">
                  <a:moveTo>
                    <a:pt x="2266746" y="0"/>
                  </a:moveTo>
                  <a:lnTo>
                    <a:pt x="79418" y="0"/>
                  </a:lnTo>
                  <a:cubicBezTo>
                    <a:pt x="79418" y="43699"/>
                    <a:pt x="44079" y="79418"/>
                    <a:pt x="0" y="79418"/>
                  </a:cubicBezTo>
                  <a:lnTo>
                    <a:pt x="0" y="296152"/>
                  </a:lnTo>
                  <a:cubicBezTo>
                    <a:pt x="43699" y="296152"/>
                    <a:pt x="79418" y="331491"/>
                    <a:pt x="79418" y="375570"/>
                  </a:cubicBezTo>
                  <a:lnTo>
                    <a:pt x="2266746" y="375570"/>
                  </a:lnTo>
                  <a:cubicBezTo>
                    <a:pt x="2266746" y="331871"/>
                    <a:pt x="2302084" y="296152"/>
                    <a:pt x="2346164" y="296152"/>
                  </a:cubicBezTo>
                  <a:lnTo>
                    <a:pt x="2346164" y="79418"/>
                  </a:lnTo>
                  <a:cubicBezTo>
                    <a:pt x="2302464" y="79418"/>
                    <a:pt x="2266746" y="44079"/>
                    <a:pt x="2266746" y="0"/>
                  </a:cubicBezTo>
                  <a:close/>
                </a:path>
              </a:pathLst>
            </a:custGeom>
            <a:solidFill>
              <a:srgbClr val="FFFFFF"/>
            </a:solidFill>
          </p:spPr>
        </p:sp>
        <p:sp>
          <p:nvSpPr>
            <p:cNvPr id="13" name="TextBox 13"/>
            <p:cNvSpPr txBox="1"/>
            <p:nvPr/>
          </p:nvSpPr>
          <p:spPr>
            <a:xfrm>
              <a:off x="38100" y="-9525"/>
              <a:ext cx="2269964" cy="346995"/>
            </a:xfrm>
            <a:prstGeom prst="rect">
              <a:avLst/>
            </a:prstGeom>
          </p:spPr>
          <p:txBody>
            <a:bodyPr lIns="35369" tIns="35369" rIns="35369" bIns="35369" rtlCol="0" anchor="ctr"/>
            <a:lstStyle/>
            <a:p>
              <a:pPr algn="ctr">
                <a:lnSpc>
                  <a:spcPts val="3340"/>
                </a:lnSpc>
              </a:pPr>
            </a:p>
          </p:txBody>
        </p:sp>
      </p:grpSp>
      <p:grpSp>
        <p:nvGrpSpPr>
          <p:cNvPr id="14" name="Group 14"/>
          <p:cNvGrpSpPr/>
          <p:nvPr/>
        </p:nvGrpSpPr>
        <p:grpSpPr>
          <a:xfrm rot="0">
            <a:off x="1323890" y="6358354"/>
            <a:ext cx="10715676" cy="1715348"/>
            <a:chOff x="0" y="0"/>
            <a:chExt cx="2346164" cy="375570"/>
          </a:xfrm>
        </p:grpSpPr>
        <p:sp>
          <p:nvSpPr>
            <p:cNvPr id="15" name="Freeform 15"/>
            <p:cNvSpPr/>
            <p:nvPr/>
          </p:nvSpPr>
          <p:spPr>
            <a:xfrm>
              <a:off x="0" y="0"/>
              <a:ext cx="2346164" cy="375570"/>
            </a:xfrm>
            <a:custGeom>
              <a:avLst/>
              <a:gdLst/>
              <a:ahLst/>
              <a:cxnLst/>
              <a:rect l="l" t="t" r="r" b="b"/>
              <a:pathLst>
                <a:path w="2346164" h="375570">
                  <a:moveTo>
                    <a:pt x="2266746" y="0"/>
                  </a:moveTo>
                  <a:lnTo>
                    <a:pt x="79418" y="0"/>
                  </a:lnTo>
                  <a:cubicBezTo>
                    <a:pt x="79418" y="43699"/>
                    <a:pt x="44079" y="79418"/>
                    <a:pt x="0" y="79418"/>
                  </a:cubicBezTo>
                  <a:lnTo>
                    <a:pt x="0" y="296152"/>
                  </a:lnTo>
                  <a:cubicBezTo>
                    <a:pt x="43699" y="296152"/>
                    <a:pt x="79418" y="331491"/>
                    <a:pt x="79418" y="375570"/>
                  </a:cubicBezTo>
                  <a:lnTo>
                    <a:pt x="2266746" y="375570"/>
                  </a:lnTo>
                  <a:cubicBezTo>
                    <a:pt x="2266746" y="331871"/>
                    <a:pt x="2302084" y="296152"/>
                    <a:pt x="2346164" y="296152"/>
                  </a:cubicBezTo>
                  <a:lnTo>
                    <a:pt x="2346164" y="79418"/>
                  </a:lnTo>
                  <a:cubicBezTo>
                    <a:pt x="2302464" y="79418"/>
                    <a:pt x="2266746" y="44079"/>
                    <a:pt x="2266746" y="0"/>
                  </a:cubicBezTo>
                  <a:close/>
                </a:path>
              </a:pathLst>
            </a:custGeom>
            <a:solidFill>
              <a:srgbClr val="FFFFFF"/>
            </a:solidFill>
          </p:spPr>
        </p:sp>
        <p:sp>
          <p:nvSpPr>
            <p:cNvPr id="16" name="TextBox 16"/>
            <p:cNvSpPr txBox="1"/>
            <p:nvPr/>
          </p:nvSpPr>
          <p:spPr>
            <a:xfrm>
              <a:off x="38100" y="-9525"/>
              <a:ext cx="2269964" cy="346995"/>
            </a:xfrm>
            <a:prstGeom prst="rect">
              <a:avLst/>
            </a:prstGeom>
          </p:spPr>
          <p:txBody>
            <a:bodyPr lIns="35369" tIns="35369" rIns="35369" bIns="35369" rtlCol="0" anchor="ctr"/>
            <a:lstStyle/>
            <a:p>
              <a:pPr algn="ctr">
                <a:lnSpc>
                  <a:spcPts val="3340"/>
                </a:lnSpc>
              </a:pPr>
            </a:p>
          </p:txBody>
        </p:sp>
      </p:grpSp>
      <p:sp>
        <p:nvSpPr>
          <p:cNvPr id="18" name="TextBox 18"/>
          <p:cNvSpPr txBox="1"/>
          <p:nvPr/>
        </p:nvSpPr>
        <p:spPr>
          <a:xfrm>
            <a:off x="1914270" y="4587240"/>
            <a:ext cx="10125296" cy="556260"/>
          </a:xfrm>
          <a:prstGeom prst="rect">
            <a:avLst/>
          </a:prstGeom>
        </p:spPr>
        <p:txBody>
          <a:bodyPr lIns="0" tIns="0" rIns="0" bIns="0" rtlCol="0" anchor="t">
            <a:spAutoFit/>
          </a:bodyPr>
          <a:lstStyle/>
          <a:p>
            <a:pPr algn="l">
              <a:lnSpc>
                <a:spcPts val="4620"/>
              </a:lnSpc>
            </a:pPr>
            <a:r>
              <a:rPr lang="en-US" sz="3000" b="1" spc="147">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rPr>
              <a:t>A fair complexion can covers three flaws.</a:t>
            </a:r>
            <a:endParaRPr lang="en-US" sz="3000" b="1" spc="147">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endParaRPr>
          </a:p>
        </p:txBody>
      </p:sp>
      <p:sp>
        <p:nvSpPr>
          <p:cNvPr id="19" name="TextBox 19"/>
          <p:cNvSpPr txBox="1"/>
          <p:nvPr/>
        </p:nvSpPr>
        <p:spPr>
          <a:xfrm>
            <a:off x="1914270" y="6594998"/>
            <a:ext cx="10125296" cy="1137285"/>
          </a:xfrm>
          <a:prstGeom prst="rect">
            <a:avLst/>
          </a:prstGeom>
        </p:spPr>
        <p:txBody>
          <a:bodyPr lIns="0" tIns="0" rIns="0" bIns="0" rtlCol="0" anchor="t">
            <a:spAutoFit/>
          </a:bodyPr>
          <a:lstStyle/>
          <a:p>
            <a:pPr algn="l">
              <a:lnSpc>
                <a:spcPts val="4620"/>
              </a:lnSpc>
            </a:pPr>
            <a:r>
              <a:rPr lang="en-US" sz="3000" b="1" spc="147">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rPr>
              <a:t>Cultural core: subtlety, self-discipline, long-termism</a:t>
            </a:r>
            <a:endParaRPr lang="en-US" sz="3000" b="1" spc="147">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endParaRPr>
          </a:p>
        </p:txBody>
      </p:sp>
      <p:sp>
        <p:nvSpPr>
          <p:cNvPr id="20" name="TextBox 20"/>
          <p:cNvSpPr txBox="1"/>
          <p:nvPr/>
        </p:nvSpPr>
        <p:spPr>
          <a:xfrm>
            <a:off x="805222" y="541306"/>
            <a:ext cx="9938978" cy="679450"/>
          </a:xfrm>
          <a:prstGeom prst="rect">
            <a:avLst/>
          </a:prstGeom>
        </p:spPr>
        <p:txBody>
          <a:bodyPr lIns="0" tIns="0" rIns="0" bIns="0" rtlCol="0" anchor="t">
            <a:spAutoFit/>
          </a:bodyPr>
          <a:lstStyle/>
          <a:p>
            <a:pPr algn="l">
              <a:lnSpc>
                <a:spcPts val="5600"/>
              </a:lnSpc>
              <a:spcBef>
                <a:spcPct val="0"/>
              </a:spcBef>
            </a:pPr>
            <a:r>
              <a:rPr lang="en-US" sz="4000" b="1" spc="195">
                <a:solidFill>
                  <a:srgbClr val="957A66"/>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rPr>
              <a:t>Aesthetics Standards - Pale </a:t>
            </a:r>
            <a:r>
              <a:rPr lang="en-US" sz="4000" b="1" spc="195">
                <a:solidFill>
                  <a:srgbClr val="FF4C42"/>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rPr>
              <a:t>VS</a:t>
            </a:r>
            <a:r>
              <a:rPr lang="en-US" sz="4000" b="1" spc="195">
                <a:solidFill>
                  <a:srgbClr val="957A66"/>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rPr>
              <a:t> Tan</a:t>
            </a:r>
            <a:endParaRPr lang="en-US" sz="4000" b="1" spc="195">
              <a:solidFill>
                <a:srgbClr val="957A66"/>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endParaRPr>
          </a:p>
        </p:txBody>
      </p:sp>
      <p:sp>
        <p:nvSpPr>
          <p:cNvPr id="21" name="TextBox 21"/>
          <p:cNvSpPr txBox="1"/>
          <p:nvPr/>
        </p:nvSpPr>
        <p:spPr>
          <a:xfrm>
            <a:off x="2261675" y="1902981"/>
            <a:ext cx="5216810" cy="615950"/>
          </a:xfrm>
          <a:prstGeom prst="rect">
            <a:avLst/>
          </a:prstGeom>
        </p:spPr>
        <p:txBody>
          <a:bodyPr lIns="0" tIns="0" rIns="0" bIns="0" rtlCol="0" anchor="t">
            <a:spAutoFit/>
          </a:bodyPr>
          <a:lstStyle/>
          <a:p>
            <a:pPr marL="755650" lvl="1" indent="-377825" algn="ctr">
              <a:lnSpc>
                <a:spcPts val="4900"/>
              </a:lnSpc>
              <a:buFont typeface="Arial" panose="020B0604020202020204"/>
              <a:buChar char="•"/>
            </a:pPr>
            <a:r>
              <a:rPr lang="en-US" sz="3500" b="1" spc="171">
                <a:solidFill>
                  <a:srgbClr val="C5AB42"/>
                </a:solidFill>
                <a:latin typeface="思源宋体 Heavy" panose="02020900000000000000" charset="-122"/>
                <a:ea typeface="思源宋体 Heavy" panose="02020900000000000000" charset="-122"/>
                <a:cs typeface="思源宋体 Heavy" panose="02020900000000000000" charset="-122"/>
                <a:sym typeface="思源宋体 Heavy" panose="02020900000000000000" charset="-122"/>
              </a:rPr>
              <a:t>Chinese style </a:t>
            </a:r>
            <a:endParaRPr lang="en-US" sz="3500" b="1" spc="171">
              <a:solidFill>
                <a:srgbClr val="C5AB42"/>
              </a:solidFill>
              <a:latin typeface="思源宋体 Heavy" panose="02020900000000000000" charset="-122"/>
              <a:ea typeface="思源宋体 Heavy" panose="02020900000000000000" charset="-122"/>
              <a:cs typeface="思源宋体 Heavy" panose="02020900000000000000" charset="-122"/>
              <a:sym typeface="思源宋体 Heavy" panose="02020900000000000000" charset="-122"/>
            </a:endParaRPr>
          </a:p>
        </p:txBody>
      </p:sp>
      <p:pic>
        <p:nvPicPr>
          <p:cNvPr id="22" name="图片 21" descr="7f8f5ed592e767a73c35c7deade11fb"/>
          <p:cNvPicPr>
            <a:picLocks noChangeAspect="1"/>
          </p:cNvPicPr>
          <p:nvPr/>
        </p:nvPicPr>
        <p:blipFill>
          <a:blip r:embed="rId5"/>
          <a:stretch>
            <a:fillRect/>
          </a:stretch>
        </p:blipFill>
        <p:spPr>
          <a:xfrm>
            <a:off x="12573000" y="1866900"/>
            <a:ext cx="4248785" cy="747649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rot="0">
            <a:off x="0" y="5277761"/>
            <a:ext cx="18288000" cy="5009239"/>
            <a:chOff x="0" y="0"/>
            <a:chExt cx="24384000" cy="6678985"/>
          </a:xfrm>
        </p:grpSpPr>
        <p:sp>
          <p:nvSpPr>
            <p:cNvPr id="3" name="Freeform 3"/>
            <p:cNvSpPr/>
            <p:nvPr/>
          </p:nvSpPr>
          <p:spPr>
            <a:xfrm>
              <a:off x="0" y="0"/>
              <a:ext cx="12192000" cy="6678985"/>
            </a:xfrm>
            <a:custGeom>
              <a:avLst/>
              <a:gdLst/>
              <a:ahLst/>
              <a:cxnLst/>
              <a:rect l="l" t="t" r="r" b="b"/>
              <a:pathLst>
                <a:path w="12192000" h="6678985">
                  <a:moveTo>
                    <a:pt x="0" y="0"/>
                  </a:moveTo>
                  <a:lnTo>
                    <a:pt x="12192000" y="0"/>
                  </a:lnTo>
                  <a:lnTo>
                    <a:pt x="12192000" y="6678985"/>
                  </a:lnTo>
                  <a:lnTo>
                    <a:pt x="0" y="6678985"/>
                  </a:lnTo>
                  <a:lnTo>
                    <a:pt x="0" y="0"/>
                  </a:lnTo>
                  <a:close/>
                </a:path>
              </a:pathLst>
            </a:custGeom>
            <a:blipFill>
              <a:blip r:embed="rId1">
                <a:alphaModFix amt="59000"/>
                <a:extLst>
                  <a:ext uri="{96DAC541-7B7A-43D3-8B79-37D633B846F1}">
                    <asvg:svgBlip xmlns:asvg="http://schemas.microsoft.com/office/drawing/2016/SVG/main" r:embed="rId2"/>
                  </a:ext>
                </a:extLst>
              </a:blip>
              <a:stretch>
                <a:fillRect/>
              </a:stretch>
            </a:blipFill>
          </p:spPr>
        </p:sp>
        <p:sp>
          <p:nvSpPr>
            <p:cNvPr id="4" name="Freeform 4"/>
            <p:cNvSpPr/>
            <p:nvPr/>
          </p:nvSpPr>
          <p:spPr>
            <a:xfrm>
              <a:off x="12192000" y="0"/>
              <a:ext cx="12192000" cy="6678985"/>
            </a:xfrm>
            <a:custGeom>
              <a:avLst/>
              <a:gdLst/>
              <a:ahLst/>
              <a:cxnLst/>
              <a:rect l="l" t="t" r="r" b="b"/>
              <a:pathLst>
                <a:path w="12192000" h="6678985">
                  <a:moveTo>
                    <a:pt x="0" y="0"/>
                  </a:moveTo>
                  <a:lnTo>
                    <a:pt x="12192000" y="0"/>
                  </a:lnTo>
                  <a:lnTo>
                    <a:pt x="12192000" y="6678985"/>
                  </a:lnTo>
                  <a:lnTo>
                    <a:pt x="0" y="6678985"/>
                  </a:lnTo>
                  <a:lnTo>
                    <a:pt x="0" y="0"/>
                  </a:lnTo>
                  <a:close/>
                </a:path>
              </a:pathLst>
            </a:custGeom>
            <a:blipFill>
              <a:blip r:embed="rId1">
                <a:alphaModFix amt="59000"/>
                <a:extLst>
                  <a:ext uri="{96DAC541-7B7A-43D3-8B79-37D633B846F1}">
                    <asvg:svgBlip xmlns:asvg="http://schemas.microsoft.com/office/drawing/2016/SVG/main" r:embed="rId2"/>
                  </a:ext>
                </a:extLst>
              </a:blip>
              <a:stretch>
                <a:fillRect/>
              </a:stretch>
            </a:blipFill>
          </p:spPr>
        </p:sp>
      </p:grpSp>
      <p:sp>
        <p:nvSpPr>
          <p:cNvPr id="5" name="Freeform 5"/>
          <p:cNvSpPr/>
          <p:nvPr/>
        </p:nvSpPr>
        <p:spPr>
          <a:xfrm flipH="1">
            <a:off x="-367473" y="6035927"/>
            <a:ext cx="20348312" cy="6085958"/>
          </a:xfrm>
          <a:custGeom>
            <a:avLst/>
            <a:gdLst/>
            <a:ahLst/>
            <a:cxnLst/>
            <a:rect l="l" t="t" r="r" b="b"/>
            <a:pathLst>
              <a:path w="20348312" h="6085958">
                <a:moveTo>
                  <a:pt x="20348312" y="0"/>
                </a:moveTo>
                <a:lnTo>
                  <a:pt x="0" y="0"/>
                </a:lnTo>
                <a:lnTo>
                  <a:pt x="0" y="6085957"/>
                </a:lnTo>
                <a:lnTo>
                  <a:pt x="20348312" y="6085957"/>
                </a:lnTo>
                <a:lnTo>
                  <a:pt x="20348312" y="0"/>
                </a:lnTo>
                <a:close/>
              </a:path>
            </a:pathLst>
          </a:custGeom>
          <a:blipFill>
            <a:blip r:embed="rId3"/>
            <a:stretch>
              <a:fillRect/>
            </a:stretch>
          </a:blipFill>
        </p:spPr>
      </p:sp>
      <p:grpSp>
        <p:nvGrpSpPr>
          <p:cNvPr id="6" name="Group 6"/>
          <p:cNvGrpSpPr/>
          <p:nvPr/>
        </p:nvGrpSpPr>
        <p:grpSpPr>
          <a:xfrm rot="0">
            <a:off x="805222" y="1346852"/>
            <a:ext cx="16677556" cy="8200693"/>
            <a:chOff x="0" y="0"/>
            <a:chExt cx="4392443" cy="2159853"/>
          </a:xfrm>
        </p:grpSpPr>
        <p:sp>
          <p:nvSpPr>
            <p:cNvPr id="7" name="Freeform 7"/>
            <p:cNvSpPr/>
            <p:nvPr/>
          </p:nvSpPr>
          <p:spPr>
            <a:xfrm>
              <a:off x="0" y="0"/>
              <a:ext cx="4392443" cy="2159853"/>
            </a:xfrm>
            <a:custGeom>
              <a:avLst/>
              <a:gdLst/>
              <a:ahLst/>
              <a:cxnLst/>
              <a:rect l="l" t="t" r="r" b="b"/>
              <a:pathLst>
                <a:path w="4392443" h="2159853">
                  <a:moveTo>
                    <a:pt x="5919" y="0"/>
                  </a:moveTo>
                  <a:lnTo>
                    <a:pt x="4386524" y="0"/>
                  </a:lnTo>
                  <a:cubicBezTo>
                    <a:pt x="4388094" y="0"/>
                    <a:pt x="4389599" y="624"/>
                    <a:pt x="4390709" y="1734"/>
                  </a:cubicBezTo>
                  <a:cubicBezTo>
                    <a:pt x="4391819" y="2844"/>
                    <a:pt x="4392443" y="4349"/>
                    <a:pt x="4392443" y="5919"/>
                  </a:cubicBezTo>
                  <a:lnTo>
                    <a:pt x="4392443" y="2153935"/>
                  </a:lnTo>
                  <a:cubicBezTo>
                    <a:pt x="4392443" y="2155504"/>
                    <a:pt x="4391819" y="2157010"/>
                    <a:pt x="4390709" y="2158120"/>
                  </a:cubicBezTo>
                  <a:cubicBezTo>
                    <a:pt x="4389599" y="2159230"/>
                    <a:pt x="4388094" y="2159853"/>
                    <a:pt x="4386524" y="2159853"/>
                  </a:cubicBezTo>
                  <a:lnTo>
                    <a:pt x="5919" y="2159853"/>
                  </a:lnTo>
                  <a:cubicBezTo>
                    <a:pt x="4349" y="2159853"/>
                    <a:pt x="2844" y="2159230"/>
                    <a:pt x="1734" y="2158120"/>
                  </a:cubicBezTo>
                  <a:cubicBezTo>
                    <a:pt x="624" y="2157010"/>
                    <a:pt x="0" y="2155504"/>
                    <a:pt x="0" y="2153935"/>
                  </a:cubicBezTo>
                  <a:lnTo>
                    <a:pt x="0" y="5919"/>
                  </a:lnTo>
                  <a:cubicBezTo>
                    <a:pt x="0" y="4349"/>
                    <a:pt x="624" y="2844"/>
                    <a:pt x="1734" y="1734"/>
                  </a:cubicBezTo>
                  <a:cubicBezTo>
                    <a:pt x="2844" y="624"/>
                    <a:pt x="4349" y="0"/>
                    <a:pt x="5919" y="0"/>
                  </a:cubicBezTo>
                  <a:close/>
                </a:path>
              </a:pathLst>
            </a:custGeom>
            <a:gradFill rotWithShape="1">
              <a:gsLst>
                <a:gs pos="0">
                  <a:srgbClr val="FFFFFF">
                    <a:alpha val="85500"/>
                  </a:srgbClr>
                </a:gs>
                <a:gs pos="100000">
                  <a:srgbClr val="FFFFFF">
                    <a:alpha val="0"/>
                  </a:srgbClr>
                </a:gs>
              </a:gsLst>
              <a:lin ang="5400000"/>
            </a:gradFill>
          </p:spPr>
        </p:sp>
        <p:sp>
          <p:nvSpPr>
            <p:cNvPr id="8" name="TextBox 8"/>
            <p:cNvSpPr txBox="1"/>
            <p:nvPr/>
          </p:nvSpPr>
          <p:spPr>
            <a:xfrm>
              <a:off x="0" y="-38100"/>
              <a:ext cx="4392443" cy="2197953"/>
            </a:xfrm>
            <a:prstGeom prst="rect">
              <a:avLst/>
            </a:prstGeom>
          </p:spPr>
          <p:txBody>
            <a:bodyPr lIns="38100" tIns="38100" rIns="38100" bIns="38100" rtlCol="0" anchor="ctr"/>
            <a:lstStyle/>
            <a:p>
              <a:pPr algn="ctr">
                <a:lnSpc>
                  <a:spcPts val="3280"/>
                </a:lnSpc>
              </a:pPr>
            </a:p>
          </p:txBody>
        </p:sp>
      </p:grpSp>
      <p:sp>
        <p:nvSpPr>
          <p:cNvPr id="9" name="Freeform 9"/>
          <p:cNvSpPr/>
          <p:nvPr/>
        </p:nvSpPr>
        <p:spPr>
          <a:xfrm flipH="1">
            <a:off x="13442696" y="-245644"/>
            <a:ext cx="7520543" cy="9143653"/>
          </a:xfrm>
          <a:custGeom>
            <a:avLst/>
            <a:gdLst/>
            <a:ahLst/>
            <a:cxnLst/>
            <a:rect l="l" t="t" r="r" b="b"/>
            <a:pathLst>
              <a:path w="7520543" h="9143653">
                <a:moveTo>
                  <a:pt x="7520543" y="0"/>
                </a:moveTo>
                <a:lnTo>
                  <a:pt x="0" y="0"/>
                </a:lnTo>
                <a:lnTo>
                  <a:pt x="0" y="9143652"/>
                </a:lnTo>
                <a:lnTo>
                  <a:pt x="7520543" y="9143652"/>
                </a:lnTo>
                <a:lnTo>
                  <a:pt x="7520543" y="0"/>
                </a:lnTo>
                <a:close/>
              </a:path>
            </a:pathLst>
          </a:custGeom>
          <a:blipFill>
            <a:blip r:embed="rId4"/>
            <a:stretch>
              <a:fillRect/>
            </a:stretch>
          </a:blipFill>
        </p:spPr>
      </p:sp>
      <p:sp>
        <p:nvSpPr>
          <p:cNvPr id="10" name="Freeform 10"/>
          <p:cNvSpPr/>
          <p:nvPr/>
        </p:nvSpPr>
        <p:spPr>
          <a:xfrm>
            <a:off x="-4287721" y="800835"/>
            <a:ext cx="8201879" cy="9972037"/>
          </a:xfrm>
          <a:custGeom>
            <a:avLst/>
            <a:gdLst/>
            <a:ahLst/>
            <a:cxnLst/>
            <a:rect l="l" t="t" r="r" b="b"/>
            <a:pathLst>
              <a:path w="8201879" h="9972037">
                <a:moveTo>
                  <a:pt x="0" y="0"/>
                </a:moveTo>
                <a:lnTo>
                  <a:pt x="8201879" y="0"/>
                </a:lnTo>
                <a:lnTo>
                  <a:pt x="8201879" y="9972038"/>
                </a:lnTo>
                <a:lnTo>
                  <a:pt x="0" y="9972038"/>
                </a:lnTo>
                <a:lnTo>
                  <a:pt x="0" y="0"/>
                </a:lnTo>
                <a:close/>
              </a:path>
            </a:pathLst>
          </a:custGeom>
          <a:blipFill>
            <a:blip r:embed="rId4"/>
            <a:stretch>
              <a:fillRect/>
            </a:stretch>
          </a:blipFill>
        </p:spPr>
      </p:sp>
      <p:grpSp>
        <p:nvGrpSpPr>
          <p:cNvPr id="11" name="Group 11"/>
          <p:cNvGrpSpPr/>
          <p:nvPr/>
        </p:nvGrpSpPr>
        <p:grpSpPr>
          <a:xfrm rot="0">
            <a:off x="1654496" y="3733122"/>
            <a:ext cx="8874602" cy="1921454"/>
            <a:chOff x="0" y="0"/>
            <a:chExt cx="1943066" cy="420696"/>
          </a:xfrm>
        </p:grpSpPr>
        <p:sp>
          <p:nvSpPr>
            <p:cNvPr id="12" name="Freeform 12"/>
            <p:cNvSpPr/>
            <p:nvPr/>
          </p:nvSpPr>
          <p:spPr>
            <a:xfrm>
              <a:off x="0" y="0"/>
              <a:ext cx="1943066" cy="420696"/>
            </a:xfrm>
            <a:custGeom>
              <a:avLst/>
              <a:gdLst/>
              <a:ahLst/>
              <a:cxnLst/>
              <a:rect l="l" t="t" r="r" b="b"/>
              <a:pathLst>
                <a:path w="1943066" h="420696">
                  <a:moveTo>
                    <a:pt x="1863648" y="0"/>
                  </a:moveTo>
                  <a:lnTo>
                    <a:pt x="79418" y="0"/>
                  </a:lnTo>
                  <a:cubicBezTo>
                    <a:pt x="79418" y="43699"/>
                    <a:pt x="44079" y="79418"/>
                    <a:pt x="0" y="79418"/>
                  </a:cubicBezTo>
                  <a:lnTo>
                    <a:pt x="0" y="341278"/>
                  </a:lnTo>
                  <a:cubicBezTo>
                    <a:pt x="43699" y="341278"/>
                    <a:pt x="79418" y="376617"/>
                    <a:pt x="79418" y="420696"/>
                  </a:cubicBezTo>
                  <a:lnTo>
                    <a:pt x="1863648" y="420696"/>
                  </a:lnTo>
                  <a:cubicBezTo>
                    <a:pt x="1863648" y="376997"/>
                    <a:pt x="1898987" y="341278"/>
                    <a:pt x="1943066" y="341278"/>
                  </a:cubicBezTo>
                  <a:lnTo>
                    <a:pt x="1943066" y="79418"/>
                  </a:lnTo>
                  <a:cubicBezTo>
                    <a:pt x="1899367" y="79418"/>
                    <a:pt x="1863648" y="44079"/>
                    <a:pt x="1863648" y="0"/>
                  </a:cubicBezTo>
                  <a:close/>
                </a:path>
              </a:pathLst>
            </a:custGeom>
            <a:solidFill>
              <a:srgbClr val="FFFFFF"/>
            </a:solidFill>
          </p:spPr>
        </p:sp>
        <p:sp>
          <p:nvSpPr>
            <p:cNvPr id="13" name="TextBox 13"/>
            <p:cNvSpPr txBox="1"/>
            <p:nvPr/>
          </p:nvSpPr>
          <p:spPr>
            <a:xfrm>
              <a:off x="38100" y="-9525"/>
              <a:ext cx="1866866" cy="392121"/>
            </a:xfrm>
            <a:prstGeom prst="rect">
              <a:avLst/>
            </a:prstGeom>
          </p:spPr>
          <p:txBody>
            <a:bodyPr lIns="35369" tIns="35369" rIns="35369" bIns="35369" rtlCol="0" anchor="ctr"/>
            <a:lstStyle/>
            <a:p>
              <a:pPr algn="ctr">
                <a:lnSpc>
                  <a:spcPts val="3340"/>
                </a:lnSpc>
              </a:pPr>
            </a:p>
          </p:txBody>
        </p:sp>
      </p:grpSp>
      <p:grpSp>
        <p:nvGrpSpPr>
          <p:cNvPr id="14" name="Group 14"/>
          <p:cNvGrpSpPr/>
          <p:nvPr/>
        </p:nvGrpSpPr>
        <p:grpSpPr>
          <a:xfrm rot="0">
            <a:off x="1654496" y="6303109"/>
            <a:ext cx="8874602" cy="1832553"/>
            <a:chOff x="0" y="0"/>
            <a:chExt cx="1943066" cy="401232"/>
          </a:xfrm>
        </p:grpSpPr>
        <p:sp>
          <p:nvSpPr>
            <p:cNvPr id="15" name="Freeform 15"/>
            <p:cNvSpPr/>
            <p:nvPr/>
          </p:nvSpPr>
          <p:spPr>
            <a:xfrm>
              <a:off x="0" y="0"/>
              <a:ext cx="1943066" cy="401232"/>
            </a:xfrm>
            <a:custGeom>
              <a:avLst/>
              <a:gdLst/>
              <a:ahLst/>
              <a:cxnLst/>
              <a:rect l="l" t="t" r="r" b="b"/>
              <a:pathLst>
                <a:path w="1943066" h="401232">
                  <a:moveTo>
                    <a:pt x="1863648" y="0"/>
                  </a:moveTo>
                  <a:lnTo>
                    <a:pt x="79418" y="0"/>
                  </a:lnTo>
                  <a:cubicBezTo>
                    <a:pt x="79418" y="43699"/>
                    <a:pt x="44079" y="79418"/>
                    <a:pt x="0" y="79418"/>
                  </a:cubicBezTo>
                  <a:lnTo>
                    <a:pt x="0" y="321814"/>
                  </a:lnTo>
                  <a:cubicBezTo>
                    <a:pt x="43699" y="321814"/>
                    <a:pt x="79418" y="357153"/>
                    <a:pt x="79418" y="401232"/>
                  </a:cubicBezTo>
                  <a:lnTo>
                    <a:pt x="1863648" y="401232"/>
                  </a:lnTo>
                  <a:cubicBezTo>
                    <a:pt x="1863648" y="357532"/>
                    <a:pt x="1898987" y="321814"/>
                    <a:pt x="1943066" y="321814"/>
                  </a:cubicBezTo>
                  <a:lnTo>
                    <a:pt x="1943066" y="79418"/>
                  </a:lnTo>
                  <a:cubicBezTo>
                    <a:pt x="1899367" y="79418"/>
                    <a:pt x="1863648" y="44079"/>
                    <a:pt x="1863648" y="0"/>
                  </a:cubicBezTo>
                  <a:close/>
                </a:path>
              </a:pathLst>
            </a:custGeom>
            <a:solidFill>
              <a:srgbClr val="FFFFFF"/>
            </a:solidFill>
          </p:spPr>
        </p:sp>
        <p:sp>
          <p:nvSpPr>
            <p:cNvPr id="16" name="TextBox 16"/>
            <p:cNvSpPr txBox="1"/>
            <p:nvPr/>
          </p:nvSpPr>
          <p:spPr>
            <a:xfrm>
              <a:off x="38100" y="-9525"/>
              <a:ext cx="1866866" cy="372657"/>
            </a:xfrm>
            <a:prstGeom prst="rect">
              <a:avLst/>
            </a:prstGeom>
          </p:spPr>
          <p:txBody>
            <a:bodyPr lIns="35369" tIns="35369" rIns="35369" bIns="35369" rtlCol="0" anchor="ctr"/>
            <a:lstStyle/>
            <a:p>
              <a:pPr algn="ctr">
                <a:lnSpc>
                  <a:spcPts val="3340"/>
                </a:lnSpc>
              </a:pPr>
            </a:p>
          </p:txBody>
        </p:sp>
      </p:grpSp>
      <p:sp>
        <p:nvSpPr>
          <p:cNvPr id="18" name="TextBox 18"/>
          <p:cNvSpPr txBox="1"/>
          <p:nvPr/>
        </p:nvSpPr>
        <p:spPr>
          <a:xfrm>
            <a:off x="2066569" y="4221407"/>
            <a:ext cx="8050457" cy="1137285"/>
          </a:xfrm>
          <a:prstGeom prst="rect">
            <a:avLst/>
          </a:prstGeom>
        </p:spPr>
        <p:txBody>
          <a:bodyPr lIns="0" tIns="0" rIns="0" bIns="0" rtlCol="0" anchor="t">
            <a:spAutoFit/>
          </a:bodyPr>
          <a:lstStyle/>
          <a:p>
            <a:pPr algn="l">
              <a:lnSpc>
                <a:spcPts val="4620"/>
              </a:lnSpc>
            </a:pPr>
            <a:r>
              <a:rPr lang="en-US" sz="3000" b="1" spc="147">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rPr>
              <a:t>Sunbating culture . Pursuing a bronze complexion. Tanning</a:t>
            </a:r>
            <a:endParaRPr lang="en-US" sz="3000" b="1" spc="147">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endParaRPr>
          </a:p>
        </p:txBody>
      </p:sp>
      <p:sp>
        <p:nvSpPr>
          <p:cNvPr id="19" name="TextBox 19"/>
          <p:cNvSpPr txBox="1"/>
          <p:nvPr/>
        </p:nvSpPr>
        <p:spPr>
          <a:xfrm>
            <a:off x="2066569" y="6598355"/>
            <a:ext cx="7740115" cy="1137285"/>
          </a:xfrm>
          <a:prstGeom prst="rect">
            <a:avLst/>
          </a:prstGeom>
        </p:spPr>
        <p:txBody>
          <a:bodyPr lIns="0" tIns="0" rIns="0" bIns="0" rtlCol="0" anchor="t">
            <a:spAutoFit/>
          </a:bodyPr>
          <a:lstStyle/>
          <a:p>
            <a:pPr algn="l">
              <a:lnSpc>
                <a:spcPts val="4620"/>
              </a:lnSpc>
            </a:pPr>
            <a:r>
              <a:rPr lang="en-US" sz="3000" b="1" spc="147">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rPr>
              <a:t>Cultural core: Respect nature.Life vitality. Healthy aesthetics.</a:t>
            </a:r>
            <a:endParaRPr lang="en-US" sz="3000" b="1" spc="147">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endParaRPr>
          </a:p>
        </p:txBody>
      </p:sp>
      <p:sp>
        <p:nvSpPr>
          <p:cNvPr id="20" name="TextBox 20"/>
          <p:cNvSpPr txBox="1"/>
          <p:nvPr/>
        </p:nvSpPr>
        <p:spPr>
          <a:xfrm>
            <a:off x="805222" y="541306"/>
            <a:ext cx="9723876" cy="679450"/>
          </a:xfrm>
          <a:prstGeom prst="rect">
            <a:avLst/>
          </a:prstGeom>
        </p:spPr>
        <p:txBody>
          <a:bodyPr lIns="0" tIns="0" rIns="0" bIns="0" rtlCol="0" anchor="t">
            <a:spAutoFit/>
          </a:bodyPr>
          <a:lstStyle/>
          <a:p>
            <a:pPr algn="l">
              <a:lnSpc>
                <a:spcPts val="5600"/>
              </a:lnSpc>
              <a:spcBef>
                <a:spcPct val="0"/>
              </a:spcBef>
            </a:pPr>
            <a:r>
              <a:rPr lang="en-US" sz="4000" b="1" spc="195">
                <a:solidFill>
                  <a:srgbClr val="957A66"/>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rPr>
              <a:t>Aesthetics Standards - Pale </a:t>
            </a:r>
            <a:r>
              <a:rPr lang="en-US" sz="4000" b="1" spc="195">
                <a:solidFill>
                  <a:srgbClr val="FF4C42"/>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rPr>
              <a:t>VS</a:t>
            </a:r>
            <a:r>
              <a:rPr lang="en-US" sz="4000" b="1" spc="195">
                <a:solidFill>
                  <a:srgbClr val="957A66"/>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rPr>
              <a:t> Tan</a:t>
            </a:r>
            <a:endParaRPr lang="en-US" sz="4000" b="1" spc="195">
              <a:solidFill>
                <a:srgbClr val="957A66"/>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endParaRPr>
          </a:p>
        </p:txBody>
      </p:sp>
      <p:sp>
        <p:nvSpPr>
          <p:cNvPr id="21" name="TextBox 21"/>
          <p:cNvSpPr txBox="1"/>
          <p:nvPr/>
        </p:nvSpPr>
        <p:spPr>
          <a:xfrm>
            <a:off x="2937721" y="1753231"/>
            <a:ext cx="6206279" cy="615950"/>
          </a:xfrm>
          <a:prstGeom prst="rect">
            <a:avLst/>
          </a:prstGeom>
        </p:spPr>
        <p:txBody>
          <a:bodyPr lIns="0" tIns="0" rIns="0" bIns="0" rtlCol="0" anchor="t">
            <a:spAutoFit/>
          </a:bodyPr>
          <a:lstStyle/>
          <a:p>
            <a:pPr marL="755650" lvl="1" indent="-377825" algn="ctr">
              <a:lnSpc>
                <a:spcPts val="4900"/>
              </a:lnSpc>
              <a:buFont typeface="Arial" panose="020B0604020202020204"/>
              <a:buChar char="•"/>
            </a:pPr>
            <a:r>
              <a:rPr lang="en-US" sz="3500" b="1" spc="171">
                <a:solidFill>
                  <a:srgbClr val="C5AB42"/>
                </a:solidFill>
                <a:latin typeface="思源宋体 Heavy" panose="02020900000000000000" charset="-122"/>
                <a:ea typeface="思源宋体 Heavy" panose="02020900000000000000" charset="-122"/>
                <a:cs typeface="思源宋体 Heavy" panose="02020900000000000000" charset="-122"/>
                <a:sym typeface="思源宋体 Heavy" panose="02020900000000000000" charset="-122"/>
              </a:rPr>
              <a:t>Western style</a:t>
            </a:r>
            <a:endParaRPr lang="en-US" sz="3500" b="1" spc="171">
              <a:solidFill>
                <a:srgbClr val="C5AB42"/>
              </a:solidFill>
              <a:latin typeface="思源宋体 Heavy" panose="02020900000000000000" charset="-122"/>
              <a:ea typeface="思源宋体 Heavy" panose="02020900000000000000" charset="-122"/>
              <a:cs typeface="思源宋体 Heavy" panose="02020900000000000000" charset="-122"/>
              <a:sym typeface="思源宋体 Heavy" panose="02020900000000000000" charset="-122"/>
            </a:endParaRPr>
          </a:p>
        </p:txBody>
      </p:sp>
      <p:pic>
        <p:nvPicPr>
          <p:cNvPr id="22" name="图片 21" descr="c577a25097ef4cdd0f59f8aad626fe0"/>
          <p:cNvPicPr>
            <a:picLocks noChangeAspect="1"/>
          </p:cNvPicPr>
          <p:nvPr/>
        </p:nvPicPr>
        <p:blipFill>
          <a:blip r:embed="rId5"/>
          <a:stretch>
            <a:fillRect/>
          </a:stretch>
        </p:blipFill>
        <p:spPr>
          <a:xfrm>
            <a:off x="11811000" y="2400300"/>
            <a:ext cx="5619750" cy="7467600"/>
          </a:xfrm>
          <a:prstGeom prst="rect">
            <a:avLst/>
          </a:prstGeom>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rot="0">
            <a:off x="0" y="5277761"/>
            <a:ext cx="18288000" cy="5009239"/>
            <a:chOff x="0" y="0"/>
            <a:chExt cx="24384000" cy="6678985"/>
          </a:xfrm>
        </p:grpSpPr>
        <p:sp>
          <p:nvSpPr>
            <p:cNvPr id="3" name="Freeform 3"/>
            <p:cNvSpPr/>
            <p:nvPr/>
          </p:nvSpPr>
          <p:spPr>
            <a:xfrm>
              <a:off x="0" y="0"/>
              <a:ext cx="12192000" cy="6678985"/>
            </a:xfrm>
            <a:custGeom>
              <a:avLst/>
              <a:gdLst/>
              <a:ahLst/>
              <a:cxnLst/>
              <a:rect l="l" t="t" r="r" b="b"/>
              <a:pathLst>
                <a:path w="12192000" h="6678985">
                  <a:moveTo>
                    <a:pt x="0" y="0"/>
                  </a:moveTo>
                  <a:lnTo>
                    <a:pt x="12192000" y="0"/>
                  </a:lnTo>
                  <a:lnTo>
                    <a:pt x="12192000" y="6678985"/>
                  </a:lnTo>
                  <a:lnTo>
                    <a:pt x="0" y="6678985"/>
                  </a:lnTo>
                  <a:lnTo>
                    <a:pt x="0" y="0"/>
                  </a:lnTo>
                  <a:close/>
                </a:path>
              </a:pathLst>
            </a:custGeom>
            <a:blipFill>
              <a:blip r:embed="rId1">
                <a:alphaModFix amt="59000"/>
                <a:extLst>
                  <a:ext uri="{96DAC541-7B7A-43D3-8B79-37D633B846F1}">
                    <asvg:svgBlip xmlns:asvg="http://schemas.microsoft.com/office/drawing/2016/SVG/main" r:embed="rId2"/>
                  </a:ext>
                </a:extLst>
              </a:blip>
              <a:stretch>
                <a:fillRect/>
              </a:stretch>
            </a:blipFill>
          </p:spPr>
        </p:sp>
        <p:sp>
          <p:nvSpPr>
            <p:cNvPr id="4" name="Freeform 4"/>
            <p:cNvSpPr/>
            <p:nvPr/>
          </p:nvSpPr>
          <p:spPr>
            <a:xfrm>
              <a:off x="12192000" y="0"/>
              <a:ext cx="12192000" cy="6678985"/>
            </a:xfrm>
            <a:custGeom>
              <a:avLst/>
              <a:gdLst/>
              <a:ahLst/>
              <a:cxnLst/>
              <a:rect l="l" t="t" r="r" b="b"/>
              <a:pathLst>
                <a:path w="12192000" h="6678985">
                  <a:moveTo>
                    <a:pt x="0" y="0"/>
                  </a:moveTo>
                  <a:lnTo>
                    <a:pt x="12192000" y="0"/>
                  </a:lnTo>
                  <a:lnTo>
                    <a:pt x="12192000" y="6678985"/>
                  </a:lnTo>
                  <a:lnTo>
                    <a:pt x="0" y="6678985"/>
                  </a:lnTo>
                  <a:lnTo>
                    <a:pt x="0" y="0"/>
                  </a:lnTo>
                  <a:close/>
                </a:path>
              </a:pathLst>
            </a:custGeom>
            <a:blipFill>
              <a:blip r:embed="rId1">
                <a:alphaModFix amt="59000"/>
                <a:extLst>
                  <a:ext uri="{96DAC541-7B7A-43D3-8B79-37D633B846F1}">
                    <asvg:svgBlip xmlns:asvg="http://schemas.microsoft.com/office/drawing/2016/SVG/main" r:embed="rId2"/>
                  </a:ext>
                </a:extLst>
              </a:blip>
              <a:stretch>
                <a:fillRect/>
              </a:stretch>
            </a:blipFill>
          </p:spPr>
        </p:sp>
      </p:grpSp>
      <p:sp>
        <p:nvSpPr>
          <p:cNvPr id="5" name="Freeform 5"/>
          <p:cNvSpPr/>
          <p:nvPr/>
        </p:nvSpPr>
        <p:spPr>
          <a:xfrm flipH="1">
            <a:off x="-367473" y="6035927"/>
            <a:ext cx="20348312" cy="6085958"/>
          </a:xfrm>
          <a:custGeom>
            <a:avLst/>
            <a:gdLst/>
            <a:ahLst/>
            <a:cxnLst/>
            <a:rect l="l" t="t" r="r" b="b"/>
            <a:pathLst>
              <a:path w="20348312" h="6085958">
                <a:moveTo>
                  <a:pt x="20348312" y="0"/>
                </a:moveTo>
                <a:lnTo>
                  <a:pt x="0" y="0"/>
                </a:lnTo>
                <a:lnTo>
                  <a:pt x="0" y="6085957"/>
                </a:lnTo>
                <a:lnTo>
                  <a:pt x="20348312" y="6085957"/>
                </a:lnTo>
                <a:lnTo>
                  <a:pt x="20348312" y="0"/>
                </a:lnTo>
                <a:close/>
              </a:path>
            </a:pathLst>
          </a:custGeom>
          <a:blipFill>
            <a:blip r:embed="rId3"/>
            <a:stretch>
              <a:fillRect/>
            </a:stretch>
          </a:blipFill>
        </p:spPr>
      </p:sp>
      <p:grpSp>
        <p:nvGrpSpPr>
          <p:cNvPr id="6" name="Group 6"/>
          <p:cNvGrpSpPr/>
          <p:nvPr/>
        </p:nvGrpSpPr>
        <p:grpSpPr>
          <a:xfrm rot="0">
            <a:off x="805222" y="1346852"/>
            <a:ext cx="16677556" cy="8200693"/>
            <a:chOff x="0" y="0"/>
            <a:chExt cx="4392443" cy="2159853"/>
          </a:xfrm>
        </p:grpSpPr>
        <p:sp>
          <p:nvSpPr>
            <p:cNvPr id="7" name="Freeform 7"/>
            <p:cNvSpPr/>
            <p:nvPr/>
          </p:nvSpPr>
          <p:spPr>
            <a:xfrm>
              <a:off x="0" y="0"/>
              <a:ext cx="4392443" cy="2159853"/>
            </a:xfrm>
            <a:custGeom>
              <a:avLst/>
              <a:gdLst/>
              <a:ahLst/>
              <a:cxnLst/>
              <a:rect l="l" t="t" r="r" b="b"/>
              <a:pathLst>
                <a:path w="4392443" h="2159853">
                  <a:moveTo>
                    <a:pt x="5919" y="0"/>
                  </a:moveTo>
                  <a:lnTo>
                    <a:pt x="4386524" y="0"/>
                  </a:lnTo>
                  <a:cubicBezTo>
                    <a:pt x="4388094" y="0"/>
                    <a:pt x="4389599" y="624"/>
                    <a:pt x="4390709" y="1734"/>
                  </a:cubicBezTo>
                  <a:cubicBezTo>
                    <a:pt x="4391819" y="2844"/>
                    <a:pt x="4392443" y="4349"/>
                    <a:pt x="4392443" y="5919"/>
                  </a:cubicBezTo>
                  <a:lnTo>
                    <a:pt x="4392443" y="2153935"/>
                  </a:lnTo>
                  <a:cubicBezTo>
                    <a:pt x="4392443" y="2155504"/>
                    <a:pt x="4391819" y="2157010"/>
                    <a:pt x="4390709" y="2158120"/>
                  </a:cubicBezTo>
                  <a:cubicBezTo>
                    <a:pt x="4389599" y="2159230"/>
                    <a:pt x="4388094" y="2159853"/>
                    <a:pt x="4386524" y="2159853"/>
                  </a:cubicBezTo>
                  <a:lnTo>
                    <a:pt x="5919" y="2159853"/>
                  </a:lnTo>
                  <a:cubicBezTo>
                    <a:pt x="4349" y="2159853"/>
                    <a:pt x="2844" y="2159230"/>
                    <a:pt x="1734" y="2158120"/>
                  </a:cubicBezTo>
                  <a:cubicBezTo>
                    <a:pt x="624" y="2157010"/>
                    <a:pt x="0" y="2155504"/>
                    <a:pt x="0" y="2153935"/>
                  </a:cubicBezTo>
                  <a:lnTo>
                    <a:pt x="0" y="5919"/>
                  </a:lnTo>
                  <a:cubicBezTo>
                    <a:pt x="0" y="4349"/>
                    <a:pt x="624" y="2844"/>
                    <a:pt x="1734" y="1734"/>
                  </a:cubicBezTo>
                  <a:cubicBezTo>
                    <a:pt x="2844" y="624"/>
                    <a:pt x="4349" y="0"/>
                    <a:pt x="5919" y="0"/>
                  </a:cubicBezTo>
                  <a:close/>
                </a:path>
              </a:pathLst>
            </a:custGeom>
            <a:gradFill rotWithShape="1">
              <a:gsLst>
                <a:gs pos="0">
                  <a:srgbClr val="FFFFFF">
                    <a:alpha val="85500"/>
                  </a:srgbClr>
                </a:gs>
                <a:gs pos="100000">
                  <a:srgbClr val="FFFFFF">
                    <a:alpha val="0"/>
                  </a:srgbClr>
                </a:gs>
              </a:gsLst>
              <a:lin ang="5400000"/>
            </a:gradFill>
          </p:spPr>
        </p:sp>
        <p:sp>
          <p:nvSpPr>
            <p:cNvPr id="8" name="TextBox 8"/>
            <p:cNvSpPr txBox="1"/>
            <p:nvPr/>
          </p:nvSpPr>
          <p:spPr>
            <a:xfrm>
              <a:off x="0" y="-38100"/>
              <a:ext cx="4392443" cy="2197953"/>
            </a:xfrm>
            <a:prstGeom prst="rect">
              <a:avLst/>
            </a:prstGeom>
          </p:spPr>
          <p:txBody>
            <a:bodyPr lIns="38100" tIns="38100" rIns="38100" bIns="38100" rtlCol="0" anchor="ctr"/>
            <a:lstStyle/>
            <a:p>
              <a:pPr algn="ctr">
                <a:lnSpc>
                  <a:spcPts val="3280"/>
                </a:lnSpc>
              </a:pPr>
            </a:p>
          </p:txBody>
        </p:sp>
      </p:grpSp>
      <p:sp>
        <p:nvSpPr>
          <p:cNvPr id="9" name="Freeform 9"/>
          <p:cNvSpPr/>
          <p:nvPr/>
        </p:nvSpPr>
        <p:spPr>
          <a:xfrm flipH="1">
            <a:off x="13442696" y="-245644"/>
            <a:ext cx="7520543" cy="9143653"/>
          </a:xfrm>
          <a:custGeom>
            <a:avLst/>
            <a:gdLst/>
            <a:ahLst/>
            <a:cxnLst/>
            <a:rect l="l" t="t" r="r" b="b"/>
            <a:pathLst>
              <a:path w="7520543" h="9143653">
                <a:moveTo>
                  <a:pt x="7520543" y="0"/>
                </a:moveTo>
                <a:lnTo>
                  <a:pt x="0" y="0"/>
                </a:lnTo>
                <a:lnTo>
                  <a:pt x="0" y="9143652"/>
                </a:lnTo>
                <a:lnTo>
                  <a:pt x="7520543" y="9143652"/>
                </a:lnTo>
                <a:lnTo>
                  <a:pt x="7520543" y="0"/>
                </a:lnTo>
                <a:close/>
              </a:path>
            </a:pathLst>
          </a:custGeom>
          <a:blipFill>
            <a:blip r:embed="rId4"/>
            <a:stretch>
              <a:fillRect/>
            </a:stretch>
          </a:blipFill>
        </p:spPr>
      </p:sp>
      <p:sp>
        <p:nvSpPr>
          <p:cNvPr id="10" name="Freeform 10"/>
          <p:cNvSpPr/>
          <p:nvPr/>
        </p:nvSpPr>
        <p:spPr>
          <a:xfrm>
            <a:off x="-4287721" y="800835"/>
            <a:ext cx="8201879" cy="9972037"/>
          </a:xfrm>
          <a:custGeom>
            <a:avLst/>
            <a:gdLst/>
            <a:ahLst/>
            <a:cxnLst/>
            <a:rect l="l" t="t" r="r" b="b"/>
            <a:pathLst>
              <a:path w="8201879" h="9972037">
                <a:moveTo>
                  <a:pt x="0" y="0"/>
                </a:moveTo>
                <a:lnTo>
                  <a:pt x="8201879" y="0"/>
                </a:lnTo>
                <a:lnTo>
                  <a:pt x="8201879" y="9972038"/>
                </a:lnTo>
                <a:lnTo>
                  <a:pt x="0" y="9972038"/>
                </a:lnTo>
                <a:lnTo>
                  <a:pt x="0" y="0"/>
                </a:lnTo>
                <a:close/>
              </a:path>
            </a:pathLst>
          </a:custGeom>
          <a:blipFill>
            <a:blip r:embed="rId4"/>
            <a:stretch>
              <a:fillRect/>
            </a:stretch>
          </a:blipFill>
        </p:spPr>
      </p:sp>
      <p:sp>
        <p:nvSpPr>
          <p:cNvPr id="13" name="TextBox 13"/>
          <p:cNvSpPr txBox="1"/>
          <p:nvPr/>
        </p:nvSpPr>
        <p:spPr>
          <a:xfrm>
            <a:off x="805222" y="541306"/>
            <a:ext cx="8478052" cy="679450"/>
          </a:xfrm>
          <a:prstGeom prst="rect">
            <a:avLst/>
          </a:prstGeom>
        </p:spPr>
        <p:txBody>
          <a:bodyPr lIns="0" tIns="0" rIns="0" bIns="0" rtlCol="0" anchor="t">
            <a:spAutoFit/>
          </a:bodyPr>
          <a:lstStyle/>
          <a:p>
            <a:pPr algn="l">
              <a:lnSpc>
                <a:spcPts val="5600"/>
              </a:lnSpc>
              <a:spcBef>
                <a:spcPct val="0"/>
              </a:spcBef>
            </a:pPr>
            <a:r>
              <a:rPr lang="en-US" sz="4000" b="1" spc="195">
                <a:solidFill>
                  <a:srgbClr val="957A66"/>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rPr>
              <a:t>Behavior - Hiding </a:t>
            </a:r>
            <a:r>
              <a:rPr lang="en-US" sz="4000" b="1" spc="195">
                <a:solidFill>
                  <a:srgbClr val="FF4C42"/>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rPr>
              <a:t>VS </a:t>
            </a:r>
            <a:r>
              <a:rPr lang="en-US" sz="4000" b="1" spc="195">
                <a:solidFill>
                  <a:srgbClr val="957A66"/>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rPr>
              <a:t>Seeking</a:t>
            </a:r>
            <a:endParaRPr lang="en-US" sz="4000" b="1" spc="195">
              <a:solidFill>
                <a:srgbClr val="957A66"/>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endParaRPr>
          </a:p>
        </p:txBody>
      </p:sp>
      <p:sp>
        <p:nvSpPr>
          <p:cNvPr id="14" name="TextBox 14"/>
          <p:cNvSpPr txBox="1"/>
          <p:nvPr/>
        </p:nvSpPr>
        <p:spPr>
          <a:xfrm>
            <a:off x="1333533" y="2302516"/>
            <a:ext cx="5161251" cy="615950"/>
          </a:xfrm>
          <a:prstGeom prst="rect">
            <a:avLst/>
          </a:prstGeom>
        </p:spPr>
        <p:txBody>
          <a:bodyPr lIns="0" tIns="0" rIns="0" bIns="0" rtlCol="0" anchor="t">
            <a:spAutoFit/>
          </a:bodyPr>
          <a:lstStyle/>
          <a:p>
            <a:pPr marL="755650" lvl="1" indent="-377825" algn="ctr">
              <a:lnSpc>
                <a:spcPts val="4900"/>
              </a:lnSpc>
              <a:buFont typeface="Arial" panose="020B0604020202020204"/>
              <a:buChar char="•"/>
            </a:pPr>
            <a:r>
              <a:rPr lang="en-US" sz="3500" b="1" spc="171">
                <a:solidFill>
                  <a:srgbClr val="C5AB42"/>
                </a:solidFill>
                <a:latin typeface="思源宋体 Heavy" panose="02020900000000000000" charset="-122"/>
                <a:ea typeface="思源宋体 Heavy" panose="02020900000000000000" charset="-122"/>
                <a:cs typeface="思源宋体 Heavy" panose="02020900000000000000" charset="-122"/>
                <a:sym typeface="思源宋体 Heavy" panose="02020900000000000000" charset="-122"/>
              </a:rPr>
              <a:t>Hiding the sun </a:t>
            </a:r>
            <a:endParaRPr lang="en-US" sz="3500" b="1" spc="171">
              <a:solidFill>
                <a:srgbClr val="C5AB42"/>
              </a:solidFill>
              <a:latin typeface="思源宋体 Heavy" panose="02020900000000000000" charset="-122"/>
              <a:ea typeface="思源宋体 Heavy" panose="02020900000000000000" charset="-122"/>
              <a:cs typeface="思源宋体 Heavy" panose="02020900000000000000" charset="-122"/>
              <a:sym typeface="思源宋体 Heavy" panose="02020900000000000000" charset="-122"/>
            </a:endParaRPr>
          </a:p>
        </p:txBody>
      </p:sp>
      <p:sp>
        <p:nvSpPr>
          <p:cNvPr id="15" name="TextBox 15"/>
          <p:cNvSpPr txBox="1"/>
          <p:nvPr/>
        </p:nvSpPr>
        <p:spPr>
          <a:xfrm>
            <a:off x="12041717" y="2302516"/>
            <a:ext cx="5161251" cy="615950"/>
          </a:xfrm>
          <a:prstGeom prst="rect">
            <a:avLst/>
          </a:prstGeom>
        </p:spPr>
        <p:txBody>
          <a:bodyPr lIns="0" tIns="0" rIns="0" bIns="0" rtlCol="0" anchor="t">
            <a:spAutoFit/>
          </a:bodyPr>
          <a:lstStyle/>
          <a:p>
            <a:pPr marL="755650" lvl="1" indent="-377825" algn="ctr">
              <a:lnSpc>
                <a:spcPts val="4900"/>
              </a:lnSpc>
              <a:buFont typeface="Arial" panose="020B0604020202020204"/>
              <a:buChar char="•"/>
            </a:pPr>
            <a:r>
              <a:rPr lang="en-US" sz="3500" b="1" spc="171">
                <a:solidFill>
                  <a:srgbClr val="C5AB42"/>
                </a:solidFill>
                <a:latin typeface="思源宋体 Heavy" panose="02020900000000000000" charset="-122"/>
                <a:ea typeface="思源宋体 Heavy" panose="02020900000000000000" charset="-122"/>
                <a:cs typeface="思源宋体 Heavy" panose="02020900000000000000" charset="-122"/>
                <a:sym typeface="思源宋体 Heavy" panose="02020900000000000000" charset="-122"/>
              </a:rPr>
              <a:t>Seeking the sun </a:t>
            </a:r>
            <a:endParaRPr lang="en-US" sz="3500" b="1" spc="171">
              <a:solidFill>
                <a:srgbClr val="C5AB42"/>
              </a:solidFill>
              <a:latin typeface="思源宋体 Heavy" panose="02020900000000000000" charset="-122"/>
              <a:ea typeface="思源宋体 Heavy" panose="02020900000000000000" charset="-122"/>
              <a:cs typeface="思源宋体 Heavy" panose="02020900000000000000" charset="-122"/>
              <a:sym typeface="思源宋体 Heavy" panose="02020900000000000000" charset="-122"/>
            </a:endParaRPr>
          </a:p>
        </p:txBody>
      </p:sp>
      <p:sp>
        <p:nvSpPr>
          <p:cNvPr id="16" name="TextBox 16"/>
          <p:cNvSpPr txBox="1"/>
          <p:nvPr/>
        </p:nvSpPr>
        <p:spPr>
          <a:xfrm>
            <a:off x="0" y="5086350"/>
            <a:ext cx="5161251" cy="1746885"/>
          </a:xfrm>
          <a:prstGeom prst="rect">
            <a:avLst/>
          </a:prstGeom>
        </p:spPr>
        <p:txBody>
          <a:bodyPr lIns="0" tIns="0" rIns="0" bIns="0" rtlCol="0" anchor="t">
            <a:spAutoFit/>
          </a:bodyPr>
          <a:lstStyle/>
          <a:p>
            <a:pPr marL="755650" lvl="1" indent="-377825" algn="l">
              <a:lnSpc>
                <a:spcPts val="4620"/>
              </a:lnSpc>
              <a:buFont typeface="Arial" panose="020B0604020202020204"/>
              <a:buChar char="•"/>
            </a:pPr>
            <a:r>
              <a:rPr lang="en-US" sz="3500" b="1" spc="189">
                <a:solidFill>
                  <a:srgbClr val="000000"/>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rPr>
              <a:t>parasols</a:t>
            </a:r>
            <a:endParaRPr lang="en-US" sz="3500" b="1" spc="189">
              <a:solidFill>
                <a:srgbClr val="000000"/>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endParaRPr>
          </a:p>
          <a:p>
            <a:pPr marL="755650" lvl="1" indent="-377825" algn="l">
              <a:lnSpc>
                <a:spcPts val="4620"/>
              </a:lnSpc>
              <a:buFont typeface="Arial" panose="020B0604020202020204"/>
              <a:buChar char="•"/>
            </a:pPr>
            <a:r>
              <a:rPr lang="en-US" sz="3500" b="1" spc="189">
                <a:solidFill>
                  <a:srgbClr val="000000"/>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rPr>
              <a:t>arm sleeves</a:t>
            </a:r>
            <a:endParaRPr lang="en-US" sz="3500" b="1" spc="189">
              <a:solidFill>
                <a:srgbClr val="000000"/>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endParaRPr>
          </a:p>
          <a:p>
            <a:pPr marL="755650" lvl="1" indent="-377825" algn="l">
              <a:lnSpc>
                <a:spcPts val="4620"/>
              </a:lnSpc>
              <a:buFont typeface="Arial" panose="020B0604020202020204"/>
              <a:buChar char="•"/>
            </a:pPr>
            <a:r>
              <a:rPr lang="en-US" sz="3500" b="1" spc="189">
                <a:solidFill>
                  <a:srgbClr val="000000"/>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rPr>
              <a:t>facekinis</a:t>
            </a:r>
            <a:endParaRPr lang="en-US" sz="3500" b="1" spc="189">
              <a:solidFill>
                <a:srgbClr val="000000"/>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endParaRPr>
          </a:p>
        </p:txBody>
      </p:sp>
      <p:sp>
        <p:nvSpPr>
          <p:cNvPr id="17" name="TextBox 17"/>
          <p:cNvSpPr txBox="1"/>
          <p:nvPr/>
        </p:nvSpPr>
        <p:spPr>
          <a:xfrm>
            <a:off x="8517498" y="5375527"/>
            <a:ext cx="5161251" cy="1235075"/>
          </a:xfrm>
          <a:prstGeom prst="rect">
            <a:avLst/>
          </a:prstGeom>
        </p:spPr>
        <p:txBody>
          <a:bodyPr lIns="0" tIns="0" rIns="0" bIns="0" rtlCol="0" anchor="t">
            <a:spAutoFit/>
          </a:bodyPr>
          <a:lstStyle/>
          <a:p>
            <a:pPr marL="755650" lvl="1" indent="-377825" algn="l">
              <a:lnSpc>
                <a:spcPts val="4900"/>
              </a:lnSpc>
              <a:buFont typeface="Arial" panose="020B0604020202020204"/>
              <a:buChar char="•"/>
            </a:pPr>
            <a:r>
              <a:rPr lang="en-US" sz="3500" b="1" spc="171">
                <a:solidFill>
                  <a:srgbClr val="000000"/>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rPr>
              <a:t>bikinis</a:t>
            </a:r>
            <a:endParaRPr lang="en-US" sz="3500" b="1" spc="171">
              <a:solidFill>
                <a:srgbClr val="000000"/>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endParaRPr>
          </a:p>
          <a:p>
            <a:pPr marL="755650" lvl="1" indent="-377825" algn="l">
              <a:lnSpc>
                <a:spcPts val="4900"/>
              </a:lnSpc>
              <a:buFont typeface="Arial" panose="020B0604020202020204"/>
              <a:buChar char="•"/>
            </a:pPr>
            <a:r>
              <a:rPr lang="en-US" sz="3500" b="1" spc="171">
                <a:solidFill>
                  <a:srgbClr val="000000"/>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rPr>
              <a:t>tanning oil</a:t>
            </a:r>
            <a:endParaRPr lang="en-US" sz="3500" b="1" spc="171">
              <a:solidFill>
                <a:srgbClr val="000000"/>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endParaRPr>
          </a:p>
        </p:txBody>
      </p:sp>
      <p:pic>
        <p:nvPicPr>
          <p:cNvPr id="18" name="图片 17" descr="41df9afb13d19666c5fb65ef571117b"/>
          <p:cNvPicPr>
            <a:picLocks noChangeAspect="1"/>
          </p:cNvPicPr>
          <p:nvPr/>
        </p:nvPicPr>
        <p:blipFill>
          <a:blip r:embed="rId5"/>
          <a:stretch>
            <a:fillRect/>
          </a:stretch>
        </p:blipFill>
        <p:spPr>
          <a:xfrm>
            <a:off x="4648200" y="3707765"/>
            <a:ext cx="3887470" cy="5190490"/>
          </a:xfrm>
          <a:prstGeom prst="rect">
            <a:avLst/>
          </a:prstGeom>
        </p:spPr>
      </p:pic>
      <p:pic>
        <p:nvPicPr>
          <p:cNvPr id="19" name="图片 18" descr="6163de11b8ab741b05bcc7ee6c3bbbc"/>
          <p:cNvPicPr>
            <a:picLocks noChangeAspect="1"/>
          </p:cNvPicPr>
          <p:nvPr/>
        </p:nvPicPr>
        <p:blipFill>
          <a:blip r:embed="rId6"/>
          <a:stretch>
            <a:fillRect/>
          </a:stretch>
        </p:blipFill>
        <p:spPr>
          <a:xfrm>
            <a:off x="13211175" y="3707765"/>
            <a:ext cx="3991610" cy="5190490"/>
          </a:xfrm>
          <a:prstGeom prst="rect">
            <a:avLst/>
          </a:prstGeom>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rot="0">
            <a:off x="0" y="5277761"/>
            <a:ext cx="18288000" cy="5009239"/>
            <a:chOff x="0" y="0"/>
            <a:chExt cx="24384000" cy="6678985"/>
          </a:xfrm>
        </p:grpSpPr>
        <p:sp>
          <p:nvSpPr>
            <p:cNvPr id="3" name="Freeform 3"/>
            <p:cNvSpPr/>
            <p:nvPr/>
          </p:nvSpPr>
          <p:spPr>
            <a:xfrm>
              <a:off x="0" y="0"/>
              <a:ext cx="12192000" cy="6678985"/>
            </a:xfrm>
            <a:custGeom>
              <a:avLst/>
              <a:gdLst/>
              <a:ahLst/>
              <a:cxnLst/>
              <a:rect l="l" t="t" r="r" b="b"/>
              <a:pathLst>
                <a:path w="12192000" h="6678985">
                  <a:moveTo>
                    <a:pt x="0" y="0"/>
                  </a:moveTo>
                  <a:lnTo>
                    <a:pt x="12192000" y="0"/>
                  </a:lnTo>
                  <a:lnTo>
                    <a:pt x="12192000" y="6678985"/>
                  </a:lnTo>
                  <a:lnTo>
                    <a:pt x="0" y="6678985"/>
                  </a:lnTo>
                  <a:lnTo>
                    <a:pt x="0" y="0"/>
                  </a:lnTo>
                  <a:close/>
                </a:path>
              </a:pathLst>
            </a:custGeom>
            <a:blipFill>
              <a:blip r:embed="rId1">
                <a:alphaModFix amt="59000"/>
                <a:extLst>
                  <a:ext uri="{96DAC541-7B7A-43D3-8B79-37D633B846F1}">
                    <asvg:svgBlip xmlns:asvg="http://schemas.microsoft.com/office/drawing/2016/SVG/main" r:embed="rId2"/>
                  </a:ext>
                </a:extLst>
              </a:blip>
              <a:stretch>
                <a:fillRect/>
              </a:stretch>
            </a:blipFill>
          </p:spPr>
        </p:sp>
        <p:sp>
          <p:nvSpPr>
            <p:cNvPr id="4" name="Freeform 4"/>
            <p:cNvSpPr/>
            <p:nvPr/>
          </p:nvSpPr>
          <p:spPr>
            <a:xfrm>
              <a:off x="12192000" y="0"/>
              <a:ext cx="12192000" cy="6678985"/>
            </a:xfrm>
            <a:custGeom>
              <a:avLst/>
              <a:gdLst/>
              <a:ahLst/>
              <a:cxnLst/>
              <a:rect l="l" t="t" r="r" b="b"/>
              <a:pathLst>
                <a:path w="12192000" h="6678985">
                  <a:moveTo>
                    <a:pt x="0" y="0"/>
                  </a:moveTo>
                  <a:lnTo>
                    <a:pt x="12192000" y="0"/>
                  </a:lnTo>
                  <a:lnTo>
                    <a:pt x="12192000" y="6678985"/>
                  </a:lnTo>
                  <a:lnTo>
                    <a:pt x="0" y="6678985"/>
                  </a:lnTo>
                  <a:lnTo>
                    <a:pt x="0" y="0"/>
                  </a:lnTo>
                  <a:close/>
                </a:path>
              </a:pathLst>
            </a:custGeom>
            <a:blipFill>
              <a:blip r:embed="rId1">
                <a:alphaModFix amt="59000"/>
                <a:extLst>
                  <a:ext uri="{96DAC541-7B7A-43D3-8B79-37D633B846F1}">
                    <asvg:svgBlip xmlns:asvg="http://schemas.microsoft.com/office/drawing/2016/SVG/main" r:embed="rId2"/>
                  </a:ext>
                </a:extLst>
              </a:blip>
              <a:stretch>
                <a:fillRect/>
              </a:stretch>
            </a:blipFill>
          </p:spPr>
        </p:sp>
      </p:grpSp>
      <p:grpSp>
        <p:nvGrpSpPr>
          <p:cNvPr id="5" name="Group 5"/>
          <p:cNvGrpSpPr/>
          <p:nvPr/>
        </p:nvGrpSpPr>
        <p:grpSpPr>
          <a:xfrm rot="0">
            <a:off x="805222" y="1346852"/>
            <a:ext cx="16677556" cy="8200693"/>
            <a:chOff x="0" y="0"/>
            <a:chExt cx="4392443" cy="2159853"/>
          </a:xfrm>
        </p:grpSpPr>
        <p:sp>
          <p:nvSpPr>
            <p:cNvPr id="6" name="Freeform 6"/>
            <p:cNvSpPr/>
            <p:nvPr/>
          </p:nvSpPr>
          <p:spPr>
            <a:xfrm>
              <a:off x="0" y="0"/>
              <a:ext cx="4392443" cy="2159853"/>
            </a:xfrm>
            <a:custGeom>
              <a:avLst/>
              <a:gdLst/>
              <a:ahLst/>
              <a:cxnLst/>
              <a:rect l="l" t="t" r="r" b="b"/>
              <a:pathLst>
                <a:path w="4392443" h="2159853">
                  <a:moveTo>
                    <a:pt x="5919" y="0"/>
                  </a:moveTo>
                  <a:lnTo>
                    <a:pt x="4386524" y="0"/>
                  </a:lnTo>
                  <a:cubicBezTo>
                    <a:pt x="4388094" y="0"/>
                    <a:pt x="4389599" y="624"/>
                    <a:pt x="4390709" y="1734"/>
                  </a:cubicBezTo>
                  <a:cubicBezTo>
                    <a:pt x="4391819" y="2844"/>
                    <a:pt x="4392443" y="4349"/>
                    <a:pt x="4392443" y="5919"/>
                  </a:cubicBezTo>
                  <a:lnTo>
                    <a:pt x="4392443" y="2153935"/>
                  </a:lnTo>
                  <a:cubicBezTo>
                    <a:pt x="4392443" y="2155504"/>
                    <a:pt x="4391819" y="2157010"/>
                    <a:pt x="4390709" y="2158120"/>
                  </a:cubicBezTo>
                  <a:cubicBezTo>
                    <a:pt x="4389599" y="2159230"/>
                    <a:pt x="4388094" y="2159853"/>
                    <a:pt x="4386524" y="2159853"/>
                  </a:cubicBezTo>
                  <a:lnTo>
                    <a:pt x="5919" y="2159853"/>
                  </a:lnTo>
                  <a:cubicBezTo>
                    <a:pt x="4349" y="2159853"/>
                    <a:pt x="2844" y="2159230"/>
                    <a:pt x="1734" y="2158120"/>
                  </a:cubicBezTo>
                  <a:cubicBezTo>
                    <a:pt x="624" y="2157010"/>
                    <a:pt x="0" y="2155504"/>
                    <a:pt x="0" y="2153935"/>
                  </a:cubicBezTo>
                  <a:lnTo>
                    <a:pt x="0" y="5919"/>
                  </a:lnTo>
                  <a:cubicBezTo>
                    <a:pt x="0" y="4349"/>
                    <a:pt x="624" y="2844"/>
                    <a:pt x="1734" y="1734"/>
                  </a:cubicBezTo>
                  <a:cubicBezTo>
                    <a:pt x="2844" y="624"/>
                    <a:pt x="4349" y="0"/>
                    <a:pt x="5919" y="0"/>
                  </a:cubicBezTo>
                  <a:close/>
                </a:path>
              </a:pathLst>
            </a:custGeom>
            <a:gradFill rotWithShape="1">
              <a:gsLst>
                <a:gs pos="0">
                  <a:srgbClr val="FFFFFF">
                    <a:alpha val="85500"/>
                  </a:srgbClr>
                </a:gs>
                <a:gs pos="100000">
                  <a:srgbClr val="FFFFFF">
                    <a:alpha val="0"/>
                  </a:srgbClr>
                </a:gs>
              </a:gsLst>
              <a:lin ang="5400000"/>
            </a:gradFill>
          </p:spPr>
        </p:sp>
        <p:sp>
          <p:nvSpPr>
            <p:cNvPr id="7" name="TextBox 7"/>
            <p:cNvSpPr txBox="1"/>
            <p:nvPr/>
          </p:nvSpPr>
          <p:spPr>
            <a:xfrm>
              <a:off x="0" y="-38100"/>
              <a:ext cx="4392443" cy="2197953"/>
            </a:xfrm>
            <a:prstGeom prst="rect">
              <a:avLst/>
            </a:prstGeom>
          </p:spPr>
          <p:txBody>
            <a:bodyPr lIns="38100" tIns="38100" rIns="38100" bIns="38100" rtlCol="0" anchor="ctr"/>
            <a:lstStyle/>
            <a:p>
              <a:pPr algn="ctr">
                <a:lnSpc>
                  <a:spcPts val="3280"/>
                </a:lnSpc>
              </a:pPr>
            </a:p>
          </p:txBody>
        </p:sp>
      </p:grpSp>
      <p:sp>
        <p:nvSpPr>
          <p:cNvPr id="8" name="Freeform 8"/>
          <p:cNvSpPr/>
          <p:nvPr/>
        </p:nvSpPr>
        <p:spPr>
          <a:xfrm flipH="1">
            <a:off x="13442696" y="-245644"/>
            <a:ext cx="7520543" cy="9143653"/>
          </a:xfrm>
          <a:custGeom>
            <a:avLst/>
            <a:gdLst/>
            <a:ahLst/>
            <a:cxnLst/>
            <a:rect l="l" t="t" r="r" b="b"/>
            <a:pathLst>
              <a:path w="7520543" h="9143653">
                <a:moveTo>
                  <a:pt x="7520543" y="0"/>
                </a:moveTo>
                <a:lnTo>
                  <a:pt x="0" y="0"/>
                </a:lnTo>
                <a:lnTo>
                  <a:pt x="0" y="9143652"/>
                </a:lnTo>
                <a:lnTo>
                  <a:pt x="7520543" y="9143652"/>
                </a:lnTo>
                <a:lnTo>
                  <a:pt x="7520543" y="0"/>
                </a:lnTo>
                <a:close/>
              </a:path>
            </a:pathLst>
          </a:custGeom>
          <a:blipFill>
            <a:blip r:embed="rId3"/>
            <a:stretch>
              <a:fillRect/>
            </a:stretch>
          </a:blipFill>
        </p:spPr>
      </p:sp>
      <p:sp>
        <p:nvSpPr>
          <p:cNvPr id="9" name="Freeform 9"/>
          <p:cNvSpPr/>
          <p:nvPr/>
        </p:nvSpPr>
        <p:spPr>
          <a:xfrm>
            <a:off x="-4287721" y="800835"/>
            <a:ext cx="8201879" cy="9972037"/>
          </a:xfrm>
          <a:custGeom>
            <a:avLst/>
            <a:gdLst/>
            <a:ahLst/>
            <a:cxnLst/>
            <a:rect l="l" t="t" r="r" b="b"/>
            <a:pathLst>
              <a:path w="8201879" h="9972037">
                <a:moveTo>
                  <a:pt x="0" y="0"/>
                </a:moveTo>
                <a:lnTo>
                  <a:pt x="8201879" y="0"/>
                </a:lnTo>
                <a:lnTo>
                  <a:pt x="8201879" y="9972038"/>
                </a:lnTo>
                <a:lnTo>
                  <a:pt x="0" y="9972038"/>
                </a:lnTo>
                <a:lnTo>
                  <a:pt x="0" y="0"/>
                </a:lnTo>
                <a:close/>
              </a:path>
            </a:pathLst>
          </a:custGeom>
          <a:blipFill>
            <a:blip r:embed="rId3"/>
            <a:stretch>
              <a:fillRect/>
            </a:stretch>
          </a:blipFill>
        </p:spPr>
      </p:sp>
      <p:sp>
        <p:nvSpPr>
          <p:cNvPr id="10" name="TextBox 10"/>
          <p:cNvSpPr txBox="1"/>
          <p:nvPr/>
        </p:nvSpPr>
        <p:spPr>
          <a:xfrm>
            <a:off x="805222" y="541306"/>
            <a:ext cx="9784338" cy="679450"/>
          </a:xfrm>
          <a:prstGeom prst="rect">
            <a:avLst/>
          </a:prstGeom>
        </p:spPr>
        <p:txBody>
          <a:bodyPr lIns="0" tIns="0" rIns="0" bIns="0" rtlCol="0" anchor="t">
            <a:spAutoFit/>
          </a:bodyPr>
          <a:lstStyle/>
          <a:p>
            <a:pPr algn="l">
              <a:lnSpc>
                <a:spcPts val="5600"/>
              </a:lnSpc>
              <a:spcBef>
                <a:spcPct val="0"/>
              </a:spcBef>
            </a:pPr>
            <a:r>
              <a:rPr lang="en-US" sz="4000" b="1" spc="195">
                <a:solidFill>
                  <a:srgbClr val="957A66"/>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rPr>
              <a:t>Pruduct Preferences - UVA </a:t>
            </a:r>
            <a:r>
              <a:rPr lang="en-US" sz="4000" b="1" spc="195">
                <a:solidFill>
                  <a:srgbClr val="FF4C42"/>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rPr>
              <a:t>VS</a:t>
            </a:r>
            <a:r>
              <a:rPr lang="en-US" sz="4000" b="1" spc="195">
                <a:solidFill>
                  <a:srgbClr val="957A66"/>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rPr>
              <a:t> UVB</a:t>
            </a:r>
            <a:endParaRPr lang="en-US" sz="4000" b="1" spc="195">
              <a:solidFill>
                <a:srgbClr val="957A66"/>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endParaRPr>
          </a:p>
        </p:txBody>
      </p:sp>
      <p:sp>
        <p:nvSpPr>
          <p:cNvPr id="11" name="TextBox 11"/>
          <p:cNvSpPr txBox="1"/>
          <p:nvPr/>
        </p:nvSpPr>
        <p:spPr>
          <a:xfrm>
            <a:off x="1333533" y="2302516"/>
            <a:ext cx="5161251" cy="1235075"/>
          </a:xfrm>
          <a:prstGeom prst="rect">
            <a:avLst/>
          </a:prstGeom>
        </p:spPr>
        <p:txBody>
          <a:bodyPr lIns="0" tIns="0" rIns="0" bIns="0" rtlCol="0" anchor="t">
            <a:spAutoFit/>
          </a:bodyPr>
          <a:lstStyle/>
          <a:p>
            <a:pPr marL="755650" lvl="1" indent="-377825" algn="ctr">
              <a:lnSpc>
                <a:spcPts val="4900"/>
              </a:lnSpc>
              <a:buFont typeface="Arial" panose="020B0604020202020204"/>
              <a:buChar char="•"/>
            </a:pPr>
            <a:r>
              <a:rPr lang="en-US" sz="3500" b="1" spc="171">
                <a:solidFill>
                  <a:srgbClr val="C5AB42"/>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rPr>
              <a:t>Chinese consumers</a:t>
            </a:r>
            <a:endParaRPr lang="en-US" sz="3500" b="1" spc="171">
              <a:solidFill>
                <a:srgbClr val="C5AB42"/>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endParaRPr>
          </a:p>
        </p:txBody>
      </p:sp>
      <p:sp>
        <p:nvSpPr>
          <p:cNvPr id="12" name="TextBox 12"/>
          <p:cNvSpPr txBox="1"/>
          <p:nvPr/>
        </p:nvSpPr>
        <p:spPr>
          <a:xfrm>
            <a:off x="10862071" y="2567629"/>
            <a:ext cx="5161251" cy="1235075"/>
          </a:xfrm>
          <a:prstGeom prst="rect">
            <a:avLst/>
          </a:prstGeom>
        </p:spPr>
        <p:txBody>
          <a:bodyPr lIns="0" tIns="0" rIns="0" bIns="0" rtlCol="0" anchor="t">
            <a:spAutoFit/>
          </a:bodyPr>
          <a:lstStyle/>
          <a:p>
            <a:pPr marL="755650" lvl="1" indent="-377825" algn="ctr">
              <a:lnSpc>
                <a:spcPts val="4900"/>
              </a:lnSpc>
              <a:buFont typeface="Arial" panose="020B0604020202020204"/>
              <a:buChar char="•"/>
            </a:pPr>
            <a:r>
              <a:rPr lang="en-US" sz="3500" b="1" spc="171">
                <a:solidFill>
                  <a:srgbClr val="C5AB42"/>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rPr>
              <a:t>Western consumers</a:t>
            </a:r>
            <a:endParaRPr lang="en-US" sz="3500" b="1" spc="171">
              <a:solidFill>
                <a:srgbClr val="C5AB42"/>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endParaRPr>
          </a:p>
        </p:txBody>
      </p:sp>
      <p:sp>
        <p:nvSpPr>
          <p:cNvPr id="13" name="TextBox 13"/>
          <p:cNvSpPr txBox="1"/>
          <p:nvPr/>
        </p:nvSpPr>
        <p:spPr>
          <a:xfrm>
            <a:off x="1028700" y="3948184"/>
            <a:ext cx="8539843" cy="4330700"/>
          </a:xfrm>
          <a:prstGeom prst="rect">
            <a:avLst/>
          </a:prstGeom>
        </p:spPr>
        <p:txBody>
          <a:bodyPr lIns="0" tIns="0" rIns="0" bIns="0" rtlCol="0" anchor="t">
            <a:spAutoFit/>
          </a:bodyPr>
          <a:lstStyle/>
          <a:p>
            <a:pPr marL="755650" lvl="1" indent="-377825" algn="l">
              <a:lnSpc>
                <a:spcPts val="4900"/>
              </a:lnSpc>
              <a:buFont typeface="Arial" panose="020B0604020202020204"/>
              <a:buChar char="•"/>
            </a:pPr>
            <a:r>
              <a:rPr lang="en-US" sz="3500" b="1" spc="171">
                <a:solidFill>
                  <a:srgbClr val="000000"/>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rPr>
              <a:t>Focus on PA rating （Protection Grade of UVA）</a:t>
            </a:r>
            <a:endParaRPr lang="en-US" sz="3500" b="1" spc="171">
              <a:solidFill>
                <a:srgbClr val="000000"/>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endParaRPr>
          </a:p>
          <a:p>
            <a:pPr algn="l">
              <a:lnSpc>
                <a:spcPts val="4900"/>
              </a:lnSpc>
            </a:pPr>
          </a:p>
          <a:p>
            <a:pPr marL="755650" lvl="1" indent="-377825" algn="l">
              <a:lnSpc>
                <a:spcPts val="4900"/>
              </a:lnSpc>
              <a:buFont typeface="Arial" panose="020B0604020202020204"/>
              <a:buChar char="•"/>
            </a:pPr>
            <a:r>
              <a:rPr lang="en-US" sz="3500" b="1" spc="171">
                <a:solidFill>
                  <a:srgbClr val="000000"/>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rPr>
              <a:t>Fear : Aging &amp; Pigmentation</a:t>
            </a:r>
            <a:endParaRPr lang="en-US" sz="3500" b="1" spc="171">
              <a:solidFill>
                <a:srgbClr val="000000"/>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endParaRPr>
          </a:p>
          <a:p>
            <a:pPr algn="l">
              <a:lnSpc>
                <a:spcPts val="4900"/>
              </a:lnSpc>
            </a:pPr>
            <a:r>
              <a:rPr lang="en-US" sz="3500" b="1" spc="171">
                <a:solidFill>
                  <a:srgbClr val="000000"/>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rPr>
              <a:t> </a:t>
            </a:r>
            <a:endParaRPr lang="en-US" sz="3500" b="1" spc="171">
              <a:solidFill>
                <a:srgbClr val="000000"/>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endParaRPr>
          </a:p>
          <a:p>
            <a:pPr marL="755650" lvl="1" indent="-377825" algn="l">
              <a:lnSpc>
                <a:spcPts val="4900"/>
              </a:lnSpc>
              <a:buFont typeface="Arial" panose="020B0604020202020204"/>
              <a:buChar char="•"/>
            </a:pPr>
            <a:r>
              <a:rPr lang="en-US" sz="3500" b="1" spc="171">
                <a:solidFill>
                  <a:srgbClr val="000000"/>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rPr>
              <a:t>Texture : </a:t>
            </a:r>
            <a:r>
              <a:rPr lang="en-US" sz="3500" b="1" spc="171">
                <a:solidFill>
                  <a:srgbClr val="000000"/>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rPr>
              <a:t>Prefer lightweight, non-greasy, watery feel</a:t>
            </a:r>
            <a:endParaRPr lang="en-US" sz="3500" b="1" spc="171">
              <a:solidFill>
                <a:srgbClr val="000000"/>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endParaRPr>
          </a:p>
        </p:txBody>
      </p:sp>
      <p:sp>
        <p:nvSpPr>
          <p:cNvPr id="14" name="TextBox 14"/>
          <p:cNvSpPr txBox="1"/>
          <p:nvPr/>
        </p:nvSpPr>
        <p:spPr>
          <a:xfrm>
            <a:off x="10082288" y="3948184"/>
            <a:ext cx="7400490" cy="4949825"/>
          </a:xfrm>
          <a:prstGeom prst="rect">
            <a:avLst/>
          </a:prstGeom>
        </p:spPr>
        <p:txBody>
          <a:bodyPr lIns="0" tIns="0" rIns="0" bIns="0" rtlCol="0" anchor="t">
            <a:spAutoFit/>
          </a:bodyPr>
          <a:lstStyle/>
          <a:p>
            <a:pPr marL="755650" lvl="1" indent="-377825" algn="l">
              <a:lnSpc>
                <a:spcPts val="4900"/>
              </a:lnSpc>
              <a:buFont typeface="Arial" panose="020B0604020202020204"/>
              <a:buChar char="•"/>
            </a:pPr>
            <a:r>
              <a:rPr lang="en-US" sz="3500" b="1" spc="171">
                <a:solidFill>
                  <a:srgbClr val="000000"/>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rPr>
              <a:t>Focus on SPF rating （Sun Protection Factor）</a:t>
            </a:r>
            <a:endParaRPr lang="en-US" sz="3500" b="1" spc="171">
              <a:solidFill>
                <a:srgbClr val="000000"/>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endParaRPr>
          </a:p>
          <a:p>
            <a:pPr algn="l">
              <a:lnSpc>
                <a:spcPts val="4900"/>
              </a:lnSpc>
            </a:pPr>
          </a:p>
          <a:p>
            <a:pPr marL="755650" lvl="1" indent="-377825" algn="l">
              <a:lnSpc>
                <a:spcPts val="4900"/>
              </a:lnSpc>
              <a:buFont typeface="Arial" panose="020B0604020202020204"/>
              <a:buChar char="•"/>
            </a:pPr>
            <a:r>
              <a:rPr lang="en-US" sz="3500" b="1" spc="171">
                <a:solidFill>
                  <a:srgbClr val="000000"/>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rPr>
              <a:t>Fear : Sunburn &amp; Cancer</a:t>
            </a:r>
            <a:endParaRPr lang="en-US" sz="3500" b="1" spc="171">
              <a:solidFill>
                <a:srgbClr val="000000"/>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endParaRPr>
          </a:p>
          <a:p>
            <a:pPr algn="l">
              <a:lnSpc>
                <a:spcPts val="4900"/>
              </a:lnSpc>
            </a:pPr>
          </a:p>
          <a:p>
            <a:pPr marL="755650" lvl="1" indent="-377825" algn="l">
              <a:lnSpc>
                <a:spcPts val="4900"/>
              </a:lnSpc>
              <a:buFont typeface="Arial" panose="020B0604020202020204"/>
              <a:buChar char="•"/>
            </a:pPr>
            <a:r>
              <a:rPr lang="en-US" sz="3500" b="1" spc="171">
                <a:solidFill>
                  <a:srgbClr val="000000"/>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rPr>
              <a:t>Texture : </a:t>
            </a:r>
            <a:r>
              <a:rPr lang="en-US" sz="3500" b="1" spc="171">
                <a:solidFill>
                  <a:srgbClr val="000000"/>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rPr>
              <a:t>Tolerate thicker lotions , focus on water resistance</a:t>
            </a:r>
            <a:endParaRPr lang="en-US" sz="3500" b="1" spc="171">
              <a:solidFill>
                <a:srgbClr val="000000"/>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rot="0">
            <a:off x="-690819" y="565489"/>
            <a:ext cx="19669638" cy="15472693"/>
            <a:chOff x="0" y="0"/>
            <a:chExt cx="1951698" cy="1535261"/>
          </a:xfrm>
        </p:grpSpPr>
        <p:sp>
          <p:nvSpPr>
            <p:cNvPr id="3" name="Freeform 3"/>
            <p:cNvSpPr/>
            <p:nvPr/>
          </p:nvSpPr>
          <p:spPr>
            <a:xfrm>
              <a:off x="0" y="0"/>
              <a:ext cx="1951698" cy="1535261"/>
            </a:xfrm>
            <a:custGeom>
              <a:avLst/>
              <a:gdLst/>
              <a:ahLst/>
              <a:cxnLst/>
              <a:rect l="l" t="t" r="r" b="b"/>
              <a:pathLst>
                <a:path w="1951698" h="1535261">
                  <a:moveTo>
                    <a:pt x="975849" y="0"/>
                  </a:moveTo>
                  <a:cubicBezTo>
                    <a:pt x="436902" y="0"/>
                    <a:pt x="0" y="343680"/>
                    <a:pt x="0" y="767630"/>
                  </a:cubicBezTo>
                  <a:cubicBezTo>
                    <a:pt x="0" y="1191581"/>
                    <a:pt x="436902" y="1535261"/>
                    <a:pt x="975849" y="1535261"/>
                  </a:cubicBezTo>
                  <a:cubicBezTo>
                    <a:pt x="1514796" y="1535261"/>
                    <a:pt x="1951698" y="1191581"/>
                    <a:pt x="1951698" y="767630"/>
                  </a:cubicBezTo>
                  <a:cubicBezTo>
                    <a:pt x="1951698" y="343680"/>
                    <a:pt x="1514796" y="0"/>
                    <a:pt x="975849" y="0"/>
                  </a:cubicBezTo>
                  <a:close/>
                </a:path>
              </a:pathLst>
            </a:custGeom>
            <a:gradFill rotWithShape="1">
              <a:gsLst>
                <a:gs pos="0">
                  <a:srgbClr val="FFFFFF">
                    <a:alpha val="100000"/>
                  </a:srgbClr>
                </a:gs>
                <a:gs pos="50000">
                  <a:srgbClr val="FFFFFF">
                    <a:alpha val="0"/>
                  </a:srgbClr>
                </a:gs>
                <a:gs pos="100000">
                  <a:srgbClr val="FFFFFF">
                    <a:alpha val="0"/>
                  </a:srgbClr>
                </a:gs>
              </a:gsLst>
              <a:lin ang="5400000"/>
            </a:gradFill>
          </p:spPr>
        </p:sp>
        <p:sp>
          <p:nvSpPr>
            <p:cNvPr id="4" name="TextBox 4"/>
            <p:cNvSpPr txBox="1"/>
            <p:nvPr/>
          </p:nvSpPr>
          <p:spPr>
            <a:xfrm>
              <a:off x="182972" y="105831"/>
              <a:ext cx="1585755" cy="1285499"/>
            </a:xfrm>
            <a:prstGeom prst="rect">
              <a:avLst/>
            </a:prstGeom>
          </p:spPr>
          <p:txBody>
            <a:bodyPr lIns="38100" tIns="38100" rIns="38100" bIns="38100" rtlCol="0" anchor="ctr"/>
            <a:lstStyle/>
            <a:p>
              <a:pPr algn="ctr">
                <a:lnSpc>
                  <a:spcPts val="3280"/>
                </a:lnSpc>
              </a:pPr>
            </a:p>
          </p:txBody>
        </p:sp>
      </p:grpSp>
      <p:sp>
        <p:nvSpPr>
          <p:cNvPr id="5" name="Freeform 5"/>
          <p:cNvSpPr/>
          <p:nvPr/>
        </p:nvSpPr>
        <p:spPr>
          <a:xfrm>
            <a:off x="13579186" y="1246228"/>
            <a:ext cx="3593729" cy="3412995"/>
          </a:xfrm>
          <a:custGeom>
            <a:avLst/>
            <a:gdLst/>
            <a:ahLst/>
            <a:cxnLst/>
            <a:rect l="l" t="t" r="r" b="b"/>
            <a:pathLst>
              <a:path w="3593729" h="3412995">
                <a:moveTo>
                  <a:pt x="0" y="0"/>
                </a:moveTo>
                <a:lnTo>
                  <a:pt x="3593730" y="0"/>
                </a:lnTo>
                <a:lnTo>
                  <a:pt x="3593730" y="3412996"/>
                </a:lnTo>
                <a:lnTo>
                  <a:pt x="0" y="3412996"/>
                </a:lnTo>
                <a:lnTo>
                  <a:pt x="0" y="0"/>
                </a:lnTo>
                <a:close/>
              </a:path>
            </a:pathLst>
          </a:custGeom>
          <a:blipFill>
            <a:blip r:embed="rId1">
              <a:alphaModFix amt="75000"/>
            </a:blip>
            <a:stretch>
              <a:fillRect/>
            </a:stretch>
          </a:blipFill>
        </p:spPr>
      </p:sp>
      <p:sp>
        <p:nvSpPr>
          <p:cNvPr id="6" name="Freeform 6"/>
          <p:cNvSpPr/>
          <p:nvPr/>
        </p:nvSpPr>
        <p:spPr>
          <a:xfrm flipH="1">
            <a:off x="12460526" y="-1172619"/>
            <a:ext cx="9100903" cy="11065091"/>
          </a:xfrm>
          <a:custGeom>
            <a:avLst/>
            <a:gdLst/>
            <a:ahLst/>
            <a:cxnLst/>
            <a:rect l="l" t="t" r="r" b="b"/>
            <a:pathLst>
              <a:path w="9100903" h="11065091">
                <a:moveTo>
                  <a:pt x="9100903" y="0"/>
                </a:moveTo>
                <a:lnTo>
                  <a:pt x="0" y="0"/>
                </a:lnTo>
                <a:lnTo>
                  <a:pt x="0" y="11065091"/>
                </a:lnTo>
                <a:lnTo>
                  <a:pt x="9100903" y="11065091"/>
                </a:lnTo>
                <a:lnTo>
                  <a:pt x="9100903" y="0"/>
                </a:lnTo>
                <a:close/>
              </a:path>
            </a:pathLst>
          </a:custGeom>
          <a:blipFill>
            <a:blip r:embed="rId2"/>
            <a:stretch>
              <a:fillRect/>
            </a:stretch>
          </a:blipFill>
        </p:spPr>
      </p:sp>
      <p:sp>
        <p:nvSpPr>
          <p:cNvPr id="7" name="Freeform 7"/>
          <p:cNvSpPr/>
          <p:nvPr/>
        </p:nvSpPr>
        <p:spPr>
          <a:xfrm flipH="1">
            <a:off x="0" y="6114985"/>
            <a:ext cx="18288000" cy="5469741"/>
          </a:xfrm>
          <a:custGeom>
            <a:avLst/>
            <a:gdLst/>
            <a:ahLst/>
            <a:cxnLst/>
            <a:rect l="l" t="t" r="r" b="b"/>
            <a:pathLst>
              <a:path w="18288000" h="5469741">
                <a:moveTo>
                  <a:pt x="18288000" y="0"/>
                </a:moveTo>
                <a:lnTo>
                  <a:pt x="0" y="0"/>
                </a:lnTo>
                <a:lnTo>
                  <a:pt x="0" y="5469741"/>
                </a:lnTo>
                <a:lnTo>
                  <a:pt x="18288000" y="5469741"/>
                </a:lnTo>
                <a:lnTo>
                  <a:pt x="18288000" y="0"/>
                </a:lnTo>
                <a:close/>
              </a:path>
            </a:pathLst>
          </a:custGeom>
          <a:blipFill>
            <a:blip r:embed="rId3"/>
            <a:stretch>
              <a:fillRect/>
            </a:stretch>
          </a:blipFill>
        </p:spPr>
      </p:sp>
      <p:sp>
        <p:nvSpPr>
          <p:cNvPr id="8" name="Freeform 8"/>
          <p:cNvSpPr/>
          <p:nvPr/>
        </p:nvSpPr>
        <p:spPr>
          <a:xfrm>
            <a:off x="-5981399" y="-525363"/>
            <a:ext cx="9960401" cy="12110089"/>
          </a:xfrm>
          <a:custGeom>
            <a:avLst/>
            <a:gdLst/>
            <a:ahLst/>
            <a:cxnLst/>
            <a:rect l="l" t="t" r="r" b="b"/>
            <a:pathLst>
              <a:path w="9960401" h="12110089">
                <a:moveTo>
                  <a:pt x="0" y="0"/>
                </a:moveTo>
                <a:lnTo>
                  <a:pt x="9960400" y="0"/>
                </a:lnTo>
                <a:lnTo>
                  <a:pt x="9960400" y="12110089"/>
                </a:lnTo>
                <a:lnTo>
                  <a:pt x="0" y="12110089"/>
                </a:lnTo>
                <a:lnTo>
                  <a:pt x="0" y="0"/>
                </a:lnTo>
                <a:close/>
              </a:path>
            </a:pathLst>
          </a:custGeom>
          <a:blipFill>
            <a:blip r:embed="rId2"/>
            <a:stretch>
              <a:fillRect/>
            </a:stretch>
          </a:blipFill>
        </p:spPr>
      </p:sp>
      <p:sp>
        <p:nvSpPr>
          <p:cNvPr id="9" name="TextBox 9"/>
          <p:cNvSpPr txBox="1"/>
          <p:nvPr/>
        </p:nvSpPr>
        <p:spPr>
          <a:xfrm>
            <a:off x="2374282" y="997703"/>
            <a:ext cx="3750180" cy="4241797"/>
          </a:xfrm>
          <a:prstGeom prst="rect">
            <a:avLst/>
          </a:prstGeom>
        </p:spPr>
        <p:txBody>
          <a:bodyPr lIns="0" tIns="0" rIns="0" bIns="0" rtlCol="0" anchor="t">
            <a:spAutoFit/>
          </a:bodyPr>
          <a:lstStyle/>
          <a:p>
            <a:pPr algn="ctr">
              <a:lnSpc>
                <a:spcPts val="30015"/>
              </a:lnSpc>
              <a:spcBef>
                <a:spcPct val="0"/>
              </a:spcBef>
            </a:pPr>
            <a:r>
              <a:rPr lang="en-US" sz="21440" i="1">
                <a:solidFill>
                  <a:srgbClr val="000000"/>
                </a:solidFill>
                <a:latin typeface="Arsenica Italics" panose="00000500000000000000"/>
                <a:ea typeface="Arsenica Italics" panose="00000500000000000000"/>
                <a:cs typeface="Arsenica Italics" panose="00000500000000000000"/>
                <a:sym typeface="Arsenica Italics" panose="00000500000000000000"/>
              </a:rPr>
              <a:t>04</a:t>
            </a:r>
            <a:endParaRPr lang="en-US" sz="21440" i="1">
              <a:solidFill>
                <a:srgbClr val="000000"/>
              </a:solidFill>
              <a:latin typeface="Arsenica Italics" panose="00000500000000000000"/>
              <a:ea typeface="Arsenica Italics" panose="00000500000000000000"/>
              <a:cs typeface="Arsenica Italics" panose="00000500000000000000"/>
              <a:sym typeface="Arsenica Italics" panose="00000500000000000000"/>
            </a:endParaRPr>
          </a:p>
        </p:txBody>
      </p:sp>
      <p:sp>
        <p:nvSpPr>
          <p:cNvPr id="10" name="TextBox 10"/>
          <p:cNvSpPr txBox="1"/>
          <p:nvPr/>
        </p:nvSpPr>
        <p:spPr>
          <a:xfrm>
            <a:off x="6124463" y="4463415"/>
            <a:ext cx="9905272" cy="1226820"/>
          </a:xfrm>
          <a:prstGeom prst="rect">
            <a:avLst/>
          </a:prstGeom>
        </p:spPr>
        <p:txBody>
          <a:bodyPr lIns="0" tIns="0" rIns="0" bIns="0" rtlCol="0" anchor="t">
            <a:spAutoFit/>
          </a:bodyPr>
          <a:lstStyle/>
          <a:p>
            <a:pPr algn="ctr">
              <a:lnSpc>
                <a:spcPts val="10080"/>
              </a:lnSpc>
              <a:spcBef>
                <a:spcPct val="0"/>
              </a:spcBef>
            </a:pPr>
            <a:r>
              <a:rPr lang="en-US" sz="7200" b="1" i="1" spc="352">
                <a:solidFill>
                  <a:srgbClr val="000000"/>
                </a:solidFill>
                <a:latin typeface="思源黑体 Bold Italics" panose="020B0800000000000000" charset="-122"/>
                <a:ea typeface="思源黑体 Bold Italics" panose="020B0800000000000000" charset="-122"/>
                <a:cs typeface="思源黑体 Bold Italics" panose="020B0800000000000000" charset="-122"/>
                <a:sym typeface="思源黑体 Bold Italics" panose="020B0800000000000000" charset="-122"/>
              </a:rPr>
              <a:t>Conclusion</a:t>
            </a:r>
            <a:endParaRPr lang="en-US" sz="7200" b="1" i="1" spc="352">
              <a:solidFill>
                <a:srgbClr val="000000"/>
              </a:solidFill>
              <a:latin typeface="思源黑体 Bold Italics" panose="020B0800000000000000" charset="-122"/>
              <a:ea typeface="思源黑体 Bold Italics" panose="020B0800000000000000" charset="-122"/>
              <a:cs typeface="思源黑体 Bold Italics" panose="020B0800000000000000" charset="-122"/>
              <a:sym typeface="思源黑体 Bold Italics" panose="020B0800000000000000" charset="-122"/>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rot="0">
            <a:off x="0" y="5277761"/>
            <a:ext cx="18288000" cy="5009239"/>
            <a:chOff x="0" y="0"/>
            <a:chExt cx="24384000" cy="6678985"/>
          </a:xfrm>
        </p:grpSpPr>
        <p:sp>
          <p:nvSpPr>
            <p:cNvPr id="3" name="Freeform 3"/>
            <p:cNvSpPr/>
            <p:nvPr/>
          </p:nvSpPr>
          <p:spPr>
            <a:xfrm>
              <a:off x="0" y="0"/>
              <a:ext cx="12192000" cy="6678985"/>
            </a:xfrm>
            <a:custGeom>
              <a:avLst/>
              <a:gdLst/>
              <a:ahLst/>
              <a:cxnLst/>
              <a:rect l="l" t="t" r="r" b="b"/>
              <a:pathLst>
                <a:path w="12192000" h="6678985">
                  <a:moveTo>
                    <a:pt x="0" y="0"/>
                  </a:moveTo>
                  <a:lnTo>
                    <a:pt x="12192000" y="0"/>
                  </a:lnTo>
                  <a:lnTo>
                    <a:pt x="12192000" y="6678985"/>
                  </a:lnTo>
                  <a:lnTo>
                    <a:pt x="0" y="6678985"/>
                  </a:lnTo>
                  <a:lnTo>
                    <a:pt x="0" y="0"/>
                  </a:lnTo>
                  <a:close/>
                </a:path>
              </a:pathLst>
            </a:custGeom>
            <a:blipFill>
              <a:blip r:embed="rId1">
                <a:alphaModFix amt="59000"/>
                <a:extLst>
                  <a:ext uri="{96DAC541-7B7A-43D3-8B79-37D633B846F1}">
                    <asvg:svgBlip xmlns:asvg="http://schemas.microsoft.com/office/drawing/2016/SVG/main" r:embed="rId2"/>
                  </a:ext>
                </a:extLst>
              </a:blip>
              <a:stretch>
                <a:fillRect/>
              </a:stretch>
            </a:blipFill>
          </p:spPr>
        </p:sp>
        <p:sp>
          <p:nvSpPr>
            <p:cNvPr id="4" name="Freeform 4"/>
            <p:cNvSpPr/>
            <p:nvPr/>
          </p:nvSpPr>
          <p:spPr>
            <a:xfrm>
              <a:off x="12192000" y="0"/>
              <a:ext cx="12192000" cy="6678985"/>
            </a:xfrm>
            <a:custGeom>
              <a:avLst/>
              <a:gdLst/>
              <a:ahLst/>
              <a:cxnLst/>
              <a:rect l="l" t="t" r="r" b="b"/>
              <a:pathLst>
                <a:path w="12192000" h="6678985">
                  <a:moveTo>
                    <a:pt x="0" y="0"/>
                  </a:moveTo>
                  <a:lnTo>
                    <a:pt x="12192000" y="0"/>
                  </a:lnTo>
                  <a:lnTo>
                    <a:pt x="12192000" y="6678985"/>
                  </a:lnTo>
                  <a:lnTo>
                    <a:pt x="0" y="6678985"/>
                  </a:lnTo>
                  <a:lnTo>
                    <a:pt x="0" y="0"/>
                  </a:lnTo>
                  <a:close/>
                </a:path>
              </a:pathLst>
            </a:custGeom>
            <a:blipFill>
              <a:blip r:embed="rId1">
                <a:alphaModFix amt="59000"/>
                <a:extLst>
                  <a:ext uri="{96DAC541-7B7A-43D3-8B79-37D633B846F1}">
                    <asvg:svgBlip xmlns:asvg="http://schemas.microsoft.com/office/drawing/2016/SVG/main" r:embed="rId2"/>
                  </a:ext>
                </a:extLst>
              </a:blip>
              <a:stretch>
                <a:fillRect/>
              </a:stretch>
            </a:blipFill>
          </p:spPr>
        </p:sp>
      </p:grpSp>
      <p:sp>
        <p:nvSpPr>
          <p:cNvPr id="5" name="Freeform 5"/>
          <p:cNvSpPr/>
          <p:nvPr/>
        </p:nvSpPr>
        <p:spPr>
          <a:xfrm flipH="1">
            <a:off x="-367473" y="6035927"/>
            <a:ext cx="20348312" cy="6085958"/>
          </a:xfrm>
          <a:custGeom>
            <a:avLst/>
            <a:gdLst/>
            <a:ahLst/>
            <a:cxnLst/>
            <a:rect l="l" t="t" r="r" b="b"/>
            <a:pathLst>
              <a:path w="20348312" h="6085958">
                <a:moveTo>
                  <a:pt x="20348312" y="0"/>
                </a:moveTo>
                <a:lnTo>
                  <a:pt x="0" y="0"/>
                </a:lnTo>
                <a:lnTo>
                  <a:pt x="0" y="6085957"/>
                </a:lnTo>
                <a:lnTo>
                  <a:pt x="20348312" y="6085957"/>
                </a:lnTo>
                <a:lnTo>
                  <a:pt x="20348312" y="0"/>
                </a:lnTo>
                <a:close/>
              </a:path>
            </a:pathLst>
          </a:custGeom>
          <a:blipFill>
            <a:blip r:embed="rId3"/>
            <a:stretch>
              <a:fillRect/>
            </a:stretch>
          </a:blipFill>
        </p:spPr>
      </p:sp>
      <p:grpSp>
        <p:nvGrpSpPr>
          <p:cNvPr id="6" name="Group 6"/>
          <p:cNvGrpSpPr/>
          <p:nvPr/>
        </p:nvGrpSpPr>
        <p:grpSpPr>
          <a:xfrm rot="0">
            <a:off x="805222" y="1346852"/>
            <a:ext cx="16677556" cy="8200693"/>
            <a:chOff x="0" y="0"/>
            <a:chExt cx="4392443" cy="2159853"/>
          </a:xfrm>
        </p:grpSpPr>
        <p:sp>
          <p:nvSpPr>
            <p:cNvPr id="7" name="Freeform 7"/>
            <p:cNvSpPr/>
            <p:nvPr/>
          </p:nvSpPr>
          <p:spPr>
            <a:xfrm>
              <a:off x="0" y="0"/>
              <a:ext cx="4392443" cy="2159853"/>
            </a:xfrm>
            <a:custGeom>
              <a:avLst/>
              <a:gdLst/>
              <a:ahLst/>
              <a:cxnLst/>
              <a:rect l="l" t="t" r="r" b="b"/>
              <a:pathLst>
                <a:path w="4392443" h="2159853">
                  <a:moveTo>
                    <a:pt x="5919" y="0"/>
                  </a:moveTo>
                  <a:lnTo>
                    <a:pt x="4386524" y="0"/>
                  </a:lnTo>
                  <a:cubicBezTo>
                    <a:pt x="4388094" y="0"/>
                    <a:pt x="4389599" y="624"/>
                    <a:pt x="4390709" y="1734"/>
                  </a:cubicBezTo>
                  <a:cubicBezTo>
                    <a:pt x="4391819" y="2844"/>
                    <a:pt x="4392443" y="4349"/>
                    <a:pt x="4392443" y="5919"/>
                  </a:cubicBezTo>
                  <a:lnTo>
                    <a:pt x="4392443" y="2153935"/>
                  </a:lnTo>
                  <a:cubicBezTo>
                    <a:pt x="4392443" y="2155504"/>
                    <a:pt x="4391819" y="2157010"/>
                    <a:pt x="4390709" y="2158120"/>
                  </a:cubicBezTo>
                  <a:cubicBezTo>
                    <a:pt x="4389599" y="2159230"/>
                    <a:pt x="4388094" y="2159853"/>
                    <a:pt x="4386524" y="2159853"/>
                  </a:cubicBezTo>
                  <a:lnTo>
                    <a:pt x="5919" y="2159853"/>
                  </a:lnTo>
                  <a:cubicBezTo>
                    <a:pt x="4349" y="2159853"/>
                    <a:pt x="2844" y="2159230"/>
                    <a:pt x="1734" y="2158120"/>
                  </a:cubicBezTo>
                  <a:cubicBezTo>
                    <a:pt x="624" y="2157010"/>
                    <a:pt x="0" y="2155504"/>
                    <a:pt x="0" y="2153935"/>
                  </a:cubicBezTo>
                  <a:lnTo>
                    <a:pt x="0" y="5919"/>
                  </a:lnTo>
                  <a:cubicBezTo>
                    <a:pt x="0" y="4349"/>
                    <a:pt x="624" y="2844"/>
                    <a:pt x="1734" y="1734"/>
                  </a:cubicBezTo>
                  <a:cubicBezTo>
                    <a:pt x="2844" y="624"/>
                    <a:pt x="4349" y="0"/>
                    <a:pt x="5919" y="0"/>
                  </a:cubicBezTo>
                  <a:close/>
                </a:path>
              </a:pathLst>
            </a:custGeom>
            <a:gradFill rotWithShape="1">
              <a:gsLst>
                <a:gs pos="0">
                  <a:srgbClr val="FFFFFF">
                    <a:alpha val="85500"/>
                  </a:srgbClr>
                </a:gs>
                <a:gs pos="100000">
                  <a:srgbClr val="FFFFFF">
                    <a:alpha val="0"/>
                  </a:srgbClr>
                </a:gs>
              </a:gsLst>
              <a:lin ang="5400000"/>
            </a:gradFill>
          </p:spPr>
        </p:sp>
        <p:sp>
          <p:nvSpPr>
            <p:cNvPr id="8" name="TextBox 8"/>
            <p:cNvSpPr txBox="1"/>
            <p:nvPr/>
          </p:nvSpPr>
          <p:spPr>
            <a:xfrm>
              <a:off x="0" y="-38100"/>
              <a:ext cx="4392443" cy="2197953"/>
            </a:xfrm>
            <a:prstGeom prst="rect">
              <a:avLst/>
            </a:prstGeom>
          </p:spPr>
          <p:txBody>
            <a:bodyPr lIns="38100" tIns="38100" rIns="38100" bIns="38100" rtlCol="0" anchor="ctr"/>
            <a:lstStyle/>
            <a:p>
              <a:pPr algn="ctr">
                <a:lnSpc>
                  <a:spcPts val="3280"/>
                </a:lnSpc>
              </a:pPr>
            </a:p>
          </p:txBody>
        </p:sp>
      </p:grpSp>
      <p:sp>
        <p:nvSpPr>
          <p:cNvPr id="9" name="Freeform 9"/>
          <p:cNvSpPr/>
          <p:nvPr/>
        </p:nvSpPr>
        <p:spPr>
          <a:xfrm flipH="1">
            <a:off x="13442696" y="-245644"/>
            <a:ext cx="7520543" cy="9143653"/>
          </a:xfrm>
          <a:custGeom>
            <a:avLst/>
            <a:gdLst/>
            <a:ahLst/>
            <a:cxnLst/>
            <a:rect l="l" t="t" r="r" b="b"/>
            <a:pathLst>
              <a:path w="7520543" h="9143653">
                <a:moveTo>
                  <a:pt x="7520543" y="0"/>
                </a:moveTo>
                <a:lnTo>
                  <a:pt x="0" y="0"/>
                </a:lnTo>
                <a:lnTo>
                  <a:pt x="0" y="9143652"/>
                </a:lnTo>
                <a:lnTo>
                  <a:pt x="7520543" y="9143652"/>
                </a:lnTo>
                <a:lnTo>
                  <a:pt x="7520543" y="0"/>
                </a:lnTo>
                <a:close/>
              </a:path>
            </a:pathLst>
          </a:custGeom>
          <a:blipFill>
            <a:blip r:embed="rId4"/>
            <a:stretch>
              <a:fillRect/>
            </a:stretch>
          </a:blipFill>
        </p:spPr>
      </p:sp>
      <p:sp>
        <p:nvSpPr>
          <p:cNvPr id="10" name="Freeform 10"/>
          <p:cNvSpPr/>
          <p:nvPr/>
        </p:nvSpPr>
        <p:spPr>
          <a:xfrm>
            <a:off x="-4287721" y="800835"/>
            <a:ext cx="8201879" cy="9972037"/>
          </a:xfrm>
          <a:custGeom>
            <a:avLst/>
            <a:gdLst/>
            <a:ahLst/>
            <a:cxnLst/>
            <a:rect l="l" t="t" r="r" b="b"/>
            <a:pathLst>
              <a:path w="8201879" h="9972037">
                <a:moveTo>
                  <a:pt x="0" y="0"/>
                </a:moveTo>
                <a:lnTo>
                  <a:pt x="8201879" y="0"/>
                </a:lnTo>
                <a:lnTo>
                  <a:pt x="8201879" y="9972038"/>
                </a:lnTo>
                <a:lnTo>
                  <a:pt x="0" y="9972038"/>
                </a:lnTo>
                <a:lnTo>
                  <a:pt x="0" y="0"/>
                </a:lnTo>
                <a:close/>
              </a:path>
            </a:pathLst>
          </a:custGeom>
          <a:blipFill>
            <a:blip r:embed="rId4"/>
            <a:stretch>
              <a:fillRect/>
            </a:stretch>
          </a:blipFill>
        </p:spPr>
      </p:sp>
      <p:grpSp>
        <p:nvGrpSpPr>
          <p:cNvPr id="11" name="Group 11"/>
          <p:cNvGrpSpPr/>
          <p:nvPr/>
        </p:nvGrpSpPr>
        <p:grpSpPr>
          <a:xfrm rot="0">
            <a:off x="9144000" y="2668657"/>
            <a:ext cx="7326145" cy="6589643"/>
            <a:chOff x="0" y="0"/>
            <a:chExt cx="1604036" cy="1442782"/>
          </a:xfrm>
        </p:grpSpPr>
        <p:sp>
          <p:nvSpPr>
            <p:cNvPr id="12" name="Freeform 12"/>
            <p:cNvSpPr/>
            <p:nvPr/>
          </p:nvSpPr>
          <p:spPr>
            <a:xfrm>
              <a:off x="0" y="0"/>
              <a:ext cx="1604036" cy="1442782"/>
            </a:xfrm>
            <a:custGeom>
              <a:avLst/>
              <a:gdLst/>
              <a:ahLst/>
              <a:cxnLst/>
              <a:rect l="l" t="t" r="r" b="b"/>
              <a:pathLst>
                <a:path w="1604036" h="1442782">
                  <a:moveTo>
                    <a:pt x="1524618" y="0"/>
                  </a:moveTo>
                  <a:lnTo>
                    <a:pt x="79418" y="0"/>
                  </a:lnTo>
                  <a:cubicBezTo>
                    <a:pt x="79418" y="43699"/>
                    <a:pt x="44079" y="79418"/>
                    <a:pt x="0" y="79418"/>
                  </a:cubicBezTo>
                  <a:lnTo>
                    <a:pt x="0" y="1363363"/>
                  </a:lnTo>
                  <a:cubicBezTo>
                    <a:pt x="43699" y="1363363"/>
                    <a:pt x="79418" y="1398702"/>
                    <a:pt x="79418" y="1442782"/>
                  </a:cubicBezTo>
                  <a:lnTo>
                    <a:pt x="1524618" y="1442782"/>
                  </a:lnTo>
                  <a:cubicBezTo>
                    <a:pt x="1524618" y="1399082"/>
                    <a:pt x="1559957" y="1363363"/>
                    <a:pt x="1604036" y="1363363"/>
                  </a:cubicBezTo>
                  <a:lnTo>
                    <a:pt x="1604036" y="79418"/>
                  </a:lnTo>
                  <a:cubicBezTo>
                    <a:pt x="1560337" y="79418"/>
                    <a:pt x="1524618" y="44079"/>
                    <a:pt x="1524618" y="0"/>
                  </a:cubicBezTo>
                  <a:close/>
                </a:path>
              </a:pathLst>
            </a:custGeom>
            <a:solidFill>
              <a:srgbClr val="FFFFFF"/>
            </a:solidFill>
          </p:spPr>
        </p:sp>
        <p:sp>
          <p:nvSpPr>
            <p:cNvPr id="13" name="TextBox 13"/>
            <p:cNvSpPr txBox="1"/>
            <p:nvPr/>
          </p:nvSpPr>
          <p:spPr>
            <a:xfrm>
              <a:off x="38100" y="-9525"/>
              <a:ext cx="1527836" cy="1414207"/>
            </a:xfrm>
            <a:prstGeom prst="rect">
              <a:avLst/>
            </a:prstGeom>
          </p:spPr>
          <p:txBody>
            <a:bodyPr lIns="35369" tIns="35369" rIns="35369" bIns="35369" rtlCol="0" anchor="ctr"/>
            <a:lstStyle/>
            <a:p>
              <a:pPr algn="ctr">
                <a:lnSpc>
                  <a:spcPts val="3340"/>
                </a:lnSpc>
              </a:pPr>
            </a:p>
          </p:txBody>
        </p:sp>
      </p:grpSp>
      <p:sp>
        <p:nvSpPr>
          <p:cNvPr id="14" name="TextBox 14"/>
          <p:cNvSpPr txBox="1"/>
          <p:nvPr/>
        </p:nvSpPr>
        <p:spPr>
          <a:xfrm>
            <a:off x="9416425" y="2891662"/>
            <a:ext cx="6781295" cy="6048384"/>
          </a:xfrm>
          <a:prstGeom prst="rect">
            <a:avLst/>
          </a:prstGeom>
        </p:spPr>
        <p:txBody>
          <a:bodyPr lIns="0" tIns="0" rIns="0" bIns="0" rtlCol="0" anchor="t">
            <a:spAutoFit/>
          </a:bodyPr>
          <a:lstStyle/>
          <a:p>
            <a:pPr algn="l">
              <a:lnSpc>
                <a:spcPts val="4415"/>
              </a:lnSpc>
            </a:pPr>
            <a:r>
              <a:rPr lang="en-US" sz="2865" b="1" spc="140">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rPr>
              <a:t>Disadvantages:</a:t>
            </a:r>
            <a:endParaRPr lang="en-US" sz="2865" b="1" spc="140">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endParaRPr>
          </a:p>
          <a:p>
            <a:pPr algn="l">
              <a:lnSpc>
                <a:spcPts val="4415"/>
              </a:lnSpc>
            </a:pPr>
          </a:p>
          <a:p>
            <a:pPr algn="l">
              <a:lnSpc>
                <a:spcPts val="4415"/>
              </a:lnSpc>
            </a:pPr>
            <a:r>
              <a:rPr lang="en-US" sz="2865" b="1" spc="140">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rPr>
              <a:t>1. Lacks vitamin D</a:t>
            </a:r>
            <a:endParaRPr lang="en-US" sz="2865" b="1" spc="140">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endParaRPr>
          </a:p>
          <a:p>
            <a:pPr algn="l">
              <a:lnSpc>
                <a:spcPts val="4415"/>
              </a:lnSpc>
            </a:pPr>
          </a:p>
          <a:p>
            <a:pPr algn="l">
              <a:lnSpc>
                <a:spcPts val="4415"/>
              </a:lnSpc>
            </a:pPr>
            <a:r>
              <a:rPr lang="en-US" sz="2865" b="1" spc="140">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rPr>
              <a:t>2. Causes dull skin tone</a:t>
            </a:r>
            <a:endParaRPr lang="en-US" sz="2865" b="1" spc="140">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endParaRPr>
          </a:p>
          <a:p>
            <a:pPr algn="l">
              <a:lnSpc>
                <a:spcPts val="4415"/>
              </a:lnSpc>
            </a:pPr>
          </a:p>
          <a:p>
            <a:pPr algn="l">
              <a:lnSpc>
                <a:spcPts val="4415"/>
              </a:lnSpc>
            </a:pPr>
            <a:r>
              <a:rPr lang="en-US" sz="2865" b="1" spc="140">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rPr>
              <a:t>3. Reduces immunity</a:t>
            </a:r>
            <a:endParaRPr lang="en-US" sz="2865" b="1" spc="140">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endParaRPr>
          </a:p>
          <a:p>
            <a:pPr algn="l">
              <a:lnSpc>
                <a:spcPts val="4415"/>
              </a:lnSpc>
            </a:pPr>
          </a:p>
          <a:p>
            <a:pPr algn="l">
              <a:lnSpc>
                <a:spcPts val="4415"/>
              </a:lnSpc>
            </a:pPr>
            <a:r>
              <a:rPr lang="en-US" sz="2865" b="1" spc="140">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rPr>
              <a:t>4. Leads to emotional depression</a:t>
            </a:r>
            <a:endParaRPr lang="en-US" sz="2865" b="1" spc="140">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endParaRPr>
          </a:p>
          <a:p>
            <a:pPr algn="l">
              <a:lnSpc>
                <a:spcPts val="4415"/>
              </a:lnSpc>
            </a:pPr>
          </a:p>
          <a:p>
            <a:pPr algn="l">
              <a:lnSpc>
                <a:spcPts val="4415"/>
              </a:lnSpc>
            </a:pPr>
            <a:r>
              <a:rPr lang="en-US" sz="2865" b="1" spc="140">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rPr>
              <a:t>5. Slows down metabolism</a:t>
            </a:r>
            <a:endParaRPr lang="en-US" sz="2865" b="1" spc="140">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endParaRPr>
          </a:p>
        </p:txBody>
      </p:sp>
      <p:sp>
        <p:nvSpPr>
          <p:cNvPr id="15" name="TextBox 15"/>
          <p:cNvSpPr txBox="1"/>
          <p:nvPr/>
        </p:nvSpPr>
        <p:spPr>
          <a:xfrm>
            <a:off x="805222" y="541306"/>
            <a:ext cx="8753537" cy="679450"/>
          </a:xfrm>
          <a:prstGeom prst="rect">
            <a:avLst/>
          </a:prstGeom>
        </p:spPr>
        <p:txBody>
          <a:bodyPr lIns="0" tIns="0" rIns="0" bIns="0" rtlCol="0" anchor="t">
            <a:spAutoFit/>
          </a:bodyPr>
          <a:lstStyle/>
          <a:p>
            <a:pPr algn="l">
              <a:lnSpc>
                <a:spcPts val="5600"/>
              </a:lnSpc>
              <a:spcBef>
                <a:spcPct val="0"/>
              </a:spcBef>
            </a:pPr>
            <a:r>
              <a:rPr lang="en-US" sz="4000" b="1" spc="195">
                <a:solidFill>
                  <a:srgbClr val="957A66"/>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rPr>
              <a:t>Advantages and Disadvantages</a:t>
            </a:r>
            <a:endParaRPr lang="en-US" sz="4000" b="1" spc="195">
              <a:solidFill>
                <a:srgbClr val="957A66"/>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endParaRPr>
          </a:p>
        </p:txBody>
      </p:sp>
      <p:grpSp>
        <p:nvGrpSpPr>
          <p:cNvPr id="16" name="Group 16"/>
          <p:cNvGrpSpPr/>
          <p:nvPr/>
        </p:nvGrpSpPr>
        <p:grpSpPr>
          <a:xfrm rot="0">
            <a:off x="908369" y="2668657"/>
            <a:ext cx="7518834" cy="6589643"/>
            <a:chOff x="0" y="0"/>
            <a:chExt cx="1619879" cy="1419691"/>
          </a:xfrm>
        </p:grpSpPr>
        <p:sp>
          <p:nvSpPr>
            <p:cNvPr id="17" name="Freeform 17"/>
            <p:cNvSpPr/>
            <p:nvPr/>
          </p:nvSpPr>
          <p:spPr>
            <a:xfrm>
              <a:off x="0" y="0"/>
              <a:ext cx="1619879" cy="1419691"/>
            </a:xfrm>
            <a:custGeom>
              <a:avLst/>
              <a:gdLst/>
              <a:ahLst/>
              <a:cxnLst/>
              <a:rect l="l" t="t" r="r" b="b"/>
              <a:pathLst>
                <a:path w="1619879" h="1419691">
                  <a:moveTo>
                    <a:pt x="1540461" y="0"/>
                  </a:moveTo>
                  <a:lnTo>
                    <a:pt x="79418" y="0"/>
                  </a:lnTo>
                  <a:cubicBezTo>
                    <a:pt x="79418" y="43699"/>
                    <a:pt x="44079" y="79418"/>
                    <a:pt x="0" y="79418"/>
                  </a:cubicBezTo>
                  <a:lnTo>
                    <a:pt x="0" y="1340273"/>
                  </a:lnTo>
                  <a:cubicBezTo>
                    <a:pt x="43699" y="1340273"/>
                    <a:pt x="79418" y="1375612"/>
                    <a:pt x="79418" y="1419691"/>
                  </a:cubicBezTo>
                  <a:lnTo>
                    <a:pt x="1540461" y="1419691"/>
                  </a:lnTo>
                  <a:cubicBezTo>
                    <a:pt x="1540461" y="1375992"/>
                    <a:pt x="1575800" y="1340273"/>
                    <a:pt x="1619879" y="1340273"/>
                  </a:cubicBezTo>
                  <a:lnTo>
                    <a:pt x="1619879" y="79418"/>
                  </a:lnTo>
                  <a:cubicBezTo>
                    <a:pt x="1576180" y="79418"/>
                    <a:pt x="1540461" y="44079"/>
                    <a:pt x="1540461" y="0"/>
                  </a:cubicBezTo>
                  <a:close/>
                </a:path>
              </a:pathLst>
            </a:custGeom>
            <a:solidFill>
              <a:srgbClr val="FFFFFF"/>
            </a:solidFill>
          </p:spPr>
        </p:sp>
        <p:sp>
          <p:nvSpPr>
            <p:cNvPr id="18" name="TextBox 18"/>
            <p:cNvSpPr txBox="1"/>
            <p:nvPr/>
          </p:nvSpPr>
          <p:spPr>
            <a:xfrm>
              <a:off x="38100" y="-9525"/>
              <a:ext cx="1543679" cy="1391116"/>
            </a:xfrm>
            <a:prstGeom prst="rect">
              <a:avLst/>
            </a:prstGeom>
          </p:spPr>
          <p:txBody>
            <a:bodyPr lIns="35369" tIns="35369" rIns="35369" bIns="35369" rtlCol="0" anchor="ctr"/>
            <a:lstStyle/>
            <a:p>
              <a:pPr algn="ctr">
                <a:lnSpc>
                  <a:spcPts val="3340"/>
                </a:lnSpc>
              </a:pPr>
            </a:p>
          </p:txBody>
        </p:sp>
      </p:grpSp>
      <p:sp>
        <p:nvSpPr>
          <p:cNvPr id="19" name="TextBox 19"/>
          <p:cNvSpPr txBox="1"/>
          <p:nvPr/>
        </p:nvSpPr>
        <p:spPr>
          <a:xfrm>
            <a:off x="1028700" y="2715037"/>
            <a:ext cx="7608319" cy="6048384"/>
          </a:xfrm>
          <a:prstGeom prst="rect">
            <a:avLst/>
          </a:prstGeom>
        </p:spPr>
        <p:txBody>
          <a:bodyPr lIns="0" tIns="0" rIns="0" bIns="0" rtlCol="0" anchor="t">
            <a:spAutoFit/>
          </a:bodyPr>
          <a:lstStyle/>
          <a:p>
            <a:pPr algn="l">
              <a:lnSpc>
                <a:spcPts val="4415"/>
              </a:lnSpc>
            </a:pPr>
            <a:r>
              <a:rPr lang="en-US" sz="2865" b="1" spc="140">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rPr>
              <a:t>Advantages:</a:t>
            </a:r>
            <a:endParaRPr lang="en-US" sz="2865" b="1" spc="140">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endParaRPr>
          </a:p>
          <a:p>
            <a:pPr algn="l">
              <a:lnSpc>
                <a:spcPts val="4415"/>
              </a:lnSpc>
            </a:pPr>
          </a:p>
          <a:p>
            <a:pPr algn="l">
              <a:lnSpc>
                <a:spcPts val="4415"/>
              </a:lnSpc>
            </a:pPr>
            <a:r>
              <a:rPr lang="en-US" sz="2865" b="1" spc="140">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rPr>
              <a:t>1. Protects skin &amp; resists aging</a:t>
            </a:r>
            <a:endParaRPr lang="en-US" sz="2865" b="1" spc="140">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endParaRPr>
          </a:p>
          <a:p>
            <a:pPr algn="l">
              <a:lnSpc>
                <a:spcPts val="4415"/>
              </a:lnSpc>
            </a:pPr>
          </a:p>
          <a:p>
            <a:pPr algn="l">
              <a:lnSpc>
                <a:spcPts val="4415"/>
              </a:lnSpc>
            </a:pPr>
            <a:r>
              <a:rPr lang="en-US" sz="2865" b="1" spc="140">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rPr>
              <a:t>2. Prevents spots &amp; fades wrinkles</a:t>
            </a:r>
            <a:endParaRPr lang="en-US" sz="2865" b="1" spc="140">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endParaRPr>
          </a:p>
          <a:p>
            <a:pPr algn="l">
              <a:lnSpc>
                <a:spcPts val="4415"/>
              </a:lnSpc>
            </a:pPr>
          </a:p>
          <a:p>
            <a:pPr algn="l">
              <a:lnSpc>
                <a:spcPts val="4415"/>
              </a:lnSpc>
            </a:pPr>
            <a:r>
              <a:rPr lang="en-US" sz="2865" b="1" spc="140">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rPr>
              <a:t>3. Avoids sunburn &amp; skin cancer</a:t>
            </a:r>
            <a:endParaRPr lang="en-US" sz="2865" b="1" spc="140">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endParaRPr>
          </a:p>
          <a:p>
            <a:pPr algn="l">
              <a:lnSpc>
                <a:spcPts val="4415"/>
              </a:lnSpc>
            </a:pPr>
          </a:p>
          <a:p>
            <a:pPr algn="l">
              <a:lnSpc>
                <a:spcPts val="4415"/>
              </a:lnSpc>
            </a:pPr>
            <a:r>
              <a:rPr lang="en-US" sz="2865" b="1" spc="140">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rPr>
              <a:t>4. Keeps skin clear &amp; translucent</a:t>
            </a:r>
            <a:endParaRPr lang="en-US" sz="2865" b="1" spc="140">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endParaRPr>
          </a:p>
          <a:p>
            <a:pPr algn="l">
              <a:lnSpc>
                <a:spcPts val="4415"/>
              </a:lnSpc>
            </a:pPr>
          </a:p>
          <a:p>
            <a:pPr algn="l">
              <a:lnSpc>
                <a:spcPts val="4415"/>
              </a:lnSpc>
            </a:pPr>
            <a:r>
              <a:rPr lang="en-US" sz="2865" b="1" spc="140">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rPr>
              <a:t>5. Calms sensitive skin &amp; stabilizes it</a:t>
            </a:r>
            <a:endParaRPr lang="en-US" sz="2865" b="1" spc="140">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rot="0">
            <a:off x="0" y="5277761"/>
            <a:ext cx="18288000" cy="5009239"/>
            <a:chOff x="0" y="0"/>
            <a:chExt cx="24384000" cy="6678985"/>
          </a:xfrm>
        </p:grpSpPr>
        <p:sp>
          <p:nvSpPr>
            <p:cNvPr id="3" name="Freeform 3"/>
            <p:cNvSpPr/>
            <p:nvPr/>
          </p:nvSpPr>
          <p:spPr>
            <a:xfrm>
              <a:off x="0" y="0"/>
              <a:ext cx="12192000" cy="6678985"/>
            </a:xfrm>
            <a:custGeom>
              <a:avLst/>
              <a:gdLst/>
              <a:ahLst/>
              <a:cxnLst/>
              <a:rect l="l" t="t" r="r" b="b"/>
              <a:pathLst>
                <a:path w="12192000" h="6678985">
                  <a:moveTo>
                    <a:pt x="0" y="0"/>
                  </a:moveTo>
                  <a:lnTo>
                    <a:pt x="12192000" y="0"/>
                  </a:lnTo>
                  <a:lnTo>
                    <a:pt x="12192000" y="6678985"/>
                  </a:lnTo>
                  <a:lnTo>
                    <a:pt x="0" y="6678985"/>
                  </a:lnTo>
                  <a:lnTo>
                    <a:pt x="0" y="0"/>
                  </a:lnTo>
                  <a:close/>
                </a:path>
              </a:pathLst>
            </a:custGeom>
            <a:blipFill>
              <a:blip r:embed="rId1">
                <a:alphaModFix amt="59000"/>
                <a:extLst>
                  <a:ext uri="{96DAC541-7B7A-43D3-8B79-37D633B846F1}">
                    <asvg:svgBlip xmlns:asvg="http://schemas.microsoft.com/office/drawing/2016/SVG/main" r:embed="rId2"/>
                  </a:ext>
                </a:extLst>
              </a:blip>
              <a:stretch>
                <a:fillRect/>
              </a:stretch>
            </a:blipFill>
          </p:spPr>
        </p:sp>
        <p:sp>
          <p:nvSpPr>
            <p:cNvPr id="4" name="Freeform 4"/>
            <p:cNvSpPr/>
            <p:nvPr/>
          </p:nvSpPr>
          <p:spPr>
            <a:xfrm>
              <a:off x="12192000" y="0"/>
              <a:ext cx="12192000" cy="6678985"/>
            </a:xfrm>
            <a:custGeom>
              <a:avLst/>
              <a:gdLst/>
              <a:ahLst/>
              <a:cxnLst/>
              <a:rect l="l" t="t" r="r" b="b"/>
              <a:pathLst>
                <a:path w="12192000" h="6678985">
                  <a:moveTo>
                    <a:pt x="0" y="0"/>
                  </a:moveTo>
                  <a:lnTo>
                    <a:pt x="12192000" y="0"/>
                  </a:lnTo>
                  <a:lnTo>
                    <a:pt x="12192000" y="6678985"/>
                  </a:lnTo>
                  <a:lnTo>
                    <a:pt x="0" y="6678985"/>
                  </a:lnTo>
                  <a:lnTo>
                    <a:pt x="0" y="0"/>
                  </a:lnTo>
                  <a:close/>
                </a:path>
              </a:pathLst>
            </a:custGeom>
            <a:blipFill>
              <a:blip r:embed="rId1">
                <a:alphaModFix amt="59000"/>
                <a:extLst>
                  <a:ext uri="{96DAC541-7B7A-43D3-8B79-37D633B846F1}">
                    <asvg:svgBlip xmlns:asvg="http://schemas.microsoft.com/office/drawing/2016/SVG/main" r:embed="rId2"/>
                  </a:ext>
                </a:extLst>
              </a:blip>
              <a:stretch>
                <a:fillRect/>
              </a:stretch>
            </a:blipFill>
          </p:spPr>
        </p:sp>
      </p:grpSp>
      <p:sp>
        <p:nvSpPr>
          <p:cNvPr id="5" name="Freeform 5"/>
          <p:cNvSpPr/>
          <p:nvPr/>
        </p:nvSpPr>
        <p:spPr>
          <a:xfrm flipH="1">
            <a:off x="-367473" y="6035927"/>
            <a:ext cx="20348312" cy="6085958"/>
          </a:xfrm>
          <a:custGeom>
            <a:avLst/>
            <a:gdLst/>
            <a:ahLst/>
            <a:cxnLst/>
            <a:rect l="l" t="t" r="r" b="b"/>
            <a:pathLst>
              <a:path w="20348312" h="6085958">
                <a:moveTo>
                  <a:pt x="20348312" y="0"/>
                </a:moveTo>
                <a:lnTo>
                  <a:pt x="0" y="0"/>
                </a:lnTo>
                <a:lnTo>
                  <a:pt x="0" y="6085957"/>
                </a:lnTo>
                <a:lnTo>
                  <a:pt x="20348312" y="6085957"/>
                </a:lnTo>
                <a:lnTo>
                  <a:pt x="20348312" y="0"/>
                </a:lnTo>
                <a:close/>
              </a:path>
            </a:pathLst>
          </a:custGeom>
          <a:blipFill>
            <a:blip r:embed="rId3"/>
            <a:stretch>
              <a:fillRect/>
            </a:stretch>
          </a:blipFill>
        </p:spPr>
      </p:sp>
      <p:grpSp>
        <p:nvGrpSpPr>
          <p:cNvPr id="6" name="Group 6"/>
          <p:cNvGrpSpPr/>
          <p:nvPr/>
        </p:nvGrpSpPr>
        <p:grpSpPr>
          <a:xfrm rot="0">
            <a:off x="805222" y="1346852"/>
            <a:ext cx="16677556" cy="8200693"/>
            <a:chOff x="0" y="0"/>
            <a:chExt cx="4392443" cy="2159853"/>
          </a:xfrm>
        </p:grpSpPr>
        <p:sp>
          <p:nvSpPr>
            <p:cNvPr id="7" name="Freeform 7"/>
            <p:cNvSpPr/>
            <p:nvPr/>
          </p:nvSpPr>
          <p:spPr>
            <a:xfrm>
              <a:off x="0" y="0"/>
              <a:ext cx="4392443" cy="2159853"/>
            </a:xfrm>
            <a:custGeom>
              <a:avLst/>
              <a:gdLst/>
              <a:ahLst/>
              <a:cxnLst/>
              <a:rect l="l" t="t" r="r" b="b"/>
              <a:pathLst>
                <a:path w="4392443" h="2159853">
                  <a:moveTo>
                    <a:pt x="5919" y="0"/>
                  </a:moveTo>
                  <a:lnTo>
                    <a:pt x="4386524" y="0"/>
                  </a:lnTo>
                  <a:cubicBezTo>
                    <a:pt x="4388094" y="0"/>
                    <a:pt x="4389599" y="624"/>
                    <a:pt x="4390709" y="1734"/>
                  </a:cubicBezTo>
                  <a:cubicBezTo>
                    <a:pt x="4391819" y="2844"/>
                    <a:pt x="4392443" y="4349"/>
                    <a:pt x="4392443" y="5919"/>
                  </a:cubicBezTo>
                  <a:lnTo>
                    <a:pt x="4392443" y="2153935"/>
                  </a:lnTo>
                  <a:cubicBezTo>
                    <a:pt x="4392443" y="2155504"/>
                    <a:pt x="4391819" y="2157010"/>
                    <a:pt x="4390709" y="2158120"/>
                  </a:cubicBezTo>
                  <a:cubicBezTo>
                    <a:pt x="4389599" y="2159230"/>
                    <a:pt x="4388094" y="2159853"/>
                    <a:pt x="4386524" y="2159853"/>
                  </a:cubicBezTo>
                  <a:lnTo>
                    <a:pt x="5919" y="2159853"/>
                  </a:lnTo>
                  <a:cubicBezTo>
                    <a:pt x="4349" y="2159853"/>
                    <a:pt x="2844" y="2159230"/>
                    <a:pt x="1734" y="2158120"/>
                  </a:cubicBezTo>
                  <a:cubicBezTo>
                    <a:pt x="624" y="2157010"/>
                    <a:pt x="0" y="2155504"/>
                    <a:pt x="0" y="2153935"/>
                  </a:cubicBezTo>
                  <a:lnTo>
                    <a:pt x="0" y="5919"/>
                  </a:lnTo>
                  <a:cubicBezTo>
                    <a:pt x="0" y="4349"/>
                    <a:pt x="624" y="2844"/>
                    <a:pt x="1734" y="1734"/>
                  </a:cubicBezTo>
                  <a:cubicBezTo>
                    <a:pt x="2844" y="624"/>
                    <a:pt x="4349" y="0"/>
                    <a:pt x="5919" y="0"/>
                  </a:cubicBezTo>
                  <a:close/>
                </a:path>
              </a:pathLst>
            </a:custGeom>
            <a:gradFill rotWithShape="1">
              <a:gsLst>
                <a:gs pos="0">
                  <a:srgbClr val="FFFFFF">
                    <a:alpha val="85500"/>
                  </a:srgbClr>
                </a:gs>
                <a:gs pos="100000">
                  <a:srgbClr val="FFFFFF">
                    <a:alpha val="0"/>
                  </a:srgbClr>
                </a:gs>
              </a:gsLst>
              <a:lin ang="5400000"/>
            </a:gradFill>
          </p:spPr>
        </p:sp>
        <p:sp>
          <p:nvSpPr>
            <p:cNvPr id="8" name="TextBox 8"/>
            <p:cNvSpPr txBox="1"/>
            <p:nvPr/>
          </p:nvSpPr>
          <p:spPr>
            <a:xfrm>
              <a:off x="0" y="-38100"/>
              <a:ext cx="4392443" cy="2197953"/>
            </a:xfrm>
            <a:prstGeom prst="rect">
              <a:avLst/>
            </a:prstGeom>
          </p:spPr>
          <p:txBody>
            <a:bodyPr lIns="38100" tIns="38100" rIns="38100" bIns="38100" rtlCol="0" anchor="ctr"/>
            <a:lstStyle/>
            <a:p>
              <a:pPr algn="ctr">
                <a:lnSpc>
                  <a:spcPts val="3280"/>
                </a:lnSpc>
              </a:pPr>
            </a:p>
          </p:txBody>
        </p:sp>
      </p:grpSp>
      <p:sp>
        <p:nvSpPr>
          <p:cNvPr id="9" name="Freeform 9"/>
          <p:cNvSpPr/>
          <p:nvPr/>
        </p:nvSpPr>
        <p:spPr>
          <a:xfrm flipH="1">
            <a:off x="13442696" y="-245644"/>
            <a:ext cx="7520543" cy="9143653"/>
          </a:xfrm>
          <a:custGeom>
            <a:avLst/>
            <a:gdLst/>
            <a:ahLst/>
            <a:cxnLst/>
            <a:rect l="l" t="t" r="r" b="b"/>
            <a:pathLst>
              <a:path w="7520543" h="9143653">
                <a:moveTo>
                  <a:pt x="7520543" y="0"/>
                </a:moveTo>
                <a:lnTo>
                  <a:pt x="0" y="0"/>
                </a:lnTo>
                <a:lnTo>
                  <a:pt x="0" y="9143652"/>
                </a:lnTo>
                <a:lnTo>
                  <a:pt x="7520543" y="9143652"/>
                </a:lnTo>
                <a:lnTo>
                  <a:pt x="7520543" y="0"/>
                </a:lnTo>
                <a:close/>
              </a:path>
            </a:pathLst>
          </a:custGeom>
          <a:blipFill>
            <a:blip r:embed="rId4"/>
            <a:stretch>
              <a:fillRect/>
            </a:stretch>
          </a:blipFill>
        </p:spPr>
      </p:sp>
      <p:sp>
        <p:nvSpPr>
          <p:cNvPr id="10" name="Freeform 10"/>
          <p:cNvSpPr/>
          <p:nvPr/>
        </p:nvSpPr>
        <p:spPr>
          <a:xfrm>
            <a:off x="-4287721" y="800835"/>
            <a:ext cx="8201879" cy="9972037"/>
          </a:xfrm>
          <a:custGeom>
            <a:avLst/>
            <a:gdLst/>
            <a:ahLst/>
            <a:cxnLst/>
            <a:rect l="l" t="t" r="r" b="b"/>
            <a:pathLst>
              <a:path w="8201879" h="9972037">
                <a:moveTo>
                  <a:pt x="0" y="0"/>
                </a:moveTo>
                <a:lnTo>
                  <a:pt x="8201879" y="0"/>
                </a:lnTo>
                <a:lnTo>
                  <a:pt x="8201879" y="9972038"/>
                </a:lnTo>
                <a:lnTo>
                  <a:pt x="0" y="9972038"/>
                </a:lnTo>
                <a:lnTo>
                  <a:pt x="0" y="0"/>
                </a:lnTo>
                <a:close/>
              </a:path>
            </a:pathLst>
          </a:custGeom>
          <a:blipFill>
            <a:blip r:embed="rId4"/>
            <a:stretch>
              <a:fillRect/>
            </a:stretch>
          </a:blipFill>
        </p:spPr>
      </p:sp>
      <p:grpSp>
        <p:nvGrpSpPr>
          <p:cNvPr id="11" name="Group 11"/>
          <p:cNvGrpSpPr/>
          <p:nvPr/>
        </p:nvGrpSpPr>
        <p:grpSpPr>
          <a:xfrm rot="0">
            <a:off x="1917389" y="3753880"/>
            <a:ext cx="14724960" cy="5504420"/>
            <a:chOff x="0" y="0"/>
            <a:chExt cx="2455999" cy="918091"/>
          </a:xfrm>
        </p:grpSpPr>
        <p:sp>
          <p:nvSpPr>
            <p:cNvPr id="12" name="Freeform 12"/>
            <p:cNvSpPr/>
            <p:nvPr/>
          </p:nvSpPr>
          <p:spPr>
            <a:xfrm>
              <a:off x="0" y="0"/>
              <a:ext cx="2455999" cy="918091"/>
            </a:xfrm>
            <a:custGeom>
              <a:avLst/>
              <a:gdLst/>
              <a:ahLst/>
              <a:cxnLst/>
              <a:rect l="l" t="t" r="r" b="b"/>
              <a:pathLst>
                <a:path w="2455999" h="918091">
                  <a:moveTo>
                    <a:pt x="2376581" y="0"/>
                  </a:moveTo>
                  <a:lnTo>
                    <a:pt x="79418" y="0"/>
                  </a:lnTo>
                  <a:cubicBezTo>
                    <a:pt x="79418" y="43699"/>
                    <a:pt x="44079" y="79418"/>
                    <a:pt x="0" y="79418"/>
                  </a:cubicBezTo>
                  <a:lnTo>
                    <a:pt x="0" y="838672"/>
                  </a:lnTo>
                  <a:cubicBezTo>
                    <a:pt x="43699" y="838672"/>
                    <a:pt x="79418" y="874011"/>
                    <a:pt x="79418" y="918091"/>
                  </a:cubicBezTo>
                  <a:lnTo>
                    <a:pt x="2376581" y="918091"/>
                  </a:lnTo>
                  <a:cubicBezTo>
                    <a:pt x="2376581" y="874391"/>
                    <a:pt x="2411919" y="838672"/>
                    <a:pt x="2455999" y="838672"/>
                  </a:cubicBezTo>
                  <a:lnTo>
                    <a:pt x="2455999" y="79418"/>
                  </a:lnTo>
                  <a:cubicBezTo>
                    <a:pt x="2412299" y="79418"/>
                    <a:pt x="2376581" y="44079"/>
                    <a:pt x="2376581" y="0"/>
                  </a:cubicBezTo>
                  <a:close/>
                </a:path>
              </a:pathLst>
            </a:custGeom>
            <a:solidFill>
              <a:srgbClr val="FFFFFF"/>
            </a:solidFill>
          </p:spPr>
        </p:sp>
        <p:sp>
          <p:nvSpPr>
            <p:cNvPr id="13" name="TextBox 13"/>
            <p:cNvSpPr txBox="1"/>
            <p:nvPr/>
          </p:nvSpPr>
          <p:spPr>
            <a:xfrm>
              <a:off x="38100" y="-9525"/>
              <a:ext cx="2379799" cy="889516"/>
            </a:xfrm>
            <a:prstGeom prst="rect">
              <a:avLst/>
            </a:prstGeom>
          </p:spPr>
          <p:txBody>
            <a:bodyPr lIns="35369" tIns="35369" rIns="35369" bIns="35369" rtlCol="0" anchor="ctr"/>
            <a:lstStyle/>
            <a:p>
              <a:pPr algn="ctr">
                <a:lnSpc>
                  <a:spcPts val="3340"/>
                </a:lnSpc>
              </a:pPr>
            </a:p>
          </p:txBody>
        </p:sp>
      </p:grpSp>
      <p:grpSp>
        <p:nvGrpSpPr>
          <p:cNvPr id="14" name="Group 14"/>
          <p:cNvGrpSpPr/>
          <p:nvPr/>
        </p:nvGrpSpPr>
        <p:grpSpPr>
          <a:xfrm rot="0">
            <a:off x="1349924" y="1559667"/>
            <a:ext cx="6369851" cy="933664"/>
            <a:chOff x="0" y="0"/>
            <a:chExt cx="8493135" cy="1244885"/>
          </a:xfrm>
        </p:grpSpPr>
        <p:grpSp>
          <p:nvGrpSpPr>
            <p:cNvPr id="15" name="Group 15"/>
            <p:cNvGrpSpPr/>
            <p:nvPr/>
          </p:nvGrpSpPr>
          <p:grpSpPr>
            <a:xfrm rot="2897232">
              <a:off x="181584" y="181584"/>
              <a:ext cx="881718" cy="881718"/>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957A66">
                      <a:alpha val="100000"/>
                    </a:srgbClr>
                  </a:gs>
                  <a:gs pos="100000">
                    <a:srgbClr val="957A66">
                      <a:alpha val="20500"/>
                    </a:srgbClr>
                  </a:gs>
                </a:gsLst>
                <a:lin ang="0"/>
              </a:gra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3280"/>
                  </a:lnSpc>
                </a:pPr>
              </a:p>
            </p:txBody>
          </p:sp>
        </p:grpSp>
        <p:sp>
          <p:nvSpPr>
            <p:cNvPr id="18" name="TextBox 18"/>
            <p:cNvSpPr txBox="1"/>
            <p:nvPr/>
          </p:nvSpPr>
          <p:spPr>
            <a:xfrm>
              <a:off x="836542" y="224214"/>
              <a:ext cx="7656592" cy="880534"/>
            </a:xfrm>
            <a:prstGeom prst="rect">
              <a:avLst/>
            </a:prstGeom>
          </p:spPr>
          <p:txBody>
            <a:bodyPr lIns="0" tIns="0" rIns="0" bIns="0" rtlCol="0" anchor="t">
              <a:spAutoFit/>
            </a:bodyPr>
            <a:lstStyle/>
            <a:p>
              <a:pPr algn="ctr">
                <a:lnSpc>
                  <a:spcPts val="5600"/>
                </a:lnSpc>
                <a:spcBef>
                  <a:spcPct val="0"/>
                </a:spcBef>
              </a:pPr>
              <a:r>
                <a:rPr lang="en-US" sz="4000" b="1" spc="195">
                  <a:solidFill>
                    <a:srgbClr val="957A66"/>
                  </a:solidFill>
                  <a:latin typeface="思源宋体 Heavy" panose="02020900000000000000" charset="-122"/>
                  <a:ea typeface="思源宋体 Heavy" panose="02020900000000000000" charset="-122"/>
                  <a:cs typeface="思源宋体 Heavy" panose="02020900000000000000" charset="-122"/>
                  <a:sym typeface="思源宋体 Heavy" panose="02020900000000000000" charset="-122"/>
                </a:rPr>
                <a:t>Physical methood</a:t>
              </a:r>
              <a:endParaRPr lang="en-US" sz="4000" b="1" spc="195">
                <a:solidFill>
                  <a:srgbClr val="957A66"/>
                </a:solidFill>
                <a:latin typeface="思源宋体 Heavy" panose="02020900000000000000" charset="-122"/>
                <a:ea typeface="思源宋体 Heavy" panose="02020900000000000000" charset="-122"/>
                <a:cs typeface="思源宋体 Heavy" panose="02020900000000000000" charset="-122"/>
                <a:sym typeface="思源宋体 Heavy" panose="02020900000000000000" charset="-122"/>
              </a:endParaRPr>
            </a:p>
          </p:txBody>
        </p:sp>
        <p:sp>
          <p:nvSpPr>
            <p:cNvPr id="19" name="TextBox 19"/>
            <p:cNvSpPr txBox="1"/>
            <p:nvPr/>
          </p:nvSpPr>
          <p:spPr>
            <a:xfrm>
              <a:off x="231563" y="262457"/>
              <a:ext cx="802251" cy="652244"/>
            </a:xfrm>
            <a:prstGeom prst="rect">
              <a:avLst/>
            </a:prstGeom>
          </p:spPr>
          <p:txBody>
            <a:bodyPr lIns="0" tIns="0" rIns="0" bIns="0" rtlCol="0" anchor="t">
              <a:spAutoFit/>
            </a:bodyPr>
            <a:lstStyle/>
            <a:p>
              <a:pPr algn="ctr">
                <a:lnSpc>
                  <a:spcPts val="3915"/>
                </a:lnSpc>
                <a:spcBef>
                  <a:spcPct val="0"/>
                </a:spcBef>
              </a:pPr>
              <a:r>
                <a:rPr lang="en-US" sz="2795" b="1" i="1" spc="-145">
                  <a:solidFill>
                    <a:srgbClr val="FFFFFF"/>
                  </a:solidFill>
                  <a:latin typeface="思源宋体 Heavy Italics" panose="02020A00000000000000" charset="-122"/>
                  <a:ea typeface="思源宋体 Heavy Italics" panose="02020A00000000000000" charset="-122"/>
                  <a:cs typeface="思源宋体 Heavy Italics" panose="02020A00000000000000" charset="-122"/>
                  <a:sym typeface="思源宋体 Heavy Italics" panose="02020A00000000000000" charset="-122"/>
                </a:rPr>
                <a:t>01</a:t>
              </a:r>
              <a:endParaRPr lang="en-US" sz="2795" b="1" i="1" spc="-145">
                <a:solidFill>
                  <a:srgbClr val="FFFFFF"/>
                </a:solidFill>
                <a:latin typeface="思源宋体 Heavy Italics" panose="02020A00000000000000" charset="-122"/>
                <a:ea typeface="思源宋体 Heavy Italics" panose="02020A00000000000000" charset="-122"/>
                <a:cs typeface="思源宋体 Heavy Italics" panose="02020A00000000000000" charset="-122"/>
                <a:sym typeface="思源宋体 Heavy Italics" panose="02020A00000000000000" charset="-122"/>
              </a:endParaRPr>
            </a:p>
          </p:txBody>
        </p:sp>
      </p:grpSp>
      <p:sp>
        <p:nvSpPr>
          <p:cNvPr id="20" name="TextBox 20"/>
          <p:cNvSpPr txBox="1"/>
          <p:nvPr/>
        </p:nvSpPr>
        <p:spPr>
          <a:xfrm>
            <a:off x="2097004" y="4221407"/>
            <a:ext cx="14093993" cy="4623435"/>
          </a:xfrm>
          <a:prstGeom prst="rect">
            <a:avLst/>
          </a:prstGeom>
        </p:spPr>
        <p:txBody>
          <a:bodyPr lIns="0" tIns="0" rIns="0" bIns="0" rtlCol="0" anchor="t">
            <a:spAutoFit/>
          </a:bodyPr>
          <a:lstStyle/>
          <a:p>
            <a:pPr marL="647700" lvl="1" indent="-323850" algn="just">
              <a:lnSpc>
                <a:spcPts val="4620"/>
              </a:lnSpc>
              <a:buFont typeface="Arial" panose="020B0604020202020204"/>
              <a:buChar char="•"/>
            </a:pPr>
            <a:r>
              <a:rPr lang="en-US" sz="3000" b="1" spc="147">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rPr>
              <a:t>Hardcore "Hard" Protection: Sun umbrellas, UPF clothing, face shields, sunglasses — direct, effective, no reapplication needed.</a:t>
            </a:r>
            <a:endParaRPr lang="en-US" sz="3000" b="1" spc="147">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endParaRPr>
          </a:p>
          <a:p>
            <a:pPr algn="just">
              <a:lnSpc>
                <a:spcPts val="4620"/>
              </a:lnSpc>
            </a:pPr>
          </a:p>
          <a:p>
            <a:pPr marL="647700" lvl="1" indent="-323850" algn="just">
              <a:lnSpc>
                <a:spcPts val="4620"/>
              </a:lnSpc>
              <a:buFont typeface="Arial" panose="020B0604020202020204"/>
              <a:buChar char="•"/>
            </a:pPr>
            <a:r>
              <a:rPr lang="en-US" sz="3000" b="1" spc="147">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rPr>
              <a:t>Strategic "Soft" Protection: High-SPF/SPA sunscreen — covers exposed areas, the final shield.</a:t>
            </a:r>
            <a:endParaRPr lang="en-US" sz="3000" b="1" spc="147">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endParaRPr>
          </a:p>
          <a:p>
            <a:pPr algn="just">
              <a:lnSpc>
                <a:spcPts val="4620"/>
              </a:lnSpc>
            </a:pPr>
          </a:p>
          <a:p>
            <a:pPr marL="647700" lvl="1" indent="-323850" algn="just">
              <a:lnSpc>
                <a:spcPts val="4620"/>
              </a:lnSpc>
              <a:buFont typeface="Arial" panose="020B0604020202020204"/>
              <a:buChar char="•"/>
            </a:pPr>
            <a:r>
              <a:rPr lang="en-US" sz="3000" b="1" spc="147">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rPr>
              <a:t>Behavioral Avoidance: Seeking shade, avoiding peak sun hours (10 AM - 4 PM) — working wisely with the environment.</a:t>
            </a:r>
            <a:endParaRPr lang="en-US" sz="3000" b="1" spc="147">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endParaRPr>
          </a:p>
        </p:txBody>
      </p:sp>
      <p:sp>
        <p:nvSpPr>
          <p:cNvPr id="21" name="TextBox 21"/>
          <p:cNvSpPr txBox="1"/>
          <p:nvPr/>
        </p:nvSpPr>
        <p:spPr>
          <a:xfrm>
            <a:off x="2935691" y="2765158"/>
            <a:ext cx="7078857" cy="698500"/>
          </a:xfrm>
          <a:prstGeom prst="rect">
            <a:avLst/>
          </a:prstGeom>
        </p:spPr>
        <p:txBody>
          <a:bodyPr lIns="0" tIns="0" rIns="0" bIns="0" rtlCol="0" anchor="t">
            <a:spAutoFit/>
          </a:bodyPr>
          <a:lstStyle/>
          <a:p>
            <a:pPr marL="755650" lvl="1" indent="-377825" algn="l">
              <a:lnSpc>
                <a:spcPts val="4900"/>
              </a:lnSpc>
              <a:buFont typeface="Arial" panose="020B0604020202020204"/>
              <a:buChar char="•"/>
            </a:pPr>
            <a:r>
              <a:rPr lang="en-US" sz="3500" b="1" spc="171">
                <a:solidFill>
                  <a:srgbClr val="957A66"/>
                </a:solidFill>
                <a:latin typeface="Arsenica Bold" panose="00000800000000000000"/>
                <a:ea typeface="Arsenica Bold" panose="00000800000000000000"/>
                <a:cs typeface="Arsenica Bold" panose="00000800000000000000"/>
                <a:sym typeface="Arsenica Bold" panose="00000800000000000000"/>
              </a:rPr>
              <a:t>Build an external barrier</a:t>
            </a:r>
            <a:endParaRPr lang="en-US" sz="3500" b="1" spc="171">
              <a:solidFill>
                <a:srgbClr val="957A66"/>
              </a:solidFill>
              <a:latin typeface="Arsenica Bold" panose="00000800000000000000"/>
              <a:ea typeface="Arsenica Bold" panose="00000800000000000000"/>
              <a:cs typeface="Arsenica Bold" panose="00000800000000000000"/>
              <a:sym typeface="Arsenica Bold" panose="00000800000000000000"/>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rot="0">
            <a:off x="0" y="5277761"/>
            <a:ext cx="18288000" cy="5009239"/>
            <a:chOff x="0" y="0"/>
            <a:chExt cx="24384000" cy="6678985"/>
          </a:xfrm>
        </p:grpSpPr>
        <p:sp>
          <p:nvSpPr>
            <p:cNvPr id="3" name="Freeform 3"/>
            <p:cNvSpPr/>
            <p:nvPr/>
          </p:nvSpPr>
          <p:spPr>
            <a:xfrm>
              <a:off x="0" y="0"/>
              <a:ext cx="12192000" cy="6678985"/>
            </a:xfrm>
            <a:custGeom>
              <a:avLst/>
              <a:gdLst/>
              <a:ahLst/>
              <a:cxnLst/>
              <a:rect l="l" t="t" r="r" b="b"/>
              <a:pathLst>
                <a:path w="12192000" h="6678985">
                  <a:moveTo>
                    <a:pt x="0" y="0"/>
                  </a:moveTo>
                  <a:lnTo>
                    <a:pt x="12192000" y="0"/>
                  </a:lnTo>
                  <a:lnTo>
                    <a:pt x="12192000" y="6678985"/>
                  </a:lnTo>
                  <a:lnTo>
                    <a:pt x="0" y="6678985"/>
                  </a:lnTo>
                  <a:lnTo>
                    <a:pt x="0" y="0"/>
                  </a:lnTo>
                  <a:close/>
                </a:path>
              </a:pathLst>
            </a:custGeom>
            <a:blipFill>
              <a:blip r:embed="rId1">
                <a:alphaModFix amt="59000"/>
                <a:extLst>
                  <a:ext uri="{96DAC541-7B7A-43D3-8B79-37D633B846F1}">
                    <asvg:svgBlip xmlns:asvg="http://schemas.microsoft.com/office/drawing/2016/SVG/main" r:embed="rId2"/>
                  </a:ext>
                </a:extLst>
              </a:blip>
              <a:stretch>
                <a:fillRect/>
              </a:stretch>
            </a:blipFill>
          </p:spPr>
        </p:sp>
        <p:sp>
          <p:nvSpPr>
            <p:cNvPr id="4" name="Freeform 4"/>
            <p:cNvSpPr/>
            <p:nvPr/>
          </p:nvSpPr>
          <p:spPr>
            <a:xfrm>
              <a:off x="12192000" y="0"/>
              <a:ext cx="12192000" cy="6678985"/>
            </a:xfrm>
            <a:custGeom>
              <a:avLst/>
              <a:gdLst/>
              <a:ahLst/>
              <a:cxnLst/>
              <a:rect l="l" t="t" r="r" b="b"/>
              <a:pathLst>
                <a:path w="12192000" h="6678985">
                  <a:moveTo>
                    <a:pt x="0" y="0"/>
                  </a:moveTo>
                  <a:lnTo>
                    <a:pt x="12192000" y="0"/>
                  </a:lnTo>
                  <a:lnTo>
                    <a:pt x="12192000" y="6678985"/>
                  </a:lnTo>
                  <a:lnTo>
                    <a:pt x="0" y="6678985"/>
                  </a:lnTo>
                  <a:lnTo>
                    <a:pt x="0" y="0"/>
                  </a:lnTo>
                  <a:close/>
                </a:path>
              </a:pathLst>
            </a:custGeom>
            <a:blipFill>
              <a:blip r:embed="rId1">
                <a:alphaModFix amt="59000"/>
                <a:extLst>
                  <a:ext uri="{96DAC541-7B7A-43D3-8B79-37D633B846F1}">
                    <asvg:svgBlip xmlns:asvg="http://schemas.microsoft.com/office/drawing/2016/SVG/main" r:embed="rId2"/>
                  </a:ext>
                </a:extLst>
              </a:blip>
              <a:stretch>
                <a:fillRect/>
              </a:stretch>
            </a:blipFill>
          </p:spPr>
        </p:sp>
      </p:grpSp>
      <p:sp>
        <p:nvSpPr>
          <p:cNvPr id="5" name="Freeform 5"/>
          <p:cNvSpPr/>
          <p:nvPr/>
        </p:nvSpPr>
        <p:spPr>
          <a:xfrm flipH="1">
            <a:off x="-367473" y="6035927"/>
            <a:ext cx="20348312" cy="6085958"/>
          </a:xfrm>
          <a:custGeom>
            <a:avLst/>
            <a:gdLst/>
            <a:ahLst/>
            <a:cxnLst/>
            <a:rect l="l" t="t" r="r" b="b"/>
            <a:pathLst>
              <a:path w="20348312" h="6085958">
                <a:moveTo>
                  <a:pt x="20348312" y="0"/>
                </a:moveTo>
                <a:lnTo>
                  <a:pt x="0" y="0"/>
                </a:lnTo>
                <a:lnTo>
                  <a:pt x="0" y="6085957"/>
                </a:lnTo>
                <a:lnTo>
                  <a:pt x="20348312" y="6085957"/>
                </a:lnTo>
                <a:lnTo>
                  <a:pt x="20348312" y="0"/>
                </a:lnTo>
                <a:close/>
              </a:path>
            </a:pathLst>
          </a:custGeom>
          <a:blipFill>
            <a:blip r:embed="rId3"/>
            <a:stretch>
              <a:fillRect/>
            </a:stretch>
          </a:blipFill>
        </p:spPr>
      </p:sp>
      <p:grpSp>
        <p:nvGrpSpPr>
          <p:cNvPr id="6" name="Group 6"/>
          <p:cNvGrpSpPr/>
          <p:nvPr/>
        </p:nvGrpSpPr>
        <p:grpSpPr>
          <a:xfrm rot="0">
            <a:off x="805222" y="1346852"/>
            <a:ext cx="16677556" cy="8200693"/>
            <a:chOff x="0" y="0"/>
            <a:chExt cx="4392443" cy="2159853"/>
          </a:xfrm>
        </p:grpSpPr>
        <p:sp>
          <p:nvSpPr>
            <p:cNvPr id="7" name="Freeform 7"/>
            <p:cNvSpPr/>
            <p:nvPr/>
          </p:nvSpPr>
          <p:spPr>
            <a:xfrm>
              <a:off x="0" y="0"/>
              <a:ext cx="4392443" cy="2159853"/>
            </a:xfrm>
            <a:custGeom>
              <a:avLst/>
              <a:gdLst/>
              <a:ahLst/>
              <a:cxnLst/>
              <a:rect l="l" t="t" r="r" b="b"/>
              <a:pathLst>
                <a:path w="4392443" h="2159853">
                  <a:moveTo>
                    <a:pt x="5919" y="0"/>
                  </a:moveTo>
                  <a:lnTo>
                    <a:pt x="4386524" y="0"/>
                  </a:lnTo>
                  <a:cubicBezTo>
                    <a:pt x="4388094" y="0"/>
                    <a:pt x="4389599" y="624"/>
                    <a:pt x="4390709" y="1734"/>
                  </a:cubicBezTo>
                  <a:cubicBezTo>
                    <a:pt x="4391819" y="2844"/>
                    <a:pt x="4392443" y="4349"/>
                    <a:pt x="4392443" y="5919"/>
                  </a:cubicBezTo>
                  <a:lnTo>
                    <a:pt x="4392443" y="2153935"/>
                  </a:lnTo>
                  <a:cubicBezTo>
                    <a:pt x="4392443" y="2155504"/>
                    <a:pt x="4391819" y="2157010"/>
                    <a:pt x="4390709" y="2158120"/>
                  </a:cubicBezTo>
                  <a:cubicBezTo>
                    <a:pt x="4389599" y="2159230"/>
                    <a:pt x="4388094" y="2159853"/>
                    <a:pt x="4386524" y="2159853"/>
                  </a:cubicBezTo>
                  <a:lnTo>
                    <a:pt x="5919" y="2159853"/>
                  </a:lnTo>
                  <a:cubicBezTo>
                    <a:pt x="4349" y="2159853"/>
                    <a:pt x="2844" y="2159230"/>
                    <a:pt x="1734" y="2158120"/>
                  </a:cubicBezTo>
                  <a:cubicBezTo>
                    <a:pt x="624" y="2157010"/>
                    <a:pt x="0" y="2155504"/>
                    <a:pt x="0" y="2153935"/>
                  </a:cubicBezTo>
                  <a:lnTo>
                    <a:pt x="0" y="5919"/>
                  </a:lnTo>
                  <a:cubicBezTo>
                    <a:pt x="0" y="4349"/>
                    <a:pt x="624" y="2844"/>
                    <a:pt x="1734" y="1734"/>
                  </a:cubicBezTo>
                  <a:cubicBezTo>
                    <a:pt x="2844" y="624"/>
                    <a:pt x="4349" y="0"/>
                    <a:pt x="5919" y="0"/>
                  </a:cubicBezTo>
                  <a:close/>
                </a:path>
              </a:pathLst>
            </a:custGeom>
            <a:gradFill rotWithShape="1">
              <a:gsLst>
                <a:gs pos="0">
                  <a:srgbClr val="FFFFFF">
                    <a:alpha val="85500"/>
                  </a:srgbClr>
                </a:gs>
                <a:gs pos="100000">
                  <a:srgbClr val="FFFFFF">
                    <a:alpha val="0"/>
                  </a:srgbClr>
                </a:gs>
              </a:gsLst>
              <a:lin ang="5400000"/>
            </a:gradFill>
          </p:spPr>
        </p:sp>
        <p:sp>
          <p:nvSpPr>
            <p:cNvPr id="8" name="TextBox 8"/>
            <p:cNvSpPr txBox="1"/>
            <p:nvPr/>
          </p:nvSpPr>
          <p:spPr>
            <a:xfrm>
              <a:off x="0" y="-38100"/>
              <a:ext cx="4392443" cy="2197953"/>
            </a:xfrm>
            <a:prstGeom prst="rect">
              <a:avLst/>
            </a:prstGeom>
          </p:spPr>
          <p:txBody>
            <a:bodyPr lIns="38100" tIns="38100" rIns="38100" bIns="38100" rtlCol="0" anchor="ctr"/>
            <a:lstStyle/>
            <a:p>
              <a:pPr algn="ctr">
                <a:lnSpc>
                  <a:spcPts val="3280"/>
                </a:lnSpc>
              </a:pPr>
            </a:p>
          </p:txBody>
        </p:sp>
      </p:grpSp>
      <p:sp>
        <p:nvSpPr>
          <p:cNvPr id="9" name="Freeform 9"/>
          <p:cNvSpPr/>
          <p:nvPr/>
        </p:nvSpPr>
        <p:spPr>
          <a:xfrm flipH="1">
            <a:off x="13442696" y="-245644"/>
            <a:ext cx="7520543" cy="9143653"/>
          </a:xfrm>
          <a:custGeom>
            <a:avLst/>
            <a:gdLst/>
            <a:ahLst/>
            <a:cxnLst/>
            <a:rect l="l" t="t" r="r" b="b"/>
            <a:pathLst>
              <a:path w="7520543" h="9143653">
                <a:moveTo>
                  <a:pt x="7520543" y="0"/>
                </a:moveTo>
                <a:lnTo>
                  <a:pt x="0" y="0"/>
                </a:lnTo>
                <a:lnTo>
                  <a:pt x="0" y="9143652"/>
                </a:lnTo>
                <a:lnTo>
                  <a:pt x="7520543" y="9143652"/>
                </a:lnTo>
                <a:lnTo>
                  <a:pt x="7520543" y="0"/>
                </a:lnTo>
                <a:close/>
              </a:path>
            </a:pathLst>
          </a:custGeom>
          <a:blipFill>
            <a:blip r:embed="rId4"/>
            <a:stretch>
              <a:fillRect/>
            </a:stretch>
          </a:blipFill>
        </p:spPr>
      </p:sp>
      <p:sp>
        <p:nvSpPr>
          <p:cNvPr id="10" name="Freeform 10"/>
          <p:cNvSpPr/>
          <p:nvPr/>
        </p:nvSpPr>
        <p:spPr>
          <a:xfrm>
            <a:off x="-4287721" y="800835"/>
            <a:ext cx="8201879" cy="9972037"/>
          </a:xfrm>
          <a:custGeom>
            <a:avLst/>
            <a:gdLst/>
            <a:ahLst/>
            <a:cxnLst/>
            <a:rect l="l" t="t" r="r" b="b"/>
            <a:pathLst>
              <a:path w="8201879" h="9972037">
                <a:moveTo>
                  <a:pt x="0" y="0"/>
                </a:moveTo>
                <a:lnTo>
                  <a:pt x="8201879" y="0"/>
                </a:lnTo>
                <a:lnTo>
                  <a:pt x="8201879" y="9972038"/>
                </a:lnTo>
                <a:lnTo>
                  <a:pt x="0" y="9972038"/>
                </a:lnTo>
                <a:lnTo>
                  <a:pt x="0" y="0"/>
                </a:lnTo>
                <a:close/>
              </a:path>
            </a:pathLst>
          </a:custGeom>
          <a:blipFill>
            <a:blip r:embed="rId4"/>
            <a:stretch>
              <a:fillRect/>
            </a:stretch>
          </a:blipFill>
        </p:spPr>
      </p:sp>
      <p:grpSp>
        <p:nvGrpSpPr>
          <p:cNvPr id="11" name="Group 11"/>
          <p:cNvGrpSpPr/>
          <p:nvPr/>
        </p:nvGrpSpPr>
        <p:grpSpPr>
          <a:xfrm rot="0">
            <a:off x="2220617" y="3676646"/>
            <a:ext cx="14163784" cy="6364363"/>
            <a:chOff x="0" y="0"/>
            <a:chExt cx="2362399" cy="1061522"/>
          </a:xfrm>
        </p:grpSpPr>
        <p:sp>
          <p:nvSpPr>
            <p:cNvPr id="12" name="Freeform 12"/>
            <p:cNvSpPr/>
            <p:nvPr/>
          </p:nvSpPr>
          <p:spPr>
            <a:xfrm>
              <a:off x="0" y="0"/>
              <a:ext cx="2362399" cy="1061522"/>
            </a:xfrm>
            <a:custGeom>
              <a:avLst/>
              <a:gdLst/>
              <a:ahLst/>
              <a:cxnLst/>
              <a:rect l="l" t="t" r="r" b="b"/>
              <a:pathLst>
                <a:path w="2362399" h="1061522">
                  <a:moveTo>
                    <a:pt x="2282981" y="0"/>
                  </a:moveTo>
                  <a:lnTo>
                    <a:pt x="79418" y="0"/>
                  </a:lnTo>
                  <a:cubicBezTo>
                    <a:pt x="79418" y="43699"/>
                    <a:pt x="44079" y="79418"/>
                    <a:pt x="0" y="79418"/>
                  </a:cubicBezTo>
                  <a:lnTo>
                    <a:pt x="0" y="982104"/>
                  </a:lnTo>
                  <a:cubicBezTo>
                    <a:pt x="43699" y="982104"/>
                    <a:pt x="79418" y="1017443"/>
                    <a:pt x="79418" y="1061522"/>
                  </a:cubicBezTo>
                  <a:lnTo>
                    <a:pt x="2282981" y="1061522"/>
                  </a:lnTo>
                  <a:cubicBezTo>
                    <a:pt x="2282981" y="1017822"/>
                    <a:pt x="2318320" y="982104"/>
                    <a:pt x="2362399" y="982104"/>
                  </a:cubicBezTo>
                  <a:lnTo>
                    <a:pt x="2362399" y="79418"/>
                  </a:lnTo>
                  <a:cubicBezTo>
                    <a:pt x="2318700" y="79418"/>
                    <a:pt x="2282981" y="44079"/>
                    <a:pt x="2282981" y="0"/>
                  </a:cubicBezTo>
                  <a:close/>
                </a:path>
              </a:pathLst>
            </a:custGeom>
            <a:solidFill>
              <a:srgbClr val="FFFFFF"/>
            </a:solidFill>
          </p:spPr>
        </p:sp>
        <p:sp>
          <p:nvSpPr>
            <p:cNvPr id="13" name="TextBox 13"/>
            <p:cNvSpPr txBox="1"/>
            <p:nvPr/>
          </p:nvSpPr>
          <p:spPr>
            <a:xfrm>
              <a:off x="38100" y="-9525"/>
              <a:ext cx="2286199" cy="1032947"/>
            </a:xfrm>
            <a:prstGeom prst="rect">
              <a:avLst/>
            </a:prstGeom>
          </p:spPr>
          <p:txBody>
            <a:bodyPr lIns="35369" tIns="35369" rIns="35369" bIns="35369" rtlCol="0" anchor="ctr"/>
            <a:lstStyle/>
            <a:p>
              <a:pPr algn="ctr">
                <a:lnSpc>
                  <a:spcPts val="3340"/>
                </a:lnSpc>
              </a:pPr>
            </a:p>
          </p:txBody>
        </p:sp>
      </p:grpSp>
      <p:grpSp>
        <p:nvGrpSpPr>
          <p:cNvPr id="14" name="Group 14"/>
          <p:cNvGrpSpPr/>
          <p:nvPr/>
        </p:nvGrpSpPr>
        <p:grpSpPr>
          <a:xfrm rot="0">
            <a:off x="1277074" y="1611639"/>
            <a:ext cx="5274169" cy="933664"/>
            <a:chOff x="0" y="0"/>
            <a:chExt cx="7032225" cy="1244885"/>
          </a:xfrm>
        </p:grpSpPr>
        <p:grpSp>
          <p:nvGrpSpPr>
            <p:cNvPr id="15" name="Group 15"/>
            <p:cNvGrpSpPr/>
            <p:nvPr/>
          </p:nvGrpSpPr>
          <p:grpSpPr>
            <a:xfrm rot="2897232">
              <a:off x="181584" y="181584"/>
              <a:ext cx="881718" cy="881718"/>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957A66">
                      <a:alpha val="100000"/>
                    </a:srgbClr>
                  </a:gs>
                  <a:gs pos="100000">
                    <a:srgbClr val="957A66">
                      <a:alpha val="20500"/>
                    </a:srgbClr>
                  </a:gs>
                </a:gsLst>
                <a:lin ang="0"/>
              </a:gra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3280"/>
                  </a:lnSpc>
                </a:pPr>
              </a:p>
            </p:txBody>
          </p:sp>
        </p:grpSp>
        <p:sp>
          <p:nvSpPr>
            <p:cNvPr id="18" name="TextBox 18"/>
            <p:cNvSpPr txBox="1"/>
            <p:nvPr/>
          </p:nvSpPr>
          <p:spPr>
            <a:xfrm>
              <a:off x="836542" y="224214"/>
              <a:ext cx="6195683" cy="880534"/>
            </a:xfrm>
            <a:prstGeom prst="rect">
              <a:avLst/>
            </a:prstGeom>
          </p:spPr>
          <p:txBody>
            <a:bodyPr lIns="0" tIns="0" rIns="0" bIns="0" rtlCol="0" anchor="t">
              <a:spAutoFit/>
            </a:bodyPr>
            <a:lstStyle/>
            <a:p>
              <a:pPr algn="ctr">
                <a:lnSpc>
                  <a:spcPts val="5600"/>
                </a:lnSpc>
                <a:spcBef>
                  <a:spcPct val="0"/>
                </a:spcBef>
              </a:pPr>
              <a:r>
                <a:rPr lang="en-US" sz="4000" b="1" spc="195">
                  <a:solidFill>
                    <a:srgbClr val="957A66"/>
                  </a:solidFill>
                  <a:latin typeface="思源宋体 Heavy" panose="02020900000000000000" charset="-122"/>
                  <a:ea typeface="思源宋体 Heavy" panose="02020900000000000000" charset="-122"/>
                  <a:cs typeface="思源宋体 Heavy" panose="02020900000000000000" charset="-122"/>
                  <a:sym typeface="思源宋体 Heavy" panose="02020900000000000000" charset="-122"/>
                </a:rPr>
                <a:t>Core Method</a:t>
              </a:r>
              <a:endParaRPr lang="en-US" sz="4000" b="1" spc="195">
                <a:solidFill>
                  <a:srgbClr val="957A66"/>
                </a:solidFill>
                <a:latin typeface="思源宋体 Heavy" panose="02020900000000000000" charset="-122"/>
                <a:ea typeface="思源宋体 Heavy" panose="02020900000000000000" charset="-122"/>
                <a:cs typeface="思源宋体 Heavy" panose="02020900000000000000" charset="-122"/>
                <a:sym typeface="思源宋体 Heavy" panose="02020900000000000000" charset="-122"/>
              </a:endParaRPr>
            </a:p>
          </p:txBody>
        </p:sp>
        <p:sp>
          <p:nvSpPr>
            <p:cNvPr id="19" name="TextBox 19"/>
            <p:cNvSpPr txBox="1"/>
            <p:nvPr/>
          </p:nvSpPr>
          <p:spPr>
            <a:xfrm>
              <a:off x="231563" y="262457"/>
              <a:ext cx="802251" cy="627004"/>
            </a:xfrm>
            <a:prstGeom prst="rect">
              <a:avLst/>
            </a:prstGeom>
          </p:spPr>
          <p:txBody>
            <a:bodyPr lIns="0" tIns="0" rIns="0" bIns="0" rtlCol="0" anchor="t">
              <a:spAutoFit/>
            </a:bodyPr>
            <a:lstStyle/>
            <a:p>
              <a:pPr algn="ctr">
                <a:lnSpc>
                  <a:spcPts val="3915"/>
                </a:lnSpc>
                <a:spcBef>
                  <a:spcPct val="0"/>
                </a:spcBef>
              </a:pPr>
              <a:r>
                <a:rPr lang="en-US" sz="2795" b="1" i="1" spc="-145">
                  <a:solidFill>
                    <a:srgbClr val="FFFFFF"/>
                  </a:solidFill>
                  <a:latin typeface="思源宋体 Heavy Italics" panose="02020A00000000000000" charset="-122"/>
                  <a:ea typeface="思源宋体 Heavy Italics" panose="02020A00000000000000" charset="-122"/>
                  <a:cs typeface="思源宋体 Heavy Italics" panose="02020A00000000000000" charset="-122"/>
                  <a:sym typeface="思源宋体 Heavy Italics" panose="02020A00000000000000" charset="-122"/>
                </a:rPr>
                <a:t>02</a:t>
              </a:r>
              <a:endParaRPr lang="en-US" sz="2795" b="1" i="1" spc="-145">
                <a:solidFill>
                  <a:srgbClr val="FFFFFF"/>
                </a:solidFill>
                <a:latin typeface="思源宋体 Heavy Italics" panose="02020A00000000000000" charset="-122"/>
                <a:ea typeface="思源宋体 Heavy Italics" panose="02020A00000000000000" charset="-122"/>
                <a:cs typeface="思源宋体 Heavy Italics" panose="02020A00000000000000" charset="-122"/>
                <a:sym typeface="思源宋体 Heavy Italics" panose="02020A00000000000000" charset="-122"/>
              </a:endParaRPr>
            </a:p>
          </p:txBody>
        </p:sp>
      </p:grpSp>
      <p:sp>
        <p:nvSpPr>
          <p:cNvPr id="20" name="TextBox 20"/>
          <p:cNvSpPr txBox="1"/>
          <p:nvPr/>
        </p:nvSpPr>
        <p:spPr>
          <a:xfrm>
            <a:off x="2276117" y="3923222"/>
            <a:ext cx="13735766" cy="5785485"/>
          </a:xfrm>
          <a:prstGeom prst="rect">
            <a:avLst/>
          </a:prstGeom>
        </p:spPr>
        <p:txBody>
          <a:bodyPr lIns="0" tIns="0" rIns="0" bIns="0" rtlCol="0" anchor="t">
            <a:spAutoFit/>
          </a:bodyPr>
          <a:lstStyle/>
          <a:p>
            <a:pPr marL="647700" lvl="1" indent="-323850" algn="just">
              <a:lnSpc>
                <a:spcPts val="4620"/>
              </a:lnSpc>
              <a:buFont typeface="Arial" panose="020B0604020202020204"/>
              <a:buChar char="•"/>
            </a:pPr>
            <a:r>
              <a:rPr lang="en-US" sz="3000" b="1" spc="147">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rPr>
              <a:t>Antioxidant-Rich Diet: Increase intake of lycopene (tomatoes), Vitamin C (citrus, kiwi), Vitamin E (nuts), and polyphenols (green tea) to help skin combat photo-damage.</a:t>
            </a:r>
            <a:endParaRPr lang="en-US" sz="3000" b="1" spc="147">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endParaRPr>
          </a:p>
          <a:p>
            <a:pPr algn="just">
              <a:lnSpc>
                <a:spcPts val="4620"/>
              </a:lnSpc>
            </a:pPr>
          </a:p>
          <a:p>
            <a:pPr marL="647700" lvl="1" indent="-323850" algn="just">
              <a:lnSpc>
                <a:spcPts val="4620"/>
              </a:lnSpc>
              <a:buFont typeface="Arial" panose="020B0604020202020204"/>
              <a:buChar char="•"/>
            </a:pPr>
            <a:r>
              <a:rPr lang="en-US" sz="3000" b="1" spc="147">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rPr>
              <a:t>Hyd</a:t>
            </a:r>
            <a:r>
              <a:rPr lang="en-US" sz="3000" b="1" spc="147">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rPr>
              <a:t>ration &amp; Nourishment: Drink plenty of water; consume moisturizing ingredients like snow fungus and lily bulb in traditional diets.</a:t>
            </a:r>
            <a:endParaRPr lang="en-US" sz="3000" b="1" spc="147">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endParaRPr>
          </a:p>
          <a:p>
            <a:pPr algn="just">
              <a:lnSpc>
                <a:spcPts val="4620"/>
              </a:lnSpc>
            </a:pPr>
          </a:p>
          <a:p>
            <a:pPr marL="647700" lvl="1" indent="-323850" algn="just">
              <a:lnSpc>
                <a:spcPts val="4620"/>
              </a:lnSpc>
              <a:buFont typeface="Arial" panose="020B0604020202020204"/>
              <a:buChar char="•"/>
            </a:pPr>
            <a:r>
              <a:rPr lang="en-US" sz="3000" b="1" spc="147">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rPr>
              <a:t>Post-Sun Repair: Use soothing products (e.g., with aloe vera or centella asiatica) to calm skin after sun exposure.</a:t>
            </a:r>
            <a:endParaRPr lang="en-US" sz="3000" b="1" spc="147">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endParaRPr>
          </a:p>
        </p:txBody>
      </p:sp>
      <p:sp>
        <p:nvSpPr>
          <p:cNvPr id="21" name="TextBox 21"/>
          <p:cNvSpPr txBox="1"/>
          <p:nvPr/>
        </p:nvSpPr>
        <p:spPr>
          <a:xfrm>
            <a:off x="2813910" y="2680762"/>
            <a:ext cx="8608246" cy="698500"/>
          </a:xfrm>
          <a:prstGeom prst="rect">
            <a:avLst/>
          </a:prstGeom>
        </p:spPr>
        <p:txBody>
          <a:bodyPr lIns="0" tIns="0" rIns="0" bIns="0" rtlCol="0" anchor="t">
            <a:spAutoFit/>
          </a:bodyPr>
          <a:lstStyle/>
          <a:p>
            <a:pPr marL="755650" lvl="1" indent="-377825" algn="l">
              <a:lnSpc>
                <a:spcPts val="4900"/>
              </a:lnSpc>
              <a:buFont typeface="Arial" panose="020B0604020202020204"/>
              <a:buChar char="•"/>
            </a:pPr>
            <a:r>
              <a:rPr lang="en-US" sz="3500" b="1" spc="171">
                <a:solidFill>
                  <a:srgbClr val="957A66"/>
                </a:solidFill>
                <a:latin typeface="Arsenica Bold" panose="00000800000000000000"/>
                <a:ea typeface="Arsenica Bold" panose="00000800000000000000"/>
                <a:cs typeface="Arsenica Bold" panose="00000800000000000000"/>
                <a:sym typeface="Arsenica Bold" panose="00000800000000000000"/>
              </a:rPr>
              <a:t>Building resilience from within </a:t>
            </a:r>
            <a:endParaRPr lang="en-US" sz="3500" b="1" spc="171">
              <a:solidFill>
                <a:srgbClr val="957A66"/>
              </a:solidFill>
              <a:latin typeface="Arsenica Bold" panose="00000800000000000000"/>
              <a:ea typeface="Arsenica Bold" panose="00000800000000000000"/>
              <a:cs typeface="Arsenica Bold" panose="00000800000000000000"/>
              <a:sym typeface="Arsenica Bold" panose="00000800000000000000"/>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rot="0">
            <a:off x="0" y="5277761"/>
            <a:ext cx="18288000" cy="5009239"/>
            <a:chOff x="0" y="0"/>
            <a:chExt cx="24384000" cy="6678985"/>
          </a:xfrm>
        </p:grpSpPr>
        <p:sp>
          <p:nvSpPr>
            <p:cNvPr id="3" name="Freeform 3"/>
            <p:cNvSpPr/>
            <p:nvPr/>
          </p:nvSpPr>
          <p:spPr>
            <a:xfrm>
              <a:off x="0" y="0"/>
              <a:ext cx="12192000" cy="6678985"/>
            </a:xfrm>
            <a:custGeom>
              <a:avLst/>
              <a:gdLst/>
              <a:ahLst/>
              <a:cxnLst/>
              <a:rect l="l" t="t" r="r" b="b"/>
              <a:pathLst>
                <a:path w="12192000" h="6678985">
                  <a:moveTo>
                    <a:pt x="0" y="0"/>
                  </a:moveTo>
                  <a:lnTo>
                    <a:pt x="12192000" y="0"/>
                  </a:lnTo>
                  <a:lnTo>
                    <a:pt x="12192000" y="6678985"/>
                  </a:lnTo>
                  <a:lnTo>
                    <a:pt x="0" y="6678985"/>
                  </a:lnTo>
                  <a:lnTo>
                    <a:pt x="0" y="0"/>
                  </a:lnTo>
                  <a:close/>
                </a:path>
              </a:pathLst>
            </a:custGeom>
            <a:blipFill>
              <a:blip r:embed="rId1">
                <a:alphaModFix amt="59000"/>
                <a:extLst>
                  <a:ext uri="{96DAC541-7B7A-43D3-8B79-37D633B846F1}">
                    <asvg:svgBlip xmlns:asvg="http://schemas.microsoft.com/office/drawing/2016/SVG/main" r:embed="rId2"/>
                  </a:ext>
                </a:extLst>
              </a:blip>
              <a:stretch>
                <a:fillRect/>
              </a:stretch>
            </a:blipFill>
          </p:spPr>
        </p:sp>
        <p:sp>
          <p:nvSpPr>
            <p:cNvPr id="4" name="Freeform 4"/>
            <p:cNvSpPr/>
            <p:nvPr/>
          </p:nvSpPr>
          <p:spPr>
            <a:xfrm>
              <a:off x="12192000" y="0"/>
              <a:ext cx="12192000" cy="6678985"/>
            </a:xfrm>
            <a:custGeom>
              <a:avLst/>
              <a:gdLst/>
              <a:ahLst/>
              <a:cxnLst/>
              <a:rect l="l" t="t" r="r" b="b"/>
              <a:pathLst>
                <a:path w="12192000" h="6678985">
                  <a:moveTo>
                    <a:pt x="0" y="0"/>
                  </a:moveTo>
                  <a:lnTo>
                    <a:pt x="12192000" y="0"/>
                  </a:lnTo>
                  <a:lnTo>
                    <a:pt x="12192000" y="6678985"/>
                  </a:lnTo>
                  <a:lnTo>
                    <a:pt x="0" y="6678985"/>
                  </a:lnTo>
                  <a:lnTo>
                    <a:pt x="0" y="0"/>
                  </a:lnTo>
                  <a:close/>
                </a:path>
              </a:pathLst>
            </a:custGeom>
            <a:blipFill>
              <a:blip r:embed="rId1">
                <a:alphaModFix amt="59000"/>
                <a:extLst>
                  <a:ext uri="{96DAC541-7B7A-43D3-8B79-37D633B846F1}">
                    <asvg:svgBlip xmlns:asvg="http://schemas.microsoft.com/office/drawing/2016/SVG/main" r:embed="rId2"/>
                  </a:ext>
                </a:extLst>
              </a:blip>
              <a:stretch>
                <a:fillRect/>
              </a:stretch>
            </a:blipFill>
          </p:spPr>
        </p:sp>
      </p:grpSp>
      <p:sp>
        <p:nvSpPr>
          <p:cNvPr id="5" name="Freeform 5"/>
          <p:cNvSpPr/>
          <p:nvPr/>
        </p:nvSpPr>
        <p:spPr>
          <a:xfrm flipH="1">
            <a:off x="-367473" y="6035927"/>
            <a:ext cx="20348312" cy="6085958"/>
          </a:xfrm>
          <a:custGeom>
            <a:avLst/>
            <a:gdLst/>
            <a:ahLst/>
            <a:cxnLst/>
            <a:rect l="l" t="t" r="r" b="b"/>
            <a:pathLst>
              <a:path w="20348312" h="6085958">
                <a:moveTo>
                  <a:pt x="20348312" y="0"/>
                </a:moveTo>
                <a:lnTo>
                  <a:pt x="0" y="0"/>
                </a:lnTo>
                <a:lnTo>
                  <a:pt x="0" y="6085957"/>
                </a:lnTo>
                <a:lnTo>
                  <a:pt x="20348312" y="6085957"/>
                </a:lnTo>
                <a:lnTo>
                  <a:pt x="20348312" y="0"/>
                </a:lnTo>
                <a:close/>
              </a:path>
            </a:pathLst>
          </a:custGeom>
          <a:blipFill>
            <a:blip r:embed="rId3"/>
            <a:stretch>
              <a:fillRect/>
            </a:stretch>
          </a:blipFill>
        </p:spPr>
      </p:sp>
      <p:grpSp>
        <p:nvGrpSpPr>
          <p:cNvPr id="6" name="Group 6"/>
          <p:cNvGrpSpPr/>
          <p:nvPr/>
        </p:nvGrpSpPr>
        <p:grpSpPr>
          <a:xfrm rot="0">
            <a:off x="805222" y="1346852"/>
            <a:ext cx="16677556" cy="8200693"/>
            <a:chOff x="0" y="0"/>
            <a:chExt cx="4392443" cy="2159853"/>
          </a:xfrm>
        </p:grpSpPr>
        <p:sp>
          <p:nvSpPr>
            <p:cNvPr id="7" name="Freeform 7"/>
            <p:cNvSpPr/>
            <p:nvPr/>
          </p:nvSpPr>
          <p:spPr>
            <a:xfrm>
              <a:off x="0" y="0"/>
              <a:ext cx="4392443" cy="2159853"/>
            </a:xfrm>
            <a:custGeom>
              <a:avLst/>
              <a:gdLst/>
              <a:ahLst/>
              <a:cxnLst/>
              <a:rect l="l" t="t" r="r" b="b"/>
              <a:pathLst>
                <a:path w="4392443" h="2159853">
                  <a:moveTo>
                    <a:pt x="5919" y="0"/>
                  </a:moveTo>
                  <a:lnTo>
                    <a:pt x="4386524" y="0"/>
                  </a:lnTo>
                  <a:cubicBezTo>
                    <a:pt x="4388094" y="0"/>
                    <a:pt x="4389599" y="624"/>
                    <a:pt x="4390709" y="1734"/>
                  </a:cubicBezTo>
                  <a:cubicBezTo>
                    <a:pt x="4391819" y="2844"/>
                    <a:pt x="4392443" y="4349"/>
                    <a:pt x="4392443" y="5919"/>
                  </a:cubicBezTo>
                  <a:lnTo>
                    <a:pt x="4392443" y="2153935"/>
                  </a:lnTo>
                  <a:cubicBezTo>
                    <a:pt x="4392443" y="2155504"/>
                    <a:pt x="4391819" y="2157010"/>
                    <a:pt x="4390709" y="2158120"/>
                  </a:cubicBezTo>
                  <a:cubicBezTo>
                    <a:pt x="4389599" y="2159230"/>
                    <a:pt x="4388094" y="2159853"/>
                    <a:pt x="4386524" y="2159853"/>
                  </a:cubicBezTo>
                  <a:lnTo>
                    <a:pt x="5919" y="2159853"/>
                  </a:lnTo>
                  <a:cubicBezTo>
                    <a:pt x="4349" y="2159853"/>
                    <a:pt x="2844" y="2159230"/>
                    <a:pt x="1734" y="2158120"/>
                  </a:cubicBezTo>
                  <a:cubicBezTo>
                    <a:pt x="624" y="2157010"/>
                    <a:pt x="0" y="2155504"/>
                    <a:pt x="0" y="2153935"/>
                  </a:cubicBezTo>
                  <a:lnTo>
                    <a:pt x="0" y="5919"/>
                  </a:lnTo>
                  <a:cubicBezTo>
                    <a:pt x="0" y="4349"/>
                    <a:pt x="624" y="2844"/>
                    <a:pt x="1734" y="1734"/>
                  </a:cubicBezTo>
                  <a:cubicBezTo>
                    <a:pt x="2844" y="624"/>
                    <a:pt x="4349" y="0"/>
                    <a:pt x="5919" y="0"/>
                  </a:cubicBezTo>
                  <a:close/>
                </a:path>
              </a:pathLst>
            </a:custGeom>
            <a:gradFill rotWithShape="1">
              <a:gsLst>
                <a:gs pos="0">
                  <a:srgbClr val="FFFFFF">
                    <a:alpha val="85500"/>
                  </a:srgbClr>
                </a:gs>
                <a:gs pos="100000">
                  <a:srgbClr val="FFFFFF">
                    <a:alpha val="0"/>
                  </a:srgbClr>
                </a:gs>
              </a:gsLst>
              <a:lin ang="5400000"/>
            </a:gradFill>
          </p:spPr>
        </p:sp>
        <p:sp>
          <p:nvSpPr>
            <p:cNvPr id="8" name="TextBox 8"/>
            <p:cNvSpPr txBox="1"/>
            <p:nvPr/>
          </p:nvSpPr>
          <p:spPr>
            <a:xfrm>
              <a:off x="0" y="-38100"/>
              <a:ext cx="4392443" cy="2197953"/>
            </a:xfrm>
            <a:prstGeom prst="rect">
              <a:avLst/>
            </a:prstGeom>
          </p:spPr>
          <p:txBody>
            <a:bodyPr lIns="38100" tIns="38100" rIns="38100" bIns="38100" rtlCol="0" anchor="ctr"/>
            <a:lstStyle/>
            <a:p>
              <a:pPr algn="ctr">
                <a:lnSpc>
                  <a:spcPts val="3280"/>
                </a:lnSpc>
              </a:pPr>
            </a:p>
          </p:txBody>
        </p:sp>
      </p:grpSp>
      <p:sp>
        <p:nvSpPr>
          <p:cNvPr id="9" name="Freeform 9"/>
          <p:cNvSpPr/>
          <p:nvPr/>
        </p:nvSpPr>
        <p:spPr>
          <a:xfrm flipH="1">
            <a:off x="13442696" y="-245644"/>
            <a:ext cx="7520543" cy="9143653"/>
          </a:xfrm>
          <a:custGeom>
            <a:avLst/>
            <a:gdLst/>
            <a:ahLst/>
            <a:cxnLst/>
            <a:rect l="l" t="t" r="r" b="b"/>
            <a:pathLst>
              <a:path w="7520543" h="9143653">
                <a:moveTo>
                  <a:pt x="7520543" y="0"/>
                </a:moveTo>
                <a:lnTo>
                  <a:pt x="0" y="0"/>
                </a:lnTo>
                <a:lnTo>
                  <a:pt x="0" y="9143652"/>
                </a:lnTo>
                <a:lnTo>
                  <a:pt x="7520543" y="9143652"/>
                </a:lnTo>
                <a:lnTo>
                  <a:pt x="7520543" y="0"/>
                </a:lnTo>
                <a:close/>
              </a:path>
            </a:pathLst>
          </a:custGeom>
          <a:blipFill>
            <a:blip r:embed="rId4"/>
            <a:stretch>
              <a:fillRect/>
            </a:stretch>
          </a:blipFill>
        </p:spPr>
      </p:sp>
      <p:sp>
        <p:nvSpPr>
          <p:cNvPr id="10" name="Freeform 10"/>
          <p:cNvSpPr/>
          <p:nvPr/>
        </p:nvSpPr>
        <p:spPr>
          <a:xfrm>
            <a:off x="-4287721" y="800835"/>
            <a:ext cx="8201879" cy="9972037"/>
          </a:xfrm>
          <a:custGeom>
            <a:avLst/>
            <a:gdLst/>
            <a:ahLst/>
            <a:cxnLst/>
            <a:rect l="l" t="t" r="r" b="b"/>
            <a:pathLst>
              <a:path w="8201879" h="9972037">
                <a:moveTo>
                  <a:pt x="0" y="0"/>
                </a:moveTo>
                <a:lnTo>
                  <a:pt x="8201879" y="0"/>
                </a:lnTo>
                <a:lnTo>
                  <a:pt x="8201879" y="9972038"/>
                </a:lnTo>
                <a:lnTo>
                  <a:pt x="0" y="9972038"/>
                </a:lnTo>
                <a:lnTo>
                  <a:pt x="0" y="0"/>
                </a:lnTo>
                <a:close/>
              </a:path>
            </a:pathLst>
          </a:custGeom>
          <a:blipFill>
            <a:blip r:embed="rId4"/>
            <a:stretch>
              <a:fillRect/>
            </a:stretch>
          </a:blipFill>
        </p:spPr>
      </p:sp>
      <p:grpSp>
        <p:nvGrpSpPr>
          <p:cNvPr id="11" name="Group 11"/>
          <p:cNvGrpSpPr/>
          <p:nvPr/>
        </p:nvGrpSpPr>
        <p:grpSpPr>
          <a:xfrm rot="0">
            <a:off x="1990280" y="3425245"/>
            <a:ext cx="13641269" cy="6122300"/>
            <a:chOff x="0" y="0"/>
            <a:chExt cx="2275248" cy="1021148"/>
          </a:xfrm>
        </p:grpSpPr>
        <p:sp>
          <p:nvSpPr>
            <p:cNvPr id="12" name="Freeform 12"/>
            <p:cNvSpPr/>
            <p:nvPr/>
          </p:nvSpPr>
          <p:spPr>
            <a:xfrm>
              <a:off x="0" y="0"/>
              <a:ext cx="2275248" cy="1021148"/>
            </a:xfrm>
            <a:custGeom>
              <a:avLst/>
              <a:gdLst/>
              <a:ahLst/>
              <a:cxnLst/>
              <a:rect l="l" t="t" r="r" b="b"/>
              <a:pathLst>
                <a:path w="2275248" h="1021148">
                  <a:moveTo>
                    <a:pt x="2195830" y="0"/>
                  </a:moveTo>
                  <a:lnTo>
                    <a:pt x="79418" y="0"/>
                  </a:lnTo>
                  <a:cubicBezTo>
                    <a:pt x="79418" y="43699"/>
                    <a:pt x="44079" y="79418"/>
                    <a:pt x="0" y="79418"/>
                  </a:cubicBezTo>
                  <a:lnTo>
                    <a:pt x="0" y="941730"/>
                  </a:lnTo>
                  <a:cubicBezTo>
                    <a:pt x="43699" y="941730"/>
                    <a:pt x="79418" y="977069"/>
                    <a:pt x="79418" y="1021148"/>
                  </a:cubicBezTo>
                  <a:lnTo>
                    <a:pt x="2195830" y="1021148"/>
                  </a:lnTo>
                  <a:cubicBezTo>
                    <a:pt x="2195830" y="977448"/>
                    <a:pt x="2231169" y="941730"/>
                    <a:pt x="2275248" y="941730"/>
                  </a:cubicBezTo>
                  <a:lnTo>
                    <a:pt x="2275248" y="79418"/>
                  </a:lnTo>
                  <a:cubicBezTo>
                    <a:pt x="2231549" y="79418"/>
                    <a:pt x="2195830" y="44079"/>
                    <a:pt x="2195830" y="0"/>
                  </a:cubicBezTo>
                  <a:close/>
                </a:path>
              </a:pathLst>
            </a:custGeom>
            <a:solidFill>
              <a:srgbClr val="FFFFFF"/>
            </a:solidFill>
          </p:spPr>
        </p:sp>
        <p:sp>
          <p:nvSpPr>
            <p:cNvPr id="13" name="TextBox 13"/>
            <p:cNvSpPr txBox="1"/>
            <p:nvPr/>
          </p:nvSpPr>
          <p:spPr>
            <a:xfrm>
              <a:off x="38100" y="-9525"/>
              <a:ext cx="2199048" cy="992573"/>
            </a:xfrm>
            <a:prstGeom prst="rect">
              <a:avLst/>
            </a:prstGeom>
          </p:spPr>
          <p:txBody>
            <a:bodyPr lIns="35369" tIns="35369" rIns="35369" bIns="35369" rtlCol="0" anchor="ctr"/>
            <a:lstStyle/>
            <a:p>
              <a:pPr algn="ctr">
                <a:lnSpc>
                  <a:spcPts val="3340"/>
                </a:lnSpc>
              </a:pPr>
            </a:p>
          </p:txBody>
        </p:sp>
      </p:grpSp>
      <p:grpSp>
        <p:nvGrpSpPr>
          <p:cNvPr id="14" name="Group 14"/>
          <p:cNvGrpSpPr/>
          <p:nvPr/>
        </p:nvGrpSpPr>
        <p:grpSpPr>
          <a:xfrm rot="0">
            <a:off x="1277074" y="1491187"/>
            <a:ext cx="5433956" cy="933664"/>
            <a:chOff x="0" y="0"/>
            <a:chExt cx="7245275" cy="1244885"/>
          </a:xfrm>
        </p:grpSpPr>
        <p:grpSp>
          <p:nvGrpSpPr>
            <p:cNvPr id="15" name="Group 15"/>
            <p:cNvGrpSpPr/>
            <p:nvPr/>
          </p:nvGrpSpPr>
          <p:grpSpPr>
            <a:xfrm rot="2897232">
              <a:off x="181584" y="181584"/>
              <a:ext cx="881718" cy="881718"/>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957A66">
                      <a:alpha val="100000"/>
                    </a:srgbClr>
                  </a:gs>
                  <a:gs pos="100000">
                    <a:srgbClr val="957A66">
                      <a:alpha val="20500"/>
                    </a:srgbClr>
                  </a:gs>
                </a:gsLst>
                <a:lin ang="0"/>
              </a:gra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3280"/>
                  </a:lnSpc>
                </a:pPr>
              </a:p>
            </p:txBody>
          </p:sp>
        </p:grpSp>
        <p:sp>
          <p:nvSpPr>
            <p:cNvPr id="18" name="TextBox 18"/>
            <p:cNvSpPr txBox="1"/>
            <p:nvPr/>
          </p:nvSpPr>
          <p:spPr>
            <a:xfrm>
              <a:off x="836542" y="224214"/>
              <a:ext cx="6408732" cy="880534"/>
            </a:xfrm>
            <a:prstGeom prst="rect">
              <a:avLst/>
            </a:prstGeom>
          </p:spPr>
          <p:txBody>
            <a:bodyPr lIns="0" tIns="0" rIns="0" bIns="0" rtlCol="0" anchor="t">
              <a:spAutoFit/>
            </a:bodyPr>
            <a:lstStyle/>
            <a:p>
              <a:pPr algn="ctr">
                <a:lnSpc>
                  <a:spcPts val="5600"/>
                </a:lnSpc>
                <a:spcBef>
                  <a:spcPct val="0"/>
                </a:spcBef>
              </a:pPr>
              <a:r>
                <a:rPr lang="en-US" sz="4000" b="1" spc="195">
                  <a:solidFill>
                    <a:srgbClr val="957A66"/>
                  </a:solidFill>
                  <a:latin typeface="思源宋体 Heavy" panose="02020900000000000000" charset="-122"/>
                  <a:ea typeface="思源宋体 Heavy" panose="02020900000000000000" charset="-122"/>
                  <a:cs typeface="思源宋体 Heavy" panose="02020900000000000000" charset="-122"/>
                  <a:sym typeface="思源宋体 Heavy" panose="02020900000000000000" charset="-122"/>
                </a:rPr>
                <a:t>Mindest Shift</a:t>
              </a:r>
              <a:endParaRPr lang="en-US" sz="4000" b="1" spc="195">
                <a:solidFill>
                  <a:srgbClr val="957A66"/>
                </a:solidFill>
                <a:latin typeface="思源宋体 Heavy" panose="02020900000000000000" charset="-122"/>
                <a:ea typeface="思源宋体 Heavy" panose="02020900000000000000" charset="-122"/>
                <a:cs typeface="思源宋体 Heavy" panose="02020900000000000000" charset="-122"/>
                <a:sym typeface="思源宋体 Heavy" panose="02020900000000000000" charset="-122"/>
              </a:endParaRPr>
            </a:p>
          </p:txBody>
        </p:sp>
        <p:sp>
          <p:nvSpPr>
            <p:cNvPr id="19" name="TextBox 19"/>
            <p:cNvSpPr txBox="1"/>
            <p:nvPr/>
          </p:nvSpPr>
          <p:spPr>
            <a:xfrm>
              <a:off x="231563" y="262457"/>
              <a:ext cx="802251" cy="627004"/>
            </a:xfrm>
            <a:prstGeom prst="rect">
              <a:avLst/>
            </a:prstGeom>
          </p:spPr>
          <p:txBody>
            <a:bodyPr lIns="0" tIns="0" rIns="0" bIns="0" rtlCol="0" anchor="t">
              <a:spAutoFit/>
            </a:bodyPr>
            <a:lstStyle/>
            <a:p>
              <a:pPr algn="ctr">
                <a:lnSpc>
                  <a:spcPts val="3915"/>
                </a:lnSpc>
                <a:spcBef>
                  <a:spcPct val="0"/>
                </a:spcBef>
              </a:pPr>
              <a:r>
                <a:rPr lang="en-US" sz="2795" b="1" i="1" spc="-145">
                  <a:solidFill>
                    <a:srgbClr val="FFFFFF"/>
                  </a:solidFill>
                  <a:latin typeface="思源宋体 Heavy Italics" panose="02020A00000000000000" charset="-122"/>
                  <a:ea typeface="思源宋体 Heavy Italics" panose="02020A00000000000000" charset="-122"/>
                  <a:cs typeface="思源宋体 Heavy Italics" panose="02020A00000000000000" charset="-122"/>
                  <a:sym typeface="思源宋体 Heavy Italics" panose="02020A00000000000000" charset="-122"/>
                </a:rPr>
                <a:t>03</a:t>
              </a:r>
              <a:endParaRPr lang="en-US" sz="2795" b="1" i="1" spc="-145">
                <a:solidFill>
                  <a:srgbClr val="FFFFFF"/>
                </a:solidFill>
                <a:latin typeface="思源宋体 Heavy Italics" panose="02020A00000000000000" charset="-122"/>
                <a:ea typeface="思源宋体 Heavy Italics" panose="02020A00000000000000" charset="-122"/>
                <a:cs typeface="思源宋体 Heavy Italics" panose="02020A00000000000000" charset="-122"/>
                <a:sym typeface="思源宋体 Heavy Italics" panose="02020A00000000000000" charset="-122"/>
              </a:endParaRPr>
            </a:p>
          </p:txBody>
        </p:sp>
      </p:grpSp>
      <p:sp>
        <p:nvSpPr>
          <p:cNvPr id="20" name="TextBox 20"/>
          <p:cNvSpPr txBox="1"/>
          <p:nvPr/>
        </p:nvSpPr>
        <p:spPr>
          <a:xfrm>
            <a:off x="1990280" y="2891790"/>
            <a:ext cx="13441851" cy="6366510"/>
          </a:xfrm>
          <a:prstGeom prst="rect">
            <a:avLst/>
          </a:prstGeom>
        </p:spPr>
        <p:txBody>
          <a:bodyPr lIns="0" tIns="0" rIns="0" bIns="0" rtlCol="0" anchor="t">
            <a:spAutoFit/>
          </a:bodyPr>
          <a:lstStyle/>
          <a:p>
            <a:pPr algn="just">
              <a:lnSpc>
                <a:spcPts val="4620"/>
              </a:lnSpc>
            </a:pPr>
          </a:p>
          <a:p>
            <a:pPr marL="647700" lvl="1" indent="-323850" algn="just">
              <a:lnSpc>
                <a:spcPts val="4620"/>
              </a:lnSpc>
              <a:buFont typeface="Arial" panose="020B0604020202020204"/>
              <a:buChar char="•"/>
            </a:pPr>
            <a:r>
              <a:rPr lang="en-US" sz="3000" b="1" spc="147">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rPr>
              <a:t>Beyo</a:t>
            </a:r>
            <a:r>
              <a:rPr lang="en-US" sz="3000" b="1" spc="147">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rPr>
              <a:t>nd "Fair" Skin: Understand that the goal is skin health and anti-aging, while appreciating diverse beauty standards.</a:t>
            </a:r>
            <a:endParaRPr lang="en-US" sz="3000" b="1" spc="147">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endParaRPr>
          </a:p>
          <a:p>
            <a:pPr algn="just">
              <a:lnSpc>
                <a:spcPts val="4620"/>
              </a:lnSpc>
            </a:pPr>
            <a:r>
              <a:rPr lang="en-US" sz="3000" b="1" spc="147">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rPr>
              <a:t> </a:t>
            </a:r>
            <a:endParaRPr lang="en-US" sz="3000" b="1" spc="147">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endParaRPr>
          </a:p>
          <a:p>
            <a:pPr marL="647700" lvl="1" indent="-323850" algn="just">
              <a:lnSpc>
                <a:spcPts val="4620"/>
              </a:lnSpc>
              <a:buFont typeface="Arial" panose="020B0604020202020204"/>
              <a:buChar char="•"/>
            </a:pPr>
            <a:r>
              <a:rPr lang="en-US" sz="3000" b="1" spc="147">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rPr>
              <a:t>Delayed G</a:t>
            </a:r>
            <a:r>
              <a:rPr lang="en-US" sz="3000" b="1" spc="147">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rPr>
              <a:t>ratification: Accept sun protection as a "preventive investment"—its greatest reward (youthful, healthy skin) is realized in the future.</a:t>
            </a:r>
            <a:endParaRPr lang="en-US" sz="3000" b="1" spc="147">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endParaRPr>
          </a:p>
          <a:p>
            <a:pPr algn="just">
              <a:lnSpc>
                <a:spcPts val="4620"/>
              </a:lnSpc>
            </a:pPr>
          </a:p>
          <a:p>
            <a:pPr marL="647700" lvl="1" indent="-323850" algn="just">
              <a:lnSpc>
                <a:spcPts val="4620"/>
              </a:lnSpc>
              <a:buFont typeface="Arial" panose="020B0604020202020204"/>
              <a:buChar char="•"/>
            </a:pPr>
            <a:r>
              <a:rPr lang="en-US" sz="3000" b="1" spc="147">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rPr>
              <a:t>Av</a:t>
            </a:r>
            <a:r>
              <a:rPr lang="en-US" sz="3000" b="1" spc="147">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rPr>
              <a:t>oid Anxiety: Don't pursue "zero exposure." Find your personal balance between effective protection and enjoying sunlight for Vitamin D.</a:t>
            </a:r>
            <a:endParaRPr lang="en-US" sz="3000" b="1" spc="147">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endParaRPr>
          </a:p>
        </p:txBody>
      </p:sp>
      <p:sp>
        <p:nvSpPr>
          <p:cNvPr id="21" name="TextBox 21"/>
          <p:cNvSpPr txBox="1"/>
          <p:nvPr/>
        </p:nvSpPr>
        <p:spPr>
          <a:xfrm>
            <a:off x="2924877" y="2500649"/>
            <a:ext cx="8197365" cy="698500"/>
          </a:xfrm>
          <a:prstGeom prst="rect">
            <a:avLst/>
          </a:prstGeom>
        </p:spPr>
        <p:txBody>
          <a:bodyPr lIns="0" tIns="0" rIns="0" bIns="0" rtlCol="0" anchor="t">
            <a:spAutoFit/>
          </a:bodyPr>
          <a:lstStyle/>
          <a:p>
            <a:pPr marL="755650" lvl="1" indent="-377825" algn="l">
              <a:lnSpc>
                <a:spcPts val="4900"/>
              </a:lnSpc>
              <a:buFont typeface="Arial" panose="020B0604020202020204"/>
              <a:buChar char="•"/>
            </a:pPr>
            <a:r>
              <a:rPr lang="en-US" sz="3500" b="1" spc="171">
                <a:solidFill>
                  <a:srgbClr val="957A66"/>
                </a:solidFill>
                <a:latin typeface="Arsenica Bold" panose="00000800000000000000"/>
                <a:ea typeface="Arsenica Bold" panose="00000800000000000000"/>
                <a:cs typeface="Arsenica Bold" panose="00000800000000000000"/>
                <a:sym typeface="Arsenica Bold" panose="00000800000000000000"/>
              </a:rPr>
              <a:t>Correctly view sun protection</a:t>
            </a:r>
            <a:endParaRPr lang="en-US" sz="3500" b="1" spc="171">
              <a:solidFill>
                <a:srgbClr val="957A66"/>
              </a:solidFill>
              <a:latin typeface="Arsenica Bold" panose="00000800000000000000"/>
              <a:ea typeface="Arsenica Bold" panose="00000800000000000000"/>
              <a:cs typeface="Arsenica Bold" panose="00000800000000000000"/>
              <a:sym typeface="Arsenica Bold" panose="00000800000000000000"/>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rot="0">
            <a:off x="7632" y="5297973"/>
            <a:ext cx="18288000" cy="5009239"/>
            <a:chOff x="0" y="0"/>
            <a:chExt cx="24384000" cy="6678985"/>
          </a:xfrm>
        </p:grpSpPr>
        <p:sp>
          <p:nvSpPr>
            <p:cNvPr id="3" name="Freeform 3"/>
            <p:cNvSpPr/>
            <p:nvPr/>
          </p:nvSpPr>
          <p:spPr>
            <a:xfrm>
              <a:off x="0" y="0"/>
              <a:ext cx="12192000" cy="6678985"/>
            </a:xfrm>
            <a:custGeom>
              <a:avLst/>
              <a:gdLst/>
              <a:ahLst/>
              <a:cxnLst/>
              <a:rect l="l" t="t" r="r" b="b"/>
              <a:pathLst>
                <a:path w="12192000" h="6678985">
                  <a:moveTo>
                    <a:pt x="0" y="0"/>
                  </a:moveTo>
                  <a:lnTo>
                    <a:pt x="12192000" y="0"/>
                  </a:lnTo>
                  <a:lnTo>
                    <a:pt x="12192000" y="6678985"/>
                  </a:lnTo>
                  <a:lnTo>
                    <a:pt x="0" y="6678985"/>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4" name="Freeform 4"/>
            <p:cNvSpPr/>
            <p:nvPr/>
          </p:nvSpPr>
          <p:spPr>
            <a:xfrm>
              <a:off x="12192000" y="0"/>
              <a:ext cx="12192000" cy="6678985"/>
            </a:xfrm>
            <a:custGeom>
              <a:avLst/>
              <a:gdLst/>
              <a:ahLst/>
              <a:cxnLst/>
              <a:rect l="l" t="t" r="r" b="b"/>
              <a:pathLst>
                <a:path w="12192000" h="6678985">
                  <a:moveTo>
                    <a:pt x="0" y="0"/>
                  </a:moveTo>
                  <a:lnTo>
                    <a:pt x="12192000" y="0"/>
                  </a:lnTo>
                  <a:lnTo>
                    <a:pt x="12192000" y="6678985"/>
                  </a:lnTo>
                  <a:lnTo>
                    <a:pt x="0" y="6678985"/>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sp>
        <p:nvSpPr>
          <p:cNvPr id="5" name="TextBox 5"/>
          <p:cNvSpPr txBox="1"/>
          <p:nvPr/>
        </p:nvSpPr>
        <p:spPr>
          <a:xfrm>
            <a:off x="1629176" y="4137183"/>
            <a:ext cx="1280422" cy="1642695"/>
          </a:xfrm>
          <a:prstGeom prst="rect">
            <a:avLst/>
          </a:prstGeom>
        </p:spPr>
        <p:txBody>
          <a:bodyPr lIns="0" tIns="0" rIns="0" bIns="0" rtlCol="0" anchor="t">
            <a:spAutoFit/>
          </a:bodyPr>
          <a:lstStyle/>
          <a:p>
            <a:pPr algn="l">
              <a:lnSpc>
                <a:spcPts val="11650"/>
              </a:lnSpc>
              <a:spcBef>
                <a:spcPct val="0"/>
              </a:spcBef>
            </a:pPr>
            <a:r>
              <a:rPr lang="en-US" sz="8320" i="1">
                <a:solidFill>
                  <a:srgbClr val="000000"/>
                </a:solidFill>
                <a:latin typeface="Arsenica Italics" panose="00000500000000000000"/>
                <a:ea typeface="Arsenica Italics" panose="00000500000000000000"/>
                <a:cs typeface="Arsenica Italics" panose="00000500000000000000"/>
                <a:sym typeface="Arsenica Italics" panose="00000500000000000000"/>
              </a:rPr>
              <a:t>01 </a:t>
            </a:r>
            <a:endParaRPr lang="en-US" sz="8320" i="1">
              <a:solidFill>
                <a:srgbClr val="000000"/>
              </a:solidFill>
              <a:latin typeface="Arsenica Italics" panose="00000500000000000000"/>
              <a:ea typeface="Arsenica Italics" panose="00000500000000000000"/>
              <a:cs typeface="Arsenica Italics" panose="00000500000000000000"/>
              <a:sym typeface="Arsenica Italics" panose="00000500000000000000"/>
            </a:endParaRPr>
          </a:p>
        </p:txBody>
      </p:sp>
      <p:grpSp>
        <p:nvGrpSpPr>
          <p:cNvPr id="6" name="Group 6"/>
          <p:cNvGrpSpPr/>
          <p:nvPr/>
        </p:nvGrpSpPr>
        <p:grpSpPr>
          <a:xfrm rot="0">
            <a:off x="3082054" y="4594042"/>
            <a:ext cx="5167280" cy="893772"/>
            <a:chOff x="0" y="0"/>
            <a:chExt cx="1312357" cy="226995"/>
          </a:xfrm>
        </p:grpSpPr>
        <p:sp>
          <p:nvSpPr>
            <p:cNvPr id="7" name="Freeform 7"/>
            <p:cNvSpPr/>
            <p:nvPr/>
          </p:nvSpPr>
          <p:spPr>
            <a:xfrm>
              <a:off x="0" y="0"/>
              <a:ext cx="1312357" cy="226995"/>
            </a:xfrm>
            <a:custGeom>
              <a:avLst/>
              <a:gdLst/>
              <a:ahLst/>
              <a:cxnLst/>
              <a:rect l="l" t="t" r="r" b="b"/>
              <a:pathLst>
                <a:path w="1312357" h="226995">
                  <a:moveTo>
                    <a:pt x="112369" y="0"/>
                  </a:moveTo>
                  <a:lnTo>
                    <a:pt x="1199988" y="0"/>
                  </a:lnTo>
                  <a:cubicBezTo>
                    <a:pt x="1262048" y="0"/>
                    <a:pt x="1312357" y="50309"/>
                    <a:pt x="1312357" y="112369"/>
                  </a:cubicBezTo>
                  <a:lnTo>
                    <a:pt x="1312357" y="114626"/>
                  </a:lnTo>
                  <a:cubicBezTo>
                    <a:pt x="1312357" y="176686"/>
                    <a:pt x="1262048" y="226995"/>
                    <a:pt x="1199988" y="226995"/>
                  </a:cubicBezTo>
                  <a:lnTo>
                    <a:pt x="112369" y="226995"/>
                  </a:lnTo>
                  <a:cubicBezTo>
                    <a:pt x="50309" y="226995"/>
                    <a:pt x="0" y="176686"/>
                    <a:pt x="0" y="114626"/>
                  </a:cubicBezTo>
                  <a:lnTo>
                    <a:pt x="0" y="112369"/>
                  </a:lnTo>
                  <a:cubicBezTo>
                    <a:pt x="0" y="50309"/>
                    <a:pt x="50309" y="0"/>
                    <a:pt x="112369" y="0"/>
                  </a:cubicBezTo>
                  <a:close/>
                </a:path>
              </a:pathLst>
            </a:custGeom>
            <a:solidFill>
              <a:srgbClr val="FFFFFF"/>
            </a:solidFill>
            <a:ln cap="rnd">
              <a:noFill/>
              <a:prstDash val="solid"/>
              <a:round/>
            </a:ln>
          </p:spPr>
        </p:sp>
        <p:sp>
          <p:nvSpPr>
            <p:cNvPr id="8" name="TextBox 8"/>
            <p:cNvSpPr txBox="1"/>
            <p:nvPr/>
          </p:nvSpPr>
          <p:spPr>
            <a:xfrm>
              <a:off x="0" y="-47625"/>
              <a:ext cx="1312357" cy="274620"/>
            </a:xfrm>
            <a:prstGeom prst="rect">
              <a:avLst/>
            </a:prstGeom>
          </p:spPr>
          <p:txBody>
            <a:bodyPr lIns="28328" tIns="28328" rIns="28328" bIns="28328" rtlCol="0" anchor="ctr"/>
            <a:lstStyle/>
            <a:p>
              <a:pPr algn="ctr">
                <a:lnSpc>
                  <a:spcPts val="3420"/>
                </a:lnSpc>
              </a:pPr>
            </a:p>
          </p:txBody>
        </p:sp>
      </p:grpSp>
      <p:sp>
        <p:nvSpPr>
          <p:cNvPr id="9" name="TextBox 9"/>
          <p:cNvSpPr txBox="1"/>
          <p:nvPr/>
        </p:nvSpPr>
        <p:spPr>
          <a:xfrm>
            <a:off x="4156704" y="4653578"/>
            <a:ext cx="3090745" cy="762000"/>
          </a:xfrm>
          <a:prstGeom prst="rect">
            <a:avLst/>
          </a:prstGeom>
        </p:spPr>
        <p:txBody>
          <a:bodyPr lIns="0" tIns="0" rIns="0" bIns="0" rtlCol="0" anchor="t">
            <a:spAutoFit/>
          </a:bodyPr>
          <a:lstStyle/>
          <a:p>
            <a:pPr algn="l">
              <a:lnSpc>
                <a:spcPts val="6300"/>
              </a:lnSpc>
              <a:spcBef>
                <a:spcPct val="0"/>
              </a:spcBef>
            </a:pPr>
            <a:r>
              <a:rPr lang="en-US" sz="4500" b="1" spc="220">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rPr>
              <a:t>Defintion</a:t>
            </a:r>
            <a:endParaRPr lang="en-US" sz="4500" b="1" spc="220">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endParaRPr>
          </a:p>
        </p:txBody>
      </p:sp>
      <p:sp>
        <p:nvSpPr>
          <p:cNvPr id="10" name="TextBox 10"/>
          <p:cNvSpPr txBox="1"/>
          <p:nvPr/>
        </p:nvSpPr>
        <p:spPr>
          <a:xfrm>
            <a:off x="2604097" y="5312739"/>
            <a:ext cx="1280422" cy="1642695"/>
          </a:xfrm>
          <a:prstGeom prst="rect">
            <a:avLst/>
          </a:prstGeom>
        </p:spPr>
        <p:txBody>
          <a:bodyPr lIns="0" tIns="0" rIns="0" bIns="0" rtlCol="0" anchor="t">
            <a:spAutoFit/>
          </a:bodyPr>
          <a:lstStyle/>
          <a:p>
            <a:pPr algn="l">
              <a:lnSpc>
                <a:spcPts val="11650"/>
              </a:lnSpc>
              <a:spcBef>
                <a:spcPct val="0"/>
              </a:spcBef>
            </a:pPr>
            <a:r>
              <a:rPr lang="en-US" sz="8320" i="1">
                <a:solidFill>
                  <a:srgbClr val="000000"/>
                </a:solidFill>
                <a:latin typeface="Arsenica Italics" panose="00000500000000000000"/>
                <a:ea typeface="Arsenica Italics" panose="00000500000000000000"/>
                <a:cs typeface="Arsenica Italics" panose="00000500000000000000"/>
                <a:sym typeface="Arsenica Italics" panose="00000500000000000000"/>
              </a:rPr>
              <a:t>02</a:t>
            </a:r>
            <a:endParaRPr lang="en-US" sz="8320" i="1">
              <a:solidFill>
                <a:srgbClr val="000000"/>
              </a:solidFill>
              <a:latin typeface="Arsenica Italics" panose="00000500000000000000"/>
              <a:ea typeface="Arsenica Italics" panose="00000500000000000000"/>
              <a:cs typeface="Arsenica Italics" panose="00000500000000000000"/>
              <a:sym typeface="Arsenica Italics" panose="00000500000000000000"/>
            </a:endParaRPr>
          </a:p>
        </p:txBody>
      </p:sp>
      <p:grpSp>
        <p:nvGrpSpPr>
          <p:cNvPr id="11" name="Group 11"/>
          <p:cNvGrpSpPr/>
          <p:nvPr/>
        </p:nvGrpSpPr>
        <p:grpSpPr>
          <a:xfrm rot="0">
            <a:off x="4056975" y="5769597"/>
            <a:ext cx="8465651" cy="893772"/>
            <a:chOff x="0" y="0"/>
            <a:chExt cx="2150060" cy="226995"/>
          </a:xfrm>
        </p:grpSpPr>
        <p:sp>
          <p:nvSpPr>
            <p:cNvPr id="12" name="Freeform 12"/>
            <p:cNvSpPr/>
            <p:nvPr/>
          </p:nvSpPr>
          <p:spPr>
            <a:xfrm>
              <a:off x="0" y="0"/>
              <a:ext cx="2150059" cy="226995"/>
            </a:xfrm>
            <a:custGeom>
              <a:avLst/>
              <a:gdLst/>
              <a:ahLst/>
              <a:cxnLst/>
              <a:rect l="l" t="t" r="r" b="b"/>
              <a:pathLst>
                <a:path w="2150059" h="226995">
                  <a:moveTo>
                    <a:pt x="68588" y="0"/>
                  </a:moveTo>
                  <a:lnTo>
                    <a:pt x="2081471" y="0"/>
                  </a:lnTo>
                  <a:cubicBezTo>
                    <a:pt x="2119351" y="0"/>
                    <a:pt x="2150059" y="30708"/>
                    <a:pt x="2150059" y="68588"/>
                  </a:cubicBezTo>
                  <a:lnTo>
                    <a:pt x="2150059" y="158407"/>
                  </a:lnTo>
                  <a:cubicBezTo>
                    <a:pt x="2150059" y="196287"/>
                    <a:pt x="2119351" y="226995"/>
                    <a:pt x="2081471" y="226995"/>
                  </a:cubicBezTo>
                  <a:lnTo>
                    <a:pt x="68588" y="226995"/>
                  </a:lnTo>
                  <a:cubicBezTo>
                    <a:pt x="30708" y="226995"/>
                    <a:pt x="0" y="196287"/>
                    <a:pt x="0" y="158407"/>
                  </a:cubicBezTo>
                  <a:lnTo>
                    <a:pt x="0" y="68588"/>
                  </a:lnTo>
                  <a:cubicBezTo>
                    <a:pt x="0" y="30708"/>
                    <a:pt x="30708" y="0"/>
                    <a:pt x="68588" y="0"/>
                  </a:cubicBezTo>
                  <a:close/>
                </a:path>
              </a:pathLst>
            </a:custGeom>
            <a:solidFill>
              <a:srgbClr val="FFFFFF"/>
            </a:solidFill>
            <a:ln cap="rnd">
              <a:noFill/>
              <a:prstDash val="solid"/>
              <a:round/>
            </a:ln>
          </p:spPr>
        </p:sp>
        <p:sp>
          <p:nvSpPr>
            <p:cNvPr id="13" name="TextBox 13"/>
            <p:cNvSpPr txBox="1"/>
            <p:nvPr/>
          </p:nvSpPr>
          <p:spPr>
            <a:xfrm>
              <a:off x="0" y="-47625"/>
              <a:ext cx="2150060" cy="274620"/>
            </a:xfrm>
            <a:prstGeom prst="rect">
              <a:avLst/>
            </a:prstGeom>
          </p:spPr>
          <p:txBody>
            <a:bodyPr lIns="28328" tIns="28328" rIns="28328" bIns="28328" rtlCol="0" anchor="ctr"/>
            <a:lstStyle/>
            <a:p>
              <a:pPr algn="ctr">
                <a:lnSpc>
                  <a:spcPts val="3420"/>
                </a:lnSpc>
              </a:pPr>
            </a:p>
          </p:txBody>
        </p:sp>
      </p:grpSp>
      <p:sp>
        <p:nvSpPr>
          <p:cNvPr id="14" name="TextBox 14"/>
          <p:cNvSpPr txBox="1"/>
          <p:nvPr/>
        </p:nvSpPr>
        <p:spPr>
          <a:xfrm>
            <a:off x="1629176" y="6488294"/>
            <a:ext cx="1280422" cy="1642695"/>
          </a:xfrm>
          <a:prstGeom prst="rect">
            <a:avLst/>
          </a:prstGeom>
        </p:spPr>
        <p:txBody>
          <a:bodyPr lIns="0" tIns="0" rIns="0" bIns="0" rtlCol="0" anchor="t">
            <a:spAutoFit/>
          </a:bodyPr>
          <a:lstStyle/>
          <a:p>
            <a:pPr algn="l">
              <a:lnSpc>
                <a:spcPts val="11650"/>
              </a:lnSpc>
              <a:spcBef>
                <a:spcPct val="0"/>
              </a:spcBef>
            </a:pPr>
            <a:r>
              <a:rPr lang="en-US" sz="8320" i="1">
                <a:solidFill>
                  <a:srgbClr val="000000"/>
                </a:solidFill>
                <a:latin typeface="Arsenica Italics" panose="00000500000000000000"/>
                <a:ea typeface="Arsenica Italics" panose="00000500000000000000"/>
                <a:cs typeface="Arsenica Italics" panose="00000500000000000000"/>
                <a:sym typeface="Arsenica Italics" panose="00000500000000000000"/>
              </a:rPr>
              <a:t>03</a:t>
            </a:r>
            <a:endParaRPr lang="en-US" sz="8320" i="1">
              <a:solidFill>
                <a:srgbClr val="000000"/>
              </a:solidFill>
              <a:latin typeface="Arsenica Italics" panose="00000500000000000000"/>
              <a:ea typeface="Arsenica Italics" panose="00000500000000000000"/>
              <a:cs typeface="Arsenica Italics" panose="00000500000000000000"/>
              <a:sym typeface="Arsenica Italics" panose="00000500000000000000"/>
            </a:endParaRPr>
          </a:p>
        </p:txBody>
      </p:sp>
      <p:grpSp>
        <p:nvGrpSpPr>
          <p:cNvPr id="15" name="Group 15"/>
          <p:cNvGrpSpPr/>
          <p:nvPr/>
        </p:nvGrpSpPr>
        <p:grpSpPr>
          <a:xfrm rot="0">
            <a:off x="3082054" y="6945152"/>
            <a:ext cx="10387629" cy="893772"/>
            <a:chOff x="0" y="0"/>
            <a:chExt cx="2638193" cy="226995"/>
          </a:xfrm>
        </p:grpSpPr>
        <p:sp>
          <p:nvSpPr>
            <p:cNvPr id="16" name="Freeform 16"/>
            <p:cNvSpPr/>
            <p:nvPr/>
          </p:nvSpPr>
          <p:spPr>
            <a:xfrm>
              <a:off x="0" y="0"/>
              <a:ext cx="2638193" cy="226995"/>
            </a:xfrm>
            <a:custGeom>
              <a:avLst/>
              <a:gdLst/>
              <a:ahLst/>
              <a:cxnLst/>
              <a:rect l="l" t="t" r="r" b="b"/>
              <a:pathLst>
                <a:path w="2638193" h="226995">
                  <a:moveTo>
                    <a:pt x="55898" y="0"/>
                  </a:moveTo>
                  <a:lnTo>
                    <a:pt x="2582295" y="0"/>
                  </a:lnTo>
                  <a:cubicBezTo>
                    <a:pt x="2597120" y="0"/>
                    <a:pt x="2611338" y="5889"/>
                    <a:pt x="2621821" y="16372"/>
                  </a:cubicBezTo>
                  <a:cubicBezTo>
                    <a:pt x="2632304" y="26855"/>
                    <a:pt x="2638193" y="41073"/>
                    <a:pt x="2638193" y="55898"/>
                  </a:cubicBezTo>
                  <a:lnTo>
                    <a:pt x="2638193" y="171098"/>
                  </a:lnTo>
                  <a:cubicBezTo>
                    <a:pt x="2638193" y="185923"/>
                    <a:pt x="2632304" y="200140"/>
                    <a:pt x="2621821" y="210623"/>
                  </a:cubicBezTo>
                  <a:cubicBezTo>
                    <a:pt x="2611338" y="221106"/>
                    <a:pt x="2597120" y="226995"/>
                    <a:pt x="2582295" y="226995"/>
                  </a:cubicBezTo>
                  <a:lnTo>
                    <a:pt x="55898" y="226995"/>
                  </a:lnTo>
                  <a:cubicBezTo>
                    <a:pt x="25026" y="226995"/>
                    <a:pt x="0" y="201969"/>
                    <a:pt x="0" y="171098"/>
                  </a:cubicBezTo>
                  <a:lnTo>
                    <a:pt x="0" y="55898"/>
                  </a:lnTo>
                  <a:cubicBezTo>
                    <a:pt x="0" y="41073"/>
                    <a:pt x="5889" y="26855"/>
                    <a:pt x="16372" y="16372"/>
                  </a:cubicBezTo>
                  <a:cubicBezTo>
                    <a:pt x="26855" y="5889"/>
                    <a:pt x="41073" y="0"/>
                    <a:pt x="55898" y="0"/>
                  </a:cubicBezTo>
                  <a:close/>
                </a:path>
              </a:pathLst>
            </a:custGeom>
            <a:solidFill>
              <a:srgbClr val="FFFFFF"/>
            </a:solidFill>
            <a:ln cap="rnd">
              <a:noFill/>
              <a:prstDash val="solid"/>
              <a:round/>
            </a:ln>
          </p:spPr>
        </p:sp>
        <p:sp>
          <p:nvSpPr>
            <p:cNvPr id="17" name="TextBox 17"/>
            <p:cNvSpPr txBox="1"/>
            <p:nvPr/>
          </p:nvSpPr>
          <p:spPr>
            <a:xfrm>
              <a:off x="0" y="-47625"/>
              <a:ext cx="2638193" cy="274620"/>
            </a:xfrm>
            <a:prstGeom prst="rect">
              <a:avLst/>
            </a:prstGeom>
          </p:spPr>
          <p:txBody>
            <a:bodyPr lIns="28328" tIns="28328" rIns="28328" bIns="28328" rtlCol="0" anchor="ctr"/>
            <a:lstStyle/>
            <a:p>
              <a:pPr algn="ctr">
                <a:lnSpc>
                  <a:spcPts val="3420"/>
                </a:lnSpc>
              </a:pPr>
            </a:p>
          </p:txBody>
        </p:sp>
      </p:grpSp>
      <p:sp>
        <p:nvSpPr>
          <p:cNvPr id="18" name="TextBox 18"/>
          <p:cNvSpPr txBox="1"/>
          <p:nvPr/>
        </p:nvSpPr>
        <p:spPr>
          <a:xfrm>
            <a:off x="3837244" y="6968176"/>
            <a:ext cx="9754198" cy="762000"/>
          </a:xfrm>
          <a:prstGeom prst="rect">
            <a:avLst/>
          </a:prstGeom>
        </p:spPr>
        <p:txBody>
          <a:bodyPr lIns="0" tIns="0" rIns="0" bIns="0" rtlCol="0" anchor="t">
            <a:spAutoFit/>
          </a:bodyPr>
          <a:lstStyle/>
          <a:p>
            <a:pPr algn="l">
              <a:lnSpc>
                <a:spcPts val="6300"/>
              </a:lnSpc>
              <a:spcBef>
                <a:spcPct val="0"/>
              </a:spcBef>
            </a:pPr>
            <a:r>
              <a:rPr lang="en-US" sz="4500" b="1" spc="220">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rPr>
              <a:t>Chinese style VS Western style</a:t>
            </a:r>
            <a:endParaRPr lang="en-US" sz="4500" b="1" spc="220">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endParaRPr>
          </a:p>
        </p:txBody>
      </p:sp>
      <p:sp>
        <p:nvSpPr>
          <p:cNvPr id="19" name="TextBox 19"/>
          <p:cNvSpPr txBox="1"/>
          <p:nvPr/>
        </p:nvSpPr>
        <p:spPr>
          <a:xfrm>
            <a:off x="2604097" y="7663849"/>
            <a:ext cx="1280422" cy="1642695"/>
          </a:xfrm>
          <a:prstGeom prst="rect">
            <a:avLst/>
          </a:prstGeom>
        </p:spPr>
        <p:txBody>
          <a:bodyPr lIns="0" tIns="0" rIns="0" bIns="0" rtlCol="0" anchor="t">
            <a:spAutoFit/>
          </a:bodyPr>
          <a:lstStyle/>
          <a:p>
            <a:pPr algn="l">
              <a:lnSpc>
                <a:spcPts val="11650"/>
              </a:lnSpc>
              <a:spcBef>
                <a:spcPct val="0"/>
              </a:spcBef>
            </a:pPr>
            <a:r>
              <a:rPr lang="en-US" sz="8320" i="1">
                <a:solidFill>
                  <a:srgbClr val="000000"/>
                </a:solidFill>
                <a:latin typeface="Arsenica Italics" panose="00000500000000000000"/>
                <a:ea typeface="Arsenica Italics" panose="00000500000000000000"/>
                <a:cs typeface="Arsenica Italics" panose="00000500000000000000"/>
                <a:sym typeface="Arsenica Italics" panose="00000500000000000000"/>
              </a:rPr>
              <a:t>04</a:t>
            </a:r>
            <a:endParaRPr lang="en-US" sz="8320" i="1">
              <a:solidFill>
                <a:srgbClr val="000000"/>
              </a:solidFill>
              <a:latin typeface="Arsenica Italics" panose="00000500000000000000"/>
              <a:ea typeface="Arsenica Italics" panose="00000500000000000000"/>
              <a:cs typeface="Arsenica Italics" panose="00000500000000000000"/>
              <a:sym typeface="Arsenica Italics" panose="00000500000000000000"/>
            </a:endParaRPr>
          </a:p>
        </p:txBody>
      </p:sp>
      <p:grpSp>
        <p:nvGrpSpPr>
          <p:cNvPr id="20" name="Group 20"/>
          <p:cNvGrpSpPr/>
          <p:nvPr/>
        </p:nvGrpSpPr>
        <p:grpSpPr>
          <a:xfrm rot="0">
            <a:off x="4056975" y="8120708"/>
            <a:ext cx="4657368" cy="893772"/>
            <a:chOff x="0" y="0"/>
            <a:chExt cx="1182853" cy="226995"/>
          </a:xfrm>
        </p:grpSpPr>
        <p:sp>
          <p:nvSpPr>
            <p:cNvPr id="21" name="Freeform 21"/>
            <p:cNvSpPr/>
            <p:nvPr/>
          </p:nvSpPr>
          <p:spPr>
            <a:xfrm>
              <a:off x="0" y="0"/>
              <a:ext cx="1182853" cy="226995"/>
            </a:xfrm>
            <a:custGeom>
              <a:avLst/>
              <a:gdLst/>
              <a:ahLst/>
              <a:cxnLst/>
              <a:rect l="l" t="t" r="r" b="b"/>
              <a:pathLst>
                <a:path w="1182853" h="226995">
                  <a:moveTo>
                    <a:pt x="113498" y="0"/>
                  </a:moveTo>
                  <a:lnTo>
                    <a:pt x="1069355" y="0"/>
                  </a:lnTo>
                  <a:cubicBezTo>
                    <a:pt x="1099457" y="0"/>
                    <a:pt x="1128325" y="11958"/>
                    <a:pt x="1149610" y="33243"/>
                  </a:cubicBezTo>
                  <a:cubicBezTo>
                    <a:pt x="1170895" y="54528"/>
                    <a:pt x="1182853" y="83396"/>
                    <a:pt x="1182853" y="113498"/>
                  </a:cubicBezTo>
                  <a:lnTo>
                    <a:pt x="1182853" y="113498"/>
                  </a:lnTo>
                  <a:cubicBezTo>
                    <a:pt x="1182853" y="143599"/>
                    <a:pt x="1170895" y="172468"/>
                    <a:pt x="1149610" y="193753"/>
                  </a:cubicBezTo>
                  <a:cubicBezTo>
                    <a:pt x="1128325" y="215038"/>
                    <a:pt x="1099457" y="226995"/>
                    <a:pt x="1069355" y="226995"/>
                  </a:cubicBezTo>
                  <a:lnTo>
                    <a:pt x="113498" y="226995"/>
                  </a:lnTo>
                  <a:cubicBezTo>
                    <a:pt x="83396" y="226995"/>
                    <a:pt x="54528" y="215038"/>
                    <a:pt x="33243" y="193753"/>
                  </a:cubicBezTo>
                  <a:cubicBezTo>
                    <a:pt x="11958" y="172468"/>
                    <a:pt x="0" y="143599"/>
                    <a:pt x="0" y="113498"/>
                  </a:cubicBezTo>
                  <a:lnTo>
                    <a:pt x="0" y="113498"/>
                  </a:lnTo>
                  <a:cubicBezTo>
                    <a:pt x="0" y="83396"/>
                    <a:pt x="11958" y="54528"/>
                    <a:pt x="33243" y="33243"/>
                  </a:cubicBezTo>
                  <a:cubicBezTo>
                    <a:pt x="54528" y="11958"/>
                    <a:pt x="83396" y="0"/>
                    <a:pt x="113498" y="0"/>
                  </a:cubicBezTo>
                  <a:close/>
                </a:path>
              </a:pathLst>
            </a:custGeom>
            <a:solidFill>
              <a:srgbClr val="FFFFFF"/>
            </a:solidFill>
            <a:ln cap="rnd">
              <a:noFill/>
              <a:prstDash val="solid"/>
              <a:round/>
            </a:ln>
          </p:spPr>
        </p:sp>
        <p:sp>
          <p:nvSpPr>
            <p:cNvPr id="22" name="TextBox 22"/>
            <p:cNvSpPr txBox="1"/>
            <p:nvPr/>
          </p:nvSpPr>
          <p:spPr>
            <a:xfrm>
              <a:off x="0" y="-47625"/>
              <a:ext cx="1182853" cy="274620"/>
            </a:xfrm>
            <a:prstGeom prst="rect">
              <a:avLst/>
            </a:prstGeom>
          </p:spPr>
          <p:txBody>
            <a:bodyPr lIns="28328" tIns="28328" rIns="28328" bIns="28328" rtlCol="0" anchor="ctr"/>
            <a:lstStyle/>
            <a:p>
              <a:pPr algn="ctr">
                <a:lnSpc>
                  <a:spcPts val="3420"/>
                </a:lnSpc>
              </a:pPr>
            </a:p>
          </p:txBody>
        </p:sp>
      </p:grpSp>
      <p:sp>
        <p:nvSpPr>
          <p:cNvPr id="23" name="TextBox 23"/>
          <p:cNvSpPr txBox="1"/>
          <p:nvPr/>
        </p:nvSpPr>
        <p:spPr>
          <a:xfrm>
            <a:off x="4722362" y="8105624"/>
            <a:ext cx="5050173" cy="762000"/>
          </a:xfrm>
          <a:prstGeom prst="rect">
            <a:avLst/>
          </a:prstGeom>
        </p:spPr>
        <p:txBody>
          <a:bodyPr lIns="0" tIns="0" rIns="0" bIns="0" rtlCol="0" anchor="t">
            <a:spAutoFit/>
          </a:bodyPr>
          <a:lstStyle/>
          <a:p>
            <a:pPr algn="l">
              <a:lnSpc>
                <a:spcPts val="6300"/>
              </a:lnSpc>
              <a:spcBef>
                <a:spcPct val="0"/>
              </a:spcBef>
            </a:pPr>
            <a:r>
              <a:rPr lang="en-US" sz="4500" b="1" spc="220">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rPr>
              <a:t>Conclusion</a:t>
            </a:r>
            <a:endParaRPr lang="en-US" sz="4500" b="1" spc="220">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endParaRPr>
          </a:p>
        </p:txBody>
      </p:sp>
      <p:sp>
        <p:nvSpPr>
          <p:cNvPr id="24" name="Freeform 24"/>
          <p:cNvSpPr/>
          <p:nvPr/>
        </p:nvSpPr>
        <p:spPr>
          <a:xfrm>
            <a:off x="10671568" y="1262898"/>
            <a:ext cx="6825249" cy="6481996"/>
          </a:xfrm>
          <a:custGeom>
            <a:avLst/>
            <a:gdLst/>
            <a:ahLst/>
            <a:cxnLst/>
            <a:rect l="l" t="t" r="r" b="b"/>
            <a:pathLst>
              <a:path w="6825249" h="6481996">
                <a:moveTo>
                  <a:pt x="0" y="0"/>
                </a:moveTo>
                <a:lnTo>
                  <a:pt x="6825249" y="0"/>
                </a:lnTo>
                <a:lnTo>
                  <a:pt x="6825249" y="6481996"/>
                </a:lnTo>
                <a:lnTo>
                  <a:pt x="0" y="6481996"/>
                </a:lnTo>
                <a:lnTo>
                  <a:pt x="0" y="0"/>
                </a:lnTo>
                <a:close/>
              </a:path>
            </a:pathLst>
          </a:custGeom>
          <a:blipFill>
            <a:blip r:embed="rId3"/>
            <a:stretch>
              <a:fillRect/>
            </a:stretch>
          </a:blipFill>
        </p:spPr>
      </p:sp>
      <p:sp>
        <p:nvSpPr>
          <p:cNvPr id="25" name="TextBox 25"/>
          <p:cNvSpPr txBox="1"/>
          <p:nvPr/>
        </p:nvSpPr>
        <p:spPr>
          <a:xfrm>
            <a:off x="771549" y="-175516"/>
            <a:ext cx="10577161" cy="3686175"/>
          </a:xfrm>
          <a:prstGeom prst="rect">
            <a:avLst/>
          </a:prstGeom>
        </p:spPr>
        <p:txBody>
          <a:bodyPr lIns="0" tIns="0" rIns="0" bIns="0" rtlCol="0" anchor="t">
            <a:spAutoFit/>
          </a:bodyPr>
          <a:lstStyle/>
          <a:p>
            <a:pPr algn="l">
              <a:lnSpc>
                <a:spcPts val="29400"/>
              </a:lnSpc>
              <a:spcBef>
                <a:spcPct val="0"/>
              </a:spcBef>
            </a:pPr>
            <a:r>
              <a:rPr lang="en-US" sz="21000">
                <a:solidFill>
                  <a:srgbClr val="FFFFFF"/>
                </a:solidFill>
                <a:latin typeface="Anastasia Script" panose="02000505070000020002"/>
                <a:ea typeface="Anastasia Script" panose="02000505070000020002"/>
                <a:cs typeface="Anastasia Script" panose="02000505070000020002"/>
                <a:sym typeface="Anastasia Script" panose="02000505070000020002"/>
              </a:rPr>
              <a:t>Contents</a:t>
            </a:r>
            <a:endParaRPr lang="en-US" sz="21000">
              <a:solidFill>
                <a:srgbClr val="FFFFFF"/>
              </a:solidFill>
              <a:latin typeface="Anastasia Script" panose="02000505070000020002"/>
              <a:ea typeface="Anastasia Script" panose="02000505070000020002"/>
              <a:cs typeface="Anastasia Script" panose="02000505070000020002"/>
              <a:sym typeface="Anastasia Script" panose="02000505070000020002"/>
            </a:endParaRPr>
          </a:p>
        </p:txBody>
      </p:sp>
      <p:sp>
        <p:nvSpPr>
          <p:cNvPr id="26" name="Freeform 26"/>
          <p:cNvSpPr/>
          <p:nvPr/>
        </p:nvSpPr>
        <p:spPr>
          <a:xfrm>
            <a:off x="11152274" y="402760"/>
            <a:ext cx="5607363" cy="9210752"/>
          </a:xfrm>
          <a:custGeom>
            <a:avLst/>
            <a:gdLst/>
            <a:ahLst/>
            <a:cxnLst/>
            <a:rect l="l" t="t" r="r" b="b"/>
            <a:pathLst>
              <a:path w="5607363" h="9210752">
                <a:moveTo>
                  <a:pt x="0" y="0"/>
                </a:moveTo>
                <a:lnTo>
                  <a:pt x="5607363" y="0"/>
                </a:lnTo>
                <a:lnTo>
                  <a:pt x="5607363" y="9210752"/>
                </a:lnTo>
                <a:lnTo>
                  <a:pt x="0" y="9210752"/>
                </a:lnTo>
                <a:lnTo>
                  <a:pt x="0" y="0"/>
                </a:lnTo>
                <a:close/>
              </a:path>
            </a:pathLst>
          </a:custGeom>
          <a:blipFill>
            <a:blip r:embed="rId4"/>
            <a:stretch>
              <a:fillRect/>
            </a:stretch>
          </a:blipFill>
        </p:spPr>
      </p:sp>
      <p:sp>
        <p:nvSpPr>
          <p:cNvPr id="27" name="TextBox 27"/>
          <p:cNvSpPr txBox="1"/>
          <p:nvPr/>
        </p:nvSpPr>
        <p:spPr>
          <a:xfrm>
            <a:off x="3837244" y="5811677"/>
            <a:ext cx="9754198" cy="762000"/>
          </a:xfrm>
          <a:prstGeom prst="rect">
            <a:avLst/>
          </a:prstGeom>
        </p:spPr>
        <p:txBody>
          <a:bodyPr lIns="0" tIns="0" rIns="0" bIns="0" rtlCol="0" anchor="t">
            <a:spAutoFit/>
          </a:bodyPr>
          <a:lstStyle/>
          <a:p>
            <a:pPr algn="ctr">
              <a:lnSpc>
                <a:spcPts val="6300"/>
              </a:lnSpc>
              <a:spcBef>
                <a:spcPct val="0"/>
              </a:spcBef>
            </a:pPr>
            <a:r>
              <a:rPr lang="en-US" sz="4500" b="1" spc="220">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rPr>
              <a:t>Traditional VS Modern </a:t>
            </a:r>
            <a:endParaRPr lang="en-US" sz="4500" b="1" spc="220">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 name="Freeform 3"/>
          <p:cNvSpPr/>
          <p:nvPr/>
        </p:nvSpPr>
        <p:spPr>
          <a:xfrm>
            <a:off x="-4673637" y="3308127"/>
            <a:ext cx="7882189" cy="9583351"/>
          </a:xfrm>
          <a:custGeom>
            <a:avLst/>
            <a:gdLst/>
            <a:ahLst/>
            <a:cxnLst/>
            <a:rect l="l" t="t" r="r" b="b"/>
            <a:pathLst>
              <a:path w="7882189" h="9583351">
                <a:moveTo>
                  <a:pt x="0" y="0"/>
                </a:moveTo>
                <a:lnTo>
                  <a:pt x="7882189" y="0"/>
                </a:lnTo>
                <a:lnTo>
                  <a:pt x="7882189" y="9583350"/>
                </a:lnTo>
                <a:lnTo>
                  <a:pt x="0" y="9583350"/>
                </a:lnTo>
                <a:lnTo>
                  <a:pt x="0" y="0"/>
                </a:lnTo>
                <a:close/>
              </a:path>
            </a:pathLst>
          </a:custGeom>
          <a:blipFill>
            <a:blip r:embed="rId1"/>
            <a:stretch>
              <a:fillRect/>
            </a:stretch>
          </a:blipFill>
        </p:spPr>
      </p:sp>
      <p:sp>
        <p:nvSpPr>
          <p:cNvPr id="4" name="Freeform 4"/>
          <p:cNvSpPr/>
          <p:nvPr/>
        </p:nvSpPr>
        <p:spPr>
          <a:xfrm flipH="1">
            <a:off x="10096715" y="-325051"/>
            <a:ext cx="7882189" cy="9583351"/>
          </a:xfrm>
          <a:custGeom>
            <a:avLst/>
            <a:gdLst/>
            <a:ahLst/>
            <a:cxnLst/>
            <a:rect l="l" t="t" r="r" b="b"/>
            <a:pathLst>
              <a:path w="7882189" h="9583351">
                <a:moveTo>
                  <a:pt x="7882189" y="0"/>
                </a:moveTo>
                <a:lnTo>
                  <a:pt x="0" y="0"/>
                </a:lnTo>
                <a:lnTo>
                  <a:pt x="0" y="9583351"/>
                </a:lnTo>
                <a:lnTo>
                  <a:pt x="7882189" y="9583351"/>
                </a:lnTo>
                <a:lnTo>
                  <a:pt x="7882189" y="0"/>
                </a:lnTo>
                <a:close/>
              </a:path>
            </a:pathLst>
          </a:custGeom>
          <a:blipFill>
            <a:blip r:embed="rId1"/>
            <a:stretch>
              <a:fillRect/>
            </a:stretch>
          </a:blipFill>
        </p:spPr>
      </p:sp>
      <p:sp>
        <p:nvSpPr>
          <p:cNvPr id="5" name="TextBox 5"/>
          <p:cNvSpPr txBox="1"/>
          <p:nvPr/>
        </p:nvSpPr>
        <p:spPr>
          <a:xfrm>
            <a:off x="2387830" y="3368362"/>
            <a:ext cx="13559135" cy="1790715"/>
          </a:xfrm>
          <a:prstGeom prst="rect">
            <a:avLst/>
          </a:prstGeom>
        </p:spPr>
        <p:txBody>
          <a:bodyPr lIns="0" tIns="0" rIns="0" bIns="0" rtlCol="0" anchor="t">
            <a:spAutoFit/>
          </a:bodyPr>
          <a:lstStyle/>
          <a:p>
            <a:pPr algn="ctr">
              <a:lnSpc>
                <a:spcPts val="14700"/>
              </a:lnSpc>
              <a:spcBef>
                <a:spcPct val="0"/>
              </a:spcBef>
            </a:pPr>
            <a:r>
              <a:rPr lang="en-US" sz="10500">
                <a:solidFill>
                  <a:srgbClr val="000000"/>
                </a:solidFill>
                <a:latin typeface="字由点字典黑 Bold" panose="00020600040101010101" charset="-122"/>
                <a:ea typeface="字由点字典黑 Bold" panose="00020600040101010101" charset="-122"/>
                <a:cs typeface="字由点字典黑 Bold" panose="00020600040101010101" charset="-122"/>
                <a:sym typeface="字由点字典黑 Bold" panose="00020600040101010101" charset="-122"/>
              </a:rPr>
              <a:t>Thanks for listening</a:t>
            </a:r>
            <a:endParaRPr lang="en-US" sz="10500">
              <a:solidFill>
                <a:srgbClr val="000000"/>
              </a:solidFill>
              <a:latin typeface="字由点字典黑 Bold" panose="00020600040101010101" charset="-122"/>
              <a:ea typeface="字由点字典黑 Bold" panose="00020600040101010101" charset="-122"/>
              <a:cs typeface="字由点字典黑 Bold" panose="00020600040101010101" charset="-122"/>
              <a:sym typeface="字由点字典黑 Bold" panose="00020600040101010101" charset="-122"/>
            </a:endParaRPr>
          </a:p>
        </p:txBody>
      </p:sp>
      <p:sp>
        <p:nvSpPr>
          <p:cNvPr id="6" name="文本框 5"/>
          <p:cNvSpPr txBox="1"/>
          <p:nvPr/>
        </p:nvSpPr>
        <p:spPr>
          <a:xfrm>
            <a:off x="5081270" y="7910830"/>
            <a:ext cx="9619615" cy="1322070"/>
          </a:xfrm>
          <a:prstGeom prst="rect">
            <a:avLst/>
          </a:prstGeom>
          <a:noFill/>
        </p:spPr>
        <p:txBody>
          <a:bodyPr wrap="square" rtlCol="0">
            <a:spAutoFit/>
          </a:bodyPr>
          <a:p>
            <a:pPr algn="ctr"/>
            <a:r>
              <a:rPr lang="zh-CN" altLang="en-US" sz="4000" b="1"/>
              <a:t>数据来源：中国语言文化课本、小红书、</a:t>
            </a:r>
            <a:r>
              <a:rPr lang="en-US" altLang="zh-CN" sz="4000" b="1"/>
              <a:t>Deepseek</a:t>
            </a:r>
            <a:endParaRPr lang="en-US" altLang="zh-CN" sz="4000" b="1"/>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rot="0">
            <a:off x="-690819" y="565489"/>
            <a:ext cx="19669638" cy="15472693"/>
            <a:chOff x="0" y="0"/>
            <a:chExt cx="1951698" cy="1535261"/>
          </a:xfrm>
        </p:grpSpPr>
        <p:sp>
          <p:nvSpPr>
            <p:cNvPr id="3" name="Freeform 3"/>
            <p:cNvSpPr/>
            <p:nvPr/>
          </p:nvSpPr>
          <p:spPr>
            <a:xfrm>
              <a:off x="0" y="0"/>
              <a:ext cx="1951698" cy="1535261"/>
            </a:xfrm>
            <a:custGeom>
              <a:avLst/>
              <a:gdLst/>
              <a:ahLst/>
              <a:cxnLst/>
              <a:rect l="l" t="t" r="r" b="b"/>
              <a:pathLst>
                <a:path w="1951698" h="1535261">
                  <a:moveTo>
                    <a:pt x="975849" y="0"/>
                  </a:moveTo>
                  <a:cubicBezTo>
                    <a:pt x="436902" y="0"/>
                    <a:pt x="0" y="343680"/>
                    <a:pt x="0" y="767630"/>
                  </a:cubicBezTo>
                  <a:cubicBezTo>
                    <a:pt x="0" y="1191581"/>
                    <a:pt x="436902" y="1535261"/>
                    <a:pt x="975849" y="1535261"/>
                  </a:cubicBezTo>
                  <a:cubicBezTo>
                    <a:pt x="1514796" y="1535261"/>
                    <a:pt x="1951698" y="1191581"/>
                    <a:pt x="1951698" y="767630"/>
                  </a:cubicBezTo>
                  <a:cubicBezTo>
                    <a:pt x="1951698" y="343680"/>
                    <a:pt x="1514796" y="0"/>
                    <a:pt x="975849" y="0"/>
                  </a:cubicBezTo>
                  <a:close/>
                </a:path>
              </a:pathLst>
            </a:custGeom>
            <a:gradFill rotWithShape="1">
              <a:gsLst>
                <a:gs pos="0">
                  <a:srgbClr val="FFFFFF">
                    <a:alpha val="100000"/>
                  </a:srgbClr>
                </a:gs>
                <a:gs pos="50000">
                  <a:srgbClr val="FFFFFF">
                    <a:alpha val="0"/>
                  </a:srgbClr>
                </a:gs>
                <a:gs pos="100000">
                  <a:srgbClr val="FFFFFF">
                    <a:alpha val="0"/>
                  </a:srgbClr>
                </a:gs>
              </a:gsLst>
              <a:lin ang="5400000"/>
            </a:gradFill>
          </p:spPr>
        </p:sp>
        <p:sp>
          <p:nvSpPr>
            <p:cNvPr id="4" name="TextBox 4"/>
            <p:cNvSpPr txBox="1"/>
            <p:nvPr/>
          </p:nvSpPr>
          <p:spPr>
            <a:xfrm>
              <a:off x="182972" y="105831"/>
              <a:ext cx="1585755" cy="1285499"/>
            </a:xfrm>
            <a:prstGeom prst="rect">
              <a:avLst/>
            </a:prstGeom>
          </p:spPr>
          <p:txBody>
            <a:bodyPr lIns="38100" tIns="38100" rIns="38100" bIns="38100" rtlCol="0" anchor="ctr"/>
            <a:lstStyle/>
            <a:p>
              <a:pPr algn="ctr">
                <a:lnSpc>
                  <a:spcPts val="3280"/>
                </a:lnSpc>
              </a:pPr>
            </a:p>
          </p:txBody>
        </p:sp>
      </p:grpSp>
      <p:sp>
        <p:nvSpPr>
          <p:cNvPr id="5" name="Freeform 5"/>
          <p:cNvSpPr/>
          <p:nvPr/>
        </p:nvSpPr>
        <p:spPr>
          <a:xfrm>
            <a:off x="13579186" y="1246228"/>
            <a:ext cx="3593729" cy="3412995"/>
          </a:xfrm>
          <a:custGeom>
            <a:avLst/>
            <a:gdLst/>
            <a:ahLst/>
            <a:cxnLst/>
            <a:rect l="l" t="t" r="r" b="b"/>
            <a:pathLst>
              <a:path w="3593729" h="3412995">
                <a:moveTo>
                  <a:pt x="0" y="0"/>
                </a:moveTo>
                <a:lnTo>
                  <a:pt x="3593730" y="0"/>
                </a:lnTo>
                <a:lnTo>
                  <a:pt x="3593730" y="3412996"/>
                </a:lnTo>
                <a:lnTo>
                  <a:pt x="0" y="3412996"/>
                </a:lnTo>
                <a:lnTo>
                  <a:pt x="0" y="0"/>
                </a:lnTo>
                <a:close/>
              </a:path>
            </a:pathLst>
          </a:custGeom>
          <a:blipFill>
            <a:blip r:embed="rId1">
              <a:alphaModFix amt="75000"/>
            </a:blip>
            <a:stretch>
              <a:fillRect/>
            </a:stretch>
          </a:blipFill>
        </p:spPr>
      </p:sp>
      <p:sp>
        <p:nvSpPr>
          <p:cNvPr id="6" name="Freeform 6"/>
          <p:cNvSpPr/>
          <p:nvPr/>
        </p:nvSpPr>
        <p:spPr>
          <a:xfrm flipH="1">
            <a:off x="12460526" y="-1172619"/>
            <a:ext cx="9100903" cy="11065091"/>
          </a:xfrm>
          <a:custGeom>
            <a:avLst/>
            <a:gdLst/>
            <a:ahLst/>
            <a:cxnLst/>
            <a:rect l="l" t="t" r="r" b="b"/>
            <a:pathLst>
              <a:path w="9100903" h="11065091">
                <a:moveTo>
                  <a:pt x="9100903" y="0"/>
                </a:moveTo>
                <a:lnTo>
                  <a:pt x="0" y="0"/>
                </a:lnTo>
                <a:lnTo>
                  <a:pt x="0" y="11065091"/>
                </a:lnTo>
                <a:lnTo>
                  <a:pt x="9100903" y="11065091"/>
                </a:lnTo>
                <a:lnTo>
                  <a:pt x="9100903" y="0"/>
                </a:lnTo>
                <a:close/>
              </a:path>
            </a:pathLst>
          </a:custGeom>
          <a:blipFill>
            <a:blip r:embed="rId2"/>
            <a:stretch>
              <a:fillRect/>
            </a:stretch>
          </a:blipFill>
        </p:spPr>
      </p:sp>
      <p:sp>
        <p:nvSpPr>
          <p:cNvPr id="7" name="Freeform 7"/>
          <p:cNvSpPr/>
          <p:nvPr/>
        </p:nvSpPr>
        <p:spPr>
          <a:xfrm flipH="1">
            <a:off x="0" y="6114985"/>
            <a:ext cx="18288000" cy="5469741"/>
          </a:xfrm>
          <a:custGeom>
            <a:avLst/>
            <a:gdLst/>
            <a:ahLst/>
            <a:cxnLst/>
            <a:rect l="l" t="t" r="r" b="b"/>
            <a:pathLst>
              <a:path w="18288000" h="5469741">
                <a:moveTo>
                  <a:pt x="18288000" y="0"/>
                </a:moveTo>
                <a:lnTo>
                  <a:pt x="0" y="0"/>
                </a:lnTo>
                <a:lnTo>
                  <a:pt x="0" y="5469741"/>
                </a:lnTo>
                <a:lnTo>
                  <a:pt x="18288000" y="5469741"/>
                </a:lnTo>
                <a:lnTo>
                  <a:pt x="18288000" y="0"/>
                </a:lnTo>
                <a:close/>
              </a:path>
            </a:pathLst>
          </a:custGeom>
          <a:blipFill>
            <a:blip r:embed="rId3"/>
            <a:stretch>
              <a:fillRect/>
            </a:stretch>
          </a:blipFill>
        </p:spPr>
      </p:sp>
      <p:sp>
        <p:nvSpPr>
          <p:cNvPr id="8" name="Freeform 8"/>
          <p:cNvSpPr/>
          <p:nvPr/>
        </p:nvSpPr>
        <p:spPr>
          <a:xfrm>
            <a:off x="-5981399" y="-525363"/>
            <a:ext cx="9960401" cy="12110089"/>
          </a:xfrm>
          <a:custGeom>
            <a:avLst/>
            <a:gdLst/>
            <a:ahLst/>
            <a:cxnLst/>
            <a:rect l="l" t="t" r="r" b="b"/>
            <a:pathLst>
              <a:path w="9960401" h="12110089">
                <a:moveTo>
                  <a:pt x="0" y="0"/>
                </a:moveTo>
                <a:lnTo>
                  <a:pt x="9960400" y="0"/>
                </a:lnTo>
                <a:lnTo>
                  <a:pt x="9960400" y="12110089"/>
                </a:lnTo>
                <a:lnTo>
                  <a:pt x="0" y="12110089"/>
                </a:lnTo>
                <a:lnTo>
                  <a:pt x="0" y="0"/>
                </a:lnTo>
                <a:close/>
              </a:path>
            </a:pathLst>
          </a:custGeom>
          <a:blipFill>
            <a:blip r:embed="rId2"/>
            <a:stretch>
              <a:fillRect/>
            </a:stretch>
          </a:blipFill>
        </p:spPr>
      </p:sp>
      <p:sp>
        <p:nvSpPr>
          <p:cNvPr id="9" name="TextBox 9"/>
          <p:cNvSpPr txBox="1"/>
          <p:nvPr/>
        </p:nvSpPr>
        <p:spPr>
          <a:xfrm>
            <a:off x="2802360" y="997703"/>
            <a:ext cx="3750180" cy="4241797"/>
          </a:xfrm>
          <a:prstGeom prst="rect">
            <a:avLst/>
          </a:prstGeom>
        </p:spPr>
        <p:txBody>
          <a:bodyPr lIns="0" tIns="0" rIns="0" bIns="0" rtlCol="0" anchor="t">
            <a:spAutoFit/>
          </a:bodyPr>
          <a:lstStyle/>
          <a:p>
            <a:pPr algn="ctr">
              <a:lnSpc>
                <a:spcPts val="30015"/>
              </a:lnSpc>
              <a:spcBef>
                <a:spcPct val="0"/>
              </a:spcBef>
            </a:pPr>
            <a:r>
              <a:rPr lang="en-US" sz="21440" i="1">
                <a:solidFill>
                  <a:srgbClr val="000000"/>
                </a:solidFill>
                <a:latin typeface="Arsenica Italics" panose="00000500000000000000"/>
                <a:ea typeface="Arsenica Italics" panose="00000500000000000000"/>
                <a:cs typeface="Arsenica Italics" panose="00000500000000000000"/>
                <a:sym typeface="Arsenica Italics" panose="00000500000000000000"/>
              </a:rPr>
              <a:t>01</a:t>
            </a:r>
            <a:endParaRPr lang="en-US" sz="21440" i="1">
              <a:solidFill>
                <a:srgbClr val="000000"/>
              </a:solidFill>
              <a:latin typeface="Arsenica Italics" panose="00000500000000000000"/>
              <a:ea typeface="Arsenica Italics" panose="00000500000000000000"/>
              <a:cs typeface="Arsenica Italics" panose="00000500000000000000"/>
              <a:sym typeface="Arsenica Italics" panose="00000500000000000000"/>
            </a:endParaRPr>
          </a:p>
        </p:txBody>
      </p:sp>
      <p:sp>
        <p:nvSpPr>
          <p:cNvPr id="10" name="TextBox 10"/>
          <p:cNvSpPr txBox="1"/>
          <p:nvPr/>
        </p:nvSpPr>
        <p:spPr>
          <a:xfrm>
            <a:off x="6102965" y="3082607"/>
            <a:ext cx="9557962" cy="3978911"/>
          </a:xfrm>
          <a:prstGeom prst="rect">
            <a:avLst/>
          </a:prstGeom>
        </p:spPr>
        <p:txBody>
          <a:bodyPr lIns="0" tIns="0" rIns="0" bIns="0" rtlCol="0" anchor="t">
            <a:spAutoFit/>
          </a:bodyPr>
          <a:lstStyle/>
          <a:p>
            <a:pPr algn="ctr">
              <a:lnSpc>
                <a:spcPts val="10640"/>
              </a:lnSpc>
              <a:spcBef>
                <a:spcPct val="0"/>
              </a:spcBef>
            </a:pPr>
            <a:r>
              <a:rPr lang="en-US" sz="7600" b="1" i="1" spc="372">
                <a:solidFill>
                  <a:srgbClr val="000000"/>
                </a:solidFill>
                <a:latin typeface="思源黑体 Bold Italics" panose="020B0800000000000000" charset="-122"/>
                <a:ea typeface="思源黑体 Bold Italics" panose="020B0800000000000000" charset="-122"/>
                <a:cs typeface="思源黑体 Bold Italics" panose="020B0800000000000000" charset="-122"/>
                <a:sym typeface="思源黑体 Bold Italics" panose="020B0800000000000000" charset="-122"/>
              </a:rPr>
              <a:t>What is the Chinese style-sun protection？</a:t>
            </a:r>
            <a:endParaRPr lang="en-US" sz="7600" b="1" i="1" spc="372">
              <a:solidFill>
                <a:srgbClr val="000000"/>
              </a:solidFill>
              <a:latin typeface="思源黑体 Bold Italics" panose="020B0800000000000000" charset="-122"/>
              <a:ea typeface="思源黑体 Bold Italics" panose="020B0800000000000000" charset="-122"/>
              <a:cs typeface="思源黑体 Bold Italics" panose="020B0800000000000000" charset="-122"/>
              <a:sym typeface="思源黑体 Bold Italics" panose="020B0800000000000000"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rot="0">
            <a:off x="0" y="5277761"/>
            <a:ext cx="18288000" cy="5009239"/>
            <a:chOff x="0" y="0"/>
            <a:chExt cx="24384000" cy="6678985"/>
          </a:xfrm>
        </p:grpSpPr>
        <p:sp>
          <p:nvSpPr>
            <p:cNvPr id="3" name="Freeform 3"/>
            <p:cNvSpPr/>
            <p:nvPr/>
          </p:nvSpPr>
          <p:spPr>
            <a:xfrm>
              <a:off x="0" y="0"/>
              <a:ext cx="12192000" cy="6678985"/>
            </a:xfrm>
            <a:custGeom>
              <a:avLst/>
              <a:gdLst/>
              <a:ahLst/>
              <a:cxnLst/>
              <a:rect l="l" t="t" r="r" b="b"/>
              <a:pathLst>
                <a:path w="12192000" h="6678985">
                  <a:moveTo>
                    <a:pt x="0" y="0"/>
                  </a:moveTo>
                  <a:lnTo>
                    <a:pt x="12192000" y="0"/>
                  </a:lnTo>
                  <a:lnTo>
                    <a:pt x="12192000" y="6678985"/>
                  </a:lnTo>
                  <a:lnTo>
                    <a:pt x="0" y="6678985"/>
                  </a:lnTo>
                  <a:lnTo>
                    <a:pt x="0" y="0"/>
                  </a:lnTo>
                  <a:close/>
                </a:path>
              </a:pathLst>
            </a:custGeom>
            <a:blipFill>
              <a:blip r:embed="rId1">
                <a:alphaModFix amt="59000"/>
                <a:extLst>
                  <a:ext uri="{96DAC541-7B7A-43D3-8B79-37D633B846F1}">
                    <asvg:svgBlip xmlns:asvg="http://schemas.microsoft.com/office/drawing/2016/SVG/main" r:embed="rId2"/>
                  </a:ext>
                </a:extLst>
              </a:blip>
              <a:stretch>
                <a:fillRect/>
              </a:stretch>
            </a:blipFill>
          </p:spPr>
        </p:sp>
        <p:sp>
          <p:nvSpPr>
            <p:cNvPr id="4" name="Freeform 4"/>
            <p:cNvSpPr/>
            <p:nvPr/>
          </p:nvSpPr>
          <p:spPr>
            <a:xfrm>
              <a:off x="12192000" y="0"/>
              <a:ext cx="12192000" cy="6678985"/>
            </a:xfrm>
            <a:custGeom>
              <a:avLst/>
              <a:gdLst/>
              <a:ahLst/>
              <a:cxnLst/>
              <a:rect l="l" t="t" r="r" b="b"/>
              <a:pathLst>
                <a:path w="12192000" h="6678985">
                  <a:moveTo>
                    <a:pt x="0" y="0"/>
                  </a:moveTo>
                  <a:lnTo>
                    <a:pt x="12192000" y="0"/>
                  </a:lnTo>
                  <a:lnTo>
                    <a:pt x="12192000" y="6678985"/>
                  </a:lnTo>
                  <a:lnTo>
                    <a:pt x="0" y="6678985"/>
                  </a:lnTo>
                  <a:lnTo>
                    <a:pt x="0" y="0"/>
                  </a:lnTo>
                  <a:close/>
                </a:path>
              </a:pathLst>
            </a:custGeom>
            <a:blipFill>
              <a:blip r:embed="rId1">
                <a:alphaModFix amt="59000"/>
                <a:extLst>
                  <a:ext uri="{96DAC541-7B7A-43D3-8B79-37D633B846F1}">
                    <asvg:svgBlip xmlns:asvg="http://schemas.microsoft.com/office/drawing/2016/SVG/main" r:embed="rId2"/>
                  </a:ext>
                </a:extLst>
              </a:blip>
              <a:stretch>
                <a:fillRect/>
              </a:stretch>
            </a:blipFill>
          </p:spPr>
        </p:sp>
      </p:grpSp>
      <p:sp>
        <p:nvSpPr>
          <p:cNvPr id="5" name="Freeform 5"/>
          <p:cNvSpPr/>
          <p:nvPr/>
        </p:nvSpPr>
        <p:spPr>
          <a:xfrm flipH="1">
            <a:off x="-367473" y="7092457"/>
            <a:ext cx="20348312" cy="6085958"/>
          </a:xfrm>
          <a:custGeom>
            <a:avLst/>
            <a:gdLst/>
            <a:ahLst/>
            <a:cxnLst/>
            <a:rect l="l" t="t" r="r" b="b"/>
            <a:pathLst>
              <a:path w="20348312" h="6085958">
                <a:moveTo>
                  <a:pt x="20348312" y="0"/>
                </a:moveTo>
                <a:lnTo>
                  <a:pt x="0" y="0"/>
                </a:lnTo>
                <a:lnTo>
                  <a:pt x="0" y="6085958"/>
                </a:lnTo>
                <a:lnTo>
                  <a:pt x="20348312" y="6085958"/>
                </a:lnTo>
                <a:lnTo>
                  <a:pt x="20348312" y="0"/>
                </a:lnTo>
                <a:close/>
              </a:path>
            </a:pathLst>
          </a:custGeom>
          <a:blipFill>
            <a:blip r:embed="rId3"/>
            <a:stretch>
              <a:fillRect/>
            </a:stretch>
          </a:blipFill>
        </p:spPr>
      </p:sp>
      <p:grpSp>
        <p:nvGrpSpPr>
          <p:cNvPr id="6" name="Group 6"/>
          <p:cNvGrpSpPr/>
          <p:nvPr/>
        </p:nvGrpSpPr>
        <p:grpSpPr>
          <a:xfrm rot="0">
            <a:off x="805222" y="1346852"/>
            <a:ext cx="16677556" cy="8200693"/>
            <a:chOff x="0" y="0"/>
            <a:chExt cx="4392443" cy="2159853"/>
          </a:xfrm>
        </p:grpSpPr>
        <p:sp>
          <p:nvSpPr>
            <p:cNvPr id="7" name="Freeform 7"/>
            <p:cNvSpPr/>
            <p:nvPr/>
          </p:nvSpPr>
          <p:spPr>
            <a:xfrm>
              <a:off x="0" y="0"/>
              <a:ext cx="4392443" cy="2159853"/>
            </a:xfrm>
            <a:custGeom>
              <a:avLst/>
              <a:gdLst/>
              <a:ahLst/>
              <a:cxnLst/>
              <a:rect l="l" t="t" r="r" b="b"/>
              <a:pathLst>
                <a:path w="4392443" h="2159853">
                  <a:moveTo>
                    <a:pt x="5919" y="0"/>
                  </a:moveTo>
                  <a:lnTo>
                    <a:pt x="4386524" y="0"/>
                  </a:lnTo>
                  <a:cubicBezTo>
                    <a:pt x="4388094" y="0"/>
                    <a:pt x="4389599" y="624"/>
                    <a:pt x="4390709" y="1734"/>
                  </a:cubicBezTo>
                  <a:cubicBezTo>
                    <a:pt x="4391819" y="2844"/>
                    <a:pt x="4392443" y="4349"/>
                    <a:pt x="4392443" y="5919"/>
                  </a:cubicBezTo>
                  <a:lnTo>
                    <a:pt x="4392443" y="2153935"/>
                  </a:lnTo>
                  <a:cubicBezTo>
                    <a:pt x="4392443" y="2155504"/>
                    <a:pt x="4391819" y="2157010"/>
                    <a:pt x="4390709" y="2158120"/>
                  </a:cubicBezTo>
                  <a:cubicBezTo>
                    <a:pt x="4389599" y="2159230"/>
                    <a:pt x="4388094" y="2159853"/>
                    <a:pt x="4386524" y="2159853"/>
                  </a:cubicBezTo>
                  <a:lnTo>
                    <a:pt x="5919" y="2159853"/>
                  </a:lnTo>
                  <a:cubicBezTo>
                    <a:pt x="4349" y="2159853"/>
                    <a:pt x="2844" y="2159230"/>
                    <a:pt x="1734" y="2158120"/>
                  </a:cubicBezTo>
                  <a:cubicBezTo>
                    <a:pt x="624" y="2157010"/>
                    <a:pt x="0" y="2155504"/>
                    <a:pt x="0" y="2153935"/>
                  </a:cubicBezTo>
                  <a:lnTo>
                    <a:pt x="0" y="5919"/>
                  </a:lnTo>
                  <a:cubicBezTo>
                    <a:pt x="0" y="4349"/>
                    <a:pt x="624" y="2844"/>
                    <a:pt x="1734" y="1734"/>
                  </a:cubicBezTo>
                  <a:cubicBezTo>
                    <a:pt x="2844" y="624"/>
                    <a:pt x="4349" y="0"/>
                    <a:pt x="5919" y="0"/>
                  </a:cubicBezTo>
                  <a:close/>
                </a:path>
              </a:pathLst>
            </a:custGeom>
            <a:gradFill rotWithShape="1">
              <a:gsLst>
                <a:gs pos="0">
                  <a:srgbClr val="FFFFFF">
                    <a:alpha val="85500"/>
                  </a:srgbClr>
                </a:gs>
                <a:gs pos="100000">
                  <a:srgbClr val="FFFFFF">
                    <a:alpha val="0"/>
                  </a:srgbClr>
                </a:gs>
              </a:gsLst>
              <a:lin ang="5400000"/>
            </a:gradFill>
          </p:spPr>
        </p:sp>
        <p:sp>
          <p:nvSpPr>
            <p:cNvPr id="8" name="TextBox 8"/>
            <p:cNvSpPr txBox="1"/>
            <p:nvPr/>
          </p:nvSpPr>
          <p:spPr>
            <a:xfrm>
              <a:off x="0" y="-38100"/>
              <a:ext cx="4392443" cy="2197953"/>
            </a:xfrm>
            <a:prstGeom prst="rect">
              <a:avLst/>
            </a:prstGeom>
          </p:spPr>
          <p:txBody>
            <a:bodyPr lIns="38100" tIns="38100" rIns="38100" bIns="38100" rtlCol="0" anchor="ctr"/>
            <a:lstStyle/>
            <a:p>
              <a:pPr algn="ctr">
                <a:lnSpc>
                  <a:spcPts val="3280"/>
                </a:lnSpc>
              </a:pPr>
            </a:p>
          </p:txBody>
        </p:sp>
      </p:grpSp>
      <p:sp>
        <p:nvSpPr>
          <p:cNvPr id="9" name="Freeform 9"/>
          <p:cNvSpPr/>
          <p:nvPr/>
        </p:nvSpPr>
        <p:spPr>
          <a:xfrm flipH="1">
            <a:off x="13442696" y="-245644"/>
            <a:ext cx="7520543" cy="9143653"/>
          </a:xfrm>
          <a:custGeom>
            <a:avLst/>
            <a:gdLst/>
            <a:ahLst/>
            <a:cxnLst/>
            <a:rect l="l" t="t" r="r" b="b"/>
            <a:pathLst>
              <a:path w="7520543" h="9143653">
                <a:moveTo>
                  <a:pt x="7520543" y="0"/>
                </a:moveTo>
                <a:lnTo>
                  <a:pt x="0" y="0"/>
                </a:lnTo>
                <a:lnTo>
                  <a:pt x="0" y="9143652"/>
                </a:lnTo>
                <a:lnTo>
                  <a:pt x="7520543" y="9143652"/>
                </a:lnTo>
                <a:lnTo>
                  <a:pt x="7520543" y="0"/>
                </a:lnTo>
                <a:close/>
              </a:path>
            </a:pathLst>
          </a:custGeom>
          <a:blipFill>
            <a:blip r:embed="rId4"/>
            <a:stretch>
              <a:fillRect/>
            </a:stretch>
          </a:blipFill>
        </p:spPr>
      </p:sp>
      <p:sp>
        <p:nvSpPr>
          <p:cNvPr id="10" name="Freeform 10"/>
          <p:cNvSpPr/>
          <p:nvPr/>
        </p:nvSpPr>
        <p:spPr>
          <a:xfrm>
            <a:off x="-4287721" y="800835"/>
            <a:ext cx="8201879" cy="9972037"/>
          </a:xfrm>
          <a:custGeom>
            <a:avLst/>
            <a:gdLst/>
            <a:ahLst/>
            <a:cxnLst/>
            <a:rect l="l" t="t" r="r" b="b"/>
            <a:pathLst>
              <a:path w="8201879" h="9972037">
                <a:moveTo>
                  <a:pt x="0" y="0"/>
                </a:moveTo>
                <a:lnTo>
                  <a:pt x="8201879" y="0"/>
                </a:lnTo>
                <a:lnTo>
                  <a:pt x="8201879" y="9972038"/>
                </a:lnTo>
                <a:lnTo>
                  <a:pt x="0" y="9972038"/>
                </a:lnTo>
                <a:lnTo>
                  <a:pt x="0" y="0"/>
                </a:lnTo>
                <a:close/>
              </a:path>
            </a:pathLst>
          </a:custGeom>
          <a:blipFill>
            <a:blip r:embed="rId4"/>
            <a:stretch>
              <a:fillRect/>
            </a:stretch>
          </a:blipFill>
        </p:spPr>
      </p:sp>
      <p:grpSp>
        <p:nvGrpSpPr>
          <p:cNvPr id="11" name="Group 11"/>
          <p:cNvGrpSpPr/>
          <p:nvPr/>
        </p:nvGrpSpPr>
        <p:grpSpPr>
          <a:xfrm rot="0">
            <a:off x="500586" y="2827006"/>
            <a:ext cx="10109659" cy="6720539"/>
            <a:chOff x="0" y="0"/>
            <a:chExt cx="13479545" cy="8960718"/>
          </a:xfrm>
        </p:grpSpPr>
        <p:grpSp>
          <p:nvGrpSpPr>
            <p:cNvPr id="12" name="Group 12"/>
            <p:cNvGrpSpPr/>
            <p:nvPr/>
          </p:nvGrpSpPr>
          <p:grpSpPr>
            <a:xfrm rot="0">
              <a:off x="0" y="1468277"/>
              <a:ext cx="13479545" cy="7492441"/>
              <a:chOff x="0" y="0"/>
              <a:chExt cx="2168790" cy="1205496"/>
            </a:xfrm>
          </p:grpSpPr>
          <p:sp>
            <p:nvSpPr>
              <p:cNvPr id="13" name="Freeform 13"/>
              <p:cNvSpPr/>
              <p:nvPr/>
            </p:nvSpPr>
            <p:spPr>
              <a:xfrm>
                <a:off x="0" y="0"/>
                <a:ext cx="2168790" cy="1205496"/>
              </a:xfrm>
              <a:custGeom>
                <a:avLst/>
                <a:gdLst/>
                <a:ahLst/>
                <a:cxnLst/>
                <a:rect l="l" t="t" r="r" b="b"/>
                <a:pathLst>
                  <a:path w="2168790" h="1205496">
                    <a:moveTo>
                      <a:pt x="2089372" y="0"/>
                    </a:moveTo>
                    <a:lnTo>
                      <a:pt x="79418" y="0"/>
                    </a:lnTo>
                    <a:cubicBezTo>
                      <a:pt x="79418" y="43699"/>
                      <a:pt x="44079" y="79418"/>
                      <a:pt x="0" y="79418"/>
                    </a:cubicBezTo>
                    <a:lnTo>
                      <a:pt x="0" y="1126077"/>
                    </a:lnTo>
                    <a:cubicBezTo>
                      <a:pt x="43699" y="1126077"/>
                      <a:pt x="79418" y="1161416"/>
                      <a:pt x="79418" y="1205496"/>
                    </a:cubicBezTo>
                    <a:lnTo>
                      <a:pt x="2089372" y="1205496"/>
                    </a:lnTo>
                    <a:cubicBezTo>
                      <a:pt x="2089372" y="1161796"/>
                      <a:pt x="2124711" y="1126077"/>
                      <a:pt x="2168790" y="1126077"/>
                    </a:cubicBezTo>
                    <a:lnTo>
                      <a:pt x="2168790" y="79418"/>
                    </a:lnTo>
                    <a:cubicBezTo>
                      <a:pt x="2125091" y="79418"/>
                      <a:pt x="2089372" y="44079"/>
                      <a:pt x="2089372" y="0"/>
                    </a:cubicBezTo>
                    <a:close/>
                  </a:path>
                </a:pathLst>
              </a:custGeom>
              <a:solidFill>
                <a:srgbClr val="FFFFFF"/>
              </a:solidFill>
            </p:spPr>
          </p:sp>
          <p:sp>
            <p:nvSpPr>
              <p:cNvPr id="14" name="TextBox 14"/>
              <p:cNvSpPr txBox="1"/>
              <p:nvPr/>
            </p:nvSpPr>
            <p:spPr>
              <a:xfrm>
                <a:off x="38100" y="-9525"/>
                <a:ext cx="2092590" cy="1176921"/>
              </a:xfrm>
              <a:prstGeom prst="rect">
                <a:avLst/>
              </a:prstGeom>
            </p:spPr>
            <p:txBody>
              <a:bodyPr lIns="50800" tIns="50800" rIns="50800" bIns="50800" rtlCol="0" anchor="ctr"/>
              <a:lstStyle/>
              <a:p>
                <a:pPr algn="ctr">
                  <a:lnSpc>
                    <a:spcPts val="3500"/>
                  </a:lnSpc>
                </a:pPr>
              </a:p>
            </p:txBody>
          </p:sp>
        </p:grpSp>
        <p:sp>
          <p:nvSpPr>
            <p:cNvPr id="15" name="AutoShape 15"/>
            <p:cNvSpPr/>
            <p:nvPr/>
          </p:nvSpPr>
          <p:spPr>
            <a:xfrm>
              <a:off x="1942982" y="2650043"/>
              <a:ext cx="5667648" cy="0"/>
            </a:xfrm>
            <a:prstGeom prst="line">
              <a:avLst/>
            </a:prstGeom>
            <a:ln w="28575" cap="rnd">
              <a:solidFill>
                <a:srgbClr val="9D8471"/>
              </a:solidFill>
              <a:prstDash val="sysDot"/>
              <a:headEnd type="none" w="sm" len="sm"/>
              <a:tailEnd type="none" w="sm" len="sm"/>
            </a:ln>
          </p:spPr>
        </p:sp>
        <p:sp>
          <p:nvSpPr>
            <p:cNvPr id="16" name="TextBox 16"/>
            <p:cNvSpPr txBox="1"/>
            <p:nvPr/>
          </p:nvSpPr>
          <p:spPr>
            <a:xfrm>
              <a:off x="1393371" y="-104775"/>
              <a:ext cx="11316767" cy="8430969"/>
            </a:xfrm>
            <a:prstGeom prst="rect">
              <a:avLst/>
            </a:prstGeom>
          </p:spPr>
          <p:txBody>
            <a:bodyPr lIns="0" tIns="0" rIns="0" bIns="0" rtlCol="0" anchor="t">
              <a:spAutoFit/>
            </a:bodyPr>
            <a:lstStyle/>
            <a:p>
              <a:pPr algn="just">
                <a:lnSpc>
                  <a:spcPts val="4620"/>
                </a:lnSpc>
              </a:pPr>
              <a:r>
                <a:rPr lang="en-US" sz="3000" b="1" spc="147">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rPr>
                <a:t>It is not simply “blocking sunlight.” Instead, it’s a holistic concept focused on nourishment, integrating traditional Chinese medicine, culture, and life wisdom. It doesn’t only rely on external barriers against UV rays but also emphasizes internal regulation to improve the skin’s tolerance to sunlight. The goal is to achieve both skincare and health preservation.</a:t>
              </a:r>
              <a:endParaRPr lang="en-US" sz="3000" b="1" spc="147">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endParaRPr>
            </a:p>
            <a:p>
              <a:pPr algn="just">
                <a:lnSpc>
                  <a:spcPts val="4480"/>
                </a:lnSpc>
              </a:pPr>
            </a:p>
          </p:txBody>
        </p:sp>
      </p:grpSp>
      <p:pic>
        <p:nvPicPr>
          <p:cNvPr id="24" name="图片 23" descr="922b1050f1e409c9ae4ca2d02e542ca"/>
          <p:cNvPicPr>
            <a:picLocks noChangeAspect="1"/>
          </p:cNvPicPr>
          <p:nvPr/>
        </p:nvPicPr>
        <p:blipFill>
          <a:blip r:embed="rId5"/>
          <a:stretch>
            <a:fillRect/>
          </a:stretch>
        </p:blipFill>
        <p:spPr>
          <a:xfrm>
            <a:off x="10896600" y="2628900"/>
            <a:ext cx="2658745" cy="3549015"/>
          </a:xfrm>
          <a:prstGeom prst="rect">
            <a:avLst/>
          </a:prstGeom>
        </p:spPr>
      </p:pic>
      <p:pic>
        <p:nvPicPr>
          <p:cNvPr id="25" name="图片 24" descr="f989e51093b14421dee7a58f9b83304"/>
          <p:cNvPicPr>
            <a:picLocks noChangeAspect="1"/>
          </p:cNvPicPr>
          <p:nvPr/>
        </p:nvPicPr>
        <p:blipFill>
          <a:blip r:embed="rId6"/>
          <a:stretch>
            <a:fillRect/>
          </a:stretch>
        </p:blipFill>
        <p:spPr>
          <a:xfrm>
            <a:off x="13944600" y="2247900"/>
            <a:ext cx="3103245" cy="4142740"/>
          </a:xfrm>
          <a:prstGeom prst="rect">
            <a:avLst/>
          </a:prstGeom>
        </p:spPr>
      </p:pic>
      <p:pic>
        <p:nvPicPr>
          <p:cNvPr id="26" name="图片 25" descr="60b139976d67336291c0d56b7783819"/>
          <p:cNvPicPr>
            <a:picLocks noChangeAspect="1"/>
          </p:cNvPicPr>
          <p:nvPr/>
        </p:nvPicPr>
        <p:blipFill>
          <a:blip r:embed="rId7"/>
          <a:stretch>
            <a:fillRect/>
          </a:stretch>
        </p:blipFill>
        <p:spPr>
          <a:xfrm>
            <a:off x="11963400" y="6177915"/>
            <a:ext cx="3014980" cy="40259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rot="0">
            <a:off x="-690819" y="565489"/>
            <a:ext cx="19669638" cy="15472693"/>
            <a:chOff x="0" y="0"/>
            <a:chExt cx="1951698" cy="1535261"/>
          </a:xfrm>
        </p:grpSpPr>
        <p:sp>
          <p:nvSpPr>
            <p:cNvPr id="3" name="Freeform 3"/>
            <p:cNvSpPr/>
            <p:nvPr/>
          </p:nvSpPr>
          <p:spPr>
            <a:xfrm>
              <a:off x="0" y="0"/>
              <a:ext cx="1951698" cy="1535261"/>
            </a:xfrm>
            <a:custGeom>
              <a:avLst/>
              <a:gdLst/>
              <a:ahLst/>
              <a:cxnLst/>
              <a:rect l="l" t="t" r="r" b="b"/>
              <a:pathLst>
                <a:path w="1951698" h="1535261">
                  <a:moveTo>
                    <a:pt x="975849" y="0"/>
                  </a:moveTo>
                  <a:cubicBezTo>
                    <a:pt x="436902" y="0"/>
                    <a:pt x="0" y="343680"/>
                    <a:pt x="0" y="767630"/>
                  </a:cubicBezTo>
                  <a:cubicBezTo>
                    <a:pt x="0" y="1191581"/>
                    <a:pt x="436902" y="1535261"/>
                    <a:pt x="975849" y="1535261"/>
                  </a:cubicBezTo>
                  <a:cubicBezTo>
                    <a:pt x="1514796" y="1535261"/>
                    <a:pt x="1951698" y="1191581"/>
                    <a:pt x="1951698" y="767630"/>
                  </a:cubicBezTo>
                  <a:cubicBezTo>
                    <a:pt x="1951698" y="343680"/>
                    <a:pt x="1514796" y="0"/>
                    <a:pt x="975849" y="0"/>
                  </a:cubicBezTo>
                  <a:close/>
                </a:path>
              </a:pathLst>
            </a:custGeom>
            <a:gradFill rotWithShape="1">
              <a:gsLst>
                <a:gs pos="0">
                  <a:srgbClr val="FFFFFF">
                    <a:alpha val="100000"/>
                  </a:srgbClr>
                </a:gs>
                <a:gs pos="50000">
                  <a:srgbClr val="FFFFFF">
                    <a:alpha val="0"/>
                  </a:srgbClr>
                </a:gs>
                <a:gs pos="100000">
                  <a:srgbClr val="FFFFFF">
                    <a:alpha val="0"/>
                  </a:srgbClr>
                </a:gs>
              </a:gsLst>
              <a:lin ang="5400000"/>
            </a:gradFill>
          </p:spPr>
        </p:sp>
        <p:sp>
          <p:nvSpPr>
            <p:cNvPr id="4" name="TextBox 4"/>
            <p:cNvSpPr txBox="1"/>
            <p:nvPr/>
          </p:nvSpPr>
          <p:spPr>
            <a:xfrm>
              <a:off x="182972" y="105831"/>
              <a:ext cx="1585755" cy="1285499"/>
            </a:xfrm>
            <a:prstGeom prst="rect">
              <a:avLst/>
            </a:prstGeom>
          </p:spPr>
          <p:txBody>
            <a:bodyPr lIns="38100" tIns="38100" rIns="38100" bIns="38100" rtlCol="0" anchor="ctr"/>
            <a:lstStyle/>
            <a:p>
              <a:pPr algn="ctr">
                <a:lnSpc>
                  <a:spcPts val="3280"/>
                </a:lnSpc>
              </a:pPr>
            </a:p>
          </p:txBody>
        </p:sp>
      </p:grpSp>
      <p:sp>
        <p:nvSpPr>
          <p:cNvPr id="5" name="Freeform 5"/>
          <p:cNvSpPr/>
          <p:nvPr/>
        </p:nvSpPr>
        <p:spPr>
          <a:xfrm>
            <a:off x="13579186" y="1246228"/>
            <a:ext cx="3593729" cy="3412995"/>
          </a:xfrm>
          <a:custGeom>
            <a:avLst/>
            <a:gdLst/>
            <a:ahLst/>
            <a:cxnLst/>
            <a:rect l="l" t="t" r="r" b="b"/>
            <a:pathLst>
              <a:path w="3593729" h="3412995">
                <a:moveTo>
                  <a:pt x="0" y="0"/>
                </a:moveTo>
                <a:lnTo>
                  <a:pt x="3593730" y="0"/>
                </a:lnTo>
                <a:lnTo>
                  <a:pt x="3593730" y="3412996"/>
                </a:lnTo>
                <a:lnTo>
                  <a:pt x="0" y="3412996"/>
                </a:lnTo>
                <a:lnTo>
                  <a:pt x="0" y="0"/>
                </a:lnTo>
                <a:close/>
              </a:path>
            </a:pathLst>
          </a:custGeom>
          <a:blipFill>
            <a:blip r:embed="rId1">
              <a:alphaModFix amt="75000"/>
            </a:blip>
            <a:stretch>
              <a:fillRect/>
            </a:stretch>
          </a:blipFill>
        </p:spPr>
      </p:sp>
      <p:sp>
        <p:nvSpPr>
          <p:cNvPr id="6" name="Freeform 6"/>
          <p:cNvSpPr/>
          <p:nvPr/>
        </p:nvSpPr>
        <p:spPr>
          <a:xfrm flipH="1">
            <a:off x="12460526" y="-1172619"/>
            <a:ext cx="9100903" cy="11065091"/>
          </a:xfrm>
          <a:custGeom>
            <a:avLst/>
            <a:gdLst/>
            <a:ahLst/>
            <a:cxnLst/>
            <a:rect l="l" t="t" r="r" b="b"/>
            <a:pathLst>
              <a:path w="9100903" h="11065091">
                <a:moveTo>
                  <a:pt x="9100903" y="0"/>
                </a:moveTo>
                <a:lnTo>
                  <a:pt x="0" y="0"/>
                </a:lnTo>
                <a:lnTo>
                  <a:pt x="0" y="11065091"/>
                </a:lnTo>
                <a:lnTo>
                  <a:pt x="9100903" y="11065091"/>
                </a:lnTo>
                <a:lnTo>
                  <a:pt x="9100903" y="0"/>
                </a:lnTo>
                <a:close/>
              </a:path>
            </a:pathLst>
          </a:custGeom>
          <a:blipFill>
            <a:blip r:embed="rId2"/>
            <a:stretch>
              <a:fillRect/>
            </a:stretch>
          </a:blipFill>
        </p:spPr>
      </p:sp>
      <p:sp>
        <p:nvSpPr>
          <p:cNvPr id="7" name="Freeform 7"/>
          <p:cNvSpPr/>
          <p:nvPr/>
        </p:nvSpPr>
        <p:spPr>
          <a:xfrm flipH="1">
            <a:off x="0" y="6114985"/>
            <a:ext cx="18288000" cy="5469741"/>
          </a:xfrm>
          <a:custGeom>
            <a:avLst/>
            <a:gdLst/>
            <a:ahLst/>
            <a:cxnLst/>
            <a:rect l="l" t="t" r="r" b="b"/>
            <a:pathLst>
              <a:path w="18288000" h="5469741">
                <a:moveTo>
                  <a:pt x="18288000" y="0"/>
                </a:moveTo>
                <a:lnTo>
                  <a:pt x="0" y="0"/>
                </a:lnTo>
                <a:lnTo>
                  <a:pt x="0" y="5469741"/>
                </a:lnTo>
                <a:lnTo>
                  <a:pt x="18288000" y="5469741"/>
                </a:lnTo>
                <a:lnTo>
                  <a:pt x="18288000" y="0"/>
                </a:lnTo>
                <a:close/>
              </a:path>
            </a:pathLst>
          </a:custGeom>
          <a:blipFill>
            <a:blip r:embed="rId3"/>
            <a:stretch>
              <a:fillRect/>
            </a:stretch>
          </a:blipFill>
        </p:spPr>
      </p:sp>
      <p:sp>
        <p:nvSpPr>
          <p:cNvPr id="8" name="Freeform 8"/>
          <p:cNvSpPr/>
          <p:nvPr/>
        </p:nvSpPr>
        <p:spPr>
          <a:xfrm>
            <a:off x="-5981399" y="-525363"/>
            <a:ext cx="9960401" cy="12110089"/>
          </a:xfrm>
          <a:custGeom>
            <a:avLst/>
            <a:gdLst/>
            <a:ahLst/>
            <a:cxnLst/>
            <a:rect l="l" t="t" r="r" b="b"/>
            <a:pathLst>
              <a:path w="9960401" h="12110089">
                <a:moveTo>
                  <a:pt x="0" y="0"/>
                </a:moveTo>
                <a:lnTo>
                  <a:pt x="9960400" y="0"/>
                </a:lnTo>
                <a:lnTo>
                  <a:pt x="9960400" y="12110089"/>
                </a:lnTo>
                <a:lnTo>
                  <a:pt x="0" y="12110089"/>
                </a:lnTo>
                <a:lnTo>
                  <a:pt x="0" y="0"/>
                </a:lnTo>
                <a:close/>
              </a:path>
            </a:pathLst>
          </a:custGeom>
          <a:blipFill>
            <a:blip r:embed="rId2"/>
            <a:stretch>
              <a:fillRect/>
            </a:stretch>
          </a:blipFill>
        </p:spPr>
      </p:sp>
      <p:sp>
        <p:nvSpPr>
          <p:cNvPr id="9" name="TextBox 9"/>
          <p:cNvSpPr txBox="1"/>
          <p:nvPr/>
        </p:nvSpPr>
        <p:spPr>
          <a:xfrm>
            <a:off x="2766641" y="997703"/>
            <a:ext cx="3750180" cy="4241797"/>
          </a:xfrm>
          <a:prstGeom prst="rect">
            <a:avLst/>
          </a:prstGeom>
        </p:spPr>
        <p:txBody>
          <a:bodyPr lIns="0" tIns="0" rIns="0" bIns="0" rtlCol="0" anchor="t">
            <a:spAutoFit/>
          </a:bodyPr>
          <a:lstStyle/>
          <a:p>
            <a:pPr algn="ctr">
              <a:lnSpc>
                <a:spcPts val="30015"/>
              </a:lnSpc>
              <a:spcBef>
                <a:spcPct val="0"/>
              </a:spcBef>
            </a:pPr>
            <a:r>
              <a:rPr lang="en-US" sz="21440" i="1">
                <a:solidFill>
                  <a:srgbClr val="000000"/>
                </a:solidFill>
                <a:latin typeface="Arsenica Italics" panose="00000500000000000000"/>
                <a:ea typeface="Arsenica Italics" panose="00000500000000000000"/>
                <a:cs typeface="Arsenica Italics" panose="00000500000000000000"/>
                <a:sym typeface="Arsenica Italics" panose="00000500000000000000"/>
              </a:rPr>
              <a:t>02</a:t>
            </a:r>
            <a:endParaRPr lang="en-US" sz="21440" i="1">
              <a:solidFill>
                <a:srgbClr val="000000"/>
              </a:solidFill>
              <a:latin typeface="Arsenica Italics" panose="00000500000000000000"/>
              <a:ea typeface="Arsenica Italics" panose="00000500000000000000"/>
              <a:cs typeface="Arsenica Italics" panose="00000500000000000000"/>
              <a:sym typeface="Arsenica Italics" panose="00000500000000000000"/>
            </a:endParaRPr>
          </a:p>
        </p:txBody>
      </p:sp>
      <p:sp>
        <p:nvSpPr>
          <p:cNvPr id="10" name="TextBox 10"/>
          <p:cNvSpPr txBox="1"/>
          <p:nvPr/>
        </p:nvSpPr>
        <p:spPr>
          <a:xfrm>
            <a:off x="6703457" y="2954177"/>
            <a:ext cx="10307521" cy="6304123"/>
          </a:xfrm>
          <a:prstGeom prst="rect">
            <a:avLst/>
          </a:prstGeom>
        </p:spPr>
        <p:txBody>
          <a:bodyPr lIns="0" tIns="0" rIns="0" bIns="0" rtlCol="0" anchor="t">
            <a:spAutoFit/>
          </a:bodyPr>
          <a:lstStyle/>
          <a:p>
            <a:pPr algn="ctr">
              <a:lnSpc>
                <a:spcPts val="10025"/>
              </a:lnSpc>
            </a:pPr>
            <a:r>
              <a:rPr lang="en-US" sz="7160" b="1" i="1" spc="350">
                <a:solidFill>
                  <a:srgbClr val="000000"/>
                </a:solidFill>
                <a:latin typeface="思源黑体 Bold Italics" panose="020B0800000000000000" charset="-122"/>
                <a:ea typeface="思源黑体 Bold Italics" panose="020B0800000000000000" charset="-122"/>
                <a:cs typeface="思源黑体 Bold Italics" panose="020B0800000000000000" charset="-122"/>
                <a:sym typeface="思源黑体 Bold Italics" panose="020B0800000000000000" charset="-122"/>
              </a:rPr>
              <a:t>Traditional sun protection </a:t>
            </a:r>
            <a:endParaRPr lang="en-US" sz="7160" b="1" i="1" spc="350">
              <a:solidFill>
                <a:srgbClr val="000000"/>
              </a:solidFill>
              <a:latin typeface="思源黑体 Bold Italics" panose="020B0800000000000000" charset="-122"/>
              <a:ea typeface="思源黑体 Bold Italics" panose="020B0800000000000000" charset="-122"/>
              <a:cs typeface="思源黑体 Bold Italics" panose="020B0800000000000000" charset="-122"/>
              <a:sym typeface="思源黑体 Bold Italics" panose="020B0800000000000000" charset="-122"/>
            </a:endParaRPr>
          </a:p>
          <a:p>
            <a:pPr algn="ctr">
              <a:lnSpc>
                <a:spcPts val="10025"/>
              </a:lnSpc>
            </a:pPr>
            <a:r>
              <a:rPr lang="en-US" sz="7160" b="1" i="1" spc="350">
                <a:solidFill>
                  <a:srgbClr val="FF4C42"/>
                </a:solidFill>
                <a:latin typeface="思源黑体 Bold Italics" panose="020B0800000000000000" charset="-122"/>
                <a:ea typeface="思源黑体 Bold Italics" panose="020B0800000000000000" charset="-122"/>
                <a:cs typeface="思源黑体 Bold Italics" panose="020B0800000000000000" charset="-122"/>
                <a:sym typeface="思源黑体 Bold Italics" panose="020B0800000000000000" charset="-122"/>
              </a:rPr>
              <a:t>VS</a:t>
            </a:r>
            <a:endParaRPr lang="en-US" sz="7160" b="1" i="1" spc="350">
              <a:solidFill>
                <a:srgbClr val="FF4C42"/>
              </a:solidFill>
              <a:latin typeface="思源黑体 Bold Italics" panose="020B0800000000000000" charset="-122"/>
              <a:ea typeface="思源黑体 Bold Italics" panose="020B0800000000000000" charset="-122"/>
              <a:cs typeface="思源黑体 Bold Italics" panose="020B0800000000000000" charset="-122"/>
              <a:sym typeface="思源黑体 Bold Italics" panose="020B0800000000000000" charset="-122"/>
            </a:endParaRPr>
          </a:p>
          <a:p>
            <a:pPr algn="ctr">
              <a:lnSpc>
                <a:spcPts val="10080"/>
              </a:lnSpc>
              <a:spcBef>
                <a:spcPct val="0"/>
              </a:spcBef>
            </a:pPr>
            <a:r>
              <a:rPr lang="en-US" sz="7200" b="1" i="1" spc="352">
                <a:solidFill>
                  <a:srgbClr val="000000"/>
                </a:solidFill>
                <a:latin typeface="思源黑体 Bold Italics" panose="020B0800000000000000" charset="-122"/>
                <a:ea typeface="思源黑体 Bold Italics" panose="020B0800000000000000" charset="-122"/>
                <a:cs typeface="思源黑体 Bold Italics" panose="020B0800000000000000" charset="-122"/>
                <a:sym typeface="思源黑体 Bold Italics" panose="020B0800000000000000" charset="-122"/>
              </a:rPr>
              <a:t> Modern sun protection </a:t>
            </a:r>
            <a:endParaRPr lang="en-US" sz="7200" b="1" i="1" spc="352">
              <a:solidFill>
                <a:srgbClr val="000000"/>
              </a:solidFill>
              <a:latin typeface="思源黑体 Bold Italics" panose="020B0800000000000000" charset="-122"/>
              <a:ea typeface="思源黑体 Bold Italics" panose="020B0800000000000000" charset="-122"/>
              <a:cs typeface="思源黑体 Bold Italics" panose="020B0800000000000000" charset="-122"/>
              <a:sym typeface="思源黑体 Bold Italics" panose="020B0800000000000000" charset="-122"/>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rot="0">
            <a:off x="0" y="5277761"/>
            <a:ext cx="18288000" cy="5009239"/>
            <a:chOff x="0" y="0"/>
            <a:chExt cx="24384000" cy="6678985"/>
          </a:xfrm>
        </p:grpSpPr>
        <p:sp>
          <p:nvSpPr>
            <p:cNvPr id="3" name="Freeform 3"/>
            <p:cNvSpPr/>
            <p:nvPr/>
          </p:nvSpPr>
          <p:spPr>
            <a:xfrm>
              <a:off x="0" y="0"/>
              <a:ext cx="12192000" cy="6678985"/>
            </a:xfrm>
            <a:custGeom>
              <a:avLst/>
              <a:gdLst/>
              <a:ahLst/>
              <a:cxnLst/>
              <a:rect l="l" t="t" r="r" b="b"/>
              <a:pathLst>
                <a:path w="12192000" h="6678985">
                  <a:moveTo>
                    <a:pt x="0" y="0"/>
                  </a:moveTo>
                  <a:lnTo>
                    <a:pt x="12192000" y="0"/>
                  </a:lnTo>
                  <a:lnTo>
                    <a:pt x="12192000" y="6678985"/>
                  </a:lnTo>
                  <a:lnTo>
                    <a:pt x="0" y="6678985"/>
                  </a:lnTo>
                  <a:lnTo>
                    <a:pt x="0" y="0"/>
                  </a:lnTo>
                  <a:close/>
                </a:path>
              </a:pathLst>
            </a:custGeom>
            <a:blipFill>
              <a:blip r:embed="rId1">
                <a:alphaModFix amt="59000"/>
                <a:extLst>
                  <a:ext uri="{96DAC541-7B7A-43D3-8B79-37D633B846F1}">
                    <asvg:svgBlip xmlns:asvg="http://schemas.microsoft.com/office/drawing/2016/SVG/main" r:embed="rId2"/>
                  </a:ext>
                </a:extLst>
              </a:blip>
              <a:stretch>
                <a:fillRect/>
              </a:stretch>
            </a:blipFill>
          </p:spPr>
        </p:sp>
        <p:sp>
          <p:nvSpPr>
            <p:cNvPr id="4" name="Freeform 4"/>
            <p:cNvSpPr/>
            <p:nvPr/>
          </p:nvSpPr>
          <p:spPr>
            <a:xfrm>
              <a:off x="12192000" y="0"/>
              <a:ext cx="12192000" cy="6678985"/>
            </a:xfrm>
            <a:custGeom>
              <a:avLst/>
              <a:gdLst/>
              <a:ahLst/>
              <a:cxnLst/>
              <a:rect l="l" t="t" r="r" b="b"/>
              <a:pathLst>
                <a:path w="12192000" h="6678985">
                  <a:moveTo>
                    <a:pt x="0" y="0"/>
                  </a:moveTo>
                  <a:lnTo>
                    <a:pt x="12192000" y="0"/>
                  </a:lnTo>
                  <a:lnTo>
                    <a:pt x="12192000" y="6678985"/>
                  </a:lnTo>
                  <a:lnTo>
                    <a:pt x="0" y="6678985"/>
                  </a:lnTo>
                  <a:lnTo>
                    <a:pt x="0" y="0"/>
                  </a:lnTo>
                  <a:close/>
                </a:path>
              </a:pathLst>
            </a:custGeom>
            <a:blipFill>
              <a:blip r:embed="rId1">
                <a:alphaModFix amt="59000"/>
                <a:extLst>
                  <a:ext uri="{96DAC541-7B7A-43D3-8B79-37D633B846F1}">
                    <asvg:svgBlip xmlns:asvg="http://schemas.microsoft.com/office/drawing/2016/SVG/main" r:embed="rId2"/>
                  </a:ext>
                </a:extLst>
              </a:blip>
              <a:stretch>
                <a:fillRect/>
              </a:stretch>
            </a:blipFill>
          </p:spPr>
        </p:sp>
      </p:grpSp>
      <p:sp>
        <p:nvSpPr>
          <p:cNvPr id="5" name="Freeform 5"/>
          <p:cNvSpPr/>
          <p:nvPr/>
        </p:nvSpPr>
        <p:spPr>
          <a:xfrm flipH="1">
            <a:off x="-367473" y="6035927"/>
            <a:ext cx="20348312" cy="6085958"/>
          </a:xfrm>
          <a:custGeom>
            <a:avLst/>
            <a:gdLst/>
            <a:ahLst/>
            <a:cxnLst/>
            <a:rect l="l" t="t" r="r" b="b"/>
            <a:pathLst>
              <a:path w="20348312" h="6085958">
                <a:moveTo>
                  <a:pt x="20348312" y="0"/>
                </a:moveTo>
                <a:lnTo>
                  <a:pt x="0" y="0"/>
                </a:lnTo>
                <a:lnTo>
                  <a:pt x="0" y="6085957"/>
                </a:lnTo>
                <a:lnTo>
                  <a:pt x="20348312" y="6085957"/>
                </a:lnTo>
                <a:lnTo>
                  <a:pt x="20348312" y="0"/>
                </a:lnTo>
                <a:close/>
              </a:path>
            </a:pathLst>
          </a:custGeom>
          <a:blipFill>
            <a:blip r:embed="rId3"/>
            <a:stretch>
              <a:fillRect/>
            </a:stretch>
          </a:blipFill>
        </p:spPr>
      </p:sp>
      <p:grpSp>
        <p:nvGrpSpPr>
          <p:cNvPr id="6" name="Group 6"/>
          <p:cNvGrpSpPr/>
          <p:nvPr/>
        </p:nvGrpSpPr>
        <p:grpSpPr>
          <a:xfrm rot="0">
            <a:off x="805222" y="1628308"/>
            <a:ext cx="17248224" cy="8200693"/>
            <a:chOff x="0" y="0"/>
            <a:chExt cx="4542742" cy="2159853"/>
          </a:xfrm>
        </p:grpSpPr>
        <p:sp>
          <p:nvSpPr>
            <p:cNvPr id="7" name="Freeform 7"/>
            <p:cNvSpPr/>
            <p:nvPr/>
          </p:nvSpPr>
          <p:spPr>
            <a:xfrm>
              <a:off x="0" y="0"/>
              <a:ext cx="4542742" cy="2159853"/>
            </a:xfrm>
            <a:custGeom>
              <a:avLst/>
              <a:gdLst/>
              <a:ahLst/>
              <a:cxnLst/>
              <a:rect l="l" t="t" r="r" b="b"/>
              <a:pathLst>
                <a:path w="4542742" h="2159853">
                  <a:moveTo>
                    <a:pt x="5723" y="0"/>
                  </a:moveTo>
                  <a:lnTo>
                    <a:pt x="4537019" y="0"/>
                  </a:lnTo>
                  <a:cubicBezTo>
                    <a:pt x="4538537" y="0"/>
                    <a:pt x="4539993" y="603"/>
                    <a:pt x="4541066" y="1676"/>
                  </a:cubicBezTo>
                  <a:cubicBezTo>
                    <a:pt x="4542139" y="2749"/>
                    <a:pt x="4542742" y="4205"/>
                    <a:pt x="4542742" y="5723"/>
                  </a:cubicBezTo>
                  <a:lnTo>
                    <a:pt x="4542742" y="2154131"/>
                  </a:lnTo>
                  <a:cubicBezTo>
                    <a:pt x="4542742" y="2157291"/>
                    <a:pt x="4540180" y="2159853"/>
                    <a:pt x="4537019" y="2159853"/>
                  </a:cubicBezTo>
                  <a:lnTo>
                    <a:pt x="5723" y="2159853"/>
                  </a:lnTo>
                  <a:cubicBezTo>
                    <a:pt x="2562" y="2159853"/>
                    <a:pt x="0" y="2157291"/>
                    <a:pt x="0" y="2154131"/>
                  </a:cubicBezTo>
                  <a:lnTo>
                    <a:pt x="0" y="5723"/>
                  </a:lnTo>
                  <a:cubicBezTo>
                    <a:pt x="0" y="2562"/>
                    <a:pt x="2562" y="0"/>
                    <a:pt x="5723" y="0"/>
                  </a:cubicBezTo>
                  <a:close/>
                </a:path>
              </a:pathLst>
            </a:custGeom>
            <a:solidFill>
              <a:srgbClr val="FFFFFF"/>
            </a:solidFill>
          </p:spPr>
        </p:sp>
        <p:sp>
          <p:nvSpPr>
            <p:cNvPr id="8" name="TextBox 8"/>
            <p:cNvSpPr txBox="1"/>
            <p:nvPr/>
          </p:nvSpPr>
          <p:spPr>
            <a:xfrm>
              <a:off x="0" y="-47625"/>
              <a:ext cx="4542742" cy="2207478"/>
            </a:xfrm>
            <a:prstGeom prst="rect">
              <a:avLst/>
            </a:prstGeom>
          </p:spPr>
          <p:txBody>
            <a:bodyPr lIns="38100" tIns="38100" rIns="38100" bIns="38100" rtlCol="0" anchor="ctr"/>
            <a:lstStyle/>
            <a:p>
              <a:pPr marL="0" lvl="0" indent="0" algn="ctr">
                <a:lnSpc>
                  <a:spcPts val="3340"/>
                </a:lnSpc>
                <a:spcBef>
                  <a:spcPct val="0"/>
                </a:spcBef>
              </a:pPr>
            </a:p>
          </p:txBody>
        </p:sp>
      </p:grpSp>
      <p:sp>
        <p:nvSpPr>
          <p:cNvPr id="9" name="Freeform 9"/>
          <p:cNvSpPr/>
          <p:nvPr/>
        </p:nvSpPr>
        <p:spPr>
          <a:xfrm flipH="1">
            <a:off x="13442696" y="-245644"/>
            <a:ext cx="7520543" cy="9143653"/>
          </a:xfrm>
          <a:custGeom>
            <a:avLst/>
            <a:gdLst/>
            <a:ahLst/>
            <a:cxnLst/>
            <a:rect l="l" t="t" r="r" b="b"/>
            <a:pathLst>
              <a:path w="7520543" h="9143653">
                <a:moveTo>
                  <a:pt x="7520543" y="0"/>
                </a:moveTo>
                <a:lnTo>
                  <a:pt x="0" y="0"/>
                </a:lnTo>
                <a:lnTo>
                  <a:pt x="0" y="9143652"/>
                </a:lnTo>
                <a:lnTo>
                  <a:pt x="7520543" y="9143652"/>
                </a:lnTo>
                <a:lnTo>
                  <a:pt x="7520543" y="0"/>
                </a:lnTo>
                <a:close/>
              </a:path>
            </a:pathLst>
          </a:custGeom>
          <a:blipFill>
            <a:blip r:embed="rId4"/>
            <a:stretch>
              <a:fillRect/>
            </a:stretch>
          </a:blipFill>
        </p:spPr>
      </p:sp>
      <p:sp>
        <p:nvSpPr>
          <p:cNvPr id="10" name="Freeform 10"/>
          <p:cNvSpPr/>
          <p:nvPr/>
        </p:nvSpPr>
        <p:spPr>
          <a:xfrm>
            <a:off x="-4287721" y="800835"/>
            <a:ext cx="8201879" cy="9972037"/>
          </a:xfrm>
          <a:custGeom>
            <a:avLst/>
            <a:gdLst/>
            <a:ahLst/>
            <a:cxnLst/>
            <a:rect l="l" t="t" r="r" b="b"/>
            <a:pathLst>
              <a:path w="8201879" h="9972037">
                <a:moveTo>
                  <a:pt x="0" y="0"/>
                </a:moveTo>
                <a:lnTo>
                  <a:pt x="8201879" y="0"/>
                </a:lnTo>
                <a:lnTo>
                  <a:pt x="8201879" y="9972038"/>
                </a:lnTo>
                <a:lnTo>
                  <a:pt x="0" y="9972038"/>
                </a:lnTo>
                <a:lnTo>
                  <a:pt x="0" y="0"/>
                </a:lnTo>
                <a:close/>
              </a:path>
            </a:pathLst>
          </a:custGeom>
          <a:blipFill>
            <a:blip r:embed="rId4"/>
            <a:stretch>
              <a:fillRect/>
            </a:stretch>
          </a:blipFill>
        </p:spPr>
      </p:sp>
      <p:grpSp>
        <p:nvGrpSpPr>
          <p:cNvPr id="11" name="Group 11"/>
          <p:cNvGrpSpPr/>
          <p:nvPr/>
        </p:nvGrpSpPr>
        <p:grpSpPr>
          <a:xfrm rot="0">
            <a:off x="13504939" y="3746789"/>
            <a:ext cx="3982366" cy="5800756"/>
            <a:chOff x="0" y="0"/>
            <a:chExt cx="588613" cy="857381"/>
          </a:xfrm>
        </p:grpSpPr>
        <p:sp>
          <p:nvSpPr>
            <p:cNvPr id="12" name="Freeform 12"/>
            <p:cNvSpPr/>
            <p:nvPr/>
          </p:nvSpPr>
          <p:spPr>
            <a:xfrm>
              <a:off x="0" y="0"/>
              <a:ext cx="588613" cy="857381"/>
            </a:xfrm>
            <a:custGeom>
              <a:avLst/>
              <a:gdLst/>
              <a:ahLst/>
              <a:cxnLst/>
              <a:rect l="l" t="t" r="r" b="b"/>
              <a:pathLst>
                <a:path w="588613" h="857381">
                  <a:moveTo>
                    <a:pt x="509195" y="0"/>
                  </a:moveTo>
                  <a:lnTo>
                    <a:pt x="79418" y="0"/>
                  </a:lnTo>
                  <a:cubicBezTo>
                    <a:pt x="79418" y="43699"/>
                    <a:pt x="44079" y="79418"/>
                    <a:pt x="0" y="79418"/>
                  </a:cubicBezTo>
                  <a:lnTo>
                    <a:pt x="0" y="777962"/>
                  </a:lnTo>
                  <a:cubicBezTo>
                    <a:pt x="43699" y="777962"/>
                    <a:pt x="79418" y="813301"/>
                    <a:pt x="79418" y="857381"/>
                  </a:cubicBezTo>
                  <a:lnTo>
                    <a:pt x="509195" y="857381"/>
                  </a:lnTo>
                  <a:cubicBezTo>
                    <a:pt x="509195" y="813681"/>
                    <a:pt x="544534" y="777962"/>
                    <a:pt x="588613" y="777962"/>
                  </a:cubicBezTo>
                  <a:lnTo>
                    <a:pt x="588613" y="79418"/>
                  </a:lnTo>
                  <a:cubicBezTo>
                    <a:pt x="544914" y="79418"/>
                    <a:pt x="509195" y="44079"/>
                    <a:pt x="509195" y="0"/>
                  </a:cubicBezTo>
                  <a:close/>
                </a:path>
              </a:pathLst>
            </a:custGeom>
            <a:solidFill>
              <a:srgbClr val="FFFFFF"/>
            </a:solidFill>
          </p:spPr>
        </p:sp>
        <p:sp>
          <p:nvSpPr>
            <p:cNvPr id="13" name="TextBox 13"/>
            <p:cNvSpPr txBox="1"/>
            <p:nvPr/>
          </p:nvSpPr>
          <p:spPr>
            <a:xfrm>
              <a:off x="38100" y="-9525"/>
              <a:ext cx="512413" cy="828806"/>
            </a:xfrm>
            <a:prstGeom prst="rect">
              <a:avLst/>
            </a:prstGeom>
          </p:spPr>
          <p:txBody>
            <a:bodyPr lIns="35369" tIns="35369" rIns="35369" bIns="35369" rtlCol="0" anchor="ctr"/>
            <a:lstStyle/>
            <a:p>
              <a:pPr algn="ctr">
                <a:lnSpc>
                  <a:spcPts val="3340"/>
                </a:lnSpc>
              </a:pPr>
            </a:p>
          </p:txBody>
        </p:sp>
      </p:grpSp>
      <p:sp>
        <p:nvSpPr>
          <p:cNvPr id="17" name="TextBox 17"/>
          <p:cNvSpPr txBox="1"/>
          <p:nvPr/>
        </p:nvSpPr>
        <p:spPr>
          <a:xfrm>
            <a:off x="10820514" y="5464647"/>
            <a:ext cx="7173241" cy="4937125"/>
          </a:xfrm>
          <a:prstGeom prst="rect">
            <a:avLst/>
          </a:prstGeom>
        </p:spPr>
        <p:txBody>
          <a:bodyPr lIns="0" tIns="0" rIns="0" bIns="0" rtlCol="0" anchor="t">
            <a:spAutoFit/>
          </a:bodyPr>
          <a:lstStyle/>
          <a:p>
            <a:pPr indent="0" algn="just" fontAlgn="auto">
              <a:lnSpc>
                <a:spcPts val="3500"/>
              </a:lnSpc>
            </a:pPr>
            <a:r>
              <a:rPr lang="en-US" sz="2500" b="1" spc="122">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rPr>
              <a:t>In summer, ancient people would wear lightweight gauze clothes, which were both breathable and sun-protective. Women in the Tang Dynasty often wore "curtain hats" - a type of hat with wide brims and a thin veil hanging from it, which not only shielded from the sun but also covered their faces. During the Ming and Qing dynasties, women often wore "face veils" or "mittens" when going out</a:t>
            </a:r>
            <a:endParaRPr lang="en-US" sz="2500" b="1" spc="122">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endParaRPr>
          </a:p>
        </p:txBody>
      </p:sp>
      <p:sp>
        <p:nvSpPr>
          <p:cNvPr id="18" name="TextBox 18"/>
          <p:cNvSpPr txBox="1"/>
          <p:nvPr/>
        </p:nvSpPr>
        <p:spPr>
          <a:xfrm>
            <a:off x="805222" y="541306"/>
            <a:ext cx="7654832" cy="679450"/>
          </a:xfrm>
          <a:prstGeom prst="rect">
            <a:avLst/>
          </a:prstGeom>
        </p:spPr>
        <p:txBody>
          <a:bodyPr lIns="0" tIns="0" rIns="0" bIns="0" rtlCol="0" anchor="t">
            <a:spAutoFit/>
          </a:bodyPr>
          <a:lstStyle/>
          <a:p>
            <a:pPr algn="l">
              <a:lnSpc>
                <a:spcPts val="5600"/>
              </a:lnSpc>
              <a:spcBef>
                <a:spcPct val="0"/>
              </a:spcBef>
            </a:pPr>
            <a:r>
              <a:rPr lang="en-US" sz="4000" b="1" spc="195">
                <a:solidFill>
                  <a:srgbClr val="957A66"/>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rPr>
              <a:t>Traditional sun protection</a:t>
            </a:r>
            <a:endParaRPr lang="en-US" sz="4000" b="1" spc="195">
              <a:solidFill>
                <a:srgbClr val="957A66"/>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endParaRPr>
          </a:p>
        </p:txBody>
      </p:sp>
      <p:sp>
        <p:nvSpPr>
          <p:cNvPr id="19" name="TextBox 19"/>
          <p:cNvSpPr txBox="1"/>
          <p:nvPr/>
        </p:nvSpPr>
        <p:spPr>
          <a:xfrm>
            <a:off x="6686602" y="1901045"/>
            <a:ext cx="4213055" cy="431800"/>
          </a:xfrm>
          <a:prstGeom prst="rect">
            <a:avLst/>
          </a:prstGeom>
        </p:spPr>
        <p:txBody>
          <a:bodyPr lIns="0" tIns="0" rIns="0" bIns="0" rtlCol="0" anchor="t">
            <a:spAutoFit/>
          </a:bodyPr>
          <a:lstStyle/>
          <a:p>
            <a:pPr marL="539750" lvl="1" indent="-269875" algn="ctr">
              <a:lnSpc>
                <a:spcPts val="3500"/>
              </a:lnSpc>
              <a:buFont typeface="Arial" panose="020B0604020202020204"/>
              <a:buChar char="•"/>
            </a:pPr>
            <a:r>
              <a:rPr lang="en-US" sz="2500" b="1" spc="122">
                <a:solidFill>
                  <a:srgbClr val="C5AB42"/>
                </a:solidFill>
                <a:latin typeface="思源宋体 Heavy" panose="02020900000000000000" charset="-122"/>
                <a:ea typeface="思源宋体 Heavy" panose="02020900000000000000" charset="-122"/>
                <a:cs typeface="思源宋体 Heavy" panose="02020900000000000000" charset="-122"/>
                <a:sym typeface="思源宋体 Heavy" panose="02020900000000000000" charset="-122"/>
              </a:rPr>
              <a:t>physical  method</a:t>
            </a:r>
            <a:endParaRPr lang="en-US" sz="2500" b="1" spc="122">
              <a:solidFill>
                <a:srgbClr val="C5AB42"/>
              </a:solidFill>
              <a:latin typeface="思源宋体 Heavy" panose="02020900000000000000" charset="-122"/>
              <a:ea typeface="思源宋体 Heavy" panose="02020900000000000000" charset="-122"/>
              <a:cs typeface="思源宋体 Heavy" panose="02020900000000000000" charset="-122"/>
              <a:sym typeface="思源宋体 Heavy" panose="02020900000000000000" charset="-122"/>
            </a:endParaRPr>
          </a:p>
        </p:txBody>
      </p:sp>
      <p:sp>
        <p:nvSpPr>
          <p:cNvPr id="20" name="TextBox 20"/>
          <p:cNvSpPr txBox="1"/>
          <p:nvPr/>
        </p:nvSpPr>
        <p:spPr>
          <a:xfrm>
            <a:off x="914097" y="6362711"/>
            <a:ext cx="6287864" cy="4039235"/>
          </a:xfrm>
          <a:prstGeom prst="rect">
            <a:avLst/>
          </a:prstGeom>
        </p:spPr>
        <p:txBody>
          <a:bodyPr lIns="0" tIns="0" rIns="0" bIns="0" rtlCol="0" anchor="t">
            <a:spAutoFit/>
          </a:bodyPr>
          <a:lstStyle/>
          <a:p>
            <a:pPr indent="0" algn="just" fontAlgn="auto">
              <a:lnSpc>
                <a:spcPts val="3500"/>
              </a:lnSpc>
            </a:pPr>
            <a:r>
              <a:rPr lang="en-US" sz="2500" b="1" spc="122">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rPr>
              <a:t>The most common way for ancient people to protect themselves from the sun was "shading". During the Han and Tang dynasties, noblewomen would use oil-paper umbrellas or silk umbrellas to block the sun. The popular "qingluo umbrella" in the Song Dynasty served both to shelter from the rain and the sun. </a:t>
            </a:r>
            <a:endParaRPr lang="en-US" sz="2500" b="1" spc="122">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endParaRPr>
          </a:p>
        </p:txBody>
      </p:sp>
      <p:pic>
        <p:nvPicPr>
          <p:cNvPr id="25" name="图片 24" descr="ec009515691cb0c586ecf7371e4fcfa"/>
          <p:cNvPicPr>
            <a:picLocks noChangeAspect="1"/>
          </p:cNvPicPr>
          <p:nvPr/>
        </p:nvPicPr>
        <p:blipFill>
          <a:blip r:embed="rId5"/>
          <a:stretch>
            <a:fillRect/>
          </a:stretch>
        </p:blipFill>
        <p:spPr>
          <a:xfrm>
            <a:off x="2133600" y="2247900"/>
            <a:ext cx="3589020" cy="4079240"/>
          </a:xfrm>
          <a:prstGeom prst="rect">
            <a:avLst/>
          </a:prstGeom>
        </p:spPr>
      </p:pic>
      <p:pic>
        <p:nvPicPr>
          <p:cNvPr id="26" name="图片 25" descr="55c653612da69a712d3406623109a98"/>
          <p:cNvPicPr>
            <a:picLocks noChangeAspect="1"/>
          </p:cNvPicPr>
          <p:nvPr/>
        </p:nvPicPr>
        <p:blipFill>
          <a:blip r:embed="rId6"/>
          <a:stretch>
            <a:fillRect/>
          </a:stretch>
        </p:blipFill>
        <p:spPr>
          <a:xfrm>
            <a:off x="7397115" y="2933700"/>
            <a:ext cx="3228975" cy="6154420"/>
          </a:xfrm>
          <a:prstGeom prst="rect">
            <a:avLst/>
          </a:prstGeom>
        </p:spPr>
      </p:pic>
      <p:pic>
        <p:nvPicPr>
          <p:cNvPr id="27" name="图片 26" descr="43ef24c93068d3f6050b095d339131d"/>
          <p:cNvPicPr>
            <a:picLocks noChangeAspect="1"/>
          </p:cNvPicPr>
          <p:nvPr/>
        </p:nvPicPr>
        <p:blipFill>
          <a:blip r:embed="rId7"/>
          <a:stretch>
            <a:fillRect/>
          </a:stretch>
        </p:blipFill>
        <p:spPr>
          <a:xfrm>
            <a:off x="13106400" y="419100"/>
            <a:ext cx="3408045" cy="51358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rot="0">
            <a:off x="0" y="5277761"/>
            <a:ext cx="18288000" cy="5009239"/>
            <a:chOff x="0" y="0"/>
            <a:chExt cx="24384000" cy="6678985"/>
          </a:xfrm>
        </p:grpSpPr>
        <p:sp>
          <p:nvSpPr>
            <p:cNvPr id="3" name="Freeform 3"/>
            <p:cNvSpPr/>
            <p:nvPr/>
          </p:nvSpPr>
          <p:spPr>
            <a:xfrm>
              <a:off x="0" y="0"/>
              <a:ext cx="12192000" cy="6678985"/>
            </a:xfrm>
            <a:custGeom>
              <a:avLst/>
              <a:gdLst/>
              <a:ahLst/>
              <a:cxnLst/>
              <a:rect l="l" t="t" r="r" b="b"/>
              <a:pathLst>
                <a:path w="12192000" h="6678985">
                  <a:moveTo>
                    <a:pt x="0" y="0"/>
                  </a:moveTo>
                  <a:lnTo>
                    <a:pt x="12192000" y="0"/>
                  </a:lnTo>
                  <a:lnTo>
                    <a:pt x="12192000" y="6678985"/>
                  </a:lnTo>
                  <a:lnTo>
                    <a:pt x="0" y="6678985"/>
                  </a:lnTo>
                  <a:lnTo>
                    <a:pt x="0" y="0"/>
                  </a:lnTo>
                  <a:close/>
                </a:path>
              </a:pathLst>
            </a:custGeom>
            <a:blipFill>
              <a:blip r:embed="rId1">
                <a:alphaModFix amt="59000"/>
                <a:extLst>
                  <a:ext uri="{96DAC541-7B7A-43D3-8B79-37D633B846F1}">
                    <asvg:svgBlip xmlns:asvg="http://schemas.microsoft.com/office/drawing/2016/SVG/main" r:embed="rId2"/>
                  </a:ext>
                </a:extLst>
              </a:blip>
              <a:stretch>
                <a:fillRect/>
              </a:stretch>
            </a:blipFill>
          </p:spPr>
        </p:sp>
        <p:sp>
          <p:nvSpPr>
            <p:cNvPr id="4" name="Freeform 4"/>
            <p:cNvSpPr/>
            <p:nvPr/>
          </p:nvSpPr>
          <p:spPr>
            <a:xfrm>
              <a:off x="12192000" y="0"/>
              <a:ext cx="12192000" cy="6678985"/>
            </a:xfrm>
            <a:custGeom>
              <a:avLst/>
              <a:gdLst/>
              <a:ahLst/>
              <a:cxnLst/>
              <a:rect l="l" t="t" r="r" b="b"/>
              <a:pathLst>
                <a:path w="12192000" h="6678985">
                  <a:moveTo>
                    <a:pt x="0" y="0"/>
                  </a:moveTo>
                  <a:lnTo>
                    <a:pt x="12192000" y="0"/>
                  </a:lnTo>
                  <a:lnTo>
                    <a:pt x="12192000" y="6678985"/>
                  </a:lnTo>
                  <a:lnTo>
                    <a:pt x="0" y="6678985"/>
                  </a:lnTo>
                  <a:lnTo>
                    <a:pt x="0" y="0"/>
                  </a:lnTo>
                  <a:close/>
                </a:path>
              </a:pathLst>
            </a:custGeom>
            <a:blipFill>
              <a:blip r:embed="rId1">
                <a:alphaModFix amt="59000"/>
                <a:extLst>
                  <a:ext uri="{96DAC541-7B7A-43D3-8B79-37D633B846F1}">
                    <asvg:svgBlip xmlns:asvg="http://schemas.microsoft.com/office/drawing/2016/SVG/main" r:embed="rId2"/>
                  </a:ext>
                </a:extLst>
              </a:blip>
              <a:stretch>
                <a:fillRect/>
              </a:stretch>
            </a:blipFill>
          </p:spPr>
        </p:sp>
      </p:grpSp>
      <p:sp>
        <p:nvSpPr>
          <p:cNvPr id="5" name="Freeform 5"/>
          <p:cNvSpPr/>
          <p:nvPr/>
        </p:nvSpPr>
        <p:spPr>
          <a:xfrm flipH="1">
            <a:off x="-367473" y="6035927"/>
            <a:ext cx="20348312" cy="6085958"/>
          </a:xfrm>
          <a:custGeom>
            <a:avLst/>
            <a:gdLst/>
            <a:ahLst/>
            <a:cxnLst/>
            <a:rect l="l" t="t" r="r" b="b"/>
            <a:pathLst>
              <a:path w="20348312" h="6085958">
                <a:moveTo>
                  <a:pt x="20348312" y="0"/>
                </a:moveTo>
                <a:lnTo>
                  <a:pt x="0" y="0"/>
                </a:lnTo>
                <a:lnTo>
                  <a:pt x="0" y="6085957"/>
                </a:lnTo>
                <a:lnTo>
                  <a:pt x="20348312" y="6085957"/>
                </a:lnTo>
                <a:lnTo>
                  <a:pt x="20348312" y="0"/>
                </a:lnTo>
                <a:close/>
              </a:path>
            </a:pathLst>
          </a:custGeom>
          <a:blipFill>
            <a:blip r:embed="rId3"/>
            <a:stretch>
              <a:fillRect/>
            </a:stretch>
          </a:blipFill>
        </p:spPr>
      </p:sp>
      <p:grpSp>
        <p:nvGrpSpPr>
          <p:cNvPr id="6" name="Group 6"/>
          <p:cNvGrpSpPr/>
          <p:nvPr/>
        </p:nvGrpSpPr>
        <p:grpSpPr>
          <a:xfrm rot="0">
            <a:off x="805222" y="1346852"/>
            <a:ext cx="16677556" cy="8200693"/>
            <a:chOff x="0" y="0"/>
            <a:chExt cx="4392443" cy="2159853"/>
          </a:xfrm>
        </p:grpSpPr>
        <p:sp>
          <p:nvSpPr>
            <p:cNvPr id="7" name="Freeform 7"/>
            <p:cNvSpPr/>
            <p:nvPr/>
          </p:nvSpPr>
          <p:spPr>
            <a:xfrm>
              <a:off x="0" y="0"/>
              <a:ext cx="4392443" cy="2159853"/>
            </a:xfrm>
            <a:custGeom>
              <a:avLst/>
              <a:gdLst/>
              <a:ahLst/>
              <a:cxnLst/>
              <a:rect l="l" t="t" r="r" b="b"/>
              <a:pathLst>
                <a:path w="4392443" h="2159853">
                  <a:moveTo>
                    <a:pt x="5919" y="0"/>
                  </a:moveTo>
                  <a:lnTo>
                    <a:pt x="4386524" y="0"/>
                  </a:lnTo>
                  <a:cubicBezTo>
                    <a:pt x="4388094" y="0"/>
                    <a:pt x="4389599" y="624"/>
                    <a:pt x="4390709" y="1734"/>
                  </a:cubicBezTo>
                  <a:cubicBezTo>
                    <a:pt x="4391819" y="2844"/>
                    <a:pt x="4392443" y="4349"/>
                    <a:pt x="4392443" y="5919"/>
                  </a:cubicBezTo>
                  <a:lnTo>
                    <a:pt x="4392443" y="2153935"/>
                  </a:lnTo>
                  <a:cubicBezTo>
                    <a:pt x="4392443" y="2155504"/>
                    <a:pt x="4391819" y="2157010"/>
                    <a:pt x="4390709" y="2158120"/>
                  </a:cubicBezTo>
                  <a:cubicBezTo>
                    <a:pt x="4389599" y="2159230"/>
                    <a:pt x="4388094" y="2159853"/>
                    <a:pt x="4386524" y="2159853"/>
                  </a:cubicBezTo>
                  <a:lnTo>
                    <a:pt x="5919" y="2159853"/>
                  </a:lnTo>
                  <a:cubicBezTo>
                    <a:pt x="4349" y="2159853"/>
                    <a:pt x="2844" y="2159230"/>
                    <a:pt x="1734" y="2158120"/>
                  </a:cubicBezTo>
                  <a:cubicBezTo>
                    <a:pt x="624" y="2157010"/>
                    <a:pt x="0" y="2155504"/>
                    <a:pt x="0" y="2153935"/>
                  </a:cubicBezTo>
                  <a:lnTo>
                    <a:pt x="0" y="5919"/>
                  </a:lnTo>
                  <a:cubicBezTo>
                    <a:pt x="0" y="4349"/>
                    <a:pt x="624" y="2844"/>
                    <a:pt x="1734" y="1734"/>
                  </a:cubicBezTo>
                  <a:cubicBezTo>
                    <a:pt x="2844" y="624"/>
                    <a:pt x="4349" y="0"/>
                    <a:pt x="5919" y="0"/>
                  </a:cubicBezTo>
                  <a:close/>
                </a:path>
              </a:pathLst>
            </a:custGeom>
            <a:gradFill rotWithShape="1">
              <a:gsLst>
                <a:gs pos="0">
                  <a:srgbClr val="FFFFFF">
                    <a:alpha val="85500"/>
                  </a:srgbClr>
                </a:gs>
                <a:gs pos="100000">
                  <a:srgbClr val="FFFFFF">
                    <a:alpha val="0"/>
                  </a:srgbClr>
                </a:gs>
              </a:gsLst>
              <a:lin ang="5400000"/>
            </a:gradFill>
          </p:spPr>
        </p:sp>
        <p:sp>
          <p:nvSpPr>
            <p:cNvPr id="8" name="TextBox 8"/>
            <p:cNvSpPr txBox="1"/>
            <p:nvPr/>
          </p:nvSpPr>
          <p:spPr>
            <a:xfrm>
              <a:off x="0" y="-38100"/>
              <a:ext cx="4392443" cy="2197953"/>
            </a:xfrm>
            <a:prstGeom prst="rect">
              <a:avLst/>
            </a:prstGeom>
          </p:spPr>
          <p:txBody>
            <a:bodyPr lIns="38100" tIns="38100" rIns="38100" bIns="38100" rtlCol="0" anchor="ctr"/>
            <a:lstStyle/>
            <a:p>
              <a:pPr algn="ctr">
                <a:lnSpc>
                  <a:spcPts val="3280"/>
                </a:lnSpc>
              </a:pPr>
            </a:p>
          </p:txBody>
        </p:sp>
      </p:grpSp>
      <p:sp>
        <p:nvSpPr>
          <p:cNvPr id="9" name="Freeform 9"/>
          <p:cNvSpPr/>
          <p:nvPr/>
        </p:nvSpPr>
        <p:spPr>
          <a:xfrm>
            <a:off x="-4287721" y="800835"/>
            <a:ext cx="8201879" cy="9972037"/>
          </a:xfrm>
          <a:custGeom>
            <a:avLst/>
            <a:gdLst/>
            <a:ahLst/>
            <a:cxnLst/>
            <a:rect l="l" t="t" r="r" b="b"/>
            <a:pathLst>
              <a:path w="8201879" h="9972037">
                <a:moveTo>
                  <a:pt x="0" y="0"/>
                </a:moveTo>
                <a:lnTo>
                  <a:pt x="8201879" y="0"/>
                </a:lnTo>
                <a:lnTo>
                  <a:pt x="8201879" y="9972038"/>
                </a:lnTo>
                <a:lnTo>
                  <a:pt x="0" y="9972038"/>
                </a:lnTo>
                <a:lnTo>
                  <a:pt x="0" y="0"/>
                </a:lnTo>
                <a:close/>
              </a:path>
            </a:pathLst>
          </a:custGeom>
          <a:blipFill>
            <a:blip r:embed="rId4"/>
            <a:stretch>
              <a:fillRect/>
            </a:stretch>
          </a:blipFill>
        </p:spPr>
      </p:sp>
      <p:grpSp>
        <p:nvGrpSpPr>
          <p:cNvPr id="10" name="Group 10"/>
          <p:cNvGrpSpPr/>
          <p:nvPr/>
        </p:nvGrpSpPr>
        <p:grpSpPr>
          <a:xfrm rot="0">
            <a:off x="455072" y="4154612"/>
            <a:ext cx="6918173" cy="5698406"/>
            <a:chOff x="0" y="0"/>
            <a:chExt cx="1022540" cy="842253"/>
          </a:xfrm>
        </p:grpSpPr>
        <p:sp>
          <p:nvSpPr>
            <p:cNvPr id="11" name="Freeform 11"/>
            <p:cNvSpPr/>
            <p:nvPr/>
          </p:nvSpPr>
          <p:spPr>
            <a:xfrm>
              <a:off x="0" y="0"/>
              <a:ext cx="1022540" cy="842253"/>
            </a:xfrm>
            <a:custGeom>
              <a:avLst/>
              <a:gdLst/>
              <a:ahLst/>
              <a:cxnLst/>
              <a:rect l="l" t="t" r="r" b="b"/>
              <a:pathLst>
                <a:path w="1022540" h="842253">
                  <a:moveTo>
                    <a:pt x="943122" y="0"/>
                  </a:moveTo>
                  <a:lnTo>
                    <a:pt x="79418" y="0"/>
                  </a:lnTo>
                  <a:cubicBezTo>
                    <a:pt x="79418" y="43699"/>
                    <a:pt x="44079" y="79418"/>
                    <a:pt x="0" y="79418"/>
                  </a:cubicBezTo>
                  <a:lnTo>
                    <a:pt x="0" y="762834"/>
                  </a:lnTo>
                  <a:cubicBezTo>
                    <a:pt x="43699" y="762834"/>
                    <a:pt x="79418" y="798173"/>
                    <a:pt x="79418" y="842253"/>
                  </a:cubicBezTo>
                  <a:lnTo>
                    <a:pt x="943122" y="842253"/>
                  </a:lnTo>
                  <a:cubicBezTo>
                    <a:pt x="943122" y="798553"/>
                    <a:pt x="978461" y="762834"/>
                    <a:pt x="1022540" y="762834"/>
                  </a:cubicBezTo>
                  <a:lnTo>
                    <a:pt x="1022540" y="79418"/>
                  </a:lnTo>
                  <a:cubicBezTo>
                    <a:pt x="978841" y="79418"/>
                    <a:pt x="943122" y="44079"/>
                    <a:pt x="943122" y="0"/>
                  </a:cubicBezTo>
                  <a:close/>
                </a:path>
              </a:pathLst>
            </a:custGeom>
            <a:solidFill>
              <a:srgbClr val="FFFFFF"/>
            </a:solidFill>
          </p:spPr>
        </p:sp>
        <p:sp>
          <p:nvSpPr>
            <p:cNvPr id="12" name="TextBox 12"/>
            <p:cNvSpPr txBox="1"/>
            <p:nvPr/>
          </p:nvSpPr>
          <p:spPr>
            <a:xfrm>
              <a:off x="38100" y="-9525"/>
              <a:ext cx="946340" cy="813678"/>
            </a:xfrm>
            <a:prstGeom prst="rect">
              <a:avLst/>
            </a:prstGeom>
          </p:spPr>
          <p:txBody>
            <a:bodyPr lIns="35369" tIns="35369" rIns="35369" bIns="35369" rtlCol="0" anchor="ctr"/>
            <a:lstStyle/>
            <a:p>
              <a:pPr algn="ctr">
                <a:lnSpc>
                  <a:spcPts val="3340"/>
                </a:lnSpc>
              </a:pPr>
            </a:p>
          </p:txBody>
        </p:sp>
      </p:grpSp>
      <p:grpSp>
        <p:nvGrpSpPr>
          <p:cNvPr id="13" name="Group 13"/>
          <p:cNvGrpSpPr/>
          <p:nvPr/>
        </p:nvGrpSpPr>
        <p:grpSpPr>
          <a:xfrm rot="0">
            <a:off x="11052374" y="3248633"/>
            <a:ext cx="6827861" cy="5574587"/>
            <a:chOff x="0" y="0"/>
            <a:chExt cx="1009192" cy="823952"/>
          </a:xfrm>
        </p:grpSpPr>
        <p:sp>
          <p:nvSpPr>
            <p:cNvPr id="14" name="Freeform 14"/>
            <p:cNvSpPr/>
            <p:nvPr/>
          </p:nvSpPr>
          <p:spPr>
            <a:xfrm>
              <a:off x="0" y="0"/>
              <a:ext cx="1009192" cy="823952"/>
            </a:xfrm>
            <a:custGeom>
              <a:avLst/>
              <a:gdLst/>
              <a:ahLst/>
              <a:cxnLst/>
              <a:rect l="l" t="t" r="r" b="b"/>
              <a:pathLst>
                <a:path w="1009192" h="823952">
                  <a:moveTo>
                    <a:pt x="929774" y="0"/>
                  </a:moveTo>
                  <a:lnTo>
                    <a:pt x="79418" y="0"/>
                  </a:lnTo>
                  <a:cubicBezTo>
                    <a:pt x="79418" y="43699"/>
                    <a:pt x="44079" y="79418"/>
                    <a:pt x="0" y="79418"/>
                  </a:cubicBezTo>
                  <a:lnTo>
                    <a:pt x="0" y="744533"/>
                  </a:lnTo>
                  <a:cubicBezTo>
                    <a:pt x="43699" y="744533"/>
                    <a:pt x="79418" y="779873"/>
                    <a:pt x="79418" y="823952"/>
                  </a:cubicBezTo>
                  <a:lnTo>
                    <a:pt x="929774" y="823952"/>
                  </a:lnTo>
                  <a:cubicBezTo>
                    <a:pt x="929774" y="780252"/>
                    <a:pt x="965113" y="744533"/>
                    <a:pt x="1009192" y="744533"/>
                  </a:cubicBezTo>
                  <a:lnTo>
                    <a:pt x="1009192" y="79418"/>
                  </a:lnTo>
                  <a:cubicBezTo>
                    <a:pt x="965492" y="79418"/>
                    <a:pt x="929774" y="44079"/>
                    <a:pt x="929774" y="0"/>
                  </a:cubicBezTo>
                  <a:close/>
                </a:path>
              </a:pathLst>
            </a:custGeom>
            <a:solidFill>
              <a:srgbClr val="FFFFFF"/>
            </a:solidFill>
          </p:spPr>
        </p:sp>
        <p:sp>
          <p:nvSpPr>
            <p:cNvPr id="15" name="TextBox 15"/>
            <p:cNvSpPr txBox="1"/>
            <p:nvPr/>
          </p:nvSpPr>
          <p:spPr>
            <a:xfrm>
              <a:off x="38100" y="-9525"/>
              <a:ext cx="932992" cy="795377"/>
            </a:xfrm>
            <a:prstGeom prst="rect">
              <a:avLst/>
            </a:prstGeom>
          </p:spPr>
          <p:txBody>
            <a:bodyPr lIns="35369" tIns="35369" rIns="35369" bIns="35369" rtlCol="0" anchor="ctr"/>
            <a:lstStyle/>
            <a:p>
              <a:pPr algn="ctr">
                <a:lnSpc>
                  <a:spcPts val="3340"/>
                </a:lnSpc>
              </a:pPr>
            </a:p>
          </p:txBody>
        </p:sp>
      </p:grpSp>
      <p:sp>
        <p:nvSpPr>
          <p:cNvPr id="18" name="TextBox 18"/>
          <p:cNvSpPr txBox="1"/>
          <p:nvPr/>
        </p:nvSpPr>
        <p:spPr>
          <a:xfrm>
            <a:off x="455072" y="4560590"/>
            <a:ext cx="6498752" cy="4349750"/>
          </a:xfrm>
          <a:prstGeom prst="rect">
            <a:avLst/>
          </a:prstGeom>
        </p:spPr>
        <p:txBody>
          <a:bodyPr lIns="0" tIns="0" rIns="0" bIns="0" rtlCol="0" anchor="t">
            <a:spAutoFit/>
          </a:bodyPr>
          <a:lstStyle/>
          <a:p>
            <a:pPr algn="just">
              <a:lnSpc>
                <a:spcPts val="3850"/>
              </a:lnSpc>
            </a:pPr>
            <a:r>
              <a:rPr lang="en-US" sz="2500" b="1" spc="122">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rPr>
              <a:t>It is recorded in "Compendium of Materia Medica" that plants such as white peony, atractylodes, and purple root have skin-cleansing and moisturizing effects. Some people would make ointments or powders from these herbs and apply them to their faces, achieving a certain degree of isolation effect. </a:t>
            </a:r>
            <a:endParaRPr lang="en-US" sz="2500" b="1" spc="122">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endParaRPr>
          </a:p>
        </p:txBody>
      </p:sp>
      <p:sp>
        <p:nvSpPr>
          <p:cNvPr id="19" name="TextBox 19"/>
          <p:cNvSpPr txBox="1"/>
          <p:nvPr/>
        </p:nvSpPr>
        <p:spPr>
          <a:xfrm>
            <a:off x="11391233" y="3535286"/>
            <a:ext cx="6150144" cy="4835525"/>
          </a:xfrm>
          <a:prstGeom prst="rect">
            <a:avLst/>
          </a:prstGeom>
        </p:spPr>
        <p:txBody>
          <a:bodyPr lIns="0" tIns="0" rIns="0" bIns="0" rtlCol="0" anchor="t">
            <a:spAutoFit/>
          </a:bodyPr>
          <a:lstStyle/>
          <a:p>
            <a:pPr algn="just">
              <a:lnSpc>
                <a:spcPts val="3850"/>
              </a:lnSpc>
            </a:pPr>
            <a:r>
              <a:rPr lang="en-US" sz="2500" b="1" spc="122">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rPr>
              <a:t>The ancients also paid attention to "internal-to-external" nourishment. The "Thousand Gold Prescriptions" records that in summer, it is advisable to consume more mung beans, lotus seeds, and pears, as they can not only cool the body and relieve heat but also prevent the appearance of spots due to the intense sun. </a:t>
            </a:r>
            <a:endParaRPr lang="en-US" sz="2500" b="1" spc="122">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endParaRPr>
          </a:p>
        </p:txBody>
      </p:sp>
      <p:sp>
        <p:nvSpPr>
          <p:cNvPr id="20" name="TextBox 20"/>
          <p:cNvSpPr txBox="1"/>
          <p:nvPr/>
        </p:nvSpPr>
        <p:spPr>
          <a:xfrm>
            <a:off x="805222" y="541306"/>
            <a:ext cx="7974406" cy="679450"/>
          </a:xfrm>
          <a:prstGeom prst="rect">
            <a:avLst/>
          </a:prstGeom>
        </p:spPr>
        <p:txBody>
          <a:bodyPr lIns="0" tIns="0" rIns="0" bIns="0" rtlCol="0" anchor="t">
            <a:spAutoFit/>
          </a:bodyPr>
          <a:lstStyle/>
          <a:p>
            <a:pPr algn="l">
              <a:lnSpc>
                <a:spcPts val="5600"/>
              </a:lnSpc>
              <a:spcBef>
                <a:spcPct val="0"/>
              </a:spcBef>
            </a:pPr>
            <a:r>
              <a:rPr lang="en-US" sz="4000" b="1" spc="195">
                <a:solidFill>
                  <a:srgbClr val="957A66"/>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rPr>
              <a:t>Traditional sun protection</a:t>
            </a:r>
            <a:endParaRPr lang="en-US" sz="4000" b="1" spc="195">
              <a:solidFill>
                <a:srgbClr val="957A66"/>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endParaRPr>
          </a:p>
        </p:txBody>
      </p:sp>
      <p:sp>
        <p:nvSpPr>
          <p:cNvPr id="21" name="TextBox 21"/>
          <p:cNvSpPr txBox="1"/>
          <p:nvPr/>
        </p:nvSpPr>
        <p:spPr>
          <a:xfrm>
            <a:off x="1738589" y="2587868"/>
            <a:ext cx="4692416" cy="504825"/>
          </a:xfrm>
          <a:prstGeom prst="rect">
            <a:avLst/>
          </a:prstGeom>
        </p:spPr>
        <p:txBody>
          <a:bodyPr lIns="0" tIns="0" rIns="0" bIns="0" rtlCol="0" anchor="t">
            <a:spAutoFit/>
          </a:bodyPr>
          <a:lstStyle/>
          <a:p>
            <a:pPr marL="647700" lvl="1" indent="-323850" algn="ctr">
              <a:lnSpc>
                <a:spcPts val="4200"/>
              </a:lnSpc>
              <a:buFont typeface="Arial" panose="020B0604020202020204"/>
              <a:buChar char="•"/>
            </a:pPr>
            <a:r>
              <a:rPr lang="en-US" sz="3000" b="1" spc="146">
                <a:solidFill>
                  <a:srgbClr val="C5AB42"/>
                </a:solidFill>
                <a:latin typeface="思源宋体 Heavy" panose="02020900000000000000" charset="-122"/>
                <a:ea typeface="思源宋体 Heavy" panose="02020900000000000000" charset="-122"/>
                <a:cs typeface="思源宋体 Heavy" panose="02020900000000000000" charset="-122"/>
                <a:sym typeface="思源宋体 Heavy" panose="02020900000000000000" charset="-122"/>
              </a:rPr>
              <a:t>Herbal skin care</a:t>
            </a:r>
            <a:endParaRPr lang="en-US" sz="3000" b="1" spc="146">
              <a:solidFill>
                <a:srgbClr val="C5AB42"/>
              </a:solidFill>
              <a:latin typeface="思源宋体 Heavy" panose="02020900000000000000" charset="-122"/>
              <a:ea typeface="思源宋体 Heavy" panose="02020900000000000000" charset="-122"/>
              <a:cs typeface="思源宋体 Heavy" panose="02020900000000000000" charset="-122"/>
              <a:sym typeface="思源宋体 Heavy" panose="02020900000000000000" charset="-122"/>
            </a:endParaRPr>
          </a:p>
        </p:txBody>
      </p:sp>
      <p:sp>
        <p:nvSpPr>
          <p:cNvPr id="22" name="TextBox 22"/>
          <p:cNvSpPr txBox="1"/>
          <p:nvPr/>
        </p:nvSpPr>
        <p:spPr>
          <a:xfrm>
            <a:off x="12189925" y="2074124"/>
            <a:ext cx="4213055" cy="504825"/>
          </a:xfrm>
          <a:prstGeom prst="rect">
            <a:avLst/>
          </a:prstGeom>
        </p:spPr>
        <p:txBody>
          <a:bodyPr lIns="0" tIns="0" rIns="0" bIns="0" rtlCol="0" anchor="t">
            <a:spAutoFit/>
          </a:bodyPr>
          <a:lstStyle/>
          <a:p>
            <a:pPr marL="647700" lvl="1" indent="-323850" algn="ctr">
              <a:lnSpc>
                <a:spcPts val="4200"/>
              </a:lnSpc>
              <a:buFont typeface="Arial" panose="020B0604020202020204"/>
              <a:buChar char="•"/>
            </a:pPr>
            <a:r>
              <a:rPr lang="en-US" sz="3000" b="1" spc="146">
                <a:solidFill>
                  <a:srgbClr val="C5AB42"/>
                </a:solidFill>
                <a:latin typeface="思源宋体 Heavy" panose="02020900000000000000" charset="-122"/>
                <a:ea typeface="思源宋体 Heavy" panose="02020900000000000000" charset="-122"/>
                <a:cs typeface="思源宋体 Heavy" panose="02020900000000000000" charset="-122"/>
                <a:sym typeface="思源宋体 Heavy" panose="02020900000000000000" charset="-122"/>
              </a:rPr>
              <a:t>Dietary Care</a:t>
            </a:r>
            <a:endParaRPr lang="en-US" sz="3000" b="1" spc="146">
              <a:solidFill>
                <a:srgbClr val="C5AB42"/>
              </a:solidFill>
              <a:latin typeface="思源宋体 Heavy" panose="02020900000000000000" charset="-122"/>
              <a:ea typeface="思源宋体 Heavy" panose="02020900000000000000" charset="-122"/>
              <a:cs typeface="思源宋体 Heavy" panose="02020900000000000000" charset="-122"/>
              <a:sym typeface="思源宋体 Heavy" panose="02020900000000000000" charset="-122"/>
            </a:endParaRPr>
          </a:p>
        </p:txBody>
      </p:sp>
      <p:pic>
        <p:nvPicPr>
          <p:cNvPr id="25" name="图片 24" descr="2b845cebbc4db074186a1a7b09f3f4e"/>
          <p:cNvPicPr>
            <a:picLocks noChangeAspect="1"/>
          </p:cNvPicPr>
          <p:nvPr/>
        </p:nvPicPr>
        <p:blipFill>
          <a:blip r:embed="rId5"/>
          <a:stretch>
            <a:fillRect/>
          </a:stretch>
        </p:blipFill>
        <p:spPr>
          <a:xfrm>
            <a:off x="7543800" y="1409700"/>
            <a:ext cx="3496310" cy="4665345"/>
          </a:xfrm>
          <a:prstGeom prst="rect">
            <a:avLst/>
          </a:prstGeom>
        </p:spPr>
      </p:pic>
      <p:pic>
        <p:nvPicPr>
          <p:cNvPr id="26" name="图片 25" descr="db3bcbe451f9ccbfc119a12c22857ef"/>
          <p:cNvPicPr>
            <a:picLocks noChangeAspect="1"/>
          </p:cNvPicPr>
          <p:nvPr/>
        </p:nvPicPr>
        <p:blipFill>
          <a:blip r:embed="rId6"/>
          <a:stretch>
            <a:fillRect/>
          </a:stretch>
        </p:blipFill>
        <p:spPr>
          <a:xfrm>
            <a:off x="7543800" y="5600700"/>
            <a:ext cx="3455670" cy="4611370"/>
          </a:xfrm>
          <a:prstGeom prst="rect">
            <a:avLst/>
          </a:prstGeom>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rot="0">
            <a:off x="0" y="5277761"/>
            <a:ext cx="18288000" cy="5009239"/>
            <a:chOff x="0" y="0"/>
            <a:chExt cx="24384000" cy="6678985"/>
          </a:xfrm>
        </p:grpSpPr>
        <p:sp>
          <p:nvSpPr>
            <p:cNvPr id="3" name="Freeform 3"/>
            <p:cNvSpPr/>
            <p:nvPr/>
          </p:nvSpPr>
          <p:spPr>
            <a:xfrm>
              <a:off x="0" y="0"/>
              <a:ext cx="12192000" cy="6678985"/>
            </a:xfrm>
            <a:custGeom>
              <a:avLst/>
              <a:gdLst/>
              <a:ahLst/>
              <a:cxnLst/>
              <a:rect l="l" t="t" r="r" b="b"/>
              <a:pathLst>
                <a:path w="12192000" h="6678985">
                  <a:moveTo>
                    <a:pt x="0" y="0"/>
                  </a:moveTo>
                  <a:lnTo>
                    <a:pt x="12192000" y="0"/>
                  </a:lnTo>
                  <a:lnTo>
                    <a:pt x="12192000" y="6678985"/>
                  </a:lnTo>
                  <a:lnTo>
                    <a:pt x="0" y="6678985"/>
                  </a:lnTo>
                  <a:lnTo>
                    <a:pt x="0" y="0"/>
                  </a:lnTo>
                  <a:close/>
                </a:path>
              </a:pathLst>
            </a:custGeom>
            <a:blipFill>
              <a:blip r:embed="rId1">
                <a:alphaModFix amt="59000"/>
                <a:extLst>
                  <a:ext uri="{96DAC541-7B7A-43D3-8B79-37D633B846F1}">
                    <asvg:svgBlip xmlns:asvg="http://schemas.microsoft.com/office/drawing/2016/SVG/main" r:embed="rId2"/>
                  </a:ext>
                </a:extLst>
              </a:blip>
              <a:stretch>
                <a:fillRect/>
              </a:stretch>
            </a:blipFill>
          </p:spPr>
        </p:sp>
        <p:sp>
          <p:nvSpPr>
            <p:cNvPr id="4" name="Freeform 4"/>
            <p:cNvSpPr/>
            <p:nvPr/>
          </p:nvSpPr>
          <p:spPr>
            <a:xfrm>
              <a:off x="12192000" y="0"/>
              <a:ext cx="12192000" cy="6678985"/>
            </a:xfrm>
            <a:custGeom>
              <a:avLst/>
              <a:gdLst/>
              <a:ahLst/>
              <a:cxnLst/>
              <a:rect l="l" t="t" r="r" b="b"/>
              <a:pathLst>
                <a:path w="12192000" h="6678985">
                  <a:moveTo>
                    <a:pt x="0" y="0"/>
                  </a:moveTo>
                  <a:lnTo>
                    <a:pt x="12192000" y="0"/>
                  </a:lnTo>
                  <a:lnTo>
                    <a:pt x="12192000" y="6678985"/>
                  </a:lnTo>
                  <a:lnTo>
                    <a:pt x="0" y="6678985"/>
                  </a:lnTo>
                  <a:lnTo>
                    <a:pt x="0" y="0"/>
                  </a:lnTo>
                  <a:close/>
                </a:path>
              </a:pathLst>
            </a:custGeom>
            <a:blipFill>
              <a:blip r:embed="rId1">
                <a:alphaModFix amt="59000"/>
                <a:extLst>
                  <a:ext uri="{96DAC541-7B7A-43D3-8B79-37D633B846F1}">
                    <asvg:svgBlip xmlns:asvg="http://schemas.microsoft.com/office/drawing/2016/SVG/main" r:embed="rId2"/>
                  </a:ext>
                </a:extLst>
              </a:blip>
              <a:stretch>
                <a:fillRect/>
              </a:stretch>
            </a:blipFill>
          </p:spPr>
        </p:sp>
      </p:grpSp>
      <p:sp>
        <p:nvSpPr>
          <p:cNvPr id="5" name="Freeform 5"/>
          <p:cNvSpPr/>
          <p:nvPr/>
        </p:nvSpPr>
        <p:spPr>
          <a:xfrm flipH="1">
            <a:off x="-367473" y="6035927"/>
            <a:ext cx="20348312" cy="6085958"/>
          </a:xfrm>
          <a:custGeom>
            <a:avLst/>
            <a:gdLst/>
            <a:ahLst/>
            <a:cxnLst/>
            <a:rect l="l" t="t" r="r" b="b"/>
            <a:pathLst>
              <a:path w="20348312" h="6085958">
                <a:moveTo>
                  <a:pt x="20348312" y="0"/>
                </a:moveTo>
                <a:lnTo>
                  <a:pt x="0" y="0"/>
                </a:lnTo>
                <a:lnTo>
                  <a:pt x="0" y="6085957"/>
                </a:lnTo>
                <a:lnTo>
                  <a:pt x="20348312" y="6085957"/>
                </a:lnTo>
                <a:lnTo>
                  <a:pt x="20348312" y="0"/>
                </a:lnTo>
                <a:close/>
              </a:path>
            </a:pathLst>
          </a:custGeom>
          <a:blipFill>
            <a:blip r:embed="rId3"/>
            <a:stretch>
              <a:fillRect/>
            </a:stretch>
          </a:blipFill>
        </p:spPr>
      </p:sp>
      <p:grpSp>
        <p:nvGrpSpPr>
          <p:cNvPr id="6" name="Group 6"/>
          <p:cNvGrpSpPr/>
          <p:nvPr/>
        </p:nvGrpSpPr>
        <p:grpSpPr>
          <a:xfrm rot="0">
            <a:off x="805222" y="1346852"/>
            <a:ext cx="16677556" cy="8200693"/>
            <a:chOff x="0" y="0"/>
            <a:chExt cx="4392443" cy="2159853"/>
          </a:xfrm>
        </p:grpSpPr>
        <p:sp>
          <p:nvSpPr>
            <p:cNvPr id="7" name="Freeform 7"/>
            <p:cNvSpPr/>
            <p:nvPr/>
          </p:nvSpPr>
          <p:spPr>
            <a:xfrm>
              <a:off x="0" y="0"/>
              <a:ext cx="4392443" cy="2159853"/>
            </a:xfrm>
            <a:custGeom>
              <a:avLst/>
              <a:gdLst/>
              <a:ahLst/>
              <a:cxnLst/>
              <a:rect l="l" t="t" r="r" b="b"/>
              <a:pathLst>
                <a:path w="4392443" h="2159853">
                  <a:moveTo>
                    <a:pt x="5919" y="0"/>
                  </a:moveTo>
                  <a:lnTo>
                    <a:pt x="4386524" y="0"/>
                  </a:lnTo>
                  <a:cubicBezTo>
                    <a:pt x="4388094" y="0"/>
                    <a:pt x="4389599" y="624"/>
                    <a:pt x="4390709" y="1734"/>
                  </a:cubicBezTo>
                  <a:cubicBezTo>
                    <a:pt x="4391819" y="2844"/>
                    <a:pt x="4392443" y="4349"/>
                    <a:pt x="4392443" y="5919"/>
                  </a:cubicBezTo>
                  <a:lnTo>
                    <a:pt x="4392443" y="2153935"/>
                  </a:lnTo>
                  <a:cubicBezTo>
                    <a:pt x="4392443" y="2155504"/>
                    <a:pt x="4391819" y="2157010"/>
                    <a:pt x="4390709" y="2158120"/>
                  </a:cubicBezTo>
                  <a:cubicBezTo>
                    <a:pt x="4389599" y="2159230"/>
                    <a:pt x="4388094" y="2159853"/>
                    <a:pt x="4386524" y="2159853"/>
                  </a:cubicBezTo>
                  <a:lnTo>
                    <a:pt x="5919" y="2159853"/>
                  </a:lnTo>
                  <a:cubicBezTo>
                    <a:pt x="4349" y="2159853"/>
                    <a:pt x="2844" y="2159230"/>
                    <a:pt x="1734" y="2158120"/>
                  </a:cubicBezTo>
                  <a:cubicBezTo>
                    <a:pt x="624" y="2157010"/>
                    <a:pt x="0" y="2155504"/>
                    <a:pt x="0" y="2153935"/>
                  </a:cubicBezTo>
                  <a:lnTo>
                    <a:pt x="0" y="5919"/>
                  </a:lnTo>
                  <a:cubicBezTo>
                    <a:pt x="0" y="4349"/>
                    <a:pt x="624" y="2844"/>
                    <a:pt x="1734" y="1734"/>
                  </a:cubicBezTo>
                  <a:cubicBezTo>
                    <a:pt x="2844" y="624"/>
                    <a:pt x="4349" y="0"/>
                    <a:pt x="5919" y="0"/>
                  </a:cubicBezTo>
                  <a:close/>
                </a:path>
              </a:pathLst>
            </a:custGeom>
            <a:gradFill rotWithShape="1">
              <a:gsLst>
                <a:gs pos="0">
                  <a:srgbClr val="FFFFFF">
                    <a:alpha val="85500"/>
                  </a:srgbClr>
                </a:gs>
                <a:gs pos="100000">
                  <a:srgbClr val="FFFFFF">
                    <a:alpha val="0"/>
                  </a:srgbClr>
                </a:gs>
              </a:gsLst>
              <a:lin ang="5400000"/>
            </a:gradFill>
          </p:spPr>
        </p:sp>
        <p:sp>
          <p:nvSpPr>
            <p:cNvPr id="8" name="TextBox 8"/>
            <p:cNvSpPr txBox="1"/>
            <p:nvPr/>
          </p:nvSpPr>
          <p:spPr>
            <a:xfrm>
              <a:off x="0" y="-38100"/>
              <a:ext cx="4392443" cy="2197953"/>
            </a:xfrm>
            <a:prstGeom prst="rect">
              <a:avLst/>
            </a:prstGeom>
          </p:spPr>
          <p:txBody>
            <a:bodyPr lIns="38100" tIns="38100" rIns="38100" bIns="38100" rtlCol="0" anchor="ctr"/>
            <a:lstStyle/>
            <a:p>
              <a:pPr algn="ctr">
                <a:lnSpc>
                  <a:spcPts val="3280"/>
                </a:lnSpc>
              </a:pPr>
            </a:p>
          </p:txBody>
        </p:sp>
      </p:grpSp>
      <p:sp>
        <p:nvSpPr>
          <p:cNvPr id="9" name="Freeform 9"/>
          <p:cNvSpPr/>
          <p:nvPr/>
        </p:nvSpPr>
        <p:spPr>
          <a:xfrm flipH="1">
            <a:off x="13442696" y="-245644"/>
            <a:ext cx="7520543" cy="9143653"/>
          </a:xfrm>
          <a:custGeom>
            <a:avLst/>
            <a:gdLst/>
            <a:ahLst/>
            <a:cxnLst/>
            <a:rect l="l" t="t" r="r" b="b"/>
            <a:pathLst>
              <a:path w="7520543" h="9143653">
                <a:moveTo>
                  <a:pt x="7520543" y="0"/>
                </a:moveTo>
                <a:lnTo>
                  <a:pt x="0" y="0"/>
                </a:lnTo>
                <a:lnTo>
                  <a:pt x="0" y="9143652"/>
                </a:lnTo>
                <a:lnTo>
                  <a:pt x="7520543" y="9143652"/>
                </a:lnTo>
                <a:lnTo>
                  <a:pt x="7520543" y="0"/>
                </a:lnTo>
                <a:close/>
              </a:path>
            </a:pathLst>
          </a:custGeom>
          <a:blipFill>
            <a:blip r:embed="rId4"/>
            <a:stretch>
              <a:fillRect/>
            </a:stretch>
          </a:blipFill>
        </p:spPr>
      </p:sp>
      <p:sp>
        <p:nvSpPr>
          <p:cNvPr id="10" name="Freeform 10"/>
          <p:cNvSpPr/>
          <p:nvPr/>
        </p:nvSpPr>
        <p:spPr>
          <a:xfrm>
            <a:off x="-4287721" y="800835"/>
            <a:ext cx="8201879" cy="9972037"/>
          </a:xfrm>
          <a:custGeom>
            <a:avLst/>
            <a:gdLst/>
            <a:ahLst/>
            <a:cxnLst/>
            <a:rect l="l" t="t" r="r" b="b"/>
            <a:pathLst>
              <a:path w="8201879" h="9972037">
                <a:moveTo>
                  <a:pt x="0" y="0"/>
                </a:moveTo>
                <a:lnTo>
                  <a:pt x="8201879" y="0"/>
                </a:lnTo>
                <a:lnTo>
                  <a:pt x="8201879" y="9972038"/>
                </a:lnTo>
                <a:lnTo>
                  <a:pt x="0" y="9972038"/>
                </a:lnTo>
                <a:lnTo>
                  <a:pt x="0" y="0"/>
                </a:lnTo>
                <a:close/>
              </a:path>
            </a:pathLst>
          </a:custGeom>
          <a:blipFill>
            <a:blip r:embed="rId4"/>
            <a:stretch>
              <a:fillRect/>
            </a:stretch>
          </a:blipFill>
        </p:spPr>
      </p:sp>
      <p:grpSp>
        <p:nvGrpSpPr>
          <p:cNvPr id="11" name="Group 11"/>
          <p:cNvGrpSpPr/>
          <p:nvPr/>
        </p:nvGrpSpPr>
        <p:grpSpPr>
          <a:xfrm rot="0">
            <a:off x="8362174" y="2972610"/>
            <a:ext cx="9120604" cy="6131351"/>
            <a:chOff x="0" y="0"/>
            <a:chExt cx="1651007" cy="1109894"/>
          </a:xfrm>
        </p:grpSpPr>
        <p:sp>
          <p:nvSpPr>
            <p:cNvPr id="12" name="Freeform 12"/>
            <p:cNvSpPr/>
            <p:nvPr/>
          </p:nvSpPr>
          <p:spPr>
            <a:xfrm>
              <a:off x="0" y="0"/>
              <a:ext cx="1651007" cy="1109894"/>
            </a:xfrm>
            <a:custGeom>
              <a:avLst/>
              <a:gdLst/>
              <a:ahLst/>
              <a:cxnLst/>
              <a:rect l="l" t="t" r="r" b="b"/>
              <a:pathLst>
                <a:path w="1651007" h="1109894">
                  <a:moveTo>
                    <a:pt x="1571589" y="0"/>
                  </a:moveTo>
                  <a:lnTo>
                    <a:pt x="79418" y="0"/>
                  </a:lnTo>
                  <a:cubicBezTo>
                    <a:pt x="79418" y="43699"/>
                    <a:pt x="44079" y="79418"/>
                    <a:pt x="0" y="79418"/>
                  </a:cubicBezTo>
                  <a:lnTo>
                    <a:pt x="0" y="1030476"/>
                  </a:lnTo>
                  <a:cubicBezTo>
                    <a:pt x="43699" y="1030476"/>
                    <a:pt x="79418" y="1065815"/>
                    <a:pt x="79418" y="1109894"/>
                  </a:cubicBezTo>
                  <a:lnTo>
                    <a:pt x="1571589" y="1109894"/>
                  </a:lnTo>
                  <a:cubicBezTo>
                    <a:pt x="1571589" y="1066194"/>
                    <a:pt x="1606928" y="1030476"/>
                    <a:pt x="1651007" y="1030476"/>
                  </a:cubicBezTo>
                  <a:lnTo>
                    <a:pt x="1651007" y="79418"/>
                  </a:lnTo>
                  <a:cubicBezTo>
                    <a:pt x="1607307" y="79418"/>
                    <a:pt x="1571589" y="44079"/>
                    <a:pt x="1571589" y="0"/>
                  </a:cubicBezTo>
                  <a:close/>
                </a:path>
              </a:pathLst>
            </a:custGeom>
            <a:solidFill>
              <a:srgbClr val="FFFFFF"/>
            </a:solidFill>
          </p:spPr>
        </p:sp>
        <p:sp>
          <p:nvSpPr>
            <p:cNvPr id="13" name="TextBox 13"/>
            <p:cNvSpPr txBox="1"/>
            <p:nvPr/>
          </p:nvSpPr>
          <p:spPr>
            <a:xfrm>
              <a:off x="38100" y="-9525"/>
              <a:ext cx="1574807" cy="1081319"/>
            </a:xfrm>
            <a:prstGeom prst="rect">
              <a:avLst/>
            </a:prstGeom>
          </p:spPr>
          <p:txBody>
            <a:bodyPr lIns="35369" tIns="35369" rIns="35369" bIns="35369" rtlCol="0" anchor="ctr"/>
            <a:lstStyle/>
            <a:p>
              <a:pPr algn="ctr">
                <a:lnSpc>
                  <a:spcPts val="3340"/>
                </a:lnSpc>
              </a:pPr>
            </a:p>
          </p:txBody>
        </p:sp>
      </p:grpSp>
      <p:sp>
        <p:nvSpPr>
          <p:cNvPr id="15" name="TextBox 15"/>
          <p:cNvSpPr txBox="1"/>
          <p:nvPr/>
        </p:nvSpPr>
        <p:spPr>
          <a:xfrm>
            <a:off x="8780165" y="3693548"/>
            <a:ext cx="8284623" cy="5204460"/>
          </a:xfrm>
          <a:prstGeom prst="rect">
            <a:avLst/>
          </a:prstGeom>
        </p:spPr>
        <p:txBody>
          <a:bodyPr lIns="0" tIns="0" rIns="0" bIns="0" rtlCol="0" anchor="t">
            <a:spAutoFit/>
          </a:bodyPr>
          <a:lstStyle/>
          <a:p>
            <a:pPr algn="just">
              <a:lnSpc>
                <a:spcPts val="4620"/>
              </a:lnSpc>
            </a:pPr>
            <a:r>
              <a:rPr lang="en-US" sz="3000" b="1" spc="147">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rPr>
              <a:t>Modern sun protection, by contrast, aims for complete isolation. People often wear hats, sunglasses, masks, gloves, and UPF clothing in addition to applying sunscreen. For many Chinese women, the routine starts with physical sunscreen, followed by chemical sunscreen, ensuring double protection.</a:t>
            </a:r>
            <a:endParaRPr lang="en-US" sz="3000" b="1" spc="147">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endParaRPr>
          </a:p>
          <a:p>
            <a:pPr algn="just">
              <a:lnSpc>
                <a:spcPts val="4620"/>
              </a:lnSpc>
            </a:pPr>
          </a:p>
        </p:txBody>
      </p:sp>
      <p:sp>
        <p:nvSpPr>
          <p:cNvPr id="16" name="TextBox 16"/>
          <p:cNvSpPr txBox="1"/>
          <p:nvPr/>
        </p:nvSpPr>
        <p:spPr>
          <a:xfrm>
            <a:off x="805222" y="541306"/>
            <a:ext cx="8590727" cy="679450"/>
          </a:xfrm>
          <a:prstGeom prst="rect">
            <a:avLst/>
          </a:prstGeom>
        </p:spPr>
        <p:txBody>
          <a:bodyPr lIns="0" tIns="0" rIns="0" bIns="0" rtlCol="0" anchor="t">
            <a:spAutoFit/>
          </a:bodyPr>
          <a:lstStyle/>
          <a:p>
            <a:pPr algn="l">
              <a:lnSpc>
                <a:spcPts val="5600"/>
              </a:lnSpc>
              <a:spcBef>
                <a:spcPct val="0"/>
              </a:spcBef>
            </a:pPr>
            <a:r>
              <a:rPr lang="en-US" sz="4000" b="1" spc="195">
                <a:solidFill>
                  <a:srgbClr val="957A66"/>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rPr>
              <a:t>Contemporary sun protection</a:t>
            </a:r>
            <a:endParaRPr lang="en-US" sz="4000" b="1" spc="195">
              <a:solidFill>
                <a:srgbClr val="957A66"/>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endParaRPr>
          </a:p>
        </p:txBody>
      </p:sp>
      <p:pic>
        <p:nvPicPr>
          <p:cNvPr id="17" name="图片 16" descr="3479d513f5f0877200f60019f0a1763"/>
          <p:cNvPicPr>
            <a:picLocks noChangeAspect="1"/>
          </p:cNvPicPr>
          <p:nvPr/>
        </p:nvPicPr>
        <p:blipFill>
          <a:blip r:embed="rId5"/>
          <a:stretch>
            <a:fillRect/>
          </a:stretch>
        </p:blipFill>
        <p:spPr>
          <a:xfrm>
            <a:off x="2133600" y="1790700"/>
            <a:ext cx="5133975" cy="7191375"/>
          </a:xfrm>
          <a:prstGeom prst="rect">
            <a:avLst/>
          </a:prstGeom>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rot="0">
            <a:off x="0" y="5277761"/>
            <a:ext cx="18288000" cy="5009239"/>
            <a:chOff x="0" y="0"/>
            <a:chExt cx="24384000" cy="6678985"/>
          </a:xfrm>
        </p:grpSpPr>
        <p:sp>
          <p:nvSpPr>
            <p:cNvPr id="3" name="Freeform 3"/>
            <p:cNvSpPr/>
            <p:nvPr/>
          </p:nvSpPr>
          <p:spPr>
            <a:xfrm>
              <a:off x="0" y="0"/>
              <a:ext cx="12192000" cy="6678985"/>
            </a:xfrm>
            <a:custGeom>
              <a:avLst/>
              <a:gdLst/>
              <a:ahLst/>
              <a:cxnLst/>
              <a:rect l="l" t="t" r="r" b="b"/>
              <a:pathLst>
                <a:path w="12192000" h="6678985">
                  <a:moveTo>
                    <a:pt x="0" y="0"/>
                  </a:moveTo>
                  <a:lnTo>
                    <a:pt x="12192000" y="0"/>
                  </a:lnTo>
                  <a:lnTo>
                    <a:pt x="12192000" y="6678985"/>
                  </a:lnTo>
                  <a:lnTo>
                    <a:pt x="0" y="6678985"/>
                  </a:lnTo>
                  <a:lnTo>
                    <a:pt x="0" y="0"/>
                  </a:lnTo>
                  <a:close/>
                </a:path>
              </a:pathLst>
            </a:custGeom>
            <a:blipFill>
              <a:blip r:embed="rId1">
                <a:alphaModFix amt="59000"/>
                <a:extLst>
                  <a:ext uri="{96DAC541-7B7A-43D3-8B79-37D633B846F1}">
                    <asvg:svgBlip xmlns:asvg="http://schemas.microsoft.com/office/drawing/2016/SVG/main" r:embed="rId2"/>
                  </a:ext>
                </a:extLst>
              </a:blip>
              <a:stretch>
                <a:fillRect/>
              </a:stretch>
            </a:blipFill>
          </p:spPr>
        </p:sp>
        <p:sp>
          <p:nvSpPr>
            <p:cNvPr id="4" name="Freeform 4"/>
            <p:cNvSpPr/>
            <p:nvPr/>
          </p:nvSpPr>
          <p:spPr>
            <a:xfrm>
              <a:off x="12192000" y="0"/>
              <a:ext cx="12192000" cy="6678985"/>
            </a:xfrm>
            <a:custGeom>
              <a:avLst/>
              <a:gdLst/>
              <a:ahLst/>
              <a:cxnLst/>
              <a:rect l="l" t="t" r="r" b="b"/>
              <a:pathLst>
                <a:path w="12192000" h="6678985">
                  <a:moveTo>
                    <a:pt x="0" y="0"/>
                  </a:moveTo>
                  <a:lnTo>
                    <a:pt x="12192000" y="0"/>
                  </a:lnTo>
                  <a:lnTo>
                    <a:pt x="12192000" y="6678985"/>
                  </a:lnTo>
                  <a:lnTo>
                    <a:pt x="0" y="6678985"/>
                  </a:lnTo>
                  <a:lnTo>
                    <a:pt x="0" y="0"/>
                  </a:lnTo>
                  <a:close/>
                </a:path>
              </a:pathLst>
            </a:custGeom>
            <a:blipFill>
              <a:blip r:embed="rId1">
                <a:alphaModFix amt="59000"/>
                <a:extLst>
                  <a:ext uri="{96DAC541-7B7A-43D3-8B79-37D633B846F1}">
                    <asvg:svgBlip xmlns:asvg="http://schemas.microsoft.com/office/drawing/2016/SVG/main" r:embed="rId2"/>
                  </a:ext>
                </a:extLst>
              </a:blip>
              <a:stretch>
                <a:fillRect/>
              </a:stretch>
            </a:blipFill>
          </p:spPr>
        </p:sp>
      </p:grpSp>
      <p:sp>
        <p:nvSpPr>
          <p:cNvPr id="5" name="Freeform 5"/>
          <p:cNvSpPr/>
          <p:nvPr/>
        </p:nvSpPr>
        <p:spPr>
          <a:xfrm flipH="1">
            <a:off x="-367473" y="6035927"/>
            <a:ext cx="20348312" cy="6085958"/>
          </a:xfrm>
          <a:custGeom>
            <a:avLst/>
            <a:gdLst/>
            <a:ahLst/>
            <a:cxnLst/>
            <a:rect l="l" t="t" r="r" b="b"/>
            <a:pathLst>
              <a:path w="20348312" h="6085958">
                <a:moveTo>
                  <a:pt x="20348312" y="0"/>
                </a:moveTo>
                <a:lnTo>
                  <a:pt x="0" y="0"/>
                </a:lnTo>
                <a:lnTo>
                  <a:pt x="0" y="6085957"/>
                </a:lnTo>
                <a:lnTo>
                  <a:pt x="20348312" y="6085957"/>
                </a:lnTo>
                <a:lnTo>
                  <a:pt x="20348312" y="0"/>
                </a:lnTo>
                <a:close/>
              </a:path>
            </a:pathLst>
          </a:custGeom>
          <a:blipFill>
            <a:blip r:embed="rId3"/>
            <a:stretch>
              <a:fillRect/>
            </a:stretch>
          </a:blipFill>
        </p:spPr>
      </p:sp>
      <p:grpSp>
        <p:nvGrpSpPr>
          <p:cNvPr id="6" name="Group 6"/>
          <p:cNvGrpSpPr/>
          <p:nvPr/>
        </p:nvGrpSpPr>
        <p:grpSpPr>
          <a:xfrm rot="0">
            <a:off x="805222" y="1346852"/>
            <a:ext cx="16677556" cy="8200693"/>
            <a:chOff x="0" y="0"/>
            <a:chExt cx="4392443" cy="2159853"/>
          </a:xfrm>
        </p:grpSpPr>
        <p:sp>
          <p:nvSpPr>
            <p:cNvPr id="7" name="Freeform 7"/>
            <p:cNvSpPr/>
            <p:nvPr/>
          </p:nvSpPr>
          <p:spPr>
            <a:xfrm>
              <a:off x="0" y="0"/>
              <a:ext cx="4392443" cy="2159853"/>
            </a:xfrm>
            <a:custGeom>
              <a:avLst/>
              <a:gdLst/>
              <a:ahLst/>
              <a:cxnLst/>
              <a:rect l="l" t="t" r="r" b="b"/>
              <a:pathLst>
                <a:path w="4392443" h="2159853">
                  <a:moveTo>
                    <a:pt x="5919" y="0"/>
                  </a:moveTo>
                  <a:lnTo>
                    <a:pt x="4386524" y="0"/>
                  </a:lnTo>
                  <a:cubicBezTo>
                    <a:pt x="4388094" y="0"/>
                    <a:pt x="4389599" y="624"/>
                    <a:pt x="4390709" y="1734"/>
                  </a:cubicBezTo>
                  <a:cubicBezTo>
                    <a:pt x="4391819" y="2844"/>
                    <a:pt x="4392443" y="4349"/>
                    <a:pt x="4392443" y="5919"/>
                  </a:cubicBezTo>
                  <a:lnTo>
                    <a:pt x="4392443" y="2153935"/>
                  </a:lnTo>
                  <a:cubicBezTo>
                    <a:pt x="4392443" y="2155504"/>
                    <a:pt x="4391819" y="2157010"/>
                    <a:pt x="4390709" y="2158120"/>
                  </a:cubicBezTo>
                  <a:cubicBezTo>
                    <a:pt x="4389599" y="2159230"/>
                    <a:pt x="4388094" y="2159853"/>
                    <a:pt x="4386524" y="2159853"/>
                  </a:cubicBezTo>
                  <a:lnTo>
                    <a:pt x="5919" y="2159853"/>
                  </a:lnTo>
                  <a:cubicBezTo>
                    <a:pt x="4349" y="2159853"/>
                    <a:pt x="2844" y="2159230"/>
                    <a:pt x="1734" y="2158120"/>
                  </a:cubicBezTo>
                  <a:cubicBezTo>
                    <a:pt x="624" y="2157010"/>
                    <a:pt x="0" y="2155504"/>
                    <a:pt x="0" y="2153935"/>
                  </a:cubicBezTo>
                  <a:lnTo>
                    <a:pt x="0" y="5919"/>
                  </a:lnTo>
                  <a:cubicBezTo>
                    <a:pt x="0" y="4349"/>
                    <a:pt x="624" y="2844"/>
                    <a:pt x="1734" y="1734"/>
                  </a:cubicBezTo>
                  <a:cubicBezTo>
                    <a:pt x="2844" y="624"/>
                    <a:pt x="4349" y="0"/>
                    <a:pt x="5919" y="0"/>
                  </a:cubicBezTo>
                  <a:close/>
                </a:path>
              </a:pathLst>
            </a:custGeom>
            <a:gradFill rotWithShape="1">
              <a:gsLst>
                <a:gs pos="0">
                  <a:srgbClr val="FFFFFF">
                    <a:alpha val="85500"/>
                  </a:srgbClr>
                </a:gs>
                <a:gs pos="100000">
                  <a:srgbClr val="FFFFFF">
                    <a:alpha val="0"/>
                  </a:srgbClr>
                </a:gs>
              </a:gsLst>
              <a:lin ang="5400000"/>
            </a:gradFill>
          </p:spPr>
        </p:sp>
        <p:sp>
          <p:nvSpPr>
            <p:cNvPr id="8" name="TextBox 8"/>
            <p:cNvSpPr txBox="1"/>
            <p:nvPr/>
          </p:nvSpPr>
          <p:spPr>
            <a:xfrm>
              <a:off x="0" y="-38100"/>
              <a:ext cx="4392443" cy="2197953"/>
            </a:xfrm>
            <a:prstGeom prst="rect">
              <a:avLst/>
            </a:prstGeom>
          </p:spPr>
          <p:txBody>
            <a:bodyPr lIns="38100" tIns="38100" rIns="38100" bIns="38100" rtlCol="0" anchor="ctr"/>
            <a:lstStyle/>
            <a:p>
              <a:pPr algn="ctr">
                <a:lnSpc>
                  <a:spcPts val="3280"/>
                </a:lnSpc>
              </a:pPr>
            </a:p>
          </p:txBody>
        </p:sp>
      </p:grpSp>
      <p:sp>
        <p:nvSpPr>
          <p:cNvPr id="9" name="Freeform 9"/>
          <p:cNvSpPr/>
          <p:nvPr/>
        </p:nvSpPr>
        <p:spPr>
          <a:xfrm flipH="1">
            <a:off x="13442696" y="-245644"/>
            <a:ext cx="7520543" cy="9143653"/>
          </a:xfrm>
          <a:custGeom>
            <a:avLst/>
            <a:gdLst/>
            <a:ahLst/>
            <a:cxnLst/>
            <a:rect l="l" t="t" r="r" b="b"/>
            <a:pathLst>
              <a:path w="7520543" h="9143653">
                <a:moveTo>
                  <a:pt x="7520543" y="0"/>
                </a:moveTo>
                <a:lnTo>
                  <a:pt x="0" y="0"/>
                </a:lnTo>
                <a:lnTo>
                  <a:pt x="0" y="9143652"/>
                </a:lnTo>
                <a:lnTo>
                  <a:pt x="7520543" y="9143652"/>
                </a:lnTo>
                <a:lnTo>
                  <a:pt x="7520543" y="0"/>
                </a:lnTo>
                <a:close/>
              </a:path>
            </a:pathLst>
          </a:custGeom>
          <a:blipFill>
            <a:blip r:embed="rId4"/>
            <a:stretch>
              <a:fillRect/>
            </a:stretch>
          </a:blipFill>
        </p:spPr>
      </p:sp>
      <p:sp>
        <p:nvSpPr>
          <p:cNvPr id="10" name="Freeform 10"/>
          <p:cNvSpPr/>
          <p:nvPr/>
        </p:nvSpPr>
        <p:spPr>
          <a:xfrm>
            <a:off x="-4287721" y="800835"/>
            <a:ext cx="8201879" cy="9972037"/>
          </a:xfrm>
          <a:custGeom>
            <a:avLst/>
            <a:gdLst/>
            <a:ahLst/>
            <a:cxnLst/>
            <a:rect l="l" t="t" r="r" b="b"/>
            <a:pathLst>
              <a:path w="8201879" h="9972037">
                <a:moveTo>
                  <a:pt x="0" y="0"/>
                </a:moveTo>
                <a:lnTo>
                  <a:pt x="8201879" y="0"/>
                </a:lnTo>
                <a:lnTo>
                  <a:pt x="8201879" y="9972038"/>
                </a:lnTo>
                <a:lnTo>
                  <a:pt x="0" y="9972038"/>
                </a:lnTo>
                <a:lnTo>
                  <a:pt x="0" y="0"/>
                </a:lnTo>
                <a:close/>
              </a:path>
            </a:pathLst>
          </a:custGeom>
          <a:blipFill>
            <a:blip r:embed="rId4"/>
            <a:stretch>
              <a:fillRect/>
            </a:stretch>
          </a:blipFill>
        </p:spPr>
      </p:sp>
      <p:grpSp>
        <p:nvGrpSpPr>
          <p:cNvPr id="11" name="Group 11"/>
          <p:cNvGrpSpPr/>
          <p:nvPr/>
        </p:nvGrpSpPr>
        <p:grpSpPr>
          <a:xfrm rot="0">
            <a:off x="1257300" y="6975976"/>
            <a:ext cx="13678221" cy="2862082"/>
            <a:chOff x="0" y="0"/>
            <a:chExt cx="2994804" cy="626644"/>
          </a:xfrm>
        </p:grpSpPr>
        <p:sp>
          <p:nvSpPr>
            <p:cNvPr id="12" name="Freeform 12"/>
            <p:cNvSpPr/>
            <p:nvPr/>
          </p:nvSpPr>
          <p:spPr>
            <a:xfrm>
              <a:off x="0" y="0"/>
              <a:ext cx="2994804" cy="626644"/>
            </a:xfrm>
            <a:custGeom>
              <a:avLst/>
              <a:gdLst/>
              <a:ahLst/>
              <a:cxnLst/>
              <a:rect l="l" t="t" r="r" b="b"/>
              <a:pathLst>
                <a:path w="2994804" h="626644">
                  <a:moveTo>
                    <a:pt x="2915385" y="0"/>
                  </a:moveTo>
                  <a:lnTo>
                    <a:pt x="79418" y="0"/>
                  </a:lnTo>
                  <a:cubicBezTo>
                    <a:pt x="79418" y="43699"/>
                    <a:pt x="44079" y="79418"/>
                    <a:pt x="0" y="79418"/>
                  </a:cubicBezTo>
                  <a:lnTo>
                    <a:pt x="0" y="547226"/>
                  </a:lnTo>
                  <a:cubicBezTo>
                    <a:pt x="43699" y="547226"/>
                    <a:pt x="79418" y="582565"/>
                    <a:pt x="79418" y="626644"/>
                  </a:cubicBezTo>
                  <a:lnTo>
                    <a:pt x="2915385" y="626644"/>
                  </a:lnTo>
                  <a:cubicBezTo>
                    <a:pt x="2915385" y="582944"/>
                    <a:pt x="2950724" y="547226"/>
                    <a:pt x="2994804" y="547226"/>
                  </a:cubicBezTo>
                  <a:lnTo>
                    <a:pt x="2994804" y="79418"/>
                  </a:lnTo>
                  <a:cubicBezTo>
                    <a:pt x="2951104" y="79418"/>
                    <a:pt x="2915385" y="44079"/>
                    <a:pt x="2915385" y="0"/>
                  </a:cubicBezTo>
                  <a:close/>
                </a:path>
              </a:pathLst>
            </a:custGeom>
            <a:solidFill>
              <a:srgbClr val="FFFFFF"/>
            </a:solidFill>
          </p:spPr>
        </p:sp>
        <p:sp>
          <p:nvSpPr>
            <p:cNvPr id="13" name="TextBox 13"/>
            <p:cNvSpPr txBox="1"/>
            <p:nvPr/>
          </p:nvSpPr>
          <p:spPr>
            <a:xfrm>
              <a:off x="38100" y="-9525"/>
              <a:ext cx="2918604" cy="598069"/>
            </a:xfrm>
            <a:prstGeom prst="rect">
              <a:avLst/>
            </a:prstGeom>
          </p:spPr>
          <p:txBody>
            <a:bodyPr lIns="35369" tIns="35369" rIns="35369" bIns="35369" rtlCol="0" anchor="ctr"/>
            <a:lstStyle/>
            <a:p>
              <a:pPr algn="ctr">
                <a:lnSpc>
                  <a:spcPts val="3340"/>
                </a:lnSpc>
              </a:pPr>
            </a:p>
          </p:txBody>
        </p:sp>
      </p:grpSp>
      <p:sp>
        <p:nvSpPr>
          <p:cNvPr id="18" name="TextBox 18"/>
          <p:cNvSpPr txBox="1"/>
          <p:nvPr/>
        </p:nvSpPr>
        <p:spPr>
          <a:xfrm>
            <a:off x="1649186" y="7248210"/>
            <a:ext cx="12894449" cy="2299335"/>
          </a:xfrm>
          <a:prstGeom prst="rect">
            <a:avLst/>
          </a:prstGeom>
        </p:spPr>
        <p:txBody>
          <a:bodyPr lIns="0" tIns="0" rIns="0" bIns="0" rtlCol="0" anchor="t">
            <a:spAutoFit/>
          </a:bodyPr>
          <a:lstStyle/>
          <a:p>
            <a:pPr algn="just">
              <a:lnSpc>
                <a:spcPts val="4620"/>
              </a:lnSpc>
            </a:pPr>
            <a:r>
              <a:rPr lang="en-US" sz="3000" b="1" spc="147">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rPr>
              <a:t>For Chinese women, the first step before going out on a sunny day is to apply physical sunscreen.</a:t>
            </a:r>
            <a:endParaRPr lang="en-US" sz="3000" b="1" spc="147">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endParaRPr>
          </a:p>
          <a:p>
            <a:pPr algn="just">
              <a:lnSpc>
                <a:spcPts val="4620"/>
              </a:lnSpc>
            </a:pPr>
          </a:p>
          <a:p>
            <a:pPr algn="just">
              <a:lnSpc>
                <a:spcPts val="4620"/>
              </a:lnSpc>
            </a:pPr>
            <a:r>
              <a:rPr lang="en-US" sz="3000" b="1" spc="147">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rPr>
              <a:t>The second step is to apply sunscreen. </a:t>
            </a:r>
            <a:endParaRPr lang="en-US" sz="3000" b="1" spc="147">
              <a:solidFill>
                <a:srgbClr val="000000"/>
              </a:solidFill>
              <a:latin typeface="思源黑体 Bold" panose="020B0800000000000000" charset="-122"/>
              <a:ea typeface="思源黑体 Bold" panose="020B0800000000000000" charset="-122"/>
              <a:cs typeface="思源黑体 Bold" panose="020B0800000000000000" charset="-122"/>
              <a:sym typeface="思源黑体 Bold" panose="020B0800000000000000" charset="-122"/>
            </a:endParaRPr>
          </a:p>
        </p:txBody>
      </p:sp>
      <p:sp>
        <p:nvSpPr>
          <p:cNvPr id="19" name="TextBox 19"/>
          <p:cNvSpPr txBox="1"/>
          <p:nvPr/>
        </p:nvSpPr>
        <p:spPr>
          <a:xfrm>
            <a:off x="805222" y="541306"/>
            <a:ext cx="8338778" cy="1384300"/>
          </a:xfrm>
          <a:prstGeom prst="rect">
            <a:avLst/>
          </a:prstGeom>
        </p:spPr>
        <p:txBody>
          <a:bodyPr lIns="0" tIns="0" rIns="0" bIns="0" rtlCol="0" anchor="t">
            <a:spAutoFit/>
          </a:bodyPr>
          <a:lstStyle/>
          <a:p>
            <a:pPr algn="l">
              <a:lnSpc>
                <a:spcPts val="5600"/>
              </a:lnSpc>
            </a:pPr>
            <a:r>
              <a:rPr lang="en-US" sz="4000" b="1" spc="195">
                <a:solidFill>
                  <a:srgbClr val="957A66"/>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rPr>
              <a:t>Contemporary sun protection</a:t>
            </a:r>
            <a:endParaRPr lang="en-US" sz="4000" b="1" spc="195">
              <a:solidFill>
                <a:srgbClr val="957A66"/>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endParaRPr>
          </a:p>
          <a:p>
            <a:pPr algn="l">
              <a:lnSpc>
                <a:spcPts val="5600"/>
              </a:lnSpc>
              <a:spcBef>
                <a:spcPct val="0"/>
              </a:spcBef>
            </a:pPr>
          </a:p>
        </p:txBody>
      </p:sp>
      <p:pic>
        <p:nvPicPr>
          <p:cNvPr id="20" name="图片 19" descr="3d9a329bab208e489f2ff61e302e5d8"/>
          <p:cNvPicPr>
            <a:picLocks noChangeAspect="1"/>
          </p:cNvPicPr>
          <p:nvPr/>
        </p:nvPicPr>
        <p:blipFill>
          <a:blip r:embed="rId5"/>
          <a:stretch>
            <a:fillRect/>
          </a:stretch>
        </p:blipFill>
        <p:spPr>
          <a:xfrm>
            <a:off x="914400" y="2298065"/>
            <a:ext cx="2523490" cy="3365500"/>
          </a:xfrm>
          <a:prstGeom prst="rect">
            <a:avLst/>
          </a:prstGeom>
        </p:spPr>
      </p:pic>
      <p:pic>
        <p:nvPicPr>
          <p:cNvPr id="21" name="图片 20" descr="565ca8849678d62c5dff6d226eaa8c0"/>
          <p:cNvPicPr>
            <a:picLocks noChangeAspect="1"/>
          </p:cNvPicPr>
          <p:nvPr/>
        </p:nvPicPr>
        <p:blipFill>
          <a:blip r:embed="rId6"/>
          <a:stretch>
            <a:fillRect/>
          </a:stretch>
        </p:blipFill>
        <p:spPr>
          <a:xfrm>
            <a:off x="4809490" y="2286635"/>
            <a:ext cx="2581910" cy="3332480"/>
          </a:xfrm>
          <a:prstGeom prst="rect">
            <a:avLst/>
          </a:prstGeom>
        </p:spPr>
      </p:pic>
      <p:pic>
        <p:nvPicPr>
          <p:cNvPr id="22" name="图片 21" descr="173caca1469d115c28d19ace366c7ad"/>
          <p:cNvPicPr>
            <a:picLocks noChangeAspect="1"/>
          </p:cNvPicPr>
          <p:nvPr/>
        </p:nvPicPr>
        <p:blipFill>
          <a:blip r:embed="rId7"/>
          <a:stretch>
            <a:fillRect/>
          </a:stretch>
        </p:blipFill>
        <p:spPr>
          <a:xfrm>
            <a:off x="8458200" y="1943100"/>
            <a:ext cx="3810000" cy="3810000"/>
          </a:xfrm>
          <a:prstGeom prst="rect">
            <a:avLst/>
          </a:prstGeom>
        </p:spPr>
      </p:pic>
      <p:pic>
        <p:nvPicPr>
          <p:cNvPr id="23" name="图片 22" descr="a8ec9f909f7760432b3cc573f8cca35"/>
          <p:cNvPicPr>
            <a:picLocks noChangeAspect="1"/>
          </p:cNvPicPr>
          <p:nvPr/>
        </p:nvPicPr>
        <p:blipFill>
          <a:blip r:embed="rId8"/>
          <a:stretch>
            <a:fillRect/>
          </a:stretch>
        </p:blipFill>
        <p:spPr>
          <a:xfrm>
            <a:off x="13335000" y="2019300"/>
            <a:ext cx="2698115" cy="3601720"/>
          </a:xfrm>
          <a:prstGeom prst="rect">
            <a:avLst/>
          </a:prstGeom>
        </p:spPr>
      </p:pic>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4945</Words>
  <Application>WPS 演示</Application>
  <PresentationFormat>On-screen Show (4:3)</PresentationFormat>
  <Paragraphs>192</Paragraphs>
  <Slides>20</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20</vt:i4>
      </vt:variant>
    </vt:vector>
  </HeadingPairs>
  <TitlesOfParts>
    <vt:vector size="41" baseType="lpstr">
      <vt:lpstr>Arial</vt:lpstr>
      <vt:lpstr>宋体</vt:lpstr>
      <vt:lpstr>Wingdings</vt:lpstr>
      <vt:lpstr>Anastasia Script</vt:lpstr>
      <vt:lpstr>ksdb</vt:lpstr>
      <vt:lpstr>Alata</vt:lpstr>
      <vt:lpstr>字由点字典黑 Bold</vt:lpstr>
      <vt:lpstr>字由点字典黑</vt:lpstr>
      <vt:lpstr>Arsenica Italics</vt:lpstr>
      <vt:lpstr>思源黑体 Bold</vt:lpstr>
      <vt:lpstr>思源黑体 Bold Italics</vt:lpstr>
      <vt:lpstr>黑体</vt:lpstr>
      <vt:lpstr>思源宋体 Bold</vt:lpstr>
      <vt:lpstr>Arial</vt:lpstr>
      <vt:lpstr>思源宋体 Heavy</vt:lpstr>
      <vt:lpstr>Calibri</vt:lpstr>
      <vt:lpstr>微软雅黑</vt:lpstr>
      <vt:lpstr>Arial Unicode MS</vt:lpstr>
      <vt:lpstr>思源宋体 Heavy Italics</vt:lpstr>
      <vt:lpstr>Arsenica Bold</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Chinese</dc:title>
  <dc:creator/>
  <cp:lastModifiedBy>衬衫的价格为九磅十五便士</cp:lastModifiedBy>
  <cp:revision>3</cp:revision>
  <dcterms:created xsi:type="dcterms:W3CDTF">2006-08-16T00:00:00Z</dcterms:created>
  <dcterms:modified xsi:type="dcterms:W3CDTF">2025-12-18T15:32:08Z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{"Label":"1","ContentProducer":"001191110105MA01AN806X00000","ProduceID":"DAG6yexrTCs","ReservedCode1":"","ContentPropagator":"001191110105MA01AN806X00000","PropagateID":"DAG6yexrTCs","ReservedCode2":""}</vt:lpwstr>
  </property>
  <property fmtid="{D5CDD505-2E9C-101B-9397-08002B2CF9AE}" pid="3" name="ICV">
    <vt:lpwstr>38121C9FC1BE43C9A398D579CAEBAC4E_12</vt:lpwstr>
  </property>
  <property fmtid="{D5CDD505-2E9C-101B-9397-08002B2CF9AE}" pid="4" name="KSOProductBuildVer">
    <vt:lpwstr>2052-12.1.0.23542</vt:lpwstr>
  </property>
</Properties>
</file>