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60" r:id="rId6"/>
    <p:sldId id="262" r:id="rId7"/>
    <p:sldId id="263" r:id="rId8"/>
    <p:sldId id="267" r:id="rId9"/>
    <p:sldId id="265" r:id="rId10"/>
  </p:sldIdLst>
  <p:sldSz cx="12192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0"/>
  </p:normalViewPr>
  <p:slideViewPr>
    <p:cSldViewPr snapToGrid="0" showGuides="1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DEC8-E47E-814E-9A81-6E47D4F567E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9594-267E-6B43-AD75-777D3B56C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856498" y="1743075"/>
            <a:ext cx="10792325" cy="2430379"/>
          </a:xfrm>
        </p:spPr>
        <p:txBody>
          <a:bodyPr>
            <a:normAutofit/>
          </a:bodyPr>
          <a:lstStyle/>
          <a:p>
            <a:r>
              <a:rPr kumimoji="1"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Pentatonic Scale </a:t>
            </a:r>
            <a:br>
              <a:rPr kumimoji="1"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Gong, Shang, </a:t>
            </a:r>
            <a:r>
              <a:rPr kumimoji="1"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kumimoji="1"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Zhi, Yu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58288" y="4486275"/>
            <a:ext cx="23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Han </a:t>
            </a:r>
            <a:r>
              <a:rPr kumimoji="1" lang="en-US" altLang="zh-CN" sz="2800" dirty="0" err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Yaxuan</a:t>
            </a:r>
            <a:endParaRPr kumimoji="1" lang="zh-CN" altLang="en-US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954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zh-C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endParaRPr kumimoji="1"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Connotation</a:t>
            </a:r>
            <a:endParaRPr kumimoji="1"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kumimoji="1"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pentatonic scale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element of Chinese music 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rooted in traditional aesthetics and philosophy.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reflection of the ancient Chinese belief in the harmonious unity of nature and the cosmos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cornerstone of traditional Chinese music</a:t>
            </a:r>
            <a:endParaRPr kumimoji="1"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endParaRPr kumimoji="1"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dates back to the prehistoric era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used in primitive folk music and ritual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1" lang="en-GB" altLang="zh-C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Guanzi</a:t>
            </a:r>
            <a:r>
              <a:rPr kumimoji="1"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kumimoji="1" lang="en-GB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Yuan Pian</a:t>
            </a:r>
            <a:r>
              <a:rPr kumimoji="1"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kumimoji="1"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管子</a:t>
            </a: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kumimoji="1"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地员篇</a:t>
            </a: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kumimoji="1"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scientific method to obtain the five sounds of 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Gong, Shang, </a:t>
            </a:r>
            <a:r>
              <a:rPr kumimoji="1" lang="en-GB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Jue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Zhi, Yu</a:t>
            </a:r>
            <a:endParaRPr kumimoji="1"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kumimoji="1" lang="en-GB" altLang="zh-C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92125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Connotation</a:t>
            </a:r>
            <a:endParaRPr kumimoji="1"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9215" y="2600325"/>
            <a:ext cx="12052935" cy="42576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kumimoji="1"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and</a:t>
            </a:r>
            <a:r>
              <a:rPr kumimoji="1"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 sound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Shang: metal; has a bright and resonant sound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wood; associated with a clear and piercing tone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Zhi: fire; known for its lively and energetic sound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Yu: water  characterized by its smooth and flowing melody.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8385" t="11732" r="465" b="12950"/>
          <a:stretch>
            <a:fillRect/>
          </a:stretch>
        </p:blipFill>
        <p:spPr>
          <a:xfrm>
            <a:off x="8759825" y="-41275"/>
            <a:ext cx="3479165" cy="328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kumimoji="1"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270510" y="183769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simplicity, purity, and balance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the Western musical scales-Gong to C, Shang to D, </a:t>
            </a:r>
            <a:r>
              <a:rPr kumimoji="1" lang="en-GB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E, Zhi to </a:t>
            </a:r>
            <a:r>
              <a:rPr kumimoji="1" lang="en-US" alt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Yu to </a:t>
            </a:r>
            <a:r>
              <a:rPr kumimoji="1" lang="en-US" alt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en-US" alt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fewer notes than the Western scale</a:t>
            </a: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kumimoji="1" lang="en-GB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2024-12-12 01:41:59.957000"/>
          <p:cNvPicPr>
            <a:picLocks noChangeAspect="1"/>
          </p:cNvPicPr>
          <p:nvPr/>
        </p:nvPicPr>
        <p:blipFill>
          <a:blip r:embed="rId2"/>
          <a:srcRect l="-142" r="11244" b="11102"/>
          <a:stretch>
            <a:fillRect/>
          </a:stretch>
        </p:blipFill>
        <p:spPr>
          <a:xfrm>
            <a:off x="7700645" y="4447540"/>
            <a:ext cx="4393565" cy="2346325"/>
          </a:xfrm>
          <a:prstGeom prst="rect">
            <a:avLst/>
          </a:prstGeom>
        </p:spPr>
      </p:pic>
      <p:pic>
        <p:nvPicPr>
          <p:cNvPr id="6" name="图片 5" descr="2024-12-12 01:43:04.655000"/>
          <p:cNvPicPr>
            <a:picLocks noChangeAspect="1"/>
          </p:cNvPicPr>
          <p:nvPr/>
        </p:nvPicPr>
        <p:blipFill>
          <a:blip r:embed="rId3"/>
          <a:srcRect l="7044" t="15538" r="21627" b="13546"/>
          <a:stretch>
            <a:fillRect/>
          </a:stretch>
        </p:blipFill>
        <p:spPr>
          <a:xfrm>
            <a:off x="7657465" y="85725"/>
            <a:ext cx="4436745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4-12-12 01:48:25.053000"/>
          <p:cNvPicPr>
            <a:picLocks noChangeAspect="1"/>
          </p:cNvPicPr>
          <p:nvPr/>
        </p:nvPicPr>
        <p:blipFill>
          <a:blip r:embed="rId1"/>
          <a:srcRect l="189" t="6355" r="-189" b="10312"/>
          <a:stretch>
            <a:fillRect/>
          </a:stretch>
        </p:blipFill>
        <p:spPr>
          <a:xfrm>
            <a:off x="5430520" y="275590"/>
            <a:ext cx="4810125" cy="6306820"/>
          </a:xfrm>
          <a:prstGeom prst="rect">
            <a:avLst/>
          </a:prstGeom>
        </p:spPr>
      </p:pic>
      <p:pic>
        <p:nvPicPr>
          <p:cNvPr id="4" name="411ad6bf5ec10e5b5dcec9b22277d98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" y="215265"/>
            <a:ext cx="3900170" cy="61652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57588" y="2444145"/>
            <a:ext cx="702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Thank you!</a:t>
            </a:r>
            <a:endParaRPr kumimoji="1" lang="zh-CN" altLang="en-US" sz="96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commondata" val="eyJoZGlkIjoiNDdmNTQ3ZDBjNWI1Mjk4YWM2ODQ0MDNiYmFiMTYyMT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WPS 演示</Application>
  <PresentationFormat>宽屏</PresentationFormat>
  <Paragraphs>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华文中宋</vt:lpstr>
      <vt:lpstr>微软雅黑</vt:lpstr>
      <vt:lpstr>Arial Unicode MS</vt:lpstr>
      <vt:lpstr>等线 Light</vt:lpstr>
      <vt:lpstr>等线</vt:lpstr>
      <vt:lpstr>Calibri</vt:lpstr>
      <vt:lpstr>Office 主题​​</vt:lpstr>
      <vt:lpstr>Ancient Chinese Pentatonic Scale  Gong, Shang, Jue, Zhi, Yu</vt:lpstr>
      <vt:lpstr>Contents</vt:lpstr>
      <vt:lpstr>Introduction</vt:lpstr>
      <vt:lpstr>Origin</vt:lpstr>
      <vt:lpstr>Connotation</vt:lpstr>
      <vt:lpstr>Characteristics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盈池 刘</dc:creator>
  <cp:lastModifiedBy>Deer</cp:lastModifiedBy>
  <cp:revision>7</cp:revision>
  <dcterms:created xsi:type="dcterms:W3CDTF">1900-01-01T00:00:00Z</dcterms:created>
  <dcterms:modified xsi:type="dcterms:W3CDTF">2024-12-12T10:18:39Z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59C369783A214B1E990F33654961B4F2_13</vt:lpwstr>
  </property>
  <property fmtid="{D5CDD505-2E9C-101B-9397-08002B2CF9AE}" pid="3" name="KSOProductBuildVer">
    <vt:lpwstr>2052-12.1.0.16417</vt:lpwstr>
  </property>
</Properties>
</file>