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8"/>
  </p:notesMasterIdLst>
  <p:sldIdLst>
    <p:sldId id="256" r:id="rId2"/>
    <p:sldId id="456" r:id="rId3"/>
    <p:sldId id="553" r:id="rId4"/>
    <p:sldId id="554" r:id="rId5"/>
    <p:sldId id="443" r:id="rId6"/>
    <p:sldId id="403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5270DE-ED47-B15B-F92F-6822E5B1BDE0}" name="YOUTIANWEI" initials="Y" userId="S::youtianwei@nju.edu.cn::a8789220-4209-4046-835c-d58dea991e7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0642" autoAdjust="0"/>
  </p:normalViewPr>
  <p:slideViewPr>
    <p:cSldViewPr>
      <p:cViewPr varScale="1">
        <p:scale>
          <a:sx n="83" d="100"/>
          <a:sy n="83" d="100"/>
        </p:scale>
        <p:origin x="1478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30.11.2023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uhr-uni-bochum.de/uvu/index.php/Practical_Study_of_Chinese_literature_-_text_crea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k.indeed.com/%E8%81%B7%E6%B6%AF%E8%B2%BC%E5%A3%AB/%E5%B1%A5%E6%AD%B7%E5%8F%8A%E6%B1%82%E8%81%B7%E4%BF%A1/%E4%B8%AD%E6%96%87%E6%B1%82%E8%81%B7%E4%BF%A1%E7%A7%98%E8%A8%A3" TargetMode="External"/><Relationship Id="rId2" Type="http://schemas.openxmlformats.org/officeDocument/2006/relationships/hyperlink" Target="https://www.1111.com.tw/1000w/fanshome/discussTopic.asp?cat=FANS&amp;id=29789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@woesler.d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4012431"/>
          </a:xfrm>
        </p:spPr>
        <p:txBody>
          <a:bodyPr>
            <a:noAutofit/>
          </a:bodyPr>
          <a:lstStyle/>
          <a:p>
            <a:r>
              <a:rPr lang="zh-CN" altLang="de-DE" sz="8000" b="1" dirty="0">
                <a:latin typeface="KaiTi" panose="02010609060101010101" pitchFamily="49" charset="-122"/>
                <a:ea typeface="KaiTi" panose="02010609060101010101" pitchFamily="49" charset="-122"/>
              </a:rPr>
              <a:t>文章写作</a:t>
            </a:r>
            <a:br>
              <a:rPr lang="de-DE" altLang="zh-CN" sz="595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de-DE" sz="4800" b="1" dirty="0"/>
              <a:t>研究生课（研二）</a:t>
            </a:r>
            <a:br>
              <a:rPr lang="de-DE" altLang="zh-CN" sz="4800" b="1" i="1" dirty="0"/>
            </a:br>
            <a:r>
              <a:rPr lang="de-DE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kompozycja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tekstu</a:t>
            </a:r>
            <a:r>
              <a:rPr lang="de-DE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de-DE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Text </a:t>
            </a:r>
            <a:r>
              <a:rPr lang="de-DE" altLang="zh-CN" b="1" dirty="0" err="1">
                <a:latin typeface="Calibri" panose="020F0502020204030204" pitchFamily="34" charset="0"/>
                <a:cs typeface="Calibri" panose="020F0502020204030204" pitchFamily="34" charset="0"/>
              </a:rPr>
              <a:t>Creation</a:t>
            </a:r>
            <a:br>
              <a:rPr lang="de-DE" altLang="zh-CN" sz="4800" b="1" dirty="0"/>
            </a:br>
            <a:r>
              <a:rPr lang="de-DE" altLang="zh-CN" sz="2800" b="1" dirty="0" err="1"/>
              <a:t>for</a:t>
            </a:r>
            <a:r>
              <a:rPr lang="de-DE" altLang="zh-CN" sz="2800" b="1" dirty="0"/>
              <a:t> MA2 Master </a:t>
            </a:r>
            <a:r>
              <a:rPr lang="de-DE" altLang="zh-CN" sz="2800" b="1" dirty="0" err="1"/>
              <a:t>Students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of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the</a:t>
            </a:r>
            <a:r>
              <a:rPr lang="de-DE" altLang="zh-CN" sz="2800" b="1" dirty="0"/>
              <a:t> 2nd </a:t>
            </a:r>
            <a:r>
              <a:rPr lang="de-DE" altLang="zh-CN" sz="2800" b="1" dirty="0" err="1"/>
              <a:t>study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year</a:t>
            </a:r>
            <a:r>
              <a:rPr lang="de-DE" altLang="zh-CN" sz="2800" b="1" dirty="0"/>
              <a:t> (</a:t>
            </a:r>
            <a:r>
              <a:rPr lang="de-DE" altLang="zh-CN" sz="2800" b="1" dirty="0" err="1"/>
              <a:t>graduation</a:t>
            </a:r>
            <a:r>
              <a:rPr lang="de-DE" altLang="zh-CN" sz="2800" b="1" dirty="0"/>
              <a:t>: June 2024)</a:t>
            </a:r>
            <a:br>
              <a:rPr lang="de-DE" altLang="zh-CN" sz="2800" b="1" dirty="0"/>
            </a:br>
            <a:r>
              <a:rPr lang="zh-CN" altLang="de-DE" sz="2400" b="1" dirty="0"/>
              <a:t>第</a:t>
            </a:r>
            <a:r>
              <a:rPr lang="de-DE" altLang="zh-CN" sz="2400" b="1" dirty="0"/>
              <a:t>6</a:t>
            </a:r>
            <a:r>
              <a:rPr lang="zh-CN" altLang="de-DE" sz="2400" b="1" dirty="0"/>
              <a:t>周 </a:t>
            </a:r>
            <a:r>
              <a:rPr lang="de-DE" altLang="zh-CN" sz="2400" b="1" dirty="0"/>
              <a:t>Session 6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4365104"/>
            <a:ext cx="8280920" cy="2376264"/>
          </a:xfrm>
        </p:spPr>
        <p:txBody>
          <a:bodyPr>
            <a:noAutofit/>
          </a:bodyPr>
          <a:lstStyle/>
          <a:p>
            <a:r>
              <a:rPr lang="de-DE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</a:t>
            </a:r>
            <a:r>
              <a:rPr lang="zh-CN" alt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月</a:t>
            </a:r>
            <a:r>
              <a:rPr lang="de-DE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</a:t>
            </a:r>
            <a:r>
              <a:rPr lang="zh-CN" alt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日</a:t>
            </a:r>
            <a:r>
              <a:rPr lang="de-DE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——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THU 15:00-16:30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sal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403 (not 400) 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Practical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Study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of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Chinese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literature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-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text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creation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Praktyczna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nauka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jezyka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chinskiego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kompozycja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tekstu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SIN m II 30+30, fall 2023, Adam Mickiewicz University,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Poznan</a:t>
            </a:r>
            <a:endParaRPr lang="en-US" sz="4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zh-CN" alt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教室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Classroom 4</a:t>
            </a:r>
            <a:r>
              <a:rPr 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</a:t>
            </a: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3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zh-CN" altLang="de-DE" sz="18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1800" dirty="0">
                <a:solidFill>
                  <a:srgbClr val="000000"/>
                </a:solidFill>
                <a:latin typeface="Arial" panose="020B0604020202020204" pitchFamily="34" charset="0"/>
              </a:rPr>
              <a:t>Martyna, Wiki Admin: Lukasz</a:t>
            </a:r>
            <a:endParaRPr lang="de-DE" altLang="zh-CN" sz="18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</a:t>
            </a:r>
            <a:r>
              <a:rPr lang="zh-CN" altLang="de-DE" sz="1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汀助理教授</a:t>
            </a:r>
            <a:r>
              <a:rPr lang="zh-CN" altLang="de-DE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Adiunkt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(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Assistant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Professor) Dr. Martin Woesler</a:t>
            </a:r>
            <a:endParaRPr lang="de-DE" sz="18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研二同學們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650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(Later also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introduce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yourself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shortly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Wiki Registration.)</a:t>
            </a: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Martyna 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泊语丰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Bo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Yufeng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高中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High School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对亚洲语言感兴趣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: Asian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=&gt; Chinese,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国际企业？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Alicja z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柯之川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Ke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Zhichuan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高中：语言很有用，找了挑战，对航空业感兴趣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logistics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物流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Aleksandra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韩美琳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Han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Meilin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，喜欢语言，对亚洲文化感兴趣，原来喜欢韩语，然后中文，学过德语、西班牙语、英文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Izabela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夏颖姗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Xia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Yingshan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，克拉科夫，韩语，口译？英语、德语、拉丁语等等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Marianna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麻亮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Ma Liang,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喜欢语言，挑战，翻译（口译）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Kalina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吴凯庭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Wu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Kaiting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高中：要学一个跟学校的专业完全不一样的，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Gdansk BA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，中国历史（基督教）跟欧洲的不同，有意思，中文老师，作家（幻想小说）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Lukasz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黄旭明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Huang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Xuming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茶文化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Tea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ceremony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日语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Japanese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 广州带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个月上广外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Weronika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舒然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Shu Ran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Gdansk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，对外汉语老师、对外英语老师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Daria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史蕤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Shi Rui, Torun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大学（于台湾高雄留学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个月），远东文化系，中国文学，要一份安静的工作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Milena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Szczechowska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Torun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大学（于台湾高雄留学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个月），中国文学老师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Milena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Swieboda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米兰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Mi Lan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，高中已经开始学中文，要当翻译（笔译）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12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Topic </a:t>
            </a:r>
            <a:r>
              <a:rPr lang="de-DE" altLang="zh-CN" dirty="0" err="1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Overview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77066"/>
          </a:xfrm>
        </p:spPr>
        <p:txBody>
          <a:bodyPr>
            <a:normAutofit fontScale="97500"/>
          </a:bodyPr>
          <a:lstStyle/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Oct 12 9:45-11:15 Academic Paper I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学术论文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I: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Translating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short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scientiﬁc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article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into Chinese, Writing 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short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scientiﬁc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article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Chinese, vol. 2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chapter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23, pp. 97-106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Oct 12 15:00-16:30 Academic Paper II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学术论文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 Oct 26, 9:45-11:15 Academic Paper III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学术论文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III, Review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movie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Translating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review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literary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cinematic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piece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into Chinese, Writing a review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literary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cinematic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piece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Chinese, vol. 2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chapter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13, pp. 1-8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Nov 30 9:45-11:15 Official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letter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正式书信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Kalina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吴凯庭</a:t>
            </a:r>
          </a:p>
          <a:p>
            <a:pPr algn="l"/>
            <a:r>
              <a:rPr lang="de-DE" altLang="zh-CN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6 </a:t>
            </a:r>
            <a:r>
              <a:rPr 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Nov 30 15:00-16:30 403 Job Application Letter </a:t>
            </a:r>
            <a:r>
              <a:rPr lang="zh-CN" alt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求职信 </a:t>
            </a:r>
            <a:r>
              <a:rPr 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Aleksandra </a:t>
            </a:r>
            <a:r>
              <a:rPr lang="zh-CN" alt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韩美琳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7 9:45-11:15 Curriculum Vitae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简历 柯之川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Alicja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Kobiela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14 9:45-11:15 Statistical Analysis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数据分析 舒然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Weronika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Sójka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9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14 15:00-16:30 403 Statistical Analysis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数据分析 麻亮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Marianna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Pawelczak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21 9:45-11:15 Statistical Analysis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数据分析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Jan 11 9:45-11:15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Theoretical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Argumentation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因果性议论文 夏颖姗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Izabela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Kawula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 Jan 18 9:45-11:15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Explanatory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Language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说明文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Daria K.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史蕤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Jan 25 9:45-11:15 Short Story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小说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Milena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Sz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史葳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Feb 1 9:45-11:15 Speech/Email/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Weixin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演讲、电子邮件、微信 泊语丰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Martyna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Feb 8 Final Paper (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homework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8291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Session 6 </a:t>
            </a:r>
            <a:r>
              <a:rPr lang="zh-CN" altLang="de-DE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第</a:t>
            </a:r>
            <a:r>
              <a:rPr lang="de-DE" altLang="zh-CN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de-DE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77066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de-DE" sz="2200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Nov 30 15:00-16:30 - Job Application Letter </a:t>
            </a:r>
            <a:r>
              <a:rPr lang="zh-CN" alt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求职信 </a:t>
            </a:r>
            <a:r>
              <a:rPr 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Aleksandra </a:t>
            </a:r>
            <a:r>
              <a:rPr lang="zh-CN" alt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韩美琳</a:t>
            </a:r>
            <a:endParaRPr lang="de-DE" altLang="zh-CN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de-DE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200" dirty="0">
                <a:solidFill>
                  <a:srgbClr val="000000"/>
                </a:solidFill>
                <a:latin typeface="Arial" panose="020B0604020202020204" pitchFamily="34" charset="0"/>
              </a:rPr>
              <a:t>Check </a:t>
            </a:r>
            <a:r>
              <a:rPr lang="de-DE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students</a:t>
            </a:r>
            <a:r>
              <a:rPr lang="de-DE" sz="2200" dirty="0">
                <a:solidFill>
                  <a:srgbClr val="000000"/>
                </a:solidFill>
                <a:latin typeface="Arial" panose="020B0604020202020204" pitchFamily="34" charset="0"/>
              </a:rPr>
              <a:t>‘ </a:t>
            </a:r>
            <a:r>
              <a:rPr lang="de-DE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homework</a:t>
            </a:r>
            <a:endParaRPr lang="de-DE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Check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samples</a:t>
            </a: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manuals</a:t>
            </a: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internet</a:t>
            </a:r>
            <a:endParaRPr lang="de-DE" altLang="zh-CN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https://www.1111.com.tw/1000w/fanshome/discussTopic.asp?cat=FANS&amp;id=297896</a:t>
            </a:r>
            <a:endParaRPr lang="de-DE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https://hk.indeed.com/%E8%81%B7%E6%B6%AF%E8%B2%BC%E5%A3%AB/%E5%B1%A5%E6%AD%B7%E5%8F%8A%E6%B1%82%E8%81%B7%E4%BF%A1/%E4%B8%AD%E6%96%87%E6%B1%82%E8%81%B7%E4%BF%A1%E7%A7%98%E8%A8%A3</a:t>
            </a:r>
            <a:endParaRPr lang="de-DE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https://glints.com/tw/blog/cover-letter/</a:t>
            </a:r>
          </a:p>
          <a:p>
            <a:pPr marL="0" indent="0" algn="l">
              <a:buNone/>
            </a:pPr>
            <a:endParaRPr lang="de-DE" altLang="zh-CN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endParaRPr lang="de-DE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83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隨時隨地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de-DE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Assistant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Professor (</a:t>
            </a:r>
            <a:r>
              <a:rPr lang="de-DE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Adiunkt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) 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吴漠汀助理教授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</a:p>
          <a:p>
            <a:pPr marL="0" indent="0" algn="ctr"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+48 157 5204 9052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(+49 156 7887 8639, 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2073538, +86 150 1138 8818)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  <a:hlinkClick r:id="rId2"/>
              </a:rPr>
              <a:t>martin@woesler.de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martin.woesler@amu.edu.pl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1001</Words>
  <Application>Microsoft Office PowerPoint</Application>
  <PresentationFormat>Bildschirmpräsentation (4:3)</PresentationFormat>
  <Paragraphs>48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KaiTi</vt:lpstr>
      <vt:lpstr>KaiTi</vt:lpstr>
      <vt:lpstr>Arial</vt:lpstr>
      <vt:lpstr>Calibri</vt:lpstr>
      <vt:lpstr>Corbel</vt:lpstr>
      <vt:lpstr>Garamond</vt:lpstr>
      <vt:lpstr>Larissa-Design</vt:lpstr>
      <vt:lpstr>文章写作 研究生课（研二） kompozycja tekstu | Text Creation for MA2 Master Students of the 2nd study year (graduation: June 2024) 第6周 Session 6</vt:lpstr>
      <vt:lpstr>Participants 研二同學們</vt:lpstr>
      <vt:lpstr>Topic Overview</vt:lpstr>
      <vt:lpstr>Session 6 第6周</vt:lpstr>
      <vt:lpstr>Always here for you! 隨時隨地为你们服务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781</cp:revision>
  <dcterms:created xsi:type="dcterms:W3CDTF">2010-06-18T15:32:00Z</dcterms:created>
  <dcterms:modified xsi:type="dcterms:W3CDTF">2023-11-30T07:14:02Z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