
<file path=[Content_Types].xml><?xml version="1.0" encoding="utf-8"?>
<Types xmlns="http://schemas.openxmlformats.org/package/2006/content-types">
  <Default Extension="png" ContentType="image/png"/>
  <Default Extension="tiff" ContentType="image/tiff"/>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0" r:id="rId3"/>
    <p:sldId id="261" r:id="rId4"/>
    <p:sldId id="263" r:id="rId5"/>
    <p:sldId id="267" r:id="rId6"/>
    <p:sldId id="264" r:id="rId7"/>
    <p:sldId id="266" r:id="rId8"/>
    <p:sldId id="287" r:id="rId9"/>
    <p:sldId id="290" r:id="rId10"/>
    <p:sldId id="288" r:id="rId11"/>
    <p:sldId id="271" r:id="rId12"/>
    <p:sldId id="289" r:id="rId13"/>
    <p:sldId id="295" r:id="rId14"/>
    <p:sldId id="269" r:id="rId15"/>
    <p:sldId id="296" r:id="rId16"/>
    <p:sldId id="282" r:id="rId17"/>
  </p:sldIdLst>
  <p:sldSz cx="12192000" cy="6858000" type="screen4x3"/>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2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987" autoAdjust="0"/>
    <p:restoredTop sz="94660"/>
  </p:normalViewPr>
  <p:slideViewPr>
    <p:cSldViewPr snapToGrid="0" showGuides="1">
      <p:cViewPr varScale="1">
        <p:scale>
          <a:sx n="122" d="100"/>
          <a:sy n="122" d="100"/>
        </p:scale>
        <p:origin x="96" y="294"/>
      </p:cViewPr>
      <p:guideLst>
        <p:guide orient="horz" pos="2160"/>
        <p:guide pos="382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image" Target="../media/image2.png"/><Relationship Id="rId6" Type="http://schemas.openxmlformats.org/officeDocument/2006/relationships/tags" Target="../tags/tag4.xml"/><Relationship Id="rId5" Type="http://schemas.openxmlformats.org/officeDocument/2006/relationships/image" Target="../media/image1.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7" Type="http://schemas.openxmlformats.org/officeDocument/2006/relationships/image" Target="../media/image4.png"/><Relationship Id="rId16" Type="http://schemas.openxmlformats.org/officeDocument/2006/relationships/tags" Target="../tags/tag12.xml"/><Relationship Id="rId15" Type="http://schemas.openxmlformats.org/officeDocument/2006/relationships/tags" Target="../tags/tag11.xml"/><Relationship Id="rId14" Type="http://schemas.openxmlformats.org/officeDocument/2006/relationships/tags" Target="../tags/tag10.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4" Type="http://schemas.openxmlformats.org/officeDocument/2006/relationships/tags" Target="../tags/tag145.xml"/><Relationship Id="rId13" Type="http://schemas.openxmlformats.org/officeDocument/2006/relationships/tags" Target="../tags/tag144.xml"/><Relationship Id="rId12" Type="http://schemas.openxmlformats.org/officeDocument/2006/relationships/tags" Target="../tags/tag143.xml"/><Relationship Id="rId11" Type="http://schemas.openxmlformats.org/officeDocument/2006/relationships/tags" Target="../tags/tag142.xml"/><Relationship Id="rId10" Type="http://schemas.openxmlformats.org/officeDocument/2006/relationships/tags" Target="../tags/tag14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tags" Target="../tags/tag146.xml"/><Relationship Id="rId12" Type="http://schemas.openxmlformats.org/officeDocument/2006/relationships/tags" Target="../tags/tag156.xml"/><Relationship Id="rId11" Type="http://schemas.openxmlformats.org/officeDocument/2006/relationships/tags" Target="../tags/tag155.xml"/><Relationship Id="rId10" Type="http://schemas.openxmlformats.org/officeDocument/2006/relationships/tags" Target="../tags/tag1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64.xml"/><Relationship Id="rId8" Type="http://schemas.openxmlformats.org/officeDocument/2006/relationships/tags" Target="../tags/tag163.xml"/><Relationship Id="rId7" Type="http://schemas.openxmlformats.org/officeDocument/2006/relationships/tags" Target="../tags/tag162.xml"/><Relationship Id="rId6" Type="http://schemas.openxmlformats.org/officeDocument/2006/relationships/tags" Target="../tags/tag161.xml"/><Relationship Id="rId5" Type="http://schemas.openxmlformats.org/officeDocument/2006/relationships/tags" Target="../tags/tag160.xml"/><Relationship Id="rId4" Type="http://schemas.openxmlformats.org/officeDocument/2006/relationships/tags" Target="../tags/tag159.xml"/><Relationship Id="rId3" Type="http://schemas.openxmlformats.org/officeDocument/2006/relationships/tags" Target="../tags/tag158.xml"/><Relationship Id="rId21" Type="http://schemas.openxmlformats.org/officeDocument/2006/relationships/tags" Target="../tags/tag176.xml"/><Relationship Id="rId20" Type="http://schemas.openxmlformats.org/officeDocument/2006/relationships/tags" Target="../tags/tag175.xml"/><Relationship Id="rId2" Type="http://schemas.openxmlformats.org/officeDocument/2006/relationships/tags" Target="../tags/tag157.xml"/><Relationship Id="rId19" Type="http://schemas.openxmlformats.org/officeDocument/2006/relationships/tags" Target="../tags/tag174.xml"/><Relationship Id="rId18" Type="http://schemas.openxmlformats.org/officeDocument/2006/relationships/tags" Target="../tags/tag173.xml"/><Relationship Id="rId17" Type="http://schemas.openxmlformats.org/officeDocument/2006/relationships/tags" Target="../tags/tag172.xml"/><Relationship Id="rId16" Type="http://schemas.openxmlformats.org/officeDocument/2006/relationships/tags" Target="../tags/tag171.xml"/><Relationship Id="rId15" Type="http://schemas.openxmlformats.org/officeDocument/2006/relationships/tags" Target="../tags/tag170.xml"/><Relationship Id="rId14" Type="http://schemas.openxmlformats.org/officeDocument/2006/relationships/tags" Target="../tags/tag169.xml"/><Relationship Id="rId13" Type="http://schemas.openxmlformats.org/officeDocument/2006/relationships/tags" Target="../tags/tag168.xml"/><Relationship Id="rId12" Type="http://schemas.openxmlformats.org/officeDocument/2006/relationships/tags" Target="../tags/tag167.xml"/><Relationship Id="rId11" Type="http://schemas.openxmlformats.org/officeDocument/2006/relationships/tags" Target="../tags/tag166.xml"/><Relationship Id="rId10" Type="http://schemas.openxmlformats.org/officeDocument/2006/relationships/tags" Target="../tags/tag165.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84.xml"/><Relationship Id="rId8" Type="http://schemas.openxmlformats.org/officeDocument/2006/relationships/tags" Target="../tags/tag183.xml"/><Relationship Id="rId7" Type="http://schemas.openxmlformats.org/officeDocument/2006/relationships/tags" Target="../tags/tag182.xml"/><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tags" Target="../tags/tag178.xml"/><Relationship Id="rId21" Type="http://schemas.openxmlformats.org/officeDocument/2006/relationships/tags" Target="../tags/tag196.xml"/><Relationship Id="rId20" Type="http://schemas.openxmlformats.org/officeDocument/2006/relationships/tags" Target="../tags/tag195.xml"/><Relationship Id="rId2" Type="http://schemas.openxmlformats.org/officeDocument/2006/relationships/tags" Target="../tags/tag177.xml"/><Relationship Id="rId19" Type="http://schemas.openxmlformats.org/officeDocument/2006/relationships/tags" Target="../tags/tag194.xml"/><Relationship Id="rId18" Type="http://schemas.openxmlformats.org/officeDocument/2006/relationships/tags" Target="../tags/tag193.xml"/><Relationship Id="rId17" Type="http://schemas.openxmlformats.org/officeDocument/2006/relationships/tags" Target="../tags/tag192.xml"/><Relationship Id="rId16" Type="http://schemas.openxmlformats.org/officeDocument/2006/relationships/tags" Target="../tags/tag191.xml"/><Relationship Id="rId15" Type="http://schemas.openxmlformats.org/officeDocument/2006/relationships/tags" Target="../tags/tag190.xml"/><Relationship Id="rId14" Type="http://schemas.openxmlformats.org/officeDocument/2006/relationships/tags" Target="../tags/tag189.xml"/><Relationship Id="rId13" Type="http://schemas.openxmlformats.org/officeDocument/2006/relationships/tags" Target="../tags/tag188.xml"/><Relationship Id="rId12" Type="http://schemas.openxmlformats.org/officeDocument/2006/relationships/tags" Target="../tags/tag187.xml"/><Relationship Id="rId11" Type="http://schemas.openxmlformats.org/officeDocument/2006/relationships/tags" Target="../tags/tag186.xml"/><Relationship Id="rId10" Type="http://schemas.openxmlformats.org/officeDocument/2006/relationships/tags" Target="../tags/tag185.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204.xml"/><Relationship Id="rId8" Type="http://schemas.openxmlformats.org/officeDocument/2006/relationships/tags" Target="../tags/tag203.xml"/><Relationship Id="rId7" Type="http://schemas.openxmlformats.org/officeDocument/2006/relationships/tags" Target="../tags/tag202.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tags" Target="../tags/tag197.xml"/><Relationship Id="rId18" Type="http://schemas.openxmlformats.org/officeDocument/2006/relationships/tags" Target="../tags/tag213.xml"/><Relationship Id="rId17" Type="http://schemas.openxmlformats.org/officeDocument/2006/relationships/tags" Target="../tags/tag212.xml"/><Relationship Id="rId16" Type="http://schemas.openxmlformats.org/officeDocument/2006/relationships/tags" Target="../tags/tag211.xml"/><Relationship Id="rId15" Type="http://schemas.openxmlformats.org/officeDocument/2006/relationships/tags" Target="../tags/tag210.xml"/><Relationship Id="rId14" Type="http://schemas.openxmlformats.org/officeDocument/2006/relationships/tags" Target="../tags/tag209.xml"/><Relationship Id="rId13" Type="http://schemas.openxmlformats.org/officeDocument/2006/relationships/tags" Target="../tags/tag208.xml"/><Relationship Id="rId12" Type="http://schemas.openxmlformats.org/officeDocument/2006/relationships/tags" Target="../tags/tag207.xml"/><Relationship Id="rId11" Type="http://schemas.openxmlformats.org/officeDocument/2006/relationships/tags" Target="../tags/tag206.xml"/><Relationship Id="rId10" Type="http://schemas.openxmlformats.org/officeDocument/2006/relationships/tags" Target="../tags/tag205.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221.xml"/><Relationship Id="rId8" Type="http://schemas.openxmlformats.org/officeDocument/2006/relationships/tags" Target="../tags/tag220.xml"/><Relationship Id="rId7" Type="http://schemas.openxmlformats.org/officeDocument/2006/relationships/tags" Target="../tags/tag219.xml"/><Relationship Id="rId6" Type="http://schemas.openxmlformats.org/officeDocument/2006/relationships/tags" Target="../tags/tag218.xml"/><Relationship Id="rId5" Type="http://schemas.openxmlformats.org/officeDocument/2006/relationships/tags" Target="../tags/tag217.xml"/><Relationship Id="rId4" Type="http://schemas.openxmlformats.org/officeDocument/2006/relationships/tags" Target="../tags/tag216.xml"/><Relationship Id="rId3" Type="http://schemas.openxmlformats.org/officeDocument/2006/relationships/tags" Target="../tags/tag215.xml"/><Relationship Id="rId2" Type="http://schemas.openxmlformats.org/officeDocument/2006/relationships/tags" Target="../tags/tag214.xml"/><Relationship Id="rId12" Type="http://schemas.openxmlformats.org/officeDocument/2006/relationships/tags" Target="../tags/tag224.xml"/><Relationship Id="rId11" Type="http://schemas.openxmlformats.org/officeDocument/2006/relationships/tags" Target="../tags/tag223.xml"/><Relationship Id="rId10" Type="http://schemas.openxmlformats.org/officeDocument/2006/relationships/tags" Target="../tags/tag22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32.xml"/><Relationship Id="rId8" Type="http://schemas.openxmlformats.org/officeDocument/2006/relationships/tags" Target="../tags/tag231.xml"/><Relationship Id="rId7" Type="http://schemas.openxmlformats.org/officeDocument/2006/relationships/tags" Target="../tags/tag230.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3" Type="http://schemas.openxmlformats.org/officeDocument/2006/relationships/tags" Target="../tags/tag226.xml"/><Relationship Id="rId2" Type="http://schemas.openxmlformats.org/officeDocument/2006/relationships/tags" Target="../tags/tag225.xml"/><Relationship Id="rId14" Type="http://schemas.openxmlformats.org/officeDocument/2006/relationships/tags" Target="../tags/tag237.xml"/><Relationship Id="rId13" Type="http://schemas.openxmlformats.org/officeDocument/2006/relationships/tags" Target="../tags/tag236.xml"/><Relationship Id="rId12" Type="http://schemas.openxmlformats.org/officeDocument/2006/relationships/tags" Target="../tags/tag235.xml"/><Relationship Id="rId11" Type="http://schemas.openxmlformats.org/officeDocument/2006/relationships/tags" Target="../tags/tag234.xml"/><Relationship Id="rId10" Type="http://schemas.openxmlformats.org/officeDocument/2006/relationships/tags" Target="../tags/tag233.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243.xml"/><Relationship Id="rId8" Type="http://schemas.microsoft.com/office/2007/relationships/hdphoto" Target="../media/image6.tiff"/><Relationship Id="rId7" Type="http://schemas.openxmlformats.org/officeDocument/2006/relationships/image" Target="../media/image5.png"/><Relationship Id="rId6" Type="http://schemas.openxmlformats.org/officeDocument/2006/relationships/tags" Target="../tags/tag242.xml"/><Relationship Id="rId5" Type="http://schemas.openxmlformats.org/officeDocument/2006/relationships/tags" Target="../tags/tag241.xml"/><Relationship Id="rId4" Type="http://schemas.openxmlformats.org/officeDocument/2006/relationships/tags" Target="../tags/tag240.xml"/><Relationship Id="rId3" Type="http://schemas.openxmlformats.org/officeDocument/2006/relationships/tags" Target="../tags/tag239.xml"/><Relationship Id="rId21" Type="http://schemas.openxmlformats.org/officeDocument/2006/relationships/tags" Target="../tags/tag251.xml"/><Relationship Id="rId20" Type="http://schemas.openxmlformats.org/officeDocument/2006/relationships/tags" Target="../tags/tag250.xml"/><Relationship Id="rId2" Type="http://schemas.openxmlformats.org/officeDocument/2006/relationships/tags" Target="../tags/tag238.xml"/><Relationship Id="rId19" Type="http://schemas.openxmlformats.org/officeDocument/2006/relationships/tags" Target="../tags/tag249.xml"/><Relationship Id="rId18" Type="http://schemas.openxmlformats.org/officeDocument/2006/relationships/tags" Target="../tags/tag248.xml"/><Relationship Id="rId17" Type="http://schemas.openxmlformats.org/officeDocument/2006/relationships/tags" Target="../tags/tag247.xml"/><Relationship Id="rId16" Type="http://schemas.openxmlformats.org/officeDocument/2006/relationships/image" Target="../media/image4.png"/><Relationship Id="rId15" Type="http://schemas.openxmlformats.org/officeDocument/2006/relationships/tags" Target="../tags/tag246.xml"/><Relationship Id="rId14" Type="http://schemas.openxmlformats.org/officeDocument/2006/relationships/image" Target="../media/image8.png"/><Relationship Id="rId13" Type="http://schemas.openxmlformats.org/officeDocument/2006/relationships/tags" Target="../tags/tag245.xml"/><Relationship Id="rId12" Type="http://schemas.openxmlformats.org/officeDocument/2006/relationships/image" Target="../media/image3.png"/><Relationship Id="rId11" Type="http://schemas.openxmlformats.org/officeDocument/2006/relationships/tags" Target="../tags/tag244.xml"/><Relationship Id="rId10"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259.xml"/><Relationship Id="rId8" Type="http://schemas.openxmlformats.org/officeDocument/2006/relationships/tags" Target="../tags/tag258.xml"/><Relationship Id="rId7" Type="http://schemas.openxmlformats.org/officeDocument/2006/relationships/tags" Target="../tags/tag257.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tags" Target="../tags/tag254.xml"/><Relationship Id="rId3" Type="http://schemas.openxmlformats.org/officeDocument/2006/relationships/tags" Target="../tags/tag253.xml"/><Relationship Id="rId2" Type="http://schemas.openxmlformats.org/officeDocument/2006/relationships/tags" Target="../tags/tag252.xml"/><Relationship Id="rId15" Type="http://schemas.openxmlformats.org/officeDocument/2006/relationships/tags" Target="../tags/tag265.xml"/><Relationship Id="rId14" Type="http://schemas.openxmlformats.org/officeDocument/2006/relationships/tags" Target="../tags/tag264.xml"/><Relationship Id="rId13" Type="http://schemas.openxmlformats.org/officeDocument/2006/relationships/tags" Target="../tags/tag263.xml"/><Relationship Id="rId12" Type="http://schemas.openxmlformats.org/officeDocument/2006/relationships/tags" Target="../tags/tag262.xml"/><Relationship Id="rId11" Type="http://schemas.openxmlformats.org/officeDocument/2006/relationships/tags" Target="../tags/tag261.xml"/><Relationship Id="rId10" Type="http://schemas.openxmlformats.org/officeDocument/2006/relationships/tags" Target="../tags/tag260.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273.xml"/><Relationship Id="rId8" Type="http://schemas.openxmlformats.org/officeDocument/2006/relationships/tags" Target="../tags/tag272.xml"/><Relationship Id="rId7" Type="http://schemas.openxmlformats.org/officeDocument/2006/relationships/tags" Target="../tags/tag271.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tags" Target="../tags/tag268.xml"/><Relationship Id="rId3" Type="http://schemas.openxmlformats.org/officeDocument/2006/relationships/tags" Target="../tags/tag267.xml"/><Relationship Id="rId2" Type="http://schemas.openxmlformats.org/officeDocument/2006/relationships/tags" Target="../tags/tag266.xml"/><Relationship Id="rId18" Type="http://schemas.openxmlformats.org/officeDocument/2006/relationships/tags" Target="../tags/tag282.xml"/><Relationship Id="rId17" Type="http://schemas.openxmlformats.org/officeDocument/2006/relationships/tags" Target="../tags/tag281.xml"/><Relationship Id="rId16" Type="http://schemas.openxmlformats.org/officeDocument/2006/relationships/tags" Target="../tags/tag280.xml"/><Relationship Id="rId15" Type="http://schemas.openxmlformats.org/officeDocument/2006/relationships/tags" Target="../tags/tag279.xml"/><Relationship Id="rId14" Type="http://schemas.openxmlformats.org/officeDocument/2006/relationships/tags" Target="../tags/tag278.xml"/><Relationship Id="rId13" Type="http://schemas.openxmlformats.org/officeDocument/2006/relationships/tags" Target="../tags/tag277.xml"/><Relationship Id="rId12" Type="http://schemas.openxmlformats.org/officeDocument/2006/relationships/tags" Target="../tags/tag276.xml"/><Relationship Id="rId11" Type="http://schemas.openxmlformats.org/officeDocument/2006/relationships/tags" Target="../tags/tag275.xml"/><Relationship Id="rId10" Type="http://schemas.openxmlformats.org/officeDocument/2006/relationships/tags" Target="../tags/tag274.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6" Type="http://schemas.openxmlformats.org/officeDocument/2006/relationships/tags" Target="../tags/tag27.xml"/><Relationship Id="rId15" Type="http://schemas.openxmlformats.org/officeDocument/2006/relationships/tags" Target="../tags/tag26.xml"/><Relationship Id="rId14" Type="http://schemas.openxmlformats.org/officeDocument/2006/relationships/tags" Target="../tags/tag25.xml"/><Relationship Id="rId13" Type="http://schemas.openxmlformats.org/officeDocument/2006/relationships/tags" Target="../tags/tag24.xml"/><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287.xml"/><Relationship Id="rId5" Type="http://schemas.openxmlformats.org/officeDocument/2006/relationships/tags" Target="../tags/tag286.xml"/><Relationship Id="rId4" Type="http://schemas.openxmlformats.org/officeDocument/2006/relationships/tags" Target="../tags/tag285.xml"/><Relationship Id="rId3" Type="http://schemas.openxmlformats.org/officeDocument/2006/relationships/tags" Target="../tags/tag284.xml"/><Relationship Id="rId2" Type="http://schemas.openxmlformats.org/officeDocument/2006/relationships/tags" Target="../tags/tag283.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292.xml"/><Relationship Id="rId7" Type="http://schemas.openxmlformats.org/officeDocument/2006/relationships/image" Target="../media/image1.png"/><Relationship Id="rId6" Type="http://schemas.openxmlformats.org/officeDocument/2006/relationships/tags" Target="../tags/tag291.xml"/><Relationship Id="rId5" Type="http://schemas.openxmlformats.org/officeDocument/2006/relationships/image" Target="../media/image9.png"/><Relationship Id="rId4" Type="http://schemas.openxmlformats.org/officeDocument/2006/relationships/tags" Target="../tags/tag290.xml"/><Relationship Id="rId3" Type="http://schemas.openxmlformats.org/officeDocument/2006/relationships/tags" Target="../tags/tag289.xml"/><Relationship Id="rId2" Type="http://schemas.openxmlformats.org/officeDocument/2006/relationships/tags" Target="../tags/tag288.xml"/><Relationship Id="rId15" Type="http://schemas.openxmlformats.org/officeDocument/2006/relationships/tags" Target="../tags/tag297.xml"/><Relationship Id="rId14" Type="http://schemas.openxmlformats.org/officeDocument/2006/relationships/tags" Target="../tags/tag296.xml"/><Relationship Id="rId13" Type="http://schemas.openxmlformats.org/officeDocument/2006/relationships/tags" Target="../tags/tag295.xml"/><Relationship Id="rId12" Type="http://schemas.openxmlformats.org/officeDocument/2006/relationships/tags" Target="../tags/tag294.xml"/><Relationship Id="rId11" Type="http://schemas.openxmlformats.org/officeDocument/2006/relationships/image" Target="../media/image4.png"/><Relationship Id="rId10" Type="http://schemas.openxmlformats.org/officeDocument/2006/relationships/tags" Target="../tags/tag293.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303.xml"/><Relationship Id="rId6" Type="http://schemas.openxmlformats.org/officeDocument/2006/relationships/tags" Target="../tags/tag302.xml"/><Relationship Id="rId5" Type="http://schemas.openxmlformats.org/officeDocument/2006/relationships/tags" Target="../tags/tag301.xml"/><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311.xml"/><Relationship Id="rId8" Type="http://schemas.openxmlformats.org/officeDocument/2006/relationships/tags" Target="../tags/tag310.xml"/><Relationship Id="rId7" Type="http://schemas.openxmlformats.org/officeDocument/2006/relationships/tags" Target="../tags/tag309.xml"/><Relationship Id="rId6" Type="http://schemas.openxmlformats.org/officeDocument/2006/relationships/tags" Target="../tags/tag308.xml"/><Relationship Id="rId5" Type="http://schemas.openxmlformats.org/officeDocument/2006/relationships/tags" Target="../tags/tag307.xml"/><Relationship Id="rId4" Type="http://schemas.openxmlformats.org/officeDocument/2006/relationships/tags" Target="../tags/tag306.xml"/><Relationship Id="rId3" Type="http://schemas.openxmlformats.org/officeDocument/2006/relationships/tags" Target="../tags/tag305.xml"/><Relationship Id="rId2" Type="http://schemas.openxmlformats.org/officeDocument/2006/relationships/tags" Target="../tags/tag304.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5" Type="http://schemas.openxmlformats.org/officeDocument/2006/relationships/tags" Target="../tags/tag315.xml"/><Relationship Id="rId4" Type="http://schemas.openxmlformats.org/officeDocument/2006/relationships/tags" Target="../tags/tag314.xml"/><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4" Type="http://schemas.openxmlformats.org/officeDocument/2006/relationships/tags" Target="../tags/tag318.xml"/><Relationship Id="rId3" Type="http://schemas.openxmlformats.org/officeDocument/2006/relationships/tags" Target="../tags/tag317.xml"/><Relationship Id="rId2" Type="http://schemas.openxmlformats.org/officeDocument/2006/relationships/tags" Target="../tags/tag316.xm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322.xml"/><Relationship Id="rId4" Type="http://schemas.openxmlformats.org/officeDocument/2006/relationships/tags" Target="../tags/tag321.xml"/><Relationship Id="rId3" Type="http://schemas.openxmlformats.org/officeDocument/2006/relationships/tags" Target="../tags/tag320.xml"/><Relationship Id="rId2" Type="http://schemas.openxmlformats.org/officeDocument/2006/relationships/tags" Target="../tags/tag319.xm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6" Type="http://schemas.openxmlformats.org/officeDocument/2006/relationships/tags" Target="../tags/tag327.xml"/><Relationship Id="rId5" Type="http://schemas.openxmlformats.org/officeDocument/2006/relationships/tags" Target="../tags/tag326.xml"/><Relationship Id="rId4" Type="http://schemas.openxmlformats.org/officeDocument/2006/relationships/tags" Target="../tags/tag325.xml"/><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333.xml"/><Relationship Id="rId8" Type="http://schemas.openxmlformats.org/officeDocument/2006/relationships/tags" Target="../tags/tag332.xml"/><Relationship Id="rId7" Type="http://schemas.microsoft.com/office/2007/relationships/hdphoto" Target="../media/image11.tiff"/><Relationship Id="rId6" Type="http://schemas.openxmlformats.org/officeDocument/2006/relationships/image" Target="../media/image10.png"/><Relationship Id="rId5" Type="http://schemas.openxmlformats.org/officeDocument/2006/relationships/tags" Target="../tags/tag331.xml"/><Relationship Id="rId4" Type="http://schemas.openxmlformats.org/officeDocument/2006/relationships/tags" Target="../tags/tag330.xml"/><Relationship Id="rId3" Type="http://schemas.openxmlformats.org/officeDocument/2006/relationships/tags" Target="../tags/tag329.xml"/><Relationship Id="rId20" Type="http://schemas.openxmlformats.org/officeDocument/2006/relationships/tags" Target="../tags/tag341.xml"/><Relationship Id="rId2" Type="http://schemas.openxmlformats.org/officeDocument/2006/relationships/tags" Target="../tags/tag328.xml"/><Relationship Id="rId19" Type="http://schemas.openxmlformats.org/officeDocument/2006/relationships/tags" Target="../tags/tag340.xml"/><Relationship Id="rId18" Type="http://schemas.openxmlformats.org/officeDocument/2006/relationships/tags" Target="../tags/tag339.xml"/><Relationship Id="rId17" Type="http://schemas.openxmlformats.org/officeDocument/2006/relationships/tags" Target="../tags/tag338.xml"/><Relationship Id="rId16" Type="http://schemas.openxmlformats.org/officeDocument/2006/relationships/tags" Target="../tags/tag337.xml"/><Relationship Id="rId15" Type="http://schemas.openxmlformats.org/officeDocument/2006/relationships/tags" Target="../tags/tag336.xml"/><Relationship Id="rId14" Type="http://schemas.openxmlformats.org/officeDocument/2006/relationships/image" Target="../media/image4.png"/><Relationship Id="rId13" Type="http://schemas.openxmlformats.org/officeDocument/2006/relationships/tags" Target="../tags/tag335.xml"/><Relationship Id="rId12" Type="http://schemas.openxmlformats.org/officeDocument/2006/relationships/image" Target="../media/image12.png"/><Relationship Id="rId11" Type="http://schemas.openxmlformats.org/officeDocument/2006/relationships/tags" Target="../tags/tag334.xml"/><Relationship Id="rId10"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347.xml"/><Relationship Id="rId8" Type="http://schemas.microsoft.com/office/2007/relationships/hdphoto" Target="../media/image6.tiff"/><Relationship Id="rId7" Type="http://schemas.openxmlformats.org/officeDocument/2006/relationships/image" Target="../media/image5.png"/><Relationship Id="rId6" Type="http://schemas.openxmlformats.org/officeDocument/2006/relationships/tags" Target="../tags/tag346.xml"/><Relationship Id="rId5" Type="http://schemas.openxmlformats.org/officeDocument/2006/relationships/tags" Target="../tags/tag345.xml"/><Relationship Id="rId4" Type="http://schemas.openxmlformats.org/officeDocument/2006/relationships/tags" Target="../tags/tag344.xml"/><Relationship Id="rId3" Type="http://schemas.openxmlformats.org/officeDocument/2006/relationships/tags" Target="../tags/tag343.xml"/><Relationship Id="rId21" Type="http://schemas.openxmlformats.org/officeDocument/2006/relationships/tags" Target="../tags/tag355.xml"/><Relationship Id="rId20" Type="http://schemas.openxmlformats.org/officeDocument/2006/relationships/tags" Target="../tags/tag354.xml"/><Relationship Id="rId2" Type="http://schemas.openxmlformats.org/officeDocument/2006/relationships/tags" Target="../tags/tag342.xml"/><Relationship Id="rId19" Type="http://schemas.openxmlformats.org/officeDocument/2006/relationships/tags" Target="../tags/tag353.xml"/><Relationship Id="rId18" Type="http://schemas.openxmlformats.org/officeDocument/2006/relationships/tags" Target="../tags/tag352.xml"/><Relationship Id="rId17" Type="http://schemas.openxmlformats.org/officeDocument/2006/relationships/tags" Target="../tags/tag351.xml"/><Relationship Id="rId16" Type="http://schemas.openxmlformats.org/officeDocument/2006/relationships/image" Target="../media/image4.png"/><Relationship Id="rId15" Type="http://schemas.openxmlformats.org/officeDocument/2006/relationships/tags" Target="../tags/tag350.xml"/><Relationship Id="rId14" Type="http://schemas.openxmlformats.org/officeDocument/2006/relationships/image" Target="../media/image8.png"/><Relationship Id="rId13" Type="http://schemas.openxmlformats.org/officeDocument/2006/relationships/tags" Target="../tags/tag349.xml"/><Relationship Id="rId12" Type="http://schemas.openxmlformats.org/officeDocument/2006/relationships/image" Target="../media/image3.png"/><Relationship Id="rId11" Type="http://schemas.openxmlformats.org/officeDocument/2006/relationships/tags" Target="../tags/tag348.xml"/><Relationship Id="rId10"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1" Type="http://schemas.openxmlformats.org/officeDocument/2006/relationships/tags" Target="../tags/tag47.xml"/><Relationship Id="rId20" Type="http://schemas.openxmlformats.org/officeDocument/2006/relationships/tags" Target="../tags/tag46.xml"/><Relationship Id="rId2" Type="http://schemas.openxmlformats.org/officeDocument/2006/relationships/tags" Target="../tags/tag28.xml"/><Relationship Id="rId19" Type="http://schemas.openxmlformats.org/officeDocument/2006/relationships/tags" Target="../tags/tag45.xml"/><Relationship Id="rId18" Type="http://schemas.openxmlformats.org/officeDocument/2006/relationships/tags" Target="../tags/tag44.xml"/><Relationship Id="rId17" Type="http://schemas.openxmlformats.org/officeDocument/2006/relationships/tags" Target="../tags/tag43.xml"/><Relationship Id="rId16" Type="http://schemas.openxmlformats.org/officeDocument/2006/relationships/tags" Target="../tags/tag42.xml"/><Relationship Id="rId15" Type="http://schemas.openxmlformats.org/officeDocument/2006/relationships/tags" Target="../tags/tag41.xml"/><Relationship Id="rId14" Type="http://schemas.openxmlformats.org/officeDocument/2006/relationships/tags" Target="../tags/tag40.xml"/><Relationship Id="rId13" Type="http://schemas.openxmlformats.org/officeDocument/2006/relationships/tags" Target="../tags/tag39.xml"/><Relationship Id="rId12" Type="http://schemas.openxmlformats.org/officeDocument/2006/relationships/tags" Target="../tags/tag38.xml"/><Relationship Id="rId11" Type="http://schemas.openxmlformats.org/officeDocument/2006/relationships/tags" Target="../tags/tag37.xml"/><Relationship Id="rId10" Type="http://schemas.openxmlformats.org/officeDocument/2006/relationships/tags" Target="../tags/tag36.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361.xml"/><Relationship Id="rId8" Type="http://schemas.openxmlformats.org/officeDocument/2006/relationships/tags" Target="../tags/tag360.xml"/><Relationship Id="rId7" Type="http://schemas.openxmlformats.org/officeDocument/2006/relationships/image" Target="../media/image2.png"/><Relationship Id="rId6" Type="http://schemas.openxmlformats.org/officeDocument/2006/relationships/tags" Target="../tags/tag359.xml"/><Relationship Id="rId5" Type="http://schemas.openxmlformats.org/officeDocument/2006/relationships/image" Target="../media/image1.png"/><Relationship Id="rId4" Type="http://schemas.openxmlformats.org/officeDocument/2006/relationships/tags" Target="../tags/tag358.xml"/><Relationship Id="rId3" Type="http://schemas.openxmlformats.org/officeDocument/2006/relationships/tags" Target="../tags/tag357.xml"/><Relationship Id="rId2" Type="http://schemas.openxmlformats.org/officeDocument/2006/relationships/tags" Target="../tags/tag356.xml"/><Relationship Id="rId17" Type="http://schemas.openxmlformats.org/officeDocument/2006/relationships/image" Target="../media/image4.png"/><Relationship Id="rId16" Type="http://schemas.openxmlformats.org/officeDocument/2006/relationships/tags" Target="../tags/tag367.xml"/><Relationship Id="rId15" Type="http://schemas.openxmlformats.org/officeDocument/2006/relationships/tags" Target="../tags/tag366.xml"/><Relationship Id="rId14" Type="http://schemas.openxmlformats.org/officeDocument/2006/relationships/tags" Target="../tags/tag365.xml"/><Relationship Id="rId13" Type="http://schemas.openxmlformats.org/officeDocument/2006/relationships/tags" Target="../tags/tag364.xml"/><Relationship Id="rId12" Type="http://schemas.openxmlformats.org/officeDocument/2006/relationships/tags" Target="../tags/tag363.xml"/><Relationship Id="rId11" Type="http://schemas.openxmlformats.org/officeDocument/2006/relationships/tags" Target="../tags/tag362.xml"/><Relationship Id="rId10"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375.xml"/><Relationship Id="rId8" Type="http://schemas.openxmlformats.org/officeDocument/2006/relationships/tags" Target="../tags/tag374.xml"/><Relationship Id="rId7" Type="http://schemas.openxmlformats.org/officeDocument/2006/relationships/tags" Target="../tags/tag373.xml"/><Relationship Id="rId6" Type="http://schemas.openxmlformats.org/officeDocument/2006/relationships/tags" Target="../tags/tag372.xml"/><Relationship Id="rId5" Type="http://schemas.openxmlformats.org/officeDocument/2006/relationships/tags" Target="../tags/tag371.xml"/><Relationship Id="rId4" Type="http://schemas.openxmlformats.org/officeDocument/2006/relationships/tags" Target="../tags/tag370.xml"/><Relationship Id="rId3" Type="http://schemas.openxmlformats.org/officeDocument/2006/relationships/tags" Target="../tags/tag369.xml"/><Relationship Id="rId2" Type="http://schemas.openxmlformats.org/officeDocument/2006/relationships/tags" Target="../tags/tag368.xml"/><Relationship Id="rId18" Type="http://schemas.openxmlformats.org/officeDocument/2006/relationships/tags" Target="../tags/tag384.xml"/><Relationship Id="rId17" Type="http://schemas.openxmlformats.org/officeDocument/2006/relationships/tags" Target="../tags/tag383.xml"/><Relationship Id="rId16" Type="http://schemas.openxmlformats.org/officeDocument/2006/relationships/tags" Target="../tags/tag382.xml"/><Relationship Id="rId15" Type="http://schemas.openxmlformats.org/officeDocument/2006/relationships/tags" Target="../tags/tag381.xml"/><Relationship Id="rId14" Type="http://schemas.openxmlformats.org/officeDocument/2006/relationships/tags" Target="../tags/tag380.xml"/><Relationship Id="rId13" Type="http://schemas.openxmlformats.org/officeDocument/2006/relationships/tags" Target="../tags/tag379.xml"/><Relationship Id="rId12" Type="http://schemas.openxmlformats.org/officeDocument/2006/relationships/tags" Target="../tags/tag378.xml"/><Relationship Id="rId11" Type="http://schemas.openxmlformats.org/officeDocument/2006/relationships/tags" Target="../tags/tag377.xml"/><Relationship Id="rId10" Type="http://schemas.openxmlformats.org/officeDocument/2006/relationships/tags" Target="../tags/tag376.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tags" Target="../tags/tag58.xml"/><Relationship Id="rId11" Type="http://schemas.openxmlformats.org/officeDocument/2006/relationships/tags" Target="../tags/tag57.xml"/><Relationship Id="rId10" Type="http://schemas.openxmlformats.org/officeDocument/2006/relationships/tags" Target="../tags/tag5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5" Type="http://schemas.openxmlformats.org/officeDocument/2006/relationships/tags" Target="../tags/tag77.xml"/><Relationship Id="rId14" Type="http://schemas.openxmlformats.org/officeDocument/2006/relationships/tags" Target="../tags/tag76.xml"/><Relationship Id="rId13" Type="http://schemas.openxmlformats.org/officeDocument/2006/relationships/tags" Target="../tags/tag75.xml"/><Relationship Id="rId12" Type="http://schemas.openxmlformats.org/officeDocument/2006/relationships/tags" Target="../tags/tag74.xml"/><Relationship Id="rId11" Type="http://schemas.openxmlformats.org/officeDocument/2006/relationships/tags" Target="../tags/tag73.xml"/><Relationship Id="rId10" Type="http://schemas.openxmlformats.org/officeDocument/2006/relationships/tags" Target="../tags/tag7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tags" Target="../tags/tag84.xml"/><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4" Type="http://schemas.openxmlformats.org/officeDocument/2006/relationships/tags" Target="../tags/tag90.xml"/><Relationship Id="rId13" Type="http://schemas.openxmlformats.org/officeDocument/2006/relationships/tags" Target="../tags/tag89.xml"/><Relationship Id="rId12" Type="http://schemas.openxmlformats.org/officeDocument/2006/relationships/tags" Target="../tags/tag88.xml"/><Relationship Id="rId11" Type="http://schemas.openxmlformats.org/officeDocument/2006/relationships/tags" Target="../tags/tag87.xml"/><Relationship Id="rId10" Type="http://schemas.openxmlformats.org/officeDocument/2006/relationships/tags" Target="../tags/tag86.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tags" Target="../tags/tag100.xml"/><Relationship Id="rId10" Type="http://schemas.openxmlformats.org/officeDocument/2006/relationships/tags" Target="../tags/tag99.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2" Type="http://schemas.openxmlformats.org/officeDocument/2006/relationships/tags" Target="../tags/tag116.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7" Type="http://schemas.openxmlformats.org/officeDocument/2006/relationships/tags" Target="../tags/tag132.xml"/><Relationship Id="rId16" Type="http://schemas.openxmlformats.org/officeDocument/2006/relationships/tags" Target="../tags/tag131.xml"/><Relationship Id="rId15" Type="http://schemas.openxmlformats.org/officeDocument/2006/relationships/tags" Target="../tags/tag130.xml"/><Relationship Id="rId14" Type="http://schemas.openxmlformats.org/officeDocument/2006/relationships/tags" Target="../tags/tag129.xml"/><Relationship Id="rId13" Type="http://schemas.openxmlformats.org/officeDocument/2006/relationships/tags" Target="../tags/tag128.xml"/><Relationship Id="rId12" Type="http://schemas.openxmlformats.org/officeDocument/2006/relationships/tags" Target="../tags/tag127.xml"/><Relationship Id="rId11" Type="http://schemas.openxmlformats.org/officeDocument/2006/relationships/tags" Target="../tags/tag126.xml"/><Relationship Id="rId10" Type="http://schemas.openxmlformats.org/officeDocument/2006/relationships/tags" Target="../tags/tag12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结束页_1_3">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00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custDataLst>
              <p:tags r:id="rId3"/>
            </p:custDataLst>
          </p:nvPr>
        </p:nvSpPr>
        <p:spPr>
          <a:xfrm>
            <a:off x="0" y="355600"/>
            <a:ext cx="12192000" cy="614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custDataLst>
              <p:tags r:id="rId4"/>
            </p:custDataLst>
          </p:nvPr>
        </p:nvPicPr>
        <p:blipFill rotWithShape="1">
          <a:blip r:embed="rId5" cstate="print">
            <a:alphaModFix amt="24000"/>
          </a:blip>
          <a:srcRect/>
          <a:stretch>
            <a:fillRect/>
          </a:stretch>
        </p:blipFill>
        <p:spPr>
          <a:xfrm>
            <a:off x="1860550" y="1381125"/>
            <a:ext cx="9219565" cy="3413125"/>
          </a:xfrm>
          <a:prstGeom prst="rect">
            <a:avLst/>
          </a:prstGeom>
        </p:spPr>
      </p:pic>
      <p:pic>
        <p:nvPicPr>
          <p:cNvPr id="11" name="图片 10"/>
          <p:cNvPicPr>
            <a:picLocks noChangeAspect="1"/>
          </p:cNvPicPr>
          <p:nvPr userDrawn="1">
            <p:custDataLst>
              <p:tags r:id="rId6"/>
            </p:custDataLst>
          </p:nvPr>
        </p:nvPicPr>
        <p:blipFill rotWithShape="1">
          <a:blip r:embed="rId7" cstate="screen"/>
          <a:srcRect l="49608" b="18637"/>
          <a:stretch>
            <a:fillRect/>
          </a:stretch>
        </p:blipFill>
        <p:spPr>
          <a:xfrm flipH="1">
            <a:off x="6993255" y="1254125"/>
            <a:ext cx="5198745" cy="5248275"/>
          </a:xfrm>
          <a:prstGeom prst="rect">
            <a:avLst/>
          </a:prstGeom>
        </p:spPr>
      </p:pic>
      <p:sp>
        <p:nvSpPr>
          <p:cNvPr id="12" name="椭圆 11"/>
          <p:cNvSpPr/>
          <p:nvPr userDrawn="1">
            <p:custDataLst>
              <p:tags r:id="rId8"/>
            </p:custDataLst>
          </p:nvPr>
        </p:nvSpPr>
        <p:spPr>
          <a:xfrm>
            <a:off x="9585325" y="1381409"/>
            <a:ext cx="794385" cy="794385"/>
          </a:xfrm>
          <a:prstGeom prst="ellipse">
            <a:avLst/>
          </a:prstGeom>
          <a:gradFill>
            <a:gsLst>
              <a:gs pos="0">
                <a:schemeClr val="accent1"/>
              </a:gs>
              <a:gs pos="100000">
                <a:schemeClr val="accent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custDataLst>
              <p:tags r:id="rId9"/>
            </p:custDataLst>
          </p:nvPr>
        </p:nvPicPr>
        <p:blipFill rotWithShape="1">
          <a:blip r:embed="rId10" cstate="screen"/>
          <a:srcRect/>
          <a:stretch>
            <a:fillRect/>
          </a:stretch>
        </p:blipFill>
        <p:spPr>
          <a:xfrm>
            <a:off x="8461022" y="2013030"/>
            <a:ext cx="1124303" cy="712992"/>
          </a:xfrm>
          <a:prstGeom prst="rect">
            <a:avLst/>
          </a:prstGeom>
        </p:spPr>
      </p:pic>
      <p:sp>
        <p:nvSpPr>
          <p:cNvPr id="10" name="日期占位符 3"/>
          <p:cNvSpPr/>
          <p:nvPr>
            <p:ph type="dt" sz="half" idx="16385"/>
            <p:custDataLst>
              <p:tags r:id="rId11"/>
            </p:custDataLst>
          </p:nvPr>
        </p:nvSpPr>
        <p:spPr/>
        <p:txBody>
          <a:bodyPr wrap="square">
            <a:normAutofit/>
          </a:bodyPr>
          <a:lstStyle/>
          <a:p>
            <a:fld id="{5592522B-0F24-4480-B9DD-A9474A6880D6}" type="datetimeFigureOut">
              <a:rPr lang="zh-CN" altLang="en-US" smtClean="0"/>
            </a:fld>
            <a:endParaRPr lang="zh-CN" altLang="en-US"/>
          </a:p>
        </p:txBody>
      </p:sp>
      <p:sp>
        <p:nvSpPr>
          <p:cNvPr id="14" name="页脚占位符 4"/>
          <p:cNvSpPr/>
          <p:nvPr>
            <p:ph type="ftr" sz="quarter" idx="16386"/>
            <p:custDataLst>
              <p:tags r:id="rId12"/>
            </p:custDataLst>
          </p:nvPr>
        </p:nvSpPr>
        <p:spPr/>
        <p:txBody>
          <a:bodyPr/>
          <a:lstStyle/>
          <a:p>
            <a:endParaRPr lang="zh-CN" altLang="en-US"/>
          </a:p>
        </p:txBody>
      </p:sp>
      <p:sp>
        <p:nvSpPr>
          <p:cNvPr id="16" name="灯片编号占位符 5"/>
          <p:cNvSpPr/>
          <p:nvPr>
            <p:ph type="sldNum" sz="quarter" idx="16387"/>
            <p:custDataLst>
              <p:tags r:id="rId13"/>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19" name="Subtitle 18"/>
          <p:cNvSpPr/>
          <p:nvPr>
            <p:ph type="body" idx="16389" hasCustomPrompt="1"/>
            <p:custDataLst>
              <p:tags r:id="rId14"/>
            </p:custDataLst>
          </p:nvPr>
        </p:nvSpPr>
        <p:spPr>
          <a:xfrm>
            <a:off x="1016000" y="2667000"/>
            <a:ext cx="5449358" cy="457200"/>
          </a:xfrm>
          <a:noFill/>
        </p:spPr>
        <p:txBody>
          <a:bodyPr vert="horz" lIns="0" tIns="0" rIns="0" bIns="0" anchor="t">
            <a:normAutofit/>
          </a:bodyPr>
          <a:lstStyle>
            <a:lvl1pPr marL="0" indent="0" algn="l">
              <a:lnSpc>
                <a:spcPct val="125000"/>
              </a:lnSpc>
              <a:spcBef>
                <a:spcPct val="0"/>
              </a:spcBef>
              <a:spcAft>
                <a:spcPct val="0"/>
              </a:spcAft>
              <a:buNone/>
              <a:defRPr sz="2400" b="0" spc="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THE END</a:t>
            </a:r>
            <a:endParaRPr lang="zh-CN" altLang="en-US"/>
          </a:p>
        </p:txBody>
      </p:sp>
      <p:sp>
        <p:nvSpPr>
          <p:cNvPr id="6" name="标题 1"/>
          <p:cNvSpPr/>
          <p:nvPr>
            <p:ph type="ctrTitle" idx="16388" hasCustomPrompt="1"/>
            <p:custDataLst>
              <p:tags r:id="rId15"/>
            </p:custDataLst>
          </p:nvPr>
        </p:nvSpPr>
        <p:spPr>
          <a:xfrm>
            <a:off x="1016000" y="3175000"/>
            <a:ext cx="5451122" cy="1016000"/>
          </a:xfrm>
        </p:spPr>
        <p:txBody>
          <a:bodyPr vert="horz" wrap="square" lIns="0" tIns="0" rIns="0" bIns="0" anchor="t">
            <a:normAutofit/>
          </a:bodyPr>
          <a:lstStyle>
            <a:lvl1pPr marL="0" indent="0" algn="l">
              <a:lnSpc>
                <a:spcPct val="100000"/>
              </a:lnSpc>
              <a:spcBef>
                <a:spcPct val="0"/>
              </a:spcBef>
              <a:spcAft>
                <a:spcPct val="0"/>
              </a:spcAft>
              <a:buNone/>
              <a:defRPr sz="6400" spc="0">
                <a:solidFill>
                  <a:schemeClr val="tx2"/>
                </a:solidFill>
              </a:defRPr>
            </a:lvl1pPr>
          </a:lstStyle>
          <a:p>
            <a:r>
              <a:rPr lang="zh-CN" altLang="en-US" dirty="0"/>
              <a:t>谢谢观看</a:t>
            </a:r>
            <a:endParaRPr lang="zh-CN" altLang="en-US" dirty="0"/>
          </a:p>
        </p:txBody>
      </p:sp>
      <p:pic>
        <p:nvPicPr>
          <p:cNvPr id="2" name="图片 1"/>
          <p:cNvPicPr>
            <a:picLocks noChangeAspect="1"/>
          </p:cNvPicPr>
          <p:nvPr userDrawn="1">
            <p:custDataLst>
              <p:tags r:id="rId16"/>
            </p:custDataLst>
          </p:nvPr>
        </p:nvPicPr>
        <p:blipFill>
          <a:blip r:embed="rId17"/>
          <a:stretch>
            <a:fillRect/>
          </a:stretch>
        </p:blipFill>
        <p:spPr>
          <a:xfrm>
            <a:off x="7570927" y="1447190"/>
            <a:ext cx="475529" cy="72548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正文页-10003_15">
    <p:bg>
      <p:bgRef idx="1001">
        <a:schemeClr val="bg1"/>
      </p:bgRef>
    </p:bg>
    <p:spTree>
      <p:nvGrpSpPr>
        <p:cNvPr id="1" name=""/>
        <p:cNvGrpSpPr/>
        <p:nvPr/>
      </p:nvGrpSpPr>
      <p:grpSpPr>
        <a:xfrm>
          <a:off x="0" y="0"/>
          <a:ext cx="0" cy="0"/>
          <a:chOff x="0" y="0"/>
          <a:chExt cx="0" cy="0"/>
        </a:xfrm>
      </p:grpSpPr>
      <p:sp>
        <p:nvSpPr>
          <p:cNvPr id="8" name="日期占位符 7"/>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p:nvPr>
            <p:ph type="ftr" sz="quarter" idx="11"/>
            <p:custDataLst>
              <p:tags r:id="rId3"/>
            </p:custDataLst>
          </p:nvPr>
        </p:nvSpPr>
        <p:spPr/>
        <p:txBody>
          <a:bodyPr/>
          <a:lstStyle/>
          <a:p>
            <a:endParaRPr lang="zh-CN" altLang="en-US"/>
          </a:p>
        </p:txBody>
      </p:sp>
      <p:sp>
        <p:nvSpPr>
          <p:cNvPr id="10" name="灯片编号占位符 9"/>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文本占位符 11"/>
          <p:cNvSpPr/>
          <p:nvPr>
            <p:ph type="body" idx="16386" hasCustomPrompt="1"/>
            <p:custDataLst>
              <p:tags r:id="rId6"/>
            </p:custDataLst>
          </p:nvPr>
        </p:nvSpPr>
        <p:spPr>
          <a:xfrm>
            <a:off x="609600" y="1930400"/>
            <a:ext cx="34544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3" name="装饰  2"/>
          <p:cNvSpPr/>
          <p:nvPr>
            <p:ph type="body" idx="16392" hasCustomPrompt="1"/>
            <p:custDataLst>
              <p:tags r:id="rId7"/>
            </p:custDataLst>
          </p:nvPr>
        </p:nvSpPr>
        <p:spPr>
          <a:xfrm>
            <a:off x="609600" y="2489200"/>
            <a:ext cx="3454400" cy="3352800"/>
          </a:xfrm>
          <a:custGeom>
            <a:avLst/>
            <a:gdLst>
              <a:gd name="connisteX0" fmla="*/ 0 w 3454400"/>
              <a:gd name="connsiteY0" fmla="*/ 203200 h 3352800"/>
              <a:gd name="connisteX1" fmla="*/ 203200 w 3454400"/>
              <a:gd name="connsiteY1" fmla="*/ 0 h 3352800"/>
              <a:gd name="connisteX2" fmla="*/ 3251200 w 3454400"/>
              <a:gd name="connsiteY2" fmla="*/ 0 h 3352800"/>
              <a:gd name="connisteX3" fmla="*/ 3454400 w 3454400"/>
              <a:gd name="connsiteY3" fmla="*/ 203200 h 3352800"/>
              <a:gd name="connisteX4" fmla="*/ 3454400 w 3454400"/>
              <a:gd name="connsiteY4" fmla="*/ 3149600 h 3352800"/>
              <a:gd name="connisteX5" fmla="*/ 3251200 w 3454400"/>
              <a:gd name="connsiteY5" fmla="*/ 3352800 h 3352800"/>
              <a:gd name="connisteX6" fmla="*/ 203200 w 3454400"/>
              <a:gd name="connsiteY6" fmla="*/ 3352800 h 3352800"/>
              <a:gd name="connisteX7" fmla="*/ 0 w 3454400"/>
              <a:gd name="connsiteY7" fmla="*/ 3149600 h 3352800"/>
              <a:gd name="connisteX8" fmla="*/ 0 w 3454400"/>
              <a:gd name="connsiteY8" fmla="*/ 203200 h 3352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3352800">
                <a:moveTo>
                  <a:pt x="0" y="203200"/>
                </a:moveTo>
                <a:cubicBezTo>
                  <a:pt x="0" y="90976"/>
                  <a:pt x="90976" y="0"/>
                  <a:pt x="203200" y="0"/>
                </a:cubicBezTo>
                <a:lnTo>
                  <a:pt x="3251200" y="0"/>
                </a:lnTo>
                <a:cubicBezTo>
                  <a:pt x="3363424" y="0"/>
                  <a:pt x="3454400" y="90976"/>
                  <a:pt x="3454400" y="203200"/>
                </a:cubicBezTo>
                <a:lnTo>
                  <a:pt x="3454400" y="3149600"/>
                </a:lnTo>
                <a:cubicBezTo>
                  <a:pt x="3454400" y="3261824"/>
                  <a:pt x="3363424" y="3352800"/>
                  <a:pt x="3251200" y="3352800"/>
                </a:cubicBezTo>
                <a:lnTo>
                  <a:pt x="203200" y="3352800"/>
                </a:lnTo>
                <a:cubicBezTo>
                  <a:pt x="90976" y="3352800"/>
                  <a:pt x="0" y="3261824"/>
                  <a:pt x="0" y="3149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p:nvPr>
            <p:ph type="body" idx="16387" hasCustomPrompt="1"/>
            <p:custDataLst>
              <p:tags r:id="rId8"/>
            </p:custDataLst>
          </p:nvPr>
        </p:nvSpPr>
        <p:spPr>
          <a:xfrm>
            <a:off x="914400" y="32512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文本占位符 14"/>
          <p:cNvSpPr/>
          <p:nvPr>
            <p:ph type="body" idx="16388" hasCustomPrompt="1"/>
            <p:custDataLst>
              <p:tags r:id="rId9"/>
            </p:custDataLst>
          </p:nvPr>
        </p:nvSpPr>
        <p:spPr>
          <a:xfrm>
            <a:off x="4368800" y="1930400"/>
            <a:ext cx="34544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装饰  5"/>
          <p:cNvSpPr/>
          <p:nvPr>
            <p:ph type="body" idx="16393" hasCustomPrompt="1"/>
            <p:custDataLst>
              <p:tags r:id="rId10"/>
            </p:custDataLst>
          </p:nvPr>
        </p:nvSpPr>
        <p:spPr>
          <a:xfrm>
            <a:off x="4368800" y="2489200"/>
            <a:ext cx="3454400" cy="3352800"/>
          </a:xfrm>
          <a:custGeom>
            <a:avLst/>
            <a:gdLst>
              <a:gd name="connisteX0" fmla="*/ 0 w 3454400"/>
              <a:gd name="connsiteY0" fmla="*/ 203200 h 3352800"/>
              <a:gd name="connisteX1" fmla="*/ 203200 w 3454400"/>
              <a:gd name="connsiteY1" fmla="*/ 0 h 3352800"/>
              <a:gd name="connisteX2" fmla="*/ 3251200 w 3454400"/>
              <a:gd name="connsiteY2" fmla="*/ 0 h 3352800"/>
              <a:gd name="connisteX3" fmla="*/ 3454400 w 3454400"/>
              <a:gd name="connsiteY3" fmla="*/ 203200 h 3352800"/>
              <a:gd name="connisteX4" fmla="*/ 3454400 w 3454400"/>
              <a:gd name="connsiteY4" fmla="*/ 3149600 h 3352800"/>
              <a:gd name="connisteX5" fmla="*/ 3251200 w 3454400"/>
              <a:gd name="connsiteY5" fmla="*/ 3352800 h 3352800"/>
              <a:gd name="connisteX6" fmla="*/ 203200 w 3454400"/>
              <a:gd name="connsiteY6" fmla="*/ 3352800 h 3352800"/>
              <a:gd name="connisteX7" fmla="*/ 0 w 3454400"/>
              <a:gd name="connsiteY7" fmla="*/ 3149600 h 3352800"/>
              <a:gd name="connisteX8" fmla="*/ 0 w 3454400"/>
              <a:gd name="connsiteY8" fmla="*/ 203200 h 3352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3352800">
                <a:moveTo>
                  <a:pt x="0" y="203200"/>
                </a:moveTo>
                <a:cubicBezTo>
                  <a:pt x="0" y="90976"/>
                  <a:pt x="90976" y="0"/>
                  <a:pt x="203200" y="0"/>
                </a:cubicBezTo>
                <a:lnTo>
                  <a:pt x="3251200" y="0"/>
                </a:lnTo>
                <a:cubicBezTo>
                  <a:pt x="3363424" y="0"/>
                  <a:pt x="3454400" y="90976"/>
                  <a:pt x="3454400" y="203200"/>
                </a:cubicBezTo>
                <a:lnTo>
                  <a:pt x="3454400" y="3149600"/>
                </a:lnTo>
                <a:cubicBezTo>
                  <a:pt x="3454400" y="3261824"/>
                  <a:pt x="3363424" y="3352800"/>
                  <a:pt x="3251200" y="3352800"/>
                </a:cubicBezTo>
                <a:lnTo>
                  <a:pt x="203200" y="3352800"/>
                </a:lnTo>
                <a:cubicBezTo>
                  <a:pt x="90976" y="3352800"/>
                  <a:pt x="0" y="3261824"/>
                  <a:pt x="0" y="3149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p:nvPr>
            <p:ph type="body" idx="16389" hasCustomPrompt="1"/>
            <p:custDataLst>
              <p:tags r:id="rId11"/>
            </p:custDataLst>
          </p:nvPr>
        </p:nvSpPr>
        <p:spPr>
          <a:xfrm>
            <a:off x="4673600" y="32512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8" name="文本占位符 17"/>
          <p:cNvSpPr/>
          <p:nvPr>
            <p:ph type="body" idx="16390" hasCustomPrompt="1"/>
            <p:custDataLst>
              <p:tags r:id="rId12"/>
            </p:custDataLst>
          </p:nvPr>
        </p:nvSpPr>
        <p:spPr>
          <a:xfrm>
            <a:off x="8128000" y="1930400"/>
            <a:ext cx="34544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装饰  8"/>
          <p:cNvSpPr/>
          <p:nvPr>
            <p:ph type="body" idx="16394" hasCustomPrompt="1"/>
            <p:custDataLst>
              <p:tags r:id="rId13"/>
            </p:custDataLst>
          </p:nvPr>
        </p:nvSpPr>
        <p:spPr>
          <a:xfrm>
            <a:off x="8128000" y="2489200"/>
            <a:ext cx="3454400" cy="3352800"/>
          </a:xfrm>
          <a:custGeom>
            <a:avLst/>
            <a:gdLst>
              <a:gd name="connisteX0" fmla="*/ 0 w 3454400"/>
              <a:gd name="connsiteY0" fmla="*/ 203200 h 3352800"/>
              <a:gd name="connisteX1" fmla="*/ 203200 w 3454400"/>
              <a:gd name="connsiteY1" fmla="*/ 0 h 3352800"/>
              <a:gd name="connisteX2" fmla="*/ 3251200 w 3454400"/>
              <a:gd name="connsiteY2" fmla="*/ 0 h 3352800"/>
              <a:gd name="connisteX3" fmla="*/ 3454400 w 3454400"/>
              <a:gd name="connsiteY3" fmla="*/ 203200 h 3352800"/>
              <a:gd name="connisteX4" fmla="*/ 3454400 w 3454400"/>
              <a:gd name="connsiteY4" fmla="*/ 3149600 h 3352800"/>
              <a:gd name="connisteX5" fmla="*/ 3251200 w 3454400"/>
              <a:gd name="connsiteY5" fmla="*/ 3352800 h 3352800"/>
              <a:gd name="connisteX6" fmla="*/ 203200 w 3454400"/>
              <a:gd name="connsiteY6" fmla="*/ 3352800 h 3352800"/>
              <a:gd name="connisteX7" fmla="*/ 0 w 3454400"/>
              <a:gd name="connsiteY7" fmla="*/ 3149600 h 3352800"/>
              <a:gd name="connisteX8" fmla="*/ 0 w 3454400"/>
              <a:gd name="connsiteY8" fmla="*/ 203200 h 3352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3352800">
                <a:moveTo>
                  <a:pt x="0" y="203200"/>
                </a:moveTo>
                <a:cubicBezTo>
                  <a:pt x="0" y="90976"/>
                  <a:pt x="90976" y="0"/>
                  <a:pt x="203200" y="0"/>
                </a:cubicBezTo>
                <a:lnTo>
                  <a:pt x="3251200" y="0"/>
                </a:lnTo>
                <a:cubicBezTo>
                  <a:pt x="3363424" y="0"/>
                  <a:pt x="3454400" y="90976"/>
                  <a:pt x="3454400" y="203200"/>
                </a:cubicBezTo>
                <a:lnTo>
                  <a:pt x="3454400" y="3149600"/>
                </a:lnTo>
                <a:cubicBezTo>
                  <a:pt x="3454400" y="3261824"/>
                  <a:pt x="3363424" y="3352800"/>
                  <a:pt x="3251200" y="3352800"/>
                </a:cubicBezTo>
                <a:lnTo>
                  <a:pt x="203200" y="3352800"/>
                </a:lnTo>
                <a:cubicBezTo>
                  <a:pt x="90976" y="3352800"/>
                  <a:pt x="0" y="3261824"/>
                  <a:pt x="0" y="3149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文本占位符 19"/>
          <p:cNvSpPr/>
          <p:nvPr>
            <p:ph type="body" idx="16391" hasCustomPrompt="1"/>
            <p:custDataLst>
              <p:tags r:id="rId14"/>
            </p:custDataLst>
          </p:nvPr>
        </p:nvSpPr>
        <p:spPr>
          <a:xfrm>
            <a:off x="8432800" y="32512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正文页-10013_15">
    <p:bg>
      <p:bgRef idx="1001">
        <a:schemeClr val="bg1"/>
      </p:bgRef>
    </p:bg>
    <p:spTree>
      <p:nvGrpSpPr>
        <p:cNvPr id="1" name=""/>
        <p:cNvGrpSpPr/>
        <p:nvPr/>
      </p:nvGrpSpPr>
      <p:grpSpPr>
        <a:xfrm>
          <a:off x="0" y="0"/>
          <a:ext cx="0" cy="0"/>
          <a:chOff x="0" y="0"/>
          <a:chExt cx="0" cy="0"/>
        </a:xfrm>
      </p:grpSpPr>
      <p:sp>
        <p:nvSpPr>
          <p:cNvPr id="8" name="日期占位符 7"/>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p:nvPr>
            <p:ph type="ftr" sz="quarter" idx="11"/>
            <p:custDataLst>
              <p:tags r:id="rId3"/>
            </p:custDataLst>
          </p:nvPr>
        </p:nvSpPr>
        <p:spPr/>
        <p:txBody>
          <a:bodyPr/>
          <a:lstStyle/>
          <a:p>
            <a:endParaRPr lang="zh-CN" altLang="en-US"/>
          </a:p>
        </p:txBody>
      </p:sp>
      <p:sp>
        <p:nvSpPr>
          <p:cNvPr id="10" name="灯片编号占位符 9"/>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p:nvPr>
            <p:ph idx="16392" hasCustomPrompt="1"/>
            <p:custDataLst>
              <p:tags r:id="rId6"/>
            </p:custDataLst>
          </p:nvPr>
        </p:nvSpPr>
        <p:spPr>
          <a:xfrm>
            <a:off x="609600" y="1524000"/>
            <a:ext cx="10972800" cy="2794000"/>
          </a:xfrm>
          <a:custGeom>
            <a:avLst/>
            <a:gdLst>
              <a:gd name="connisteX0" fmla="*/ 0 w 10972800"/>
              <a:gd name="connsiteY0" fmla="*/ 203200 h 2794000"/>
              <a:gd name="connisteX1" fmla="*/ 203200 w 10972800"/>
              <a:gd name="connsiteY1" fmla="*/ 0 h 2794000"/>
              <a:gd name="connisteX2" fmla="*/ 10769600 w 10972800"/>
              <a:gd name="connsiteY2" fmla="*/ 0 h 2794000"/>
              <a:gd name="connisteX3" fmla="*/ 10972800 w 10972800"/>
              <a:gd name="connsiteY3" fmla="*/ 203200 h 2794000"/>
              <a:gd name="connisteX4" fmla="*/ 10972800 w 10972800"/>
              <a:gd name="connsiteY4" fmla="*/ 2590800 h 2794000"/>
              <a:gd name="connisteX5" fmla="*/ 10769600 w 10972800"/>
              <a:gd name="connsiteY5" fmla="*/ 2794000 h 2794000"/>
              <a:gd name="connisteX6" fmla="*/ 203200 w 10972800"/>
              <a:gd name="connsiteY6" fmla="*/ 2794000 h 2794000"/>
              <a:gd name="connisteX7" fmla="*/ 0 w 10972800"/>
              <a:gd name="connsiteY7" fmla="*/ 2590800 h 2794000"/>
              <a:gd name="connisteX8" fmla="*/ 0 w 10972800"/>
              <a:gd name="connsiteY8" fmla="*/ 203200 h 279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794000">
                <a:moveTo>
                  <a:pt x="0" y="203200"/>
                </a:moveTo>
                <a:cubicBezTo>
                  <a:pt x="0" y="90976"/>
                  <a:pt x="90976" y="0"/>
                  <a:pt x="203200" y="0"/>
                </a:cubicBezTo>
                <a:lnTo>
                  <a:pt x="10769600" y="0"/>
                </a:lnTo>
                <a:cubicBezTo>
                  <a:pt x="10881824" y="0"/>
                  <a:pt x="10972800" y="90976"/>
                  <a:pt x="10972800" y="203200"/>
                </a:cubicBezTo>
                <a:lnTo>
                  <a:pt x="10972800" y="2590800"/>
                </a:lnTo>
                <a:cubicBezTo>
                  <a:pt x="10972800" y="2703024"/>
                  <a:pt x="10881824" y="2794000"/>
                  <a:pt x="10769600" y="2794000"/>
                </a:cubicBezTo>
                <a:lnTo>
                  <a:pt x="203200" y="2794000"/>
                </a:lnTo>
                <a:cubicBezTo>
                  <a:pt x="90976" y="2794000"/>
                  <a:pt x="0" y="2703024"/>
                  <a:pt x="0" y="25908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p:nvPr>
            <p:ph type="body" idx="16386" hasCustomPrompt="1"/>
            <p:custDataLst>
              <p:tags r:id="rId7"/>
            </p:custDataLst>
          </p:nvPr>
        </p:nvSpPr>
        <p:spPr>
          <a:xfrm>
            <a:off x="609600" y="47752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4" name="文本占位符 13"/>
          <p:cNvSpPr/>
          <p:nvPr>
            <p:ph type="body" idx="16387" hasCustomPrompt="1"/>
            <p:custDataLst>
              <p:tags r:id="rId8"/>
            </p:custDataLst>
          </p:nvPr>
        </p:nvSpPr>
        <p:spPr>
          <a:xfrm>
            <a:off x="609600" y="5334000"/>
            <a:ext cx="3251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文本占位符 14"/>
          <p:cNvSpPr/>
          <p:nvPr>
            <p:ph type="body" idx="16388" hasCustomPrompt="1"/>
            <p:custDataLst>
              <p:tags r:id="rId9"/>
            </p:custDataLst>
          </p:nvPr>
        </p:nvSpPr>
        <p:spPr>
          <a:xfrm>
            <a:off x="4470400" y="47752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文本占位符 15"/>
          <p:cNvSpPr/>
          <p:nvPr>
            <p:ph type="body" idx="16389" hasCustomPrompt="1"/>
            <p:custDataLst>
              <p:tags r:id="rId10"/>
            </p:custDataLst>
          </p:nvPr>
        </p:nvSpPr>
        <p:spPr>
          <a:xfrm>
            <a:off x="4470400" y="5334000"/>
            <a:ext cx="3251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7" name="文本占位符 16"/>
          <p:cNvSpPr/>
          <p:nvPr>
            <p:ph type="body" idx="16390" hasCustomPrompt="1"/>
            <p:custDataLst>
              <p:tags r:id="rId11"/>
            </p:custDataLst>
          </p:nvPr>
        </p:nvSpPr>
        <p:spPr>
          <a:xfrm>
            <a:off x="8331200" y="47752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p:nvPr>
            <p:ph type="body" idx="16391" hasCustomPrompt="1"/>
            <p:custDataLst>
              <p:tags r:id="rId12"/>
            </p:custDataLst>
          </p:nvPr>
        </p:nvSpPr>
        <p:spPr>
          <a:xfrm>
            <a:off x="8331200" y="5334000"/>
            <a:ext cx="3251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正文页-上标下内-装饰右-方向错位-并列-26_33_group1">
    <p:bg>
      <p:bgRef idx="1001">
        <a:schemeClr val="bg1"/>
      </p:bgRef>
    </p:bg>
    <p:spTree>
      <p:nvGrpSpPr>
        <p:cNvPr id="1" name=""/>
        <p:cNvGrpSpPr/>
        <p:nvPr/>
      </p:nvGrpSpPr>
      <p:grpSpPr>
        <a:xfrm>
          <a:off x="0" y="0"/>
          <a:ext cx="0" cy="0"/>
          <a:chOff x="0" y="0"/>
          <a:chExt cx="0" cy="0"/>
        </a:xfrm>
      </p:grpSpPr>
      <p:sp>
        <p:nvSpPr>
          <p:cNvPr id="8" name="日期占位符 7"/>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p:nvPr>
            <p:ph type="ftr" sz="quarter" idx="11"/>
            <p:custDataLst>
              <p:tags r:id="rId3"/>
            </p:custDataLst>
          </p:nvPr>
        </p:nvSpPr>
        <p:spPr/>
        <p:txBody>
          <a:bodyPr/>
          <a:lstStyle/>
          <a:p>
            <a:endParaRPr lang="zh-CN" altLang="en-US"/>
          </a:p>
        </p:txBody>
      </p:sp>
      <p:sp>
        <p:nvSpPr>
          <p:cNvPr id="10" name="灯片编号占位符 9"/>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p:nvPr>
            <p:ph type="body" idx="16394" hasCustomPrompt="1"/>
            <p:custDataLst>
              <p:tags r:id="rId6"/>
            </p:custDataLst>
          </p:nvPr>
        </p:nvSpPr>
        <p:spPr>
          <a:xfrm>
            <a:off x="2133600" y="1524000"/>
            <a:ext cx="3810000" cy="2209800"/>
          </a:xfrm>
          <a:custGeom>
            <a:avLst/>
            <a:gdLst>
              <a:gd name="connisteX0" fmla="*/ 0 w 3810000"/>
              <a:gd name="connsiteY0" fmla="*/ 0 h 2209800"/>
              <a:gd name="connisteX1" fmla="*/ 3606800 w 3810000"/>
              <a:gd name="connsiteY1" fmla="*/ 0 h 2209800"/>
              <a:gd name="connisteX2" fmla="*/ 3810000 w 3810000"/>
              <a:gd name="connsiteY2" fmla="*/ 203200 h 2209800"/>
              <a:gd name="connisteX3" fmla="*/ 3810000 w 3810000"/>
              <a:gd name="connsiteY3" fmla="*/ 2006600 h 2209800"/>
              <a:gd name="connisteX4" fmla="*/ 3606800 w 3810000"/>
              <a:gd name="connsiteY4" fmla="*/ 2209800 h 2209800"/>
              <a:gd name="connisteX5" fmla="*/ 0 w 3810000"/>
              <a:gd name="connsiteY5" fmla="*/ 2209800 h 2209800"/>
              <a:gd name="connisteX6" fmla="*/ 0 w 3810000"/>
              <a:gd name="connsiteY6" fmla="*/ 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810000" h="2209800">
                <a:moveTo>
                  <a:pt x="0" y="0"/>
                </a:moveTo>
                <a:lnTo>
                  <a:pt x="3606800" y="0"/>
                </a:lnTo>
                <a:cubicBezTo>
                  <a:pt x="3719024" y="0"/>
                  <a:pt x="3810000" y="90976"/>
                  <a:pt x="3810000" y="203200"/>
                </a:cubicBezTo>
                <a:lnTo>
                  <a:pt x="3810000" y="2006600"/>
                </a:lnTo>
                <a:cubicBezTo>
                  <a:pt x="3810000" y="2118824"/>
                  <a:pt x="3719024" y="2209800"/>
                  <a:pt x="3606800" y="2209800"/>
                </a:cubicBezTo>
                <a:lnTo>
                  <a:pt x="0" y="2209800"/>
                </a:ln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图片占位符 12"/>
          <p:cNvSpPr/>
          <p:nvPr>
            <p:ph type="pic" idx="16395" hasCustomPrompt="1"/>
            <p:custDataLst>
              <p:tags r:id="rId7"/>
            </p:custDataLst>
          </p:nvPr>
        </p:nvSpPr>
        <p:spPr>
          <a:xfrm>
            <a:off x="609600" y="1524000"/>
            <a:ext cx="1524000" cy="2209800"/>
          </a:xfrm>
          <a:custGeom>
            <a:avLst/>
            <a:gdLst>
              <a:gd name="connisteX0" fmla="*/ 0 w 1524000"/>
              <a:gd name="connsiteY0" fmla="*/ 203200 h 2209800"/>
              <a:gd name="connisteX1" fmla="*/ 203200 w 1524000"/>
              <a:gd name="connsiteY1" fmla="*/ 0 h 2209800"/>
              <a:gd name="connisteX2" fmla="*/ 1524000 w 1524000"/>
              <a:gd name="connsiteY2" fmla="*/ 0 h 2209800"/>
              <a:gd name="connisteX3" fmla="*/ 1524000 w 1524000"/>
              <a:gd name="connsiteY3" fmla="*/ 2209800 h 2209800"/>
              <a:gd name="connisteX4" fmla="*/ 203200 w 1524000"/>
              <a:gd name="connsiteY4" fmla="*/ 2209800 h 2209800"/>
              <a:gd name="connisteX5" fmla="*/ 0 w 1524000"/>
              <a:gd name="connsiteY5" fmla="*/ 2006600 h 2209800"/>
              <a:gd name="connisteX6" fmla="*/ 0 w 1524000"/>
              <a:gd name="connsiteY6"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1524000" h="2209800">
                <a:moveTo>
                  <a:pt x="0" y="203200"/>
                </a:moveTo>
                <a:cubicBezTo>
                  <a:pt x="0" y="90976"/>
                  <a:pt x="90976" y="0"/>
                  <a:pt x="203200" y="0"/>
                </a:cubicBezTo>
                <a:lnTo>
                  <a:pt x="1524000" y="0"/>
                </a:lnTo>
                <a:lnTo>
                  <a:pt x="1524000" y="2209800"/>
                </a:lnTo>
                <a:lnTo>
                  <a:pt x="203200" y="2209800"/>
                </a:lnTo>
                <a:cubicBezTo>
                  <a:pt x="90976" y="2209800"/>
                  <a:pt x="0" y="2118824"/>
                  <a:pt x="0" y="2006600"/>
                </a:cubicBez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4" name="文本占位符 13"/>
          <p:cNvSpPr/>
          <p:nvPr>
            <p:ph type="body" idx="16386" hasCustomPrompt="1"/>
            <p:custDataLst>
              <p:tags r:id="rId8"/>
            </p:custDataLst>
          </p:nvPr>
        </p:nvSpPr>
        <p:spPr>
          <a:xfrm>
            <a:off x="2438400" y="1892300"/>
            <a:ext cx="3200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p:nvPr>
            <p:ph type="body" idx="16387" hasCustomPrompt="1"/>
            <p:custDataLst>
              <p:tags r:id="rId9"/>
            </p:custDataLst>
          </p:nvPr>
        </p:nvSpPr>
        <p:spPr>
          <a:xfrm>
            <a:off x="2438400" y="2451100"/>
            <a:ext cx="32004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p:nvPr>
            <p:ph type="body" idx="16396" hasCustomPrompt="1"/>
            <p:custDataLst>
              <p:tags r:id="rId10"/>
            </p:custDataLst>
          </p:nvPr>
        </p:nvSpPr>
        <p:spPr>
          <a:xfrm>
            <a:off x="7772400" y="1524000"/>
            <a:ext cx="3810000" cy="2209800"/>
          </a:xfrm>
          <a:custGeom>
            <a:avLst/>
            <a:gdLst>
              <a:gd name="connisteX0" fmla="*/ 0 w 3810000"/>
              <a:gd name="connsiteY0" fmla="*/ 0 h 2209800"/>
              <a:gd name="connisteX1" fmla="*/ 3606800 w 3810000"/>
              <a:gd name="connsiteY1" fmla="*/ 0 h 2209800"/>
              <a:gd name="connisteX2" fmla="*/ 3810000 w 3810000"/>
              <a:gd name="connsiteY2" fmla="*/ 203200 h 2209800"/>
              <a:gd name="connisteX3" fmla="*/ 3810000 w 3810000"/>
              <a:gd name="connsiteY3" fmla="*/ 2006600 h 2209800"/>
              <a:gd name="connisteX4" fmla="*/ 3606800 w 3810000"/>
              <a:gd name="connsiteY4" fmla="*/ 2209800 h 2209800"/>
              <a:gd name="connisteX5" fmla="*/ 0 w 3810000"/>
              <a:gd name="connsiteY5" fmla="*/ 2209800 h 2209800"/>
              <a:gd name="connisteX6" fmla="*/ 0 w 3810000"/>
              <a:gd name="connsiteY6" fmla="*/ 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810000" h="2209800">
                <a:moveTo>
                  <a:pt x="0" y="0"/>
                </a:moveTo>
                <a:lnTo>
                  <a:pt x="3606800" y="0"/>
                </a:lnTo>
                <a:cubicBezTo>
                  <a:pt x="3719024" y="0"/>
                  <a:pt x="3810000" y="90976"/>
                  <a:pt x="3810000" y="203200"/>
                </a:cubicBezTo>
                <a:lnTo>
                  <a:pt x="3810000" y="2006600"/>
                </a:lnTo>
                <a:cubicBezTo>
                  <a:pt x="3810000" y="2118824"/>
                  <a:pt x="3719024" y="2209800"/>
                  <a:pt x="3606800" y="2209800"/>
                </a:cubicBezTo>
                <a:lnTo>
                  <a:pt x="0" y="2209800"/>
                </a:ln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p:nvPr>
            <p:ph type="pic" idx="16397" hasCustomPrompt="1"/>
            <p:custDataLst>
              <p:tags r:id="rId11"/>
            </p:custDataLst>
          </p:nvPr>
        </p:nvSpPr>
        <p:spPr>
          <a:xfrm>
            <a:off x="6248400" y="1524000"/>
            <a:ext cx="1524000" cy="2209800"/>
          </a:xfrm>
          <a:custGeom>
            <a:avLst/>
            <a:gdLst>
              <a:gd name="connisteX0" fmla="*/ 0 w 1524000"/>
              <a:gd name="connsiteY0" fmla="*/ 203200 h 2209800"/>
              <a:gd name="connisteX1" fmla="*/ 203200 w 1524000"/>
              <a:gd name="connsiteY1" fmla="*/ 0 h 2209800"/>
              <a:gd name="connisteX2" fmla="*/ 1524000 w 1524000"/>
              <a:gd name="connsiteY2" fmla="*/ 0 h 2209800"/>
              <a:gd name="connisteX3" fmla="*/ 1524000 w 1524000"/>
              <a:gd name="connsiteY3" fmla="*/ 2209800 h 2209800"/>
              <a:gd name="connisteX4" fmla="*/ 203200 w 1524000"/>
              <a:gd name="connsiteY4" fmla="*/ 2209800 h 2209800"/>
              <a:gd name="connisteX5" fmla="*/ 0 w 1524000"/>
              <a:gd name="connsiteY5" fmla="*/ 2006600 h 2209800"/>
              <a:gd name="connisteX6" fmla="*/ 0 w 1524000"/>
              <a:gd name="connsiteY6"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1524000" h="2209800">
                <a:moveTo>
                  <a:pt x="0" y="203200"/>
                </a:moveTo>
                <a:cubicBezTo>
                  <a:pt x="0" y="90976"/>
                  <a:pt x="90976" y="0"/>
                  <a:pt x="203200" y="0"/>
                </a:cubicBezTo>
                <a:lnTo>
                  <a:pt x="1524000" y="0"/>
                </a:lnTo>
                <a:lnTo>
                  <a:pt x="1524000" y="2209800"/>
                </a:lnTo>
                <a:lnTo>
                  <a:pt x="203200" y="2209800"/>
                </a:lnTo>
                <a:cubicBezTo>
                  <a:pt x="90976" y="2209800"/>
                  <a:pt x="0" y="2118824"/>
                  <a:pt x="0" y="2006600"/>
                </a:cubicBez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p:nvPr>
            <p:ph type="body" idx="16388" hasCustomPrompt="1"/>
            <p:custDataLst>
              <p:tags r:id="rId12"/>
            </p:custDataLst>
          </p:nvPr>
        </p:nvSpPr>
        <p:spPr>
          <a:xfrm>
            <a:off x="8077200" y="1892300"/>
            <a:ext cx="3200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p:nvPr>
            <p:ph type="body" idx="16389" hasCustomPrompt="1"/>
            <p:custDataLst>
              <p:tags r:id="rId13"/>
            </p:custDataLst>
          </p:nvPr>
        </p:nvSpPr>
        <p:spPr>
          <a:xfrm>
            <a:off x="8077200" y="2451100"/>
            <a:ext cx="32004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0" name="装饰  9"/>
          <p:cNvSpPr/>
          <p:nvPr>
            <p:ph type="body" idx="16398" hasCustomPrompt="1"/>
            <p:custDataLst>
              <p:tags r:id="rId14"/>
            </p:custDataLst>
          </p:nvPr>
        </p:nvSpPr>
        <p:spPr>
          <a:xfrm>
            <a:off x="609600" y="4038600"/>
            <a:ext cx="3810000" cy="2209800"/>
          </a:xfrm>
          <a:custGeom>
            <a:avLst/>
            <a:gdLst>
              <a:gd name="connisteX0" fmla="*/ 0 w 3810000"/>
              <a:gd name="connsiteY0" fmla="*/ 203200 h 2209800"/>
              <a:gd name="connisteX1" fmla="*/ 203200 w 3810000"/>
              <a:gd name="connsiteY1" fmla="*/ 0 h 2209800"/>
              <a:gd name="connisteX2" fmla="*/ 3810000 w 3810000"/>
              <a:gd name="connsiteY2" fmla="*/ 0 h 2209800"/>
              <a:gd name="connisteX3" fmla="*/ 3810000 w 3810000"/>
              <a:gd name="connsiteY3" fmla="*/ 2209800 h 2209800"/>
              <a:gd name="connisteX4" fmla="*/ 203200 w 3810000"/>
              <a:gd name="connsiteY4" fmla="*/ 2209800 h 2209800"/>
              <a:gd name="connisteX5" fmla="*/ 0 w 3810000"/>
              <a:gd name="connsiteY5" fmla="*/ 2006600 h 2209800"/>
              <a:gd name="connisteX6" fmla="*/ 0 w 3810000"/>
              <a:gd name="connsiteY6"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810000" h="2209800">
                <a:moveTo>
                  <a:pt x="0" y="203200"/>
                </a:moveTo>
                <a:cubicBezTo>
                  <a:pt x="0" y="90976"/>
                  <a:pt x="90976" y="0"/>
                  <a:pt x="203200" y="0"/>
                </a:cubicBezTo>
                <a:lnTo>
                  <a:pt x="3810000" y="0"/>
                </a:lnTo>
                <a:lnTo>
                  <a:pt x="3810000" y="2209800"/>
                </a:ln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图片占位符 20"/>
          <p:cNvSpPr/>
          <p:nvPr>
            <p:ph type="pic" idx="16399" hasCustomPrompt="1"/>
            <p:custDataLst>
              <p:tags r:id="rId15"/>
            </p:custDataLst>
          </p:nvPr>
        </p:nvSpPr>
        <p:spPr>
          <a:xfrm>
            <a:off x="4419600" y="4038600"/>
            <a:ext cx="1524000" cy="2209800"/>
          </a:xfrm>
          <a:custGeom>
            <a:avLst/>
            <a:gdLst>
              <a:gd name="connisteX0" fmla="*/ 0 w 1524000"/>
              <a:gd name="connsiteY0" fmla="*/ 0 h 2209800"/>
              <a:gd name="connisteX1" fmla="*/ 1320800 w 1524000"/>
              <a:gd name="connsiteY1" fmla="*/ 0 h 2209800"/>
              <a:gd name="connisteX2" fmla="*/ 1524000 w 1524000"/>
              <a:gd name="connsiteY2" fmla="*/ 203200 h 2209800"/>
              <a:gd name="connisteX3" fmla="*/ 1524000 w 1524000"/>
              <a:gd name="connsiteY3" fmla="*/ 2006600 h 2209800"/>
              <a:gd name="connisteX4" fmla="*/ 1320800 w 1524000"/>
              <a:gd name="connsiteY4" fmla="*/ 2209800 h 2209800"/>
              <a:gd name="connisteX5" fmla="*/ 0 w 1524000"/>
              <a:gd name="connsiteY5" fmla="*/ 2209800 h 2209800"/>
              <a:gd name="connisteX6" fmla="*/ 0 w 1524000"/>
              <a:gd name="connsiteY6" fmla="*/ 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1524000" h="2209800">
                <a:moveTo>
                  <a:pt x="0" y="0"/>
                </a:moveTo>
                <a:lnTo>
                  <a:pt x="1320800" y="0"/>
                </a:lnTo>
                <a:cubicBezTo>
                  <a:pt x="1433024" y="0"/>
                  <a:pt x="1524000" y="90976"/>
                  <a:pt x="1524000" y="203200"/>
                </a:cubicBezTo>
                <a:lnTo>
                  <a:pt x="1524000" y="2006600"/>
                </a:lnTo>
                <a:cubicBezTo>
                  <a:pt x="1524000" y="2118824"/>
                  <a:pt x="1433024" y="2209800"/>
                  <a:pt x="1320800" y="2209800"/>
                </a:cubicBezTo>
                <a:lnTo>
                  <a:pt x="0" y="2209800"/>
                </a:lnTo>
                <a:lnTo>
                  <a:pt x="0" y="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2" name="文本占位符 21"/>
          <p:cNvSpPr/>
          <p:nvPr>
            <p:ph type="body" idx="16390" hasCustomPrompt="1"/>
            <p:custDataLst>
              <p:tags r:id="rId16"/>
            </p:custDataLst>
          </p:nvPr>
        </p:nvSpPr>
        <p:spPr>
          <a:xfrm>
            <a:off x="914400" y="4406900"/>
            <a:ext cx="3200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3" name="文本占位符 22"/>
          <p:cNvSpPr/>
          <p:nvPr>
            <p:ph type="body" idx="16391" hasCustomPrompt="1"/>
            <p:custDataLst>
              <p:tags r:id="rId17"/>
            </p:custDataLst>
          </p:nvPr>
        </p:nvSpPr>
        <p:spPr>
          <a:xfrm>
            <a:off x="914400" y="4965700"/>
            <a:ext cx="32004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4" name="装饰  3"/>
          <p:cNvSpPr/>
          <p:nvPr>
            <p:ph type="body" idx="16400" hasCustomPrompt="1"/>
            <p:custDataLst>
              <p:tags r:id="rId18"/>
            </p:custDataLst>
          </p:nvPr>
        </p:nvSpPr>
        <p:spPr>
          <a:xfrm>
            <a:off x="6248400" y="4038600"/>
            <a:ext cx="3810000" cy="2209800"/>
          </a:xfrm>
          <a:custGeom>
            <a:avLst/>
            <a:gdLst>
              <a:gd name="connisteX0" fmla="*/ 0 w 3810000"/>
              <a:gd name="connsiteY0" fmla="*/ 203200 h 2209800"/>
              <a:gd name="connisteX1" fmla="*/ 203200 w 3810000"/>
              <a:gd name="connsiteY1" fmla="*/ 0 h 2209800"/>
              <a:gd name="connisteX2" fmla="*/ 3810000 w 3810000"/>
              <a:gd name="connsiteY2" fmla="*/ 0 h 2209800"/>
              <a:gd name="connisteX3" fmla="*/ 3810000 w 3810000"/>
              <a:gd name="connsiteY3" fmla="*/ 2209800 h 2209800"/>
              <a:gd name="connisteX4" fmla="*/ 203200 w 3810000"/>
              <a:gd name="connsiteY4" fmla="*/ 2209800 h 2209800"/>
              <a:gd name="connisteX5" fmla="*/ 0 w 3810000"/>
              <a:gd name="connsiteY5" fmla="*/ 2006600 h 2209800"/>
              <a:gd name="connisteX6" fmla="*/ 0 w 3810000"/>
              <a:gd name="connsiteY6"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810000" h="2209800">
                <a:moveTo>
                  <a:pt x="0" y="203200"/>
                </a:moveTo>
                <a:cubicBezTo>
                  <a:pt x="0" y="90976"/>
                  <a:pt x="90976" y="0"/>
                  <a:pt x="203200" y="0"/>
                </a:cubicBezTo>
                <a:lnTo>
                  <a:pt x="3810000" y="0"/>
                </a:lnTo>
                <a:lnTo>
                  <a:pt x="3810000" y="2209800"/>
                </a:ln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5" name="图片占位符 24"/>
          <p:cNvSpPr/>
          <p:nvPr>
            <p:ph type="pic" idx="16401" hasCustomPrompt="1"/>
            <p:custDataLst>
              <p:tags r:id="rId19"/>
            </p:custDataLst>
          </p:nvPr>
        </p:nvSpPr>
        <p:spPr>
          <a:xfrm>
            <a:off x="10058400" y="4038600"/>
            <a:ext cx="1524000" cy="2209800"/>
          </a:xfrm>
          <a:custGeom>
            <a:avLst/>
            <a:gdLst>
              <a:gd name="connisteX0" fmla="*/ 0 w 1524000"/>
              <a:gd name="connsiteY0" fmla="*/ 0 h 2209800"/>
              <a:gd name="connisteX1" fmla="*/ 1320800 w 1524000"/>
              <a:gd name="connsiteY1" fmla="*/ 0 h 2209800"/>
              <a:gd name="connisteX2" fmla="*/ 1524000 w 1524000"/>
              <a:gd name="connsiteY2" fmla="*/ 203200 h 2209800"/>
              <a:gd name="connisteX3" fmla="*/ 1524000 w 1524000"/>
              <a:gd name="connsiteY3" fmla="*/ 2006600 h 2209800"/>
              <a:gd name="connisteX4" fmla="*/ 1320800 w 1524000"/>
              <a:gd name="connsiteY4" fmla="*/ 2209800 h 2209800"/>
              <a:gd name="connisteX5" fmla="*/ 0 w 1524000"/>
              <a:gd name="connsiteY5" fmla="*/ 2209800 h 2209800"/>
              <a:gd name="connisteX6" fmla="*/ 0 w 1524000"/>
              <a:gd name="connsiteY6" fmla="*/ 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1524000" h="2209800">
                <a:moveTo>
                  <a:pt x="0" y="0"/>
                </a:moveTo>
                <a:lnTo>
                  <a:pt x="1320800" y="0"/>
                </a:lnTo>
                <a:cubicBezTo>
                  <a:pt x="1433024" y="0"/>
                  <a:pt x="1524000" y="90976"/>
                  <a:pt x="1524000" y="203200"/>
                </a:cubicBezTo>
                <a:lnTo>
                  <a:pt x="1524000" y="2006600"/>
                </a:lnTo>
                <a:cubicBezTo>
                  <a:pt x="1524000" y="2118824"/>
                  <a:pt x="1433024" y="2209800"/>
                  <a:pt x="1320800" y="2209800"/>
                </a:cubicBezTo>
                <a:lnTo>
                  <a:pt x="0" y="2209800"/>
                </a:lnTo>
                <a:lnTo>
                  <a:pt x="0" y="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6" name="文本占位符 25"/>
          <p:cNvSpPr/>
          <p:nvPr>
            <p:ph type="body" idx="16392" hasCustomPrompt="1"/>
            <p:custDataLst>
              <p:tags r:id="rId20"/>
            </p:custDataLst>
          </p:nvPr>
        </p:nvSpPr>
        <p:spPr>
          <a:xfrm>
            <a:off x="6553200" y="4406900"/>
            <a:ext cx="3200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7" name="文本占位符 26"/>
          <p:cNvSpPr/>
          <p:nvPr>
            <p:ph type="body" idx="16393" hasCustomPrompt="1"/>
            <p:custDataLst>
              <p:tags r:id="rId21"/>
            </p:custDataLst>
          </p:nvPr>
        </p:nvSpPr>
        <p:spPr>
          <a:xfrm>
            <a:off x="6553200" y="4965700"/>
            <a:ext cx="32004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正文页-上标下内-装饰右叠-默认位置-并列-31_34_group1">
    <p:bg>
      <p:bgRef idx="1001">
        <a:schemeClr val="bg1"/>
      </p:bgRef>
    </p:bg>
    <p:spTree>
      <p:nvGrpSpPr>
        <p:cNvPr id="1" name=""/>
        <p:cNvGrpSpPr/>
        <p:nvPr/>
      </p:nvGrpSpPr>
      <p:grpSpPr>
        <a:xfrm>
          <a:off x="0" y="0"/>
          <a:ext cx="0" cy="0"/>
          <a:chOff x="0" y="0"/>
          <a:chExt cx="0" cy="0"/>
        </a:xfrm>
      </p:grpSpPr>
      <p:sp>
        <p:nvSpPr>
          <p:cNvPr id="8" name="日期占位符 7"/>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p:nvPr>
            <p:ph type="ftr" sz="quarter" idx="11"/>
            <p:custDataLst>
              <p:tags r:id="rId3"/>
            </p:custDataLst>
          </p:nvPr>
        </p:nvSpPr>
        <p:spPr/>
        <p:txBody>
          <a:bodyPr/>
          <a:lstStyle/>
          <a:p>
            <a:endParaRPr lang="zh-CN" altLang="en-US"/>
          </a:p>
        </p:txBody>
      </p:sp>
      <p:sp>
        <p:nvSpPr>
          <p:cNvPr id="10" name="灯片编号占位符 9"/>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p:nvPr>
            <p:ph type="body" idx="16394" hasCustomPrompt="1"/>
            <p:custDataLst>
              <p:tags r:id="rId6"/>
            </p:custDataLst>
          </p:nvPr>
        </p:nvSpPr>
        <p:spPr>
          <a:xfrm>
            <a:off x="609600" y="152400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图片占位符 12"/>
          <p:cNvSpPr/>
          <p:nvPr>
            <p:ph type="pic" idx="16395" hasCustomPrompt="1"/>
            <p:custDataLst>
              <p:tags r:id="rId7"/>
            </p:custDataLst>
          </p:nvPr>
        </p:nvSpPr>
        <p:spPr>
          <a:xfrm>
            <a:off x="914400" y="20193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4" name="文本占位符 13"/>
          <p:cNvSpPr/>
          <p:nvPr>
            <p:ph type="body" idx="16386" hasCustomPrompt="1"/>
            <p:custDataLst>
              <p:tags r:id="rId8"/>
            </p:custDataLst>
          </p:nvPr>
        </p:nvSpPr>
        <p:spPr>
          <a:xfrm>
            <a:off x="2387600" y="1765300"/>
            <a:ext cx="3251200" cy="406400"/>
          </a:xfrm>
          <a:noFill/>
        </p:spPr>
        <p:txBody>
          <a:bodyPr lIns="0" tIns="0" rIns="0" bIns="0" anchor="ctr">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p:nvPr>
            <p:ph type="body" idx="16387" hasCustomPrompt="1"/>
            <p:custDataLst>
              <p:tags r:id="rId9"/>
            </p:custDataLst>
          </p:nvPr>
        </p:nvSpPr>
        <p:spPr>
          <a:xfrm>
            <a:off x="2387600" y="2273300"/>
            <a:ext cx="32512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p:nvPr>
            <p:ph type="body" idx="16396" hasCustomPrompt="1"/>
            <p:custDataLst>
              <p:tags r:id="rId10"/>
            </p:custDataLst>
          </p:nvPr>
        </p:nvSpPr>
        <p:spPr>
          <a:xfrm>
            <a:off x="6248400" y="152400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p:nvPr>
            <p:ph type="pic" idx="16397" hasCustomPrompt="1"/>
            <p:custDataLst>
              <p:tags r:id="rId11"/>
            </p:custDataLst>
          </p:nvPr>
        </p:nvSpPr>
        <p:spPr>
          <a:xfrm>
            <a:off x="6553200" y="20193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p:nvPr>
            <p:ph type="body" idx="16388" hasCustomPrompt="1"/>
            <p:custDataLst>
              <p:tags r:id="rId12"/>
            </p:custDataLst>
          </p:nvPr>
        </p:nvSpPr>
        <p:spPr>
          <a:xfrm>
            <a:off x="8026400" y="1765300"/>
            <a:ext cx="3251200" cy="406400"/>
          </a:xfrm>
          <a:noFill/>
        </p:spPr>
        <p:txBody>
          <a:bodyPr lIns="0" tIns="0" rIns="0" bIns="0" anchor="ctr">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p:nvPr>
            <p:ph type="body" idx="16389" hasCustomPrompt="1"/>
            <p:custDataLst>
              <p:tags r:id="rId13"/>
            </p:custDataLst>
          </p:nvPr>
        </p:nvSpPr>
        <p:spPr>
          <a:xfrm>
            <a:off x="8026400" y="2273300"/>
            <a:ext cx="32512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0" name="装饰  9"/>
          <p:cNvSpPr/>
          <p:nvPr>
            <p:ph type="body" idx="16398" hasCustomPrompt="1"/>
            <p:custDataLst>
              <p:tags r:id="rId14"/>
            </p:custDataLst>
          </p:nvPr>
        </p:nvSpPr>
        <p:spPr>
          <a:xfrm>
            <a:off x="609600" y="403860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图片占位符 20"/>
          <p:cNvSpPr/>
          <p:nvPr>
            <p:ph type="pic" idx="16399" hasCustomPrompt="1"/>
            <p:custDataLst>
              <p:tags r:id="rId15"/>
            </p:custDataLst>
          </p:nvPr>
        </p:nvSpPr>
        <p:spPr>
          <a:xfrm>
            <a:off x="914400" y="45339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2" name="文本占位符 21"/>
          <p:cNvSpPr/>
          <p:nvPr>
            <p:ph type="body" idx="16390" hasCustomPrompt="1"/>
            <p:custDataLst>
              <p:tags r:id="rId16"/>
            </p:custDataLst>
          </p:nvPr>
        </p:nvSpPr>
        <p:spPr>
          <a:xfrm>
            <a:off x="2387600" y="4279900"/>
            <a:ext cx="3251200" cy="406400"/>
          </a:xfrm>
          <a:noFill/>
        </p:spPr>
        <p:txBody>
          <a:bodyPr lIns="0" tIns="0" rIns="0" bIns="0" anchor="ctr">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3" name="文本占位符 22"/>
          <p:cNvSpPr/>
          <p:nvPr>
            <p:ph type="body" idx="16391" hasCustomPrompt="1"/>
            <p:custDataLst>
              <p:tags r:id="rId17"/>
            </p:custDataLst>
          </p:nvPr>
        </p:nvSpPr>
        <p:spPr>
          <a:xfrm>
            <a:off x="2387600" y="4787900"/>
            <a:ext cx="32512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4" name="装饰  3"/>
          <p:cNvSpPr/>
          <p:nvPr>
            <p:ph type="body" idx="16400" hasCustomPrompt="1"/>
            <p:custDataLst>
              <p:tags r:id="rId18"/>
            </p:custDataLst>
          </p:nvPr>
        </p:nvSpPr>
        <p:spPr>
          <a:xfrm>
            <a:off x="6248400" y="403860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5" name="图片占位符 24"/>
          <p:cNvSpPr/>
          <p:nvPr>
            <p:ph type="pic" idx="16401" hasCustomPrompt="1"/>
            <p:custDataLst>
              <p:tags r:id="rId19"/>
            </p:custDataLst>
          </p:nvPr>
        </p:nvSpPr>
        <p:spPr>
          <a:xfrm>
            <a:off x="6553200" y="45339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6" name="文本占位符 25"/>
          <p:cNvSpPr/>
          <p:nvPr>
            <p:ph type="body" idx="16392" hasCustomPrompt="1"/>
            <p:custDataLst>
              <p:tags r:id="rId20"/>
            </p:custDataLst>
          </p:nvPr>
        </p:nvSpPr>
        <p:spPr>
          <a:xfrm>
            <a:off x="8026400" y="4279900"/>
            <a:ext cx="3251200" cy="406400"/>
          </a:xfrm>
          <a:noFill/>
        </p:spPr>
        <p:txBody>
          <a:bodyPr lIns="0" tIns="0" rIns="0" bIns="0" anchor="ctr">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7" name="文本占位符 26"/>
          <p:cNvSpPr/>
          <p:nvPr>
            <p:ph type="body" idx="16393" hasCustomPrompt="1"/>
            <p:custDataLst>
              <p:tags r:id="rId21"/>
            </p:custDataLst>
          </p:nvPr>
        </p:nvSpPr>
        <p:spPr>
          <a:xfrm>
            <a:off x="8026400" y="4787900"/>
            <a:ext cx="32512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正文页-30_41">
    <p:bg>
      <p:bgRef idx="1001">
        <a:schemeClr val="bg1"/>
      </p:bgRef>
    </p:bg>
    <p:spTree>
      <p:nvGrpSpPr>
        <p:cNvPr id="1" name=""/>
        <p:cNvGrpSpPr/>
        <p:nvPr/>
      </p:nvGrpSpPr>
      <p:grpSpPr>
        <a:xfrm>
          <a:off x="0" y="0"/>
          <a:ext cx="0" cy="0"/>
          <a:chOff x="0" y="0"/>
          <a:chExt cx="0" cy="0"/>
        </a:xfrm>
      </p:grpSpPr>
      <p:sp>
        <p:nvSpPr>
          <p:cNvPr id="8" name="日期占位符 7"/>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p:nvPr>
            <p:ph type="ftr" sz="quarter" idx="11"/>
            <p:custDataLst>
              <p:tags r:id="rId3"/>
            </p:custDataLst>
          </p:nvPr>
        </p:nvSpPr>
        <p:spPr/>
        <p:txBody>
          <a:bodyPr/>
          <a:lstStyle/>
          <a:p>
            <a:endParaRPr lang="zh-CN" altLang="en-US"/>
          </a:p>
        </p:txBody>
      </p:sp>
      <p:sp>
        <p:nvSpPr>
          <p:cNvPr id="10" name="灯片编号占位符 9"/>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p:nvPr>
            <p:ph type="ctrTitle" idx="16385" hasCustomPrompt="1"/>
            <p:custDataLst>
              <p:tags r:id="rId5"/>
            </p:custDataLst>
          </p:nvPr>
        </p:nvSpPr>
        <p:spPr>
          <a:xfrm>
            <a:off x="5257800" y="533400"/>
            <a:ext cx="63246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p:nvPr>
            <p:ph idx="16394" hasCustomPrompt="1"/>
            <p:custDataLst>
              <p:tags r:id="rId6"/>
            </p:custDataLst>
          </p:nvPr>
        </p:nvSpPr>
        <p:spPr>
          <a:xfrm>
            <a:off x="609600" y="609600"/>
            <a:ext cx="4038600" cy="5638800"/>
          </a:xfrm>
          <a:custGeom>
            <a:avLst/>
            <a:gdLst>
              <a:gd name="connisteX0" fmla="*/ 0 w 4038600"/>
              <a:gd name="connsiteY0" fmla="*/ 203200 h 5638800"/>
              <a:gd name="connisteX1" fmla="*/ 203200 w 4038600"/>
              <a:gd name="connsiteY1" fmla="*/ 0 h 5638800"/>
              <a:gd name="connisteX2" fmla="*/ 3835400 w 4038600"/>
              <a:gd name="connsiteY2" fmla="*/ 0 h 5638800"/>
              <a:gd name="connisteX3" fmla="*/ 4038600 w 4038600"/>
              <a:gd name="connsiteY3" fmla="*/ 203200 h 5638800"/>
              <a:gd name="connisteX4" fmla="*/ 4038600 w 4038600"/>
              <a:gd name="connsiteY4" fmla="*/ 5435600 h 5638800"/>
              <a:gd name="connisteX5" fmla="*/ 3835400 w 4038600"/>
              <a:gd name="connsiteY5" fmla="*/ 5638800 h 5638800"/>
              <a:gd name="connisteX6" fmla="*/ 203200 w 4038600"/>
              <a:gd name="connsiteY6" fmla="*/ 5638800 h 5638800"/>
              <a:gd name="connisteX7" fmla="*/ 0 w 4038600"/>
              <a:gd name="connsiteY7" fmla="*/ 5435600 h 5638800"/>
              <a:gd name="connisteX8" fmla="*/ 0 w 4038600"/>
              <a:gd name="connsiteY8" fmla="*/ 203200 h 563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4038600" h="5638800">
                <a:moveTo>
                  <a:pt x="0" y="203200"/>
                </a:moveTo>
                <a:cubicBezTo>
                  <a:pt x="0" y="90976"/>
                  <a:pt x="90976" y="0"/>
                  <a:pt x="203200" y="0"/>
                </a:cubicBezTo>
                <a:lnTo>
                  <a:pt x="3835400" y="0"/>
                </a:lnTo>
                <a:cubicBezTo>
                  <a:pt x="3947624" y="0"/>
                  <a:pt x="4038600" y="90976"/>
                  <a:pt x="4038600" y="203200"/>
                </a:cubicBezTo>
                <a:lnTo>
                  <a:pt x="4038600" y="5435600"/>
                </a:lnTo>
                <a:cubicBezTo>
                  <a:pt x="4038600" y="5547824"/>
                  <a:pt x="3947624" y="5638800"/>
                  <a:pt x="3835400" y="5638800"/>
                </a:cubicBezTo>
                <a:lnTo>
                  <a:pt x="203200" y="5638800"/>
                </a:lnTo>
                <a:cubicBezTo>
                  <a:pt x="90976" y="5638800"/>
                  <a:pt x="0" y="5547824"/>
                  <a:pt x="0" y="54356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装饰  2"/>
          <p:cNvSpPr/>
          <p:nvPr>
            <p:ph type="body" idx="16395" hasCustomPrompt="1"/>
            <p:custDataLst>
              <p:tags r:id="rId7"/>
            </p:custDataLst>
          </p:nvPr>
        </p:nvSpPr>
        <p:spPr>
          <a:xfrm>
            <a:off x="5257800" y="19304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p:nvPr>
            <p:ph type="body" idx="16386" hasCustomPrompt="1"/>
            <p:custDataLst>
              <p:tags r:id="rId8"/>
            </p:custDataLst>
          </p:nvPr>
        </p:nvSpPr>
        <p:spPr>
          <a:xfrm>
            <a:off x="5410200" y="1930400"/>
            <a:ext cx="27813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15" name="文本占位符 14"/>
          <p:cNvSpPr/>
          <p:nvPr>
            <p:ph type="body" idx="16387" hasCustomPrompt="1"/>
            <p:custDataLst>
              <p:tags r:id="rId9"/>
            </p:custDataLst>
          </p:nvPr>
        </p:nvSpPr>
        <p:spPr>
          <a:xfrm>
            <a:off x="5410200" y="2438400"/>
            <a:ext cx="27813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p:nvPr>
            <p:ph type="body" idx="16396" hasCustomPrompt="1"/>
            <p:custDataLst>
              <p:tags r:id="rId10"/>
            </p:custDataLst>
          </p:nvPr>
        </p:nvSpPr>
        <p:spPr>
          <a:xfrm>
            <a:off x="8648700" y="19304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p:nvPr>
            <p:ph type="body" idx="16388" hasCustomPrompt="1"/>
            <p:custDataLst>
              <p:tags r:id="rId11"/>
            </p:custDataLst>
          </p:nvPr>
        </p:nvSpPr>
        <p:spPr>
          <a:xfrm>
            <a:off x="8801100" y="1930400"/>
            <a:ext cx="27813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18" name="文本占位符 17"/>
          <p:cNvSpPr/>
          <p:nvPr>
            <p:ph type="body" idx="16389" hasCustomPrompt="1"/>
            <p:custDataLst>
              <p:tags r:id="rId12"/>
            </p:custDataLst>
          </p:nvPr>
        </p:nvSpPr>
        <p:spPr>
          <a:xfrm>
            <a:off x="8801100" y="2438400"/>
            <a:ext cx="27813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p:nvPr>
            <p:ph type="body" idx="16397" hasCustomPrompt="1"/>
            <p:custDataLst>
              <p:tags r:id="rId13"/>
            </p:custDataLst>
          </p:nvPr>
        </p:nvSpPr>
        <p:spPr>
          <a:xfrm>
            <a:off x="5257800" y="41148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文本占位符 19"/>
          <p:cNvSpPr/>
          <p:nvPr>
            <p:ph type="body" idx="16390" hasCustomPrompt="1"/>
            <p:custDataLst>
              <p:tags r:id="rId14"/>
            </p:custDataLst>
          </p:nvPr>
        </p:nvSpPr>
        <p:spPr>
          <a:xfrm>
            <a:off x="5410200" y="4114800"/>
            <a:ext cx="27813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21" name="文本占位符 20"/>
          <p:cNvSpPr/>
          <p:nvPr>
            <p:ph type="body" idx="16391" hasCustomPrompt="1"/>
            <p:custDataLst>
              <p:tags r:id="rId15"/>
            </p:custDataLst>
          </p:nvPr>
        </p:nvSpPr>
        <p:spPr>
          <a:xfrm>
            <a:off x="5410200" y="4622800"/>
            <a:ext cx="27813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2" name="装饰  1"/>
          <p:cNvSpPr/>
          <p:nvPr>
            <p:ph type="body" idx="16398" hasCustomPrompt="1"/>
            <p:custDataLst>
              <p:tags r:id="rId16"/>
            </p:custDataLst>
          </p:nvPr>
        </p:nvSpPr>
        <p:spPr>
          <a:xfrm>
            <a:off x="8648700" y="41148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3" name="文本占位符 22"/>
          <p:cNvSpPr/>
          <p:nvPr>
            <p:ph type="body" idx="16392" hasCustomPrompt="1"/>
            <p:custDataLst>
              <p:tags r:id="rId17"/>
            </p:custDataLst>
          </p:nvPr>
        </p:nvSpPr>
        <p:spPr>
          <a:xfrm>
            <a:off x="8801100" y="4114800"/>
            <a:ext cx="27813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24" name="文本占位符 23"/>
          <p:cNvSpPr/>
          <p:nvPr>
            <p:ph type="body" idx="16393" hasCustomPrompt="1"/>
            <p:custDataLst>
              <p:tags r:id="rId18"/>
            </p:custDataLst>
          </p:nvPr>
        </p:nvSpPr>
        <p:spPr>
          <a:xfrm>
            <a:off x="8801100" y="4622800"/>
            <a:ext cx="27813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正文页-51_15">
    <p:bg>
      <p:bgRef idx="1001">
        <a:schemeClr val="bg1"/>
      </p:bgRef>
    </p:bg>
    <p:spTree>
      <p:nvGrpSpPr>
        <p:cNvPr id="1" name=""/>
        <p:cNvGrpSpPr/>
        <p:nvPr/>
      </p:nvGrpSpPr>
      <p:grpSpPr>
        <a:xfrm>
          <a:off x="0" y="0"/>
          <a:ext cx="0" cy="0"/>
          <a:chOff x="0" y="0"/>
          <a:chExt cx="0" cy="0"/>
        </a:xfrm>
      </p:grpSpPr>
      <p:sp>
        <p:nvSpPr>
          <p:cNvPr id="8" name="日期占位符 7"/>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p:nvPr>
            <p:ph type="ftr" sz="quarter" idx="11"/>
            <p:custDataLst>
              <p:tags r:id="rId3"/>
            </p:custDataLst>
          </p:nvPr>
        </p:nvSpPr>
        <p:spPr/>
        <p:txBody>
          <a:bodyPr/>
          <a:lstStyle/>
          <a:p>
            <a:endParaRPr lang="zh-CN" altLang="en-US"/>
          </a:p>
        </p:txBody>
      </p:sp>
      <p:sp>
        <p:nvSpPr>
          <p:cNvPr id="10" name="灯片编号占位符 9"/>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p:nvPr>
            <p:ph type="ctrTitle" idx="16385" hasCustomPrompt="1"/>
            <p:custDataLst>
              <p:tags r:id="rId5"/>
            </p:custDataLst>
          </p:nvPr>
        </p:nvSpPr>
        <p:spPr>
          <a:xfrm>
            <a:off x="609600" y="37846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p:nvPr>
            <p:ph idx="16392" hasCustomPrompt="1"/>
            <p:custDataLst>
              <p:tags r:id="rId6"/>
            </p:custDataLst>
          </p:nvPr>
        </p:nvSpPr>
        <p:spPr>
          <a:xfrm>
            <a:off x="609600" y="609600"/>
            <a:ext cx="10972800" cy="2641600"/>
          </a:xfrm>
          <a:custGeom>
            <a:avLst/>
            <a:gdLst>
              <a:gd name="connisteX0" fmla="*/ 0 w 10972800"/>
              <a:gd name="connsiteY0" fmla="*/ 203200 h 2641600"/>
              <a:gd name="connisteX1" fmla="*/ 203200 w 10972800"/>
              <a:gd name="connsiteY1" fmla="*/ 0 h 2641600"/>
              <a:gd name="connisteX2" fmla="*/ 10769600 w 10972800"/>
              <a:gd name="connsiteY2" fmla="*/ 0 h 2641600"/>
              <a:gd name="connisteX3" fmla="*/ 10972800 w 10972800"/>
              <a:gd name="connsiteY3" fmla="*/ 203200 h 2641600"/>
              <a:gd name="connisteX4" fmla="*/ 10972800 w 10972800"/>
              <a:gd name="connsiteY4" fmla="*/ 2438400 h 2641600"/>
              <a:gd name="connisteX5" fmla="*/ 10769600 w 10972800"/>
              <a:gd name="connsiteY5" fmla="*/ 2641600 h 2641600"/>
              <a:gd name="connisteX6" fmla="*/ 203200 w 10972800"/>
              <a:gd name="connsiteY6" fmla="*/ 2641600 h 2641600"/>
              <a:gd name="connisteX7" fmla="*/ 0 w 10972800"/>
              <a:gd name="connsiteY7" fmla="*/ 2438400 h 2641600"/>
              <a:gd name="connisteX8" fmla="*/ 0 w 10972800"/>
              <a:gd name="connsiteY8" fmla="*/ 203200 h 2641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641600">
                <a:moveTo>
                  <a:pt x="0" y="203200"/>
                </a:moveTo>
                <a:cubicBezTo>
                  <a:pt x="0" y="90976"/>
                  <a:pt x="90976" y="0"/>
                  <a:pt x="203200" y="0"/>
                </a:cubicBezTo>
                <a:lnTo>
                  <a:pt x="10769600" y="0"/>
                </a:lnTo>
                <a:cubicBezTo>
                  <a:pt x="10881824" y="0"/>
                  <a:pt x="10972800" y="90976"/>
                  <a:pt x="10972800" y="203200"/>
                </a:cubicBezTo>
                <a:lnTo>
                  <a:pt x="10972800" y="2438400"/>
                </a:lnTo>
                <a:cubicBezTo>
                  <a:pt x="10972800" y="2550624"/>
                  <a:pt x="10881824" y="2641600"/>
                  <a:pt x="10769600" y="2641600"/>
                </a:cubicBezTo>
                <a:lnTo>
                  <a:pt x="203200" y="2641600"/>
                </a:lnTo>
                <a:cubicBezTo>
                  <a:pt x="90976" y="2641600"/>
                  <a:pt x="0" y="2550624"/>
                  <a:pt x="0" y="24384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p:nvPr>
            <p:ph type="body" idx="16386" hasCustomPrompt="1"/>
            <p:custDataLst>
              <p:tags r:id="rId7"/>
            </p:custDataLst>
          </p:nvPr>
        </p:nvSpPr>
        <p:spPr>
          <a:xfrm>
            <a:off x="609600" y="47752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4" name="文本占位符 13"/>
          <p:cNvSpPr/>
          <p:nvPr>
            <p:ph type="body" idx="16387" hasCustomPrompt="1"/>
            <p:custDataLst>
              <p:tags r:id="rId8"/>
            </p:custDataLst>
          </p:nvPr>
        </p:nvSpPr>
        <p:spPr>
          <a:xfrm>
            <a:off x="609600" y="5334000"/>
            <a:ext cx="3251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文本占位符 14"/>
          <p:cNvSpPr/>
          <p:nvPr>
            <p:ph type="body" idx="16388" hasCustomPrompt="1"/>
            <p:custDataLst>
              <p:tags r:id="rId9"/>
            </p:custDataLst>
          </p:nvPr>
        </p:nvSpPr>
        <p:spPr>
          <a:xfrm>
            <a:off x="4470400" y="47752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文本占位符 15"/>
          <p:cNvSpPr/>
          <p:nvPr>
            <p:ph type="body" idx="16389" hasCustomPrompt="1"/>
            <p:custDataLst>
              <p:tags r:id="rId10"/>
            </p:custDataLst>
          </p:nvPr>
        </p:nvSpPr>
        <p:spPr>
          <a:xfrm>
            <a:off x="4470400" y="5334000"/>
            <a:ext cx="3251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7" name="文本占位符 16"/>
          <p:cNvSpPr/>
          <p:nvPr>
            <p:ph type="body" idx="16390" hasCustomPrompt="1"/>
            <p:custDataLst>
              <p:tags r:id="rId11"/>
            </p:custDataLst>
          </p:nvPr>
        </p:nvSpPr>
        <p:spPr>
          <a:xfrm>
            <a:off x="8331200" y="47752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p:nvPr>
            <p:ph type="body" idx="16391" hasCustomPrompt="1"/>
            <p:custDataLst>
              <p:tags r:id="rId12"/>
            </p:custDataLst>
          </p:nvPr>
        </p:nvSpPr>
        <p:spPr>
          <a:xfrm>
            <a:off x="8331200" y="5334000"/>
            <a:ext cx="3251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正文页-10014_16">
    <p:bg>
      <p:bgRef idx="1001">
        <a:schemeClr val="bg1"/>
      </p:bgRef>
    </p:bg>
    <p:spTree>
      <p:nvGrpSpPr>
        <p:cNvPr id="1" name=""/>
        <p:cNvGrpSpPr/>
        <p:nvPr/>
      </p:nvGrpSpPr>
      <p:grpSpPr>
        <a:xfrm>
          <a:off x="0" y="0"/>
          <a:ext cx="0" cy="0"/>
          <a:chOff x="0" y="0"/>
          <a:chExt cx="0" cy="0"/>
        </a:xfrm>
      </p:grpSpPr>
      <p:sp>
        <p:nvSpPr>
          <p:cNvPr id="8" name="日期占位符 7"/>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p:nvPr>
            <p:ph type="ftr" sz="quarter" idx="11"/>
            <p:custDataLst>
              <p:tags r:id="rId3"/>
            </p:custDataLst>
          </p:nvPr>
        </p:nvSpPr>
        <p:spPr/>
        <p:txBody>
          <a:bodyPr/>
          <a:lstStyle/>
          <a:p>
            <a:endParaRPr lang="zh-CN" altLang="en-US"/>
          </a:p>
        </p:txBody>
      </p:sp>
      <p:sp>
        <p:nvSpPr>
          <p:cNvPr id="10" name="灯片编号占位符 9"/>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p:nvPr>
            <p:ph idx="16392" hasCustomPrompt="1"/>
            <p:custDataLst>
              <p:tags r:id="rId6"/>
            </p:custDataLst>
          </p:nvPr>
        </p:nvSpPr>
        <p:spPr>
          <a:xfrm>
            <a:off x="609600" y="1524000"/>
            <a:ext cx="2438400" cy="2209800"/>
          </a:xfrm>
          <a:custGeom>
            <a:avLst/>
            <a:gdLst>
              <a:gd name="connisteX0" fmla="*/ 0 w 2438400"/>
              <a:gd name="connsiteY0" fmla="*/ 203200 h 2209800"/>
              <a:gd name="connisteX1" fmla="*/ 203200 w 2438400"/>
              <a:gd name="connsiteY1" fmla="*/ 0 h 2209800"/>
              <a:gd name="connisteX2" fmla="*/ 2235200 w 2438400"/>
              <a:gd name="connsiteY2" fmla="*/ 0 h 2209800"/>
              <a:gd name="connisteX3" fmla="*/ 2438400 w 2438400"/>
              <a:gd name="connsiteY3" fmla="*/ 203200 h 2209800"/>
              <a:gd name="connisteX4" fmla="*/ 2438400 w 2438400"/>
              <a:gd name="connsiteY4" fmla="*/ 2006600 h 2209800"/>
              <a:gd name="connisteX5" fmla="*/ 2235200 w 2438400"/>
              <a:gd name="connsiteY5" fmla="*/ 2209800 h 2209800"/>
              <a:gd name="connisteX6" fmla="*/ 203200 w 2438400"/>
              <a:gd name="connsiteY6" fmla="*/ 2209800 h 2209800"/>
              <a:gd name="connisteX7" fmla="*/ 0 w 2438400"/>
              <a:gd name="connsiteY7" fmla="*/ 2006600 h 2209800"/>
              <a:gd name="connisteX8" fmla="*/ 0 w 24384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438400" h="2209800">
                <a:moveTo>
                  <a:pt x="0" y="203200"/>
                </a:moveTo>
                <a:cubicBezTo>
                  <a:pt x="0" y="90976"/>
                  <a:pt x="90976" y="0"/>
                  <a:pt x="203200" y="0"/>
                </a:cubicBezTo>
                <a:lnTo>
                  <a:pt x="2235200" y="0"/>
                </a:lnTo>
                <a:cubicBezTo>
                  <a:pt x="2347424" y="0"/>
                  <a:pt x="2438400" y="90976"/>
                  <a:pt x="2438400" y="203200"/>
                </a:cubicBezTo>
                <a:lnTo>
                  <a:pt x="2438400" y="2006600"/>
                </a:lnTo>
                <a:cubicBezTo>
                  <a:pt x="2438400" y="2118824"/>
                  <a:pt x="2347424" y="2209800"/>
                  <a:pt x="2235200" y="2209800"/>
                </a:cubicBezTo>
                <a:lnTo>
                  <a:pt x="203200" y="2209800"/>
                </a:lnTo>
                <a:cubicBezTo>
                  <a:pt x="90976" y="2209800"/>
                  <a:pt x="0" y="2118824"/>
                  <a:pt x="0" y="20066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p:nvPr>
            <p:ph type="body" idx="16386" hasCustomPrompt="1"/>
            <p:custDataLst>
              <p:tags r:id="rId7"/>
            </p:custDataLst>
          </p:nvPr>
        </p:nvSpPr>
        <p:spPr>
          <a:xfrm>
            <a:off x="3352800" y="1739900"/>
            <a:ext cx="2590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14" name="文本占位符 13"/>
          <p:cNvSpPr/>
          <p:nvPr>
            <p:ph type="body" idx="16387" hasCustomPrompt="1"/>
            <p:custDataLst>
              <p:tags r:id="rId8"/>
            </p:custDataLst>
          </p:nvPr>
        </p:nvSpPr>
        <p:spPr>
          <a:xfrm>
            <a:off x="3352800" y="2298700"/>
            <a:ext cx="25908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内容占位符 14"/>
          <p:cNvSpPr/>
          <p:nvPr>
            <p:ph idx="16393" hasCustomPrompt="1"/>
            <p:custDataLst>
              <p:tags r:id="rId9"/>
            </p:custDataLst>
          </p:nvPr>
        </p:nvSpPr>
        <p:spPr>
          <a:xfrm>
            <a:off x="6248400" y="1524000"/>
            <a:ext cx="2438400" cy="2209800"/>
          </a:xfrm>
          <a:custGeom>
            <a:avLst/>
            <a:gdLst>
              <a:gd name="connisteX0" fmla="*/ 0 w 2438400"/>
              <a:gd name="connsiteY0" fmla="*/ 203200 h 2209800"/>
              <a:gd name="connisteX1" fmla="*/ 203200 w 2438400"/>
              <a:gd name="connsiteY1" fmla="*/ 0 h 2209800"/>
              <a:gd name="connisteX2" fmla="*/ 2235200 w 2438400"/>
              <a:gd name="connsiteY2" fmla="*/ 0 h 2209800"/>
              <a:gd name="connisteX3" fmla="*/ 2438400 w 2438400"/>
              <a:gd name="connsiteY3" fmla="*/ 203200 h 2209800"/>
              <a:gd name="connisteX4" fmla="*/ 2438400 w 2438400"/>
              <a:gd name="connsiteY4" fmla="*/ 2006600 h 2209800"/>
              <a:gd name="connisteX5" fmla="*/ 2235200 w 2438400"/>
              <a:gd name="connsiteY5" fmla="*/ 2209800 h 2209800"/>
              <a:gd name="connisteX6" fmla="*/ 203200 w 2438400"/>
              <a:gd name="connsiteY6" fmla="*/ 2209800 h 2209800"/>
              <a:gd name="connisteX7" fmla="*/ 0 w 2438400"/>
              <a:gd name="connsiteY7" fmla="*/ 2006600 h 2209800"/>
              <a:gd name="connisteX8" fmla="*/ 0 w 24384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438400" h="2209800">
                <a:moveTo>
                  <a:pt x="0" y="203200"/>
                </a:moveTo>
                <a:cubicBezTo>
                  <a:pt x="0" y="90976"/>
                  <a:pt x="90976" y="0"/>
                  <a:pt x="203200" y="0"/>
                </a:cubicBezTo>
                <a:lnTo>
                  <a:pt x="2235200" y="0"/>
                </a:lnTo>
                <a:cubicBezTo>
                  <a:pt x="2347424" y="0"/>
                  <a:pt x="2438400" y="90976"/>
                  <a:pt x="2438400" y="203200"/>
                </a:cubicBezTo>
                <a:lnTo>
                  <a:pt x="2438400" y="2006600"/>
                </a:lnTo>
                <a:cubicBezTo>
                  <a:pt x="2438400" y="2118824"/>
                  <a:pt x="2347424" y="2209800"/>
                  <a:pt x="2235200" y="2209800"/>
                </a:cubicBezTo>
                <a:lnTo>
                  <a:pt x="203200" y="2209800"/>
                </a:lnTo>
                <a:cubicBezTo>
                  <a:pt x="90976" y="2209800"/>
                  <a:pt x="0" y="2118824"/>
                  <a:pt x="0" y="20066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文本占位符 15"/>
          <p:cNvSpPr/>
          <p:nvPr>
            <p:ph type="body" idx="16388" hasCustomPrompt="1"/>
            <p:custDataLst>
              <p:tags r:id="rId10"/>
            </p:custDataLst>
          </p:nvPr>
        </p:nvSpPr>
        <p:spPr>
          <a:xfrm>
            <a:off x="8991600" y="1739900"/>
            <a:ext cx="2590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17" name="文本占位符 16"/>
          <p:cNvSpPr/>
          <p:nvPr>
            <p:ph type="body" idx="16389" hasCustomPrompt="1"/>
            <p:custDataLst>
              <p:tags r:id="rId11"/>
            </p:custDataLst>
          </p:nvPr>
        </p:nvSpPr>
        <p:spPr>
          <a:xfrm>
            <a:off x="8991600" y="2298700"/>
            <a:ext cx="25908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8" name="内容占位符 17"/>
          <p:cNvSpPr/>
          <p:nvPr>
            <p:ph idx="16394" hasCustomPrompt="1"/>
            <p:custDataLst>
              <p:tags r:id="rId12"/>
            </p:custDataLst>
          </p:nvPr>
        </p:nvSpPr>
        <p:spPr>
          <a:xfrm>
            <a:off x="609600" y="4038600"/>
            <a:ext cx="2438400" cy="2209800"/>
          </a:xfrm>
          <a:custGeom>
            <a:avLst/>
            <a:gdLst>
              <a:gd name="connisteX0" fmla="*/ 0 w 2438400"/>
              <a:gd name="connsiteY0" fmla="*/ 203200 h 2209800"/>
              <a:gd name="connisteX1" fmla="*/ 203200 w 2438400"/>
              <a:gd name="connsiteY1" fmla="*/ 0 h 2209800"/>
              <a:gd name="connisteX2" fmla="*/ 2235200 w 2438400"/>
              <a:gd name="connsiteY2" fmla="*/ 0 h 2209800"/>
              <a:gd name="connisteX3" fmla="*/ 2438400 w 2438400"/>
              <a:gd name="connsiteY3" fmla="*/ 203200 h 2209800"/>
              <a:gd name="connisteX4" fmla="*/ 2438400 w 2438400"/>
              <a:gd name="connsiteY4" fmla="*/ 2006600 h 2209800"/>
              <a:gd name="connisteX5" fmla="*/ 2235200 w 2438400"/>
              <a:gd name="connsiteY5" fmla="*/ 2209800 h 2209800"/>
              <a:gd name="connisteX6" fmla="*/ 203200 w 2438400"/>
              <a:gd name="connsiteY6" fmla="*/ 2209800 h 2209800"/>
              <a:gd name="connisteX7" fmla="*/ 0 w 2438400"/>
              <a:gd name="connsiteY7" fmla="*/ 2006600 h 2209800"/>
              <a:gd name="connisteX8" fmla="*/ 0 w 24384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438400" h="2209800">
                <a:moveTo>
                  <a:pt x="0" y="203200"/>
                </a:moveTo>
                <a:cubicBezTo>
                  <a:pt x="0" y="90976"/>
                  <a:pt x="90976" y="0"/>
                  <a:pt x="203200" y="0"/>
                </a:cubicBezTo>
                <a:lnTo>
                  <a:pt x="2235200" y="0"/>
                </a:lnTo>
                <a:cubicBezTo>
                  <a:pt x="2347424" y="0"/>
                  <a:pt x="2438400" y="90976"/>
                  <a:pt x="2438400" y="203200"/>
                </a:cubicBezTo>
                <a:lnTo>
                  <a:pt x="2438400" y="2006600"/>
                </a:lnTo>
                <a:cubicBezTo>
                  <a:pt x="2438400" y="2118824"/>
                  <a:pt x="2347424" y="2209800"/>
                  <a:pt x="2235200" y="2209800"/>
                </a:cubicBezTo>
                <a:lnTo>
                  <a:pt x="203200" y="2209800"/>
                </a:lnTo>
                <a:cubicBezTo>
                  <a:pt x="90976" y="2209800"/>
                  <a:pt x="0" y="2118824"/>
                  <a:pt x="0" y="20066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9" name="文本占位符 18"/>
          <p:cNvSpPr/>
          <p:nvPr>
            <p:ph type="body" idx="16390" hasCustomPrompt="1"/>
            <p:custDataLst>
              <p:tags r:id="rId13"/>
            </p:custDataLst>
          </p:nvPr>
        </p:nvSpPr>
        <p:spPr>
          <a:xfrm>
            <a:off x="3352800" y="4254500"/>
            <a:ext cx="2590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20" name="文本占位符 19"/>
          <p:cNvSpPr/>
          <p:nvPr>
            <p:ph type="body" idx="16391" hasCustomPrompt="1"/>
            <p:custDataLst>
              <p:tags r:id="rId14"/>
            </p:custDataLst>
          </p:nvPr>
        </p:nvSpPr>
        <p:spPr>
          <a:xfrm>
            <a:off x="3352800" y="4813300"/>
            <a:ext cx="25908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章节页_1_5">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00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custDataLst>
              <p:tags r:id="rId3"/>
            </p:custDataLst>
          </p:nvPr>
        </p:nvSpPr>
        <p:spPr>
          <a:xfrm>
            <a:off x="0" y="355600"/>
            <a:ext cx="12192000" cy="614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图形 7"/>
          <p:cNvSpPr/>
          <p:nvPr userDrawn="1">
            <p:custDataLst>
              <p:tags r:id="rId4"/>
            </p:custDataLst>
          </p:nvPr>
        </p:nvSpPr>
        <p:spPr>
          <a:xfrm flipH="1">
            <a:off x="7204075" y="2792779"/>
            <a:ext cx="3971925" cy="300793"/>
          </a:xfrm>
          <a:custGeom>
            <a:avLst/>
            <a:gdLst>
              <a:gd name="connsiteX0" fmla="*/ 261745 w 5139298"/>
              <a:gd name="connsiteY0" fmla="*/ 871507 h 874482"/>
              <a:gd name="connsiteX1" fmla="*/ 329735 w 5139298"/>
              <a:gd name="connsiteY1" fmla="*/ 859969 h 874482"/>
              <a:gd name="connsiteX2" fmla="*/ 513925 w 5139298"/>
              <a:gd name="connsiteY2" fmla="*/ 843075 h 874482"/>
              <a:gd name="connsiteX3" fmla="*/ 542357 w 5139298"/>
              <a:gd name="connsiteY3" fmla="*/ 843075 h 874482"/>
              <a:gd name="connsiteX4" fmla="*/ 862528 w 5139298"/>
              <a:gd name="connsiteY4" fmla="*/ 843075 h 874482"/>
              <a:gd name="connsiteX5" fmla="*/ 1012518 w 5139298"/>
              <a:gd name="connsiteY5" fmla="*/ 854612 h 874482"/>
              <a:gd name="connsiteX6" fmla="*/ 1106056 w 5139298"/>
              <a:gd name="connsiteY6" fmla="*/ 851728 h 874482"/>
              <a:gd name="connsiteX7" fmla="*/ 1256045 w 5139298"/>
              <a:gd name="connsiteY7" fmla="*/ 854612 h 874482"/>
              <a:gd name="connsiteX8" fmla="*/ 1394910 w 5139298"/>
              <a:gd name="connsiteY8" fmla="*/ 843075 h 874482"/>
              <a:gd name="connsiteX9" fmla="*/ 1460015 w 5139298"/>
              <a:gd name="connsiteY9" fmla="*/ 843075 h 874482"/>
              <a:gd name="connsiteX10" fmla="*/ 1584457 w 5139298"/>
              <a:gd name="connsiteY10" fmla="*/ 837306 h 874482"/>
              <a:gd name="connsiteX11" fmla="*/ 1624015 w 5139298"/>
              <a:gd name="connsiteY11" fmla="*/ 826180 h 874482"/>
              <a:gd name="connsiteX12" fmla="*/ 1570035 w 5139298"/>
              <a:gd name="connsiteY12" fmla="*/ 826180 h 874482"/>
              <a:gd name="connsiteX13" fmla="*/ 918568 w 5139298"/>
              <a:gd name="connsiteY13" fmla="*/ 803517 h 874482"/>
              <a:gd name="connsiteX14" fmla="*/ 581503 w 5139298"/>
              <a:gd name="connsiteY14" fmla="*/ 797748 h 874482"/>
              <a:gd name="connsiteX15" fmla="*/ 462418 w 5139298"/>
              <a:gd name="connsiteY15" fmla="*/ 803517 h 874482"/>
              <a:gd name="connsiteX16" fmla="*/ 196227 w 5139298"/>
              <a:gd name="connsiteY16" fmla="*/ 815055 h 874482"/>
              <a:gd name="connsiteX17" fmla="*/ 122468 w 5139298"/>
              <a:gd name="connsiteY17" fmla="*/ 831949 h 874482"/>
              <a:gd name="connsiteX18" fmla="*/ 145132 w 5139298"/>
              <a:gd name="connsiteY18" fmla="*/ 837718 h 874482"/>
              <a:gd name="connsiteX19" fmla="*/ 326438 w 5139298"/>
              <a:gd name="connsiteY19" fmla="*/ 826592 h 874482"/>
              <a:gd name="connsiteX20" fmla="*/ 465302 w 5139298"/>
              <a:gd name="connsiteY20" fmla="*/ 820824 h 874482"/>
              <a:gd name="connsiteX21" fmla="*/ 405966 w 5139298"/>
              <a:gd name="connsiteY21" fmla="*/ 832361 h 874482"/>
              <a:gd name="connsiteX22" fmla="*/ 261745 w 5139298"/>
              <a:gd name="connsiteY22" fmla="*/ 849256 h 874482"/>
              <a:gd name="connsiteX23" fmla="*/ 236197 w 5139298"/>
              <a:gd name="connsiteY23" fmla="*/ 871919 h 874482"/>
              <a:gd name="connsiteX24" fmla="*/ 261745 w 5139298"/>
              <a:gd name="connsiteY24" fmla="*/ 871919 h 874482"/>
              <a:gd name="connsiteX25" fmla="*/ 261745 w 5139298"/>
              <a:gd name="connsiteY25" fmla="*/ 871919 h 874482"/>
              <a:gd name="connsiteX26" fmla="*/ 3914657 w 5139298"/>
              <a:gd name="connsiteY26" fmla="*/ 28020 h 874482"/>
              <a:gd name="connsiteX27" fmla="*/ 3897762 w 5139298"/>
              <a:gd name="connsiteY27" fmla="*/ 28020 h 874482"/>
              <a:gd name="connsiteX28" fmla="*/ 3914657 w 5139298"/>
              <a:gd name="connsiteY28" fmla="*/ 28020 h 874482"/>
              <a:gd name="connsiteX29" fmla="*/ 3914657 w 5139298"/>
              <a:gd name="connsiteY29" fmla="*/ 28020 h 874482"/>
              <a:gd name="connsiteX30" fmla="*/ 3937320 w 5139298"/>
              <a:gd name="connsiteY30" fmla="*/ 28020 h 874482"/>
              <a:gd name="connsiteX31" fmla="*/ 3920425 w 5139298"/>
              <a:gd name="connsiteY31" fmla="*/ 25136 h 874482"/>
              <a:gd name="connsiteX32" fmla="*/ 3937320 w 5139298"/>
              <a:gd name="connsiteY32" fmla="*/ 28020 h 874482"/>
              <a:gd name="connsiteX33" fmla="*/ 3937320 w 5139298"/>
              <a:gd name="connsiteY33" fmla="*/ 28020 h 874482"/>
              <a:gd name="connsiteX34" fmla="*/ 2181944 w 5139298"/>
              <a:gd name="connsiteY34" fmla="*/ 645286 h 874482"/>
              <a:gd name="connsiteX35" fmla="*/ 2128377 w 5139298"/>
              <a:gd name="connsiteY35" fmla="*/ 645286 h 874482"/>
              <a:gd name="connsiteX36" fmla="*/ 2179472 w 5139298"/>
              <a:gd name="connsiteY36" fmla="*/ 645286 h 874482"/>
              <a:gd name="connsiteX37" fmla="*/ 2182356 w 5139298"/>
              <a:gd name="connsiteY37" fmla="*/ 645286 h 874482"/>
              <a:gd name="connsiteX38" fmla="*/ 2182356 w 5139298"/>
              <a:gd name="connsiteY38" fmla="*/ 645286 h 874482"/>
              <a:gd name="connsiteX39" fmla="*/ 1961080 w 5139298"/>
              <a:gd name="connsiteY39" fmla="*/ 651055 h 874482"/>
              <a:gd name="connsiteX40" fmla="*/ 1867542 w 5139298"/>
              <a:gd name="connsiteY40" fmla="*/ 645286 h 874482"/>
              <a:gd name="connsiteX41" fmla="*/ 1841995 w 5139298"/>
              <a:gd name="connsiteY41" fmla="*/ 651055 h 874482"/>
              <a:gd name="connsiteX42" fmla="*/ 1932648 w 5139298"/>
              <a:gd name="connsiteY42" fmla="*/ 651055 h 874482"/>
              <a:gd name="connsiteX43" fmla="*/ 1961080 w 5139298"/>
              <a:gd name="connsiteY43" fmla="*/ 651055 h 874482"/>
              <a:gd name="connsiteX44" fmla="*/ 1961080 w 5139298"/>
              <a:gd name="connsiteY44" fmla="*/ 651055 h 874482"/>
              <a:gd name="connsiteX45" fmla="*/ 2017532 w 5139298"/>
              <a:gd name="connsiteY45" fmla="*/ 651055 h 874482"/>
              <a:gd name="connsiteX46" fmla="*/ 1975090 w 5139298"/>
              <a:gd name="connsiteY46" fmla="*/ 651055 h 874482"/>
              <a:gd name="connsiteX47" fmla="*/ 2017532 w 5139298"/>
              <a:gd name="connsiteY47" fmla="*/ 651055 h 874482"/>
              <a:gd name="connsiteX48" fmla="*/ 2017532 w 5139298"/>
              <a:gd name="connsiteY48" fmla="*/ 651055 h 874482"/>
              <a:gd name="connsiteX49" fmla="*/ 2045965 w 5139298"/>
              <a:gd name="connsiteY49" fmla="*/ 651055 h 874482"/>
              <a:gd name="connsiteX50" fmla="*/ 2043080 w 5139298"/>
              <a:gd name="connsiteY50" fmla="*/ 639929 h 874482"/>
              <a:gd name="connsiteX51" fmla="*/ 2043080 w 5139298"/>
              <a:gd name="connsiteY51" fmla="*/ 651055 h 874482"/>
              <a:gd name="connsiteX52" fmla="*/ 2045965 w 5139298"/>
              <a:gd name="connsiteY52" fmla="*/ 651055 h 874482"/>
              <a:gd name="connsiteX53" fmla="*/ 2045965 w 5139298"/>
              <a:gd name="connsiteY53" fmla="*/ 651055 h 874482"/>
              <a:gd name="connsiteX54" fmla="*/ 2108186 w 5139298"/>
              <a:gd name="connsiteY54" fmla="*/ 651055 h 874482"/>
              <a:gd name="connsiteX55" fmla="*/ 2099532 w 5139298"/>
              <a:gd name="connsiteY55" fmla="*/ 639929 h 874482"/>
              <a:gd name="connsiteX56" fmla="*/ 2073985 w 5139298"/>
              <a:gd name="connsiteY56" fmla="*/ 648582 h 874482"/>
              <a:gd name="connsiteX57" fmla="*/ 2102417 w 5139298"/>
              <a:gd name="connsiteY57" fmla="*/ 648582 h 874482"/>
              <a:gd name="connsiteX58" fmla="*/ 2108186 w 5139298"/>
              <a:gd name="connsiteY58" fmla="*/ 651467 h 874482"/>
              <a:gd name="connsiteX59" fmla="*/ 2108186 w 5139298"/>
              <a:gd name="connsiteY59" fmla="*/ 651467 h 874482"/>
              <a:gd name="connsiteX60" fmla="*/ 2244165 w 5139298"/>
              <a:gd name="connsiteY60" fmla="*/ 651055 h 874482"/>
              <a:gd name="connsiteX61" fmla="*/ 2235512 w 5139298"/>
              <a:gd name="connsiteY61" fmla="*/ 639929 h 874482"/>
              <a:gd name="connsiteX62" fmla="*/ 2195954 w 5139298"/>
              <a:gd name="connsiteY62" fmla="*/ 645698 h 874482"/>
              <a:gd name="connsiteX63" fmla="*/ 2238397 w 5139298"/>
              <a:gd name="connsiteY63" fmla="*/ 651467 h 874482"/>
              <a:gd name="connsiteX64" fmla="*/ 2244165 w 5139298"/>
              <a:gd name="connsiteY64" fmla="*/ 651467 h 874482"/>
              <a:gd name="connsiteX65" fmla="*/ 2244165 w 5139298"/>
              <a:gd name="connsiteY65" fmla="*/ 651467 h 874482"/>
              <a:gd name="connsiteX66" fmla="*/ 2413934 w 5139298"/>
              <a:gd name="connsiteY66" fmla="*/ 651055 h 874482"/>
              <a:gd name="connsiteX67" fmla="*/ 2397040 w 5139298"/>
              <a:gd name="connsiteY67" fmla="*/ 645286 h 874482"/>
              <a:gd name="connsiteX68" fmla="*/ 2413934 w 5139298"/>
              <a:gd name="connsiteY68" fmla="*/ 651055 h 874482"/>
              <a:gd name="connsiteX69" fmla="*/ 2413934 w 5139298"/>
              <a:gd name="connsiteY69" fmla="*/ 651055 h 874482"/>
              <a:gd name="connsiteX70" fmla="*/ 1547372 w 5139298"/>
              <a:gd name="connsiteY70" fmla="*/ 656824 h 874482"/>
              <a:gd name="connsiteX71" fmla="*/ 1643794 w 5139298"/>
              <a:gd name="connsiteY71" fmla="*/ 645698 h 874482"/>
              <a:gd name="connsiteX72" fmla="*/ 1465372 w 5139298"/>
              <a:gd name="connsiteY72" fmla="*/ 645698 h 874482"/>
              <a:gd name="connsiteX73" fmla="*/ 1368950 w 5139298"/>
              <a:gd name="connsiteY73" fmla="*/ 645698 h 874482"/>
              <a:gd name="connsiteX74" fmla="*/ 1368950 w 5139298"/>
              <a:gd name="connsiteY74" fmla="*/ 656824 h 874482"/>
              <a:gd name="connsiteX75" fmla="*/ 1482266 w 5139298"/>
              <a:gd name="connsiteY75" fmla="*/ 651055 h 874482"/>
              <a:gd name="connsiteX76" fmla="*/ 1547372 w 5139298"/>
              <a:gd name="connsiteY76" fmla="*/ 656824 h 874482"/>
              <a:gd name="connsiteX77" fmla="*/ 1547372 w 5139298"/>
              <a:gd name="connsiteY77" fmla="*/ 656824 h 874482"/>
              <a:gd name="connsiteX78" fmla="*/ 1762467 w 5139298"/>
              <a:gd name="connsiteY78" fmla="*/ 656824 h 874482"/>
              <a:gd name="connsiteX79" fmla="*/ 1810678 w 5139298"/>
              <a:gd name="connsiteY79" fmla="*/ 645698 h 874482"/>
              <a:gd name="connsiteX80" fmla="*/ 1706015 w 5139298"/>
              <a:gd name="connsiteY80" fmla="*/ 645698 h 874482"/>
              <a:gd name="connsiteX81" fmla="*/ 1694889 w 5139298"/>
              <a:gd name="connsiteY81" fmla="*/ 651467 h 874482"/>
              <a:gd name="connsiteX82" fmla="*/ 1748457 w 5139298"/>
              <a:gd name="connsiteY82" fmla="*/ 651467 h 874482"/>
              <a:gd name="connsiteX83" fmla="*/ 1762467 w 5139298"/>
              <a:gd name="connsiteY83" fmla="*/ 657236 h 874482"/>
              <a:gd name="connsiteX84" fmla="*/ 1762467 w 5139298"/>
              <a:gd name="connsiteY84" fmla="*/ 657236 h 874482"/>
              <a:gd name="connsiteX85" fmla="*/ 4582606 w 5139298"/>
              <a:gd name="connsiteY85" fmla="*/ 656824 h 874482"/>
              <a:gd name="connsiteX86" fmla="*/ 4565712 w 5139298"/>
              <a:gd name="connsiteY86" fmla="*/ 653939 h 874482"/>
              <a:gd name="connsiteX87" fmla="*/ 4582606 w 5139298"/>
              <a:gd name="connsiteY87" fmla="*/ 656824 h 874482"/>
              <a:gd name="connsiteX88" fmla="*/ 4582606 w 5139298"/>
              <a:gd name="connsiteY88" fmla="*/ 656824 h 874482"/>
              <a:gd name="connsiteX89" fmla="*/ 4486184 w 5139298"/>
              <a:gd name="connsiteY89" fmla="*/ 662593 h 874482"/>
              <a:gd name="connsiteX90" fmla="*/ 4469289 w 5139298"/>
              <a:gd name="connsiteY90" fmla="*/ 659708 h 874482"/>
              <a:gd name="connsiteX91" fmla="*/ 4486184 w 5139298"/>
              <a:gd name="connsiteY91" fmla="*/ 662593 h 874482"/>
              <a:gd name="connsiteX92" fmla="*/ 4486184 w 5139298"/>
              <a:gd name="connsiteY92" fmla="*/ 662593 h 874482"/>
              <a:gd name="connsiteX93" fmla="*/ 4412425 w 5139298"/>
              <a:gd name="connsiteY93" fmla="*/ 673718 h 874482"/>
              <a:gd name="connsiteX94" fmla="*/ 4364214 w 5139298"/>
              <a:gd name="connsiteY94" fmla="*/ 667949 h 874482"/>
              <a:gd name="connsiteX95" fmla="*/ 4395531 w 5139298"/>
              <a:gd name="connsiteY95" fmla="*/ 670834 h 874482"/>
              <a:gd name="connsiteX96" fmla="*/ 4412425 w 5139298"/>
              <a:gd name="connsiteY96" fmla="*/ 673718 h 874482"/>
              <a:gd name="connsiteX97" fmla="*/ 4412425 w 5139298"/>
              <a:gd name="connsiteY97" fmla="*/ 673718 h 874482"/>
              <a:gd name="connsiteX98" fmla="*/ 4423963 w 5139298"/>
              <a:gd name="connsiteY98" fmla="*/ 673718 h 874482"/>
              <a:gd name="connsiteX99" fmla="*/ 4426847 w 5139298"/>
              <a:gd name="connsiteY99" fmla="*/ 656824 h 874482"/>
              <a:gd name="connsiteX100" fmla="*/ 4418194 w 5139298"/>
              <a:gd name="connsiteY100" fmla="*/ 670834 h 874482"/>
              <a:gd name="connsiteX101" fmla="*/ 4423963 w 5139298"/>
              <a:gd name="connsiteY101" fmla="*/ 673718 h 874482"/>
              <a:gd name="connsiteX102" fmla="*/ 4423963 w 5139298"/>
              <a:gd name="connsiteY102" fmla="*/ 673718 h 874482"/>
              <a:gd name="connsiteX103" fmla="*/ 4372868 w 5139298"/>
              <a:gd name="connsiteY103" fmla="*/ 679487 h 874482"/>
              <a:gd name="connsiteX104" fmla="*/ 4333310 w 5139298"/>
              <a:gd name="connsiteY104" fmla="*/ 679487 h 874482"/>
              <a:gd name="connsiteX105" fmla="*/ 4372868 w 5139298"/>
              <a:gd name="connsiteY105" fmla="*/ 679487 h 874482"/>
              <a:gd name="connsiteX106" fmla="*/ 4372868 w 5139298"/>
              <a:gd name="connsiteY106" fmla="*/ 679487 h 874482"/>
              <a:gd name="connsiteX107" fmla="*/ 4259551 w 5139298"/>
              <a:gd name="connsiteY107" fmla="*/ 685256 h 874482"/>
              <a:gd name="connsiteX108" fmla="*/ 4236888 w 5139298"/>
              <a:gd name="connsiteY108" fmla="*/ 685256 h 874482"/>
              <a:gd name="connsiteX109" fmla="*/ 4259551 w 5139298"/>
              <a:gd name="connsiteY109" fmla="*/ 685256 h 874482"/>
              <a:gd name="connsiteX110" fmla="*/ 4259551 w 5139298"/>
              <a:gd name="connsiteY110" fmla="*/ 685256 h 874482"/>
              <a:gd name="connsiteX111" fmla="*/ 4310646 w 5139298"/>
              <a:gd name="connsiteY111" fmla="*/ 685256 h 874482"/>
              <a:gd name="connsiteX112" fmla="*/ 4310646 w 5139298"/>
              <a:gd name="connsiteY112" fmla="*/ 662593 h 874482"/>
              <a:gd name="connsiteX113" fmla="*/ 4299521 w 5139298"/>
              <a:gd name="connsiteY113" fmla="*/ 673718 h 874482"/>
              <a:gd name="connsiteX114" fmla="*/ 4273973 w 5139298"/>
              <a:gd name="connsiteY114" fmla="*/ 673718 h 874482"/>
              <a:gd name="connsiteX115" fmla="*/ 4310646 w 5139298"/>
              <a:gd name="connsiteY115" fmla="*/ 685256 h 874482"/>
              <a:gd name="connsiteX116" fmla="*/ 4310646 w 5139298"/>
              <a:gd name="connsiteY116" fmla="*/ 685256 h 874482"/>
              <a:gd name="connsiteX117" fmla="*/ 1111000 w 5139298"/>
              <a:gd name="connsiteY117" fmla="*/ 691025 h 874482"/>
              <a:gd name="connsiteX118" fmla="*/ 1099463 w 5139298"/>
              <a:gd name="connsiteY118" fmla="*/ 691025 h 874482"/>
              <a:gd name="connsiteX119" fmla="*/ 1111000 w 5139298"/>
              <a:gd name="connsiteY119" fmla="*/ 691025 h 874482"/>
              <a:gd name="connsiteX120" fmla="*/ 1111000 w 5139298"/>
              <a:gd name="connsiteY120" fmla="*/ 691025 h 874482"/>
              <a:gd name="connsiteX121" fmla="*/ 2107774 w 5139298"/>
              <a:gd name="connsiteY121" fmla="*/ 696793 h 874482"/>
              <a:gd name="connsiteX122" fmla="*/ 2096236 w 5139298"/>
              <a:gd name="connsiteY122" fmla="*/ 696793 h 874482"/>
              <a:gd name="connsiteX123" fmla="*/ 2107774 w 5139298"/>
              <a:gd name="connsiteY123" fmla="*/ 696793 h 874482"/>
              <a:gd name="connsiteX124" fmla="*/ 2107774 w 5139298"/>
              <a:gd name="connsiteY124" fmla="*/ 696793 h 874482"/>
              <a:gd name="connsiteX125" fmla="*/ 2753472 w 5139298"/>
              <a:gd name="connsiteY125" fmla="*/ 696793 h 874482"/>
              <a:gd name="connsiteX126" fmla="*/ 2736577 w 5139298"/>
              <a:gd name="connsiteY126" fmla="*/ 693909 h 874482"/>
              <a:gd name="connsiteX127" fmla="*/ 2753472 w 5139298"/>
              <a:gd name="connsiteY127" fmla="*/ 696793 h 874482"/>
              <a:gd name="connsiteX128" fmla="*/ 2753472 w 5139298"/>
              <a:gd name="connsiteY128" fmla="*/ 696793 h 874482"/>
              <a:gd name="connsiteX129" fmla="*/ 3172536 w 5139298"/>
              <a:gd name="connsiteY129" fmla="*/ 696793 h 874482"/>
              <a:gd name="connsiteX130" fmla="*/ 3158527 w 5139298"/>
              <a:gd name="connsiteY130" fmla="*/ 691025 h 874482"/>
              <a:gd name="connsiteX131" fmla="*/ 3172536 w 5139298"/>
              <a:gd name="connsiteY131" fmla="*/ 696793 h 874482"/>
              <a:gd name="connsiteX132" fmla="*/ 3172536 w 5139298"/>
              <a:gd name="connsiteY132" fmla="*/ 696793 h 874482"/>
              <a:gd name="connsiteX133" fmla="*/ 3280084 w 5139298"/>
              <a:gd name="connsiteY133" fmla="*/ 696793 h 874482"/>
              <a:gd name="connsiteX134" fmla="*/ 3226517 w 5139298"/>
              <a:gd name="connsiteY134" fmla="*/ 696793 h 874482"/>
              <a:gd name="connsiteX135" fmla="*/ 3277612 w 5139298"/>
              <a:gd name="connsiteY135" fmla="*/ 696793 h 874482"/>
              <a:gd name="connsiteX136" fmla="*/ 3280496 w 5139298"/>
              <a:gd name="connsiteY136" fmla="*/ 696793 h 874482"/>
              <a:gd name="connsiteX137" fmla="*/ 3280496 w 5139298"/>
              <a:gd name="connsiteY137" fmla="*/ 696793 h 874482"/>
              <a:gd name="connsiteX138" fmla="*/ 4055993 w 5139298"/>
              <a:gd name="connsiteY138" fmla="*/ 696793 h 874482"/>
              <a:gd name="connsiteX139" fmla="*/ 4027561 w 5139298"/>
              <a:gd name="connsiteY139" fmla="*/ 685256 h 874482"/>
              <a:gd name="connsiteX140" fmla="*/ 3988003 w 5139298"/>
              <a:gd name="connsiteY140" fmla="*/ 693909 h 874482"/>
              <a:gd name="connsiteX141" fmla="*/ 4013551 w 5139298"/>
              <a:gd name="connsiteY141" fmla="*/ 696793 h 874482"/>
              <a:gd name="connsiteX142" fmla="*/ 4055993 w 5139298"/>
              <a:gd name="connsiteY142" fmla="*/ 696793 h 874482"/>
              <a:gd name="connsiteX143" fmla="*/ 4055993 w 5139298"/>
              <a:gd name="connsiteY143" fmla="*/ 696793 h 874482"/>
              <a:gd name="connsiteX144" fmla="*/ 4107089 w 5139298"/>
              <a:gd name="connsiteY144" fmla="*/ 696793 h 874482"/>
              <a:gd name="connsiteX145" fmla="*/ 4118214 w 5139298"/>
              <a:gd name="connsiteY145" fmla="*/ 685256 h 874482"/>
              <a:gd name="connsiteX146" fmla="*/ 4200214 w 5139298"/>
              <a:gd name="connsiteY146" fmla="*/ 685256 h 874482"/>
              <a:gd name="connsiteX147" fmla="*/ 4180435 w 5139298"/>
              <a:gd name="connsiteY147" fmla="*/ 679487 h 874482"/>
              <a:gd name="connsiteX148" fmla="*/ 4160657 w 5139298"/>
              <a:gd name="connsiteY148" fmla="*/ 679487 h 874482"/>
              <a:gd name="connsiteX149" fmla="*/ 4095551 w 5139298"/>
              <a:gd name="connsiteY149" fmla="*/ 693497 h 874482"/>
              <a:gd name="connsiteX150" fmla="*/ 4107089 w 5139298"/>
              <a:gd name="connsiteY150" fmla="*/ 696381 h 874482"/>
              <a:gd name="connsiteX151" fmla="*/ 4107089 w 5139298"/>
              <a:gd name="connsiteY151" fmla="*/ 696381 h 874482"/>
              <a:gd name="connsiteX152" fmla="*/ 1603824 w 5139298"/>
              <a:gd name="connsiteY152" fmla="*/ 702562 h 874482"/>
              <a:gd name="connsiteX153" fmla="*/ 1564266 w 5139298"/>
              <a:gd name="connsiteY153" fmla="*/ 702562 h 874482"/>
              <a:gd name="connsiteX154" fmla="*/ 1603824 w 5139298"/>
              <a:gd name="connsiteY154" fmla="*/ 702562 h 874482"/>
              <a:gd name="connsiteX155" fmla="*/ 1603824 w 5139298"/>
              <a:gd name="connsiteY155" fmla="*/ 702562 h 874482"/>
              <a:gd name="connsiteX156" fmla="*/ 1728266 w 5139298"/>
              <a:gd name="connsiteY156" fmla="*/ 702562 h 874482"/>
              <a:gd name="connsiteX157" fmla="*/ 1699834 w 5139298"/>
              <a:gd name="connsiteY157" fmla="*/ 702562 h 874482"/>
              <a:gd name="connsiteX158" fmla="*/ 1728266 w 5139298"/>
              <a:gd name="connsiteY158" fmla="*/ 702562 h 874482"/>
              <a:gd name="connsiteX159" fmla="*/ 1728266 w 5139298"/>
              <a:gd name="connsiteY159" fmla="*/ 702562 h 874482"/>
              <a:gd name="connsiteX160" fmla="*/ 2017120 w 5139298"/>
              <a:gd name="connsiteY160" fmla="*/ 702562 h 874482"/>
              <a:gd name="connsiteX161" fmla="*/ 2003110 w 5139298"/>
              <a:gd name="connsiteY161" fmla="*/ 696793 h 874482"/>
              <a:gd name="connsiteX162" fmla="*/ 2017120 w 5139298"/>
              <a:gd name="connsiteY162" fmla="*/ 702562 h 874482"/>
              <a:gd name="connsiteX163" fmla="*/ 2017120 w 5139298"/>
              <a:gd name="connsiteY163" fmla="*/ 702562 h 874482"/>
              <a:gd name="connsiteX164" fmla="*/ 2396628 w 5139298"/>
              <a:gd name="connsiteY164" fmla="*/ 702562 h 874482"/>
              <a:gd name="connsiteX165" fmla="*/ 2362839 w 5139298"/>
              <a:gd name="connsiteY165" fmla="*/ 702562 h 874482"/>
              <a:gd name="connsiteX166" fmla="*/ 2394155 w 5139298"/>
              <a:gd name="connsiteY166" fmla="*/ 702562 h 874482"/>
              <a:gd name="connsiteX167" fmla="*/ 2397040 w 5139298"/>
              <a:gd name="connsiteY167" fmla="*/ 702562 h 874482"/>
              <a:gd name="connsiteX168" fmla="*/ 2397040 w 5139298"/>
              <a:gd name="connsiteY168" fmla="*/ 702562 h 874482"/>
              <a:gd name="connsiteX169" fmla="*/ 3449853 w 5139298"/>
              <a:gd name="connsiteY169" fmla="*/ 702562 h 874482"/>
              <a:gd name="connsiteX170" fmla="*/ 3432958 w 5139298"/>
              <a:gd name="connsiteY170" fmla="*/ 702562 h 874482"/>
              <a:gd name="connsiteX171" fmla="*/ 3449853 w 5139298"/>
              <a:gd name="connsiteY171" fmla="*/ 702562 h 874482"/>
              <a:gd name="connsiteX172" fmla="*/ 3449853 w 5139298"/>
              <a:gd name="connsiteY172" fmla="*/ 702562 h 874482"/>
              <a:gd name="connsiteX173" fmla="*/ 1348759 w 5139298"/>
              <a:gd name="connsiteY173" fmla="*/ 708331 h 874482"/>
              <a:gd name="connsiteX174" fmla="*/ 1331864 w 5139298"/>
              <a:gd name="connsiteY174" fmla="*/ 702562 h 874482"/>
              <a:gd name="connsiteX175" fmla="*/ 1348759 w 5139298"/>
              <a:gd name="connsiteY175" fmla="*/ 708331 h 874482"/>
              <a:gd name="connsiteX176" fmla="*/ 1348759 w 5139298"/>
              <a:gd name="connsiteY176" fmla="*/ 708331 h 874482"/>
              <a:gd name="connsiteX177" fmla="*/ 2776135 w 5139298"/>
              <a:gd name="connsiteY177" fmla="*/ 708331 h 874482"/>
              <a:gd name="connsiteX178" fmla="*/ 2722567 w 5139298"/>
              <a:gd name="connsiteY178" fmla="*/ 708331 h 874482"/>
              <a:gd name="connsiteX179" fmla="*/ 2773662 w 5139298"/>
              <a:gd name="connsiteY179" fmla="*/ 708331 h 874482"/>
              <a:gd name="connsiteX180" fmla="*/ 2776547 w 5139298"/>
              <a:gd name="connsiteY180" fmla="*/ 708331 h 874482"/>
              <a:gd name="connsiteX181" fmla="*/ 2776547 w 5139298"/>
              <a:gd name="connsiteY181" fmla="*/ 708331 h 874482"/>
              <a:gd name="connsiteX182" fmla="*/ 2968567 w 5139298"/>
              <a:gd name="connsiteY182" fmla="*/ 708331 h 874482"/>
              <a:gd name="connsiteX183" fmla="*/ 2959914 w 5139298"/>
              <a:gd name="connsiteY183" fmla="*/ 696793 h 874482"/>
              <a:gd name="connsiteX184" fmla="*/ 2962798 w 5139298"/>
              <a:gd name="connsiteY184" fmla="*/ 685256 h 874482"/>
              <a:gd name="connsiteX185" fmla="*/ 2917472 w 5139298"/>
              <a:gd name="connsiteY185" fmla="*/ 693909 h 874482"/>
              <a:gd name="connsiteX186" fmla="*/ 2906346 w 5139298"/>
              <a:gd name="connsiteY186" fmla="*/ 699678 h 874482"/>
              <a:gd name="connsiteX187" fmla="*/ 2858135 w 5139298"/>
              <a:gd name="connsiteY187" fmla="*/ 685668 h 874482"/>
              <a:gd name="connsiteX188" fmla="*/ 2821462 w 5139298"/>
              <a:gd name="connsiteY188" fmla="*/ 702562 h 874482"/>
              <a:gd name="connsiteX189" fmla="*/ 2804567 w 5139298"/>
              <a:gd name="connsiteY189" fmla="*/ 708331 h 874482"/>
              <a:gd name="connsiteX190" fmla="*/ 2884094 w 5139298"/>
              <a:gd name="connsiteY190" fmla="*/ 708331 h 874482"/>
              <a:gd name="connsiteX191" fmla="*/ 2963210 w 5139298"/>
              <a:gd name="connsiteY191" fmla="*/ 708331 h 874482"/>
              <a:gd name="connsiteX192" fmla="*/ 2968979 w 5139298"/>
              <a:gd name="connsiteY192" fmla="*/ 708331 h 874482"/>
              <a:gd name="connsiteX193" fmla="*/ 2968979 w 5139298"/>
              <a:gd name="connsiteY193" fmla="*/ 708331 h 874482"/>
              <a:gd name="connsiteX194" fmla="*/ 3546275 w 5139298"/>
              <a:gd name="connsiteY194" fmla="*/ 708331 h 874482"/>
              <a:gd name="connsiteX195" fmla="*/ 3520727 w 5139298"/>
              <a:gd name="connsiteY195" fmla="*/ 702562 h 874482"/>
              <a:gd name="connsiteX196" fmla="*/ 3546275 w 5139298"/>
              <a:gd name="connsiteY196" fmla="*/ 708331 h 874482"/>
              <a:gd name="connsiteX197" fmla="*/ 3546275 w 5139298"/>
              <a:gd name="connsiteY197" fmla="*/ 708331 h 874482"/>
              <a:gd name="connsiteX198" fmla="*/ 3778265 w 5139298"/>
              <a:gd name="connsiteY198" fmla="*/ 708331 h 874482"/>
              <a:gd name="connsiteX199" fmla="*/ 3781149 w 5139298"/>
              <a:gd name="connsiteY199" fmla="*/ 691437 h 874482"/>
              <a:gd name="connsiteX200" fmla="*/ 3769612 w 5139298"/>
              <a:gd name="connsiteY200" fmla="*/ 708331 h 874482"/>
              <a:gd name="connsiteX201" fmla="*/ 3778265 w 5139298"/>
              <a:gd name="connsiteY201" fmla="*/ 708331 h 874482"/>
              <a:gd name="connsiteX202" fmla="*/ 3778265 w 5139298"/>
              <a:gd name="connsiteY202" fmla="*/ 708331 h 874482"/>
              <a:gd name="connsiteX203" fmla="*/ 3863149 w 5139298"/>
              <a:gd name="connsiteY203" fmla="*/ 708331 h 874482"/>
              <a:gd name="connsiteX204" fmla="*/ 3880044 w 5139298"/>
              <a:gd name="connsiteY204" fmla="*/ 699678 h 874482"/>
              <a:gd name="connsiteX205" fmla="*/ 3942265 w 5139298"/>
              <a:gd name="connsiteY205" fmla="*/ 696793 h 874482"/>
              <a:gd name="connsiteX206" fmla="*/ 3927843 w 5139298"/>
              <a:gd name="connsiteY206" fmla="*/ 685256 h 874482"/>
              <a:gd name="connsiteX207" fmla="*/ 3922074 w 5139298"/>
              <a:gd name="connsiteY207" fmla="*/ 696793 h 874482"/>
              <a:gd name="connsiteX208" fmla="*/ 3811642 w 5139298"/>
              <a:gd name="connsiteY208" fmla="*/ 691025 h 874482"/>
              <a:gd name="connsiteX209" fmla="*/ 3811642 w 5139298"/>
              <a:gd name="connsiteY209" fmla="*/ 702150 h 874482"/>
              <a:gd name="connsiteX210" fmla="*/ 3805873 w 5139298"/>
              <a:gd name="connsiteY210" fmla="*/ 707919 h 874482"/>
              <a:gd name="connsiteX211" fmla="*/ 3862325 w 5139298"/>
              <a:gd name="connsiteY211" fmla="*/ 707919 h 874482"/>
              <a:gd name="connsiteX212" fmla="*/ 3862325 w 5139298"/>
              <a:gd name="connsiteY212" fmla="*/ 707919 h 874482"/>
              <a:gd name="connsiteX213" fmla="*/ 2079341 w 5139298"/>
              <a:gd name="connsiteY213" fmla="*/ 714100 h 874482"/>
              <a:gd name="connsiteX214" fmla="*/ 2068216 w 5139298"/>
              <a:gd name="connsiteY214" fmla="*/ 702562 h 874482"/>
              <a:gd name="connsiteX215" fmla="*/ 2079341 w 5139298"/>
              <a:gd name="connsiteY215" fmla="*/ 714100 h 874482"/>
              <a:gd name="connsiteX216" fmla="*/ 2079341 w 5139298"/>
              <a:gd name="connsiteY216" fmla="*/ 714100 h 874482"/>
              <a:gd name="connsiteX217" fmla="*/ 2181120 w 5139298"/>
              <a:gd name="connsiteY217" fmla="*/ 714100 h 874482"/>
              <a:gd name="connsiteX218" fmla="*/ 2184005 w 5139298"/>
              <a:gd name="connsiteY218" fmla="*/ 702562 h 874482"/>
              <a:gd name="connsiteX219" fmla="*/ 2203784 w 5139298"/>
              <a:gd name="connsiteY219" fmla="*/ 691437 h 874482"/>
              <a:gd name="connsiteX220" fmla="*/ 2141563 w 5139298"/>
              <a:gd name="connsiteY220" fmla="*/ 691437 h 874482"/>
              <a:gd name="connsiteX221" fmla="*/ 2113130 w 5139298"/>
              <a:gd name="connsiteY221" fmla="*/ 708331 h 874482"/>
              <a:gd name="connsiteX222" fmla="*/ 2172879 w 5139298"/>
              <a:gd name="connsiteY222" fmla="*/ 714100 h 874482"/>
              <a:gd name="connsiteX223" fmla="*/ 2181532 w 5139298"/>
              <a:gd name="connsiteY223" fmla="*/ 714100 h 874482"/>
              <a:gd name="connsiteX224" fmla="*/ 2181532 w 5139298"/>
              <a:gd name="connsiteY224" fmla="*/ 714100 h 874482"/>
              <a:gd name="connsiteX225" fmla="*/ 2260236 w 5139298"/>
              <a:gd name="connsiteY225" fmla="*/ 714100 h 874482"/>
              <a:gd name="connsiteX226" fmla="*/ 2220678 w 5139298"/>
              <a:gd name="connsiteY226" fmla="*/ 714100 h 874482"/>
              <a:gd name="connsiteX227" fmla="*/ 2260236 w 5139298"/>
              <a:gd name="connsiteY227" fmla="*/ 714100 h 874482"/>
              <a:gd name="connsiteX228" fmla="*/ 2260236 w 5139298"/>
              <a:gd name="connsiteY228" fmla="*/ 714100 h 874482"/>
              <a:gd name="connsiteX229" fmla="*/ 2362015 w 5139298"/>
              <a:gd name="connsiteY229" fmla="*/ 714100 h 874482"/>
              <a:gd name="connsiteX230" fmla="*/ 2350477 w 5139298"/>
              <a:gd name="connsiteY230" fmla="*/ 714100 h 874482"/>
              <a:gd name="connsiteX231" fmla="*/ 2362015 w 5139298"/>
              <a:gd name="connsiteY231" fmla="*/ 714100 h 874482"/>
              <a:gd name="connsiteX232" fmla="*/ 2362015 w 5139298"/>
              <a:gd name="connsiteY232" fmla="*/ 714100 h 874482"/>
              <a:gd name="connsiteX233" fmla="*/ 2520658 w 5139298"/>
              <a:gd name="connsiteY233" fmla="*/ 714100 h 874482"/>
              <a:gd name="connsiteX234" fmla="*/ 2520658 w 5139298"/>
              <a:gd name="connsiteY234" fmla="*/ 702562 h 874482"/>
              <a:gd name="connsiteX235" fmla="*/ 2537552 w 5139298"/>
              <a:gd name="connsiteY235" fmla="*/ 691437 h 874482"/>
              <a:gd name="connsiteX236" fmla="*/ 2497994 w 5139298"/>
              <a:gd name="connsiteY236" fmla="*/ 691437 h 874482"/>
              <a:gd name="connsiteX237" fmla="*/ 2424236 w 5139298"/>
              <a:gd name="connsiteY237" fmla="*/ 699678 h 874482"/>
              <a:gd name="connsiteX238" fmla="*/ 2424236 w 5139298"/>
              <a:gd name="connsiteY238" fmla="*/ 708331 h 874482"/>
              <a:gd name="connsiteX239" fmla="*/ 2395803 w 5139298"/>
              <a:gd name="connsiteY239" fmla="*/ 714100 h 874482"/>
              <a:gd name="connsiteX240" fmla="*/ 2489341 w 5139298"/>
              <a:gd name="connsiteY240" fmla="*/ 714100 h 874482"/>
              <a:gd name="connsiteX241" fmla="*/ 2520658 w 5139298"/>
              <a:gd name="connsiteY241" fmla="*/ 714100 h 874482"/>
              <a:gd name="connsiteX242" fmla="*/ 2520658 w 5139298"/>
              <a:gd name="connsiteY242" fmla="*/ 714100 h 874482"/>
              <a:gd name="connsiteX243" fmla="*/ 2549090 w 5139298"/>
              <a:gd name="connsiteY243" fmla="*/ 714100 h 874482"/>
              <a:gd name="connsiteX244" fmla="*/ 2532195 w 5139298"/>
              <a:gd name="connsiteY244" fmla="*/ 714100 h 874482"/>
              <a:gd name="connsiteX245" fmla="*/ 2549090 w 5139298"/>
              <a:gd name="connsiteY245" fmla="*/ 714100 h 874482"/>
              <a:gd name="connsiteX246" fmla="*/ 2549090 w 5139298"/>
              <a:gd name="connsiteY246" fmla="*/ 714100 h 874482"/>
              <a:gd name="connsiteX247" fmla="*/ 2628205 w 5139298"/>
              <a:gd name="connsiteY247" fmla="*/ 714100 h 874482"/>
              <a:gd name="connsiteX248" fmla="*/ 2611311 w 5139298"/>
              <a:gd name="connsiteY248" fmla="*/ 697206 h 874482"/>
              <a:gd name="connsiteX249" fmla="*/ 2565984 w 5139298"/>
              <a:gd name="connsiteY249" fmla="*/ 708743 h 874482"/>
              <a:gd name="connsiteX250" fmla="*/ 2619552 w 5139298"/>
              <a:gd name="connsiteY250" fmla="*/ 714512 h 874482"/>
              <a:gd name="connsiteX251" fmla="*/ 2628205 w 5139298"/>
              <a:gd name="connsiteY251" fmla="*/ 714512 h 874482"/>
              <a:gd name="connsiteX252" fmla="*/ 2628205 w 5139298"/>
              <a:gd name="connsiteY252" fmla="*/ 714512 h 874482"/>
              <a:gd name="connsiteX253" fmla="*/ 2667763 w 5139298"/>
              <a:gd name="connsiteY253" fmla="*/ 714100 h 874482"/>
              <a:gd name="connsiteX254" fmla="*/ 2636447 w 5139298"/>
              <a:gd name="connsiteY254" fmla="*/ 714100 h 874482"/>
              <a:gd name="connsiteX255" fmla="*/ 2667763 w 5139298"/>
              <a:gd name="connsiteY255" fmla="*/ 714100 h 874482"/>
              <a:gd name="connsiteX256" fmla="*/ 2667763 w 5139298"/>
              <a:gd name="connsiteY256" fmla="*/ 714100 h 874482"/>
              <a:gd name="connsiteX257" fmla="*/ 3239702 w 5139298"/>
              <a:gd name="connsiteY257" fmla="*/ 714100 h 874482"/>
              <a:gd name="connsiteX258" fmla="*/ 3228165 w 5139298"/>
              <a:gd name="connsiteY258" fmla="*/ 702562 h 874482"/>
              <a:gd name="connsiteX259" fmla="*/ 3239702 w 5139298"/>
              <a:gd name="connsiteY259" fmla="*/ 714100 h 874482"/>
              <a:gd name="connsiteX260" fmla="*/ 3239702 w 5139298"/>
              <a:gd name="connsiteY260" fmla="*/ 714100 h 874482"/>
              <a:gd name="connsiteX261" fmla="*/ 3737883 w 5139298"/>
              <a:gd name="connsiteY261" fmla="*/ 714100 h 874482"/>
              <a:gd name="connsiteX262" fmla="*/ 3672777 w 5139298"/>
              <a:gd name="connsiteY262" fmla="*/ 714100 h 874482"/>
              <a:gd name="connsiteX263" fmla="*/ 3734998 w 5139298"/>
              <a:gd name="connsiteY263" fmla="*/ 714100 h 874482"/>
              <a:gd name="connsiteX264" fmla="*/ 3737883 w 5139298"/>
              <a:gd name="connsiteY264" fmla="*/ 714100 h 874482"/>
              <a:gd name="connsiteX265" fmla="*/ 3737883 w 5139298"/>
              <a:gd name="connsiteY265" fmla="*/ 714100 h 874482"/>
              <a:gd name="connsiteX266" fmla="*/ 4434264 w 5139298"/>
              <a:gd name="connsiteY266" fmla="*/ 714100 h 874482"/>
              <a:gd name="connsiteX267" fmla="*/ 4445802 w 5139298"/>
              <a:gd name="connsiteY267" fmla="*/ 702562 h 874482"/>
              <a:gd name="connsiteX268" fmla="*/ 4369159 w 5139298"/>
              <a:gd name="connsiteY268" fmla="*/ 708331 h 874482"/>
              <a:gd name="connsiteX269" fmla="*/ 4366274 w 5139298"/>
              <a:gd name="connsiteY269" fmla="*/ 714100 h 874482"/>
              <a:gd name="connsiteX270" fmla="*/ 4425611 w 5139298"/>
              <a:gd name="connsiteY270" fmla="*/ 714100 h 874482"/>
              <a:gd name="connsiteX271" fmla="*/ 4434264 w 5139298"/>
              <a:gd name="connsiteY271" fmla="*/ 714100 h 874482"/>
              <a:gd name="connsiteX272" fmla="*/ 4434264 w 5139298"/>
              <a:gd name="connsiteY272" fmla="*/ 714100 h 874482"/>
              <a:gd name="connsiteX273" fmla="*/ 1738568 w 5139298"/>
              <a:gd name="connsiteY273" fmla="*/ 719869 h 874482"/>
              <a:gd name="connsiteX274" fmla="*/ 1721673 w 5139298"/>
              <a:gd name="connsiteY274" fmla="*/ 716984 h 874482"/>
              <a:gd name="connsiteX275" fmla="*/ 1738568 w 5139298"/>
              <a:gd name="connsiteY275" fmla="*/ 719869 h 874482"/>
              <a:gd name="connsiteX276" fmla="*/ 1738568 w 5139298"/>
              <a:gd name="connsiteY276" fmla="*/ 719869 h 874482"/>
              <a:gd name="connsiteX277" fmla="*/ 3477049 w 5139298"/>
              <a:gd name="connsiteY277" fmla="*/ 719869 h 874482"/>
              <a:gd name="connsiteX278" fmla="*/ 3460155 w 5139298"/>
              <a:gd name="connsiteY278" fmla="*/ 719869 h 874482"/>
              <a:gd name="connsiteX279" fmla="*/ 3477049 w 5139298"/>
              <a:gd name="connsiteY279" fmla="*/ 719869 h 874482"/>
              <a:gd name="connsiteX280" fmla="*/ 3477049 w 5139298"/>
              <a:gd name="connsiteY280" fmla="*/ 719869 h 874482"/>
              <a:gd name="connsiteX281" fmla="*/ 3510838 w 5139298"/>
              <a:gd name="connsiteY281" fmla="*/ 719869 h 874482"/>
              <a:gd name="connsiteX282" fmla="*/ 3493943 w 5139298"/>
              <a:gd name="connsiteY282" fmla="*/ 719869 h 874482"/>
              <a:gd name="connsiteX283" fmla="*/ 3510838 w 5139298"/>
              <a:gd name="connsiteY283" fmla="*/ 719869 h 874482"/>
              <a:gd name="connsiteX284" fmla="*/ 3510838 w 5139298"/>
              <a:gd name="connsiteY284" fmla="*/ 719869 h 874482"/>
              <a:gd name="connsiteX285" fmla="*/ 3567290 w 5139298"/>
              <a:gd name="connsiteY285" fmla="*/ 719869 h 874482"/>
              <a:gd name="connsiteX286" fmla="*/ 3533501 w 5139298"/>
              <a:gd name="connsiteY286" fmla="*/ 719869 h 874482"/>
              <a:gd name="connsiteX287" fmla="*/ 3567290 w 5139298"/>
              <a:gd name="connsiteY287" fmla="*/ 719869 h 874482"/>
              <a:gd name="connsiteX288" fmla="*/ 3567290 w 5139298"/>
              <a:gd name="connsiteY288" fmla="*/ 719869 h 874482"/>
              <a:gd name="connsiteX289" fmla="*/ 3629511 w 5139298"/>
              <a:gd name="connsiteY289" fmla="*/ 719869 h 874482"/>
              <a:gd name="connsiteX290" fmla="*/ 3612617 w 5139298"/>
              <a:gd name="connsiteY290" fmla="*/ 719869 h 874482"/>
              <a:gd name="connsiteX291" fmla="*/ 3629511 w 5139298"/>
              <a:gd name="connsiteY291" fmla="*/ 719869 h 874482"/>
              <a:gd name="connsiteX292" fmla="*/ 3629511 w 5139298"/>
              <a:gd name="connsiteY292" fmla="*/ 719869 h 874482"/>
              <a:gd name="connsiteX293" fmla="*/ 4320536 w 5139298"/>
              <a:gd name="connsiteY293" fmla="*/ 736763 h 874482"/>
              <a:gd name="connsiteX294" fmla="*/ 4303642 w 5139298"/>
              <a:gd name="connsiteY294" fmla="*/ 736763 h 874482"/>
              <a:gd name="connsiteX295" fmla="*/ 4320536 w 5139298"/>
              <a:gd name="connsiteY295" fmla="*/ 736763 h 874482"/>
              <a:gd name="connsiteX296" fmla="*/ 4320536 w 5139298"/>
              <a:gd name="connsiteY296" fmla="*/ 736763 h 874482"/>
              <a:gd name="connsiteX297" fmla="*/ 4258315 w 5139298"/>
              <a:gd name="connsiteY297" fmla="*/ 742532 h 874482"/>
              <a:gd name="connsiteX298" fmla="*/ 4229883 w 5139298"/>
              <a:gd name="connsiteY298" fmla="*/ 742532 h 874482"/>
              <a:gd name="connsiteX299" fmla="*/ 4258315 w 5139298"/>
              <a:gd name="connsiteY299" fmla="*/ 742532 h 874482"/>
              <a:gd name="connsiteX300" fmla="*/ 4258315 w 5139298"/>
              <a:gd name="connsiteY300" fmla="*/ 742532 h 874482"/>
              <a:gd name="connsiteX301" fmla="*/ 4286747 w 5139298"/>
              <a:gd name="connsiteY301" fmla="*/ 742532 h 874482"/>
              <a:gd name="connsiteX302" fmla="*/ 4275209 w 5139298"/>
              <a:gd name="connsiteY302" fmla="*/ 742532 h 874482"/>
              <a:gd name="connsiteX303" fmla="*/ 4286747 w 5139298"/>
              <a:gd name="connsiteY303" fmla="*/ 742532 h 874482"/>
              <a:gd name="connsiteX304" fmla="*/ 4286747 w 5139298"/>
              <a:gd name="connsiteY304" fmla="*/ 742532 h 874482"/>
              <a:gd name="connsiteX305" fmla="*/ 4201863 w 5139298"/>
              <a:gd name="connsiteY305" fmla="*/ 748301 h 874482"/>
              <a:gd name="connsiteX306" fmla="*/ 4173430 w 5139298"/>
              <a:gd name="connsiteY306" fmla="*/ 748301 h 874482"/>
              <a:gd name="connsiteX307" fmla="*/ 4201863 w 5139298"/>
              <a:gd name="connsiteY307" fmla="*/ 748301 h 874482"/>
              <a:gd name="connsiteX308" fmla="*/ 4201863 w 5139298"/>
              <a:gd name="connsiteY308" fmla="*/ 748301 h 874482"/>
              <a:gd name="connsiteX309" fmla="*/ 4026325 w 5139298"/>
              <a:gd name="connsiteY309" fmla="*/ 754070 h 874482"/>
              <a:gd name="connsiteX310" fmla="*/ 3966988 w 5139298"/>
              <a:gd name="connsiteY310" fmla="*/ 754070 h 874482"/>
              <a:gd name="connsiteX311" fmla="*/ 4023440 w 5139298"/>
              <a:gd name="connsiteY311" fmla="*/ 754070 h 874482"/>
              <a:gd name="connsiteX312" fmla="*/ 4026325 w 5139298"/>
              <a:gd name="connsiteY312" fmla="*/ 754070 h 874482"/>
              <a:gd name="connsiteX313" fmla="*/ 4026325 w 5139298"/>
              <a:gd name="connsiteY313" fmla="*/ 754070 h 874482"/>
              <a:gd name="connsiteX314" fmla="*/ 4054757 w 5139298"/>
              <a:gd name="connsiteY314" fmla="*/ 754070 h 874482"/>
              <a:gd name="connsiteX315" fmla="*/ 4043219 w 5139298"/>
              <a:gd name="connsiteY315" fmla="*/ 754070 h 874482"/>
              <a:gd name="connsiteX316" fmla="*/ 4054757 w 5139298"/>
              <a:gd name="connsiteY316" fmla="*/ 754070 h 874482"/>
              <a:gd name="connsiteX317" fmla="*/ 4054757 w 5139298"/>
              <a:gd name="connsiteY317" fmla="*/ 754070 h 874482"/>
              <a:gd name="connsiteX318" fmla="*/ 3528144 w 5139298"/>
              <a:gd name="connsiteY318" fmla="*/ 759839 h 874482"/>
              <a:gd name="connsiteX319" fmla="*/ 3545039 w 5139298"/>
              <a:gd name="connsiteY319" fmla="*/ 748301 h 874482"/>
              <a:gd name="connsiteX320" fmla="*/ 3556165 w 5139298"/>
              <a:gd name="connsiteY320" fmla="*/ 742532 h 874482"/>
              <a:gd name="connsiteX321" fmla="*/ 3519491 w 5139298"/>
              <a:gd name="connsiteY321" fmla="*/ 742532 h 874482"/>
              <a:gd name="connsiteX322" fmla="*/ 3420185 w 5139298"/>
              <a:gd name="connsiteY322" fmla="*/ 742532 h 874482"/>
              <a:gd name="connsiteX323" fmla="*/ 3369089 w 5139298"/>
              <a:gd name="connsiteY323" fmla="*/ 739648 h 874482"/>
              <a:gd name="connsiteX324" fmla="*/ 3369089 w 5139298"/>
              <a:gd name="connsiteY324" fmla="*/ 748301 h 874482"/>
              <a:gd name="connsiteX325" fmla="*/ 3343541 w 5139298"/>
              <a:gd name="connsiteY325" fmla="*/ 737175 h 874482"/>
              <a:gd name="connsiteX326" fmla="*/ 3238878 w 5139298"/>
              <a:gd name="connsiteY326" fmla="*/ 731407 h 874482"/>
              <a:gd name="connsiteX327" fmla="*/ 3210446 w 5139298"/>
              <a:gd name="connsiteY327" fmla="*/ 740060 h 874482"/>
              <a:gd name="connsiteX328" fmla="*/ 3232697 w 5139298"/>
              <a:gd name="connsiteY328" fmla="*/ 759839 h 874482"/>
              <a:gd name="connsiteX329" fmla="*/ 3193552 w 5139298"/>
              <a:gd name="connsiteY329" fmla="*/ 765608 h 874482"/>
              <a:gd name="connsiteX330" fmla="*/ 3320878 w 5139298"/>
              <a:gd name="connsiteY330" fmla="*/ 771376 h 874482"/>
              <a:gd name="connsiteX331" fmla="*/ 3346426 w 5139298"/>
              <a:gd name="connsiteY331" fmla="*/ 771376 h 874482"/>
              <a:gd name="connsiteX332" fmla="*/ 3275551 w 5139298"/>
              <a:gd name="connsiteY332" fmla="*/ 759839 h 874482"/>
              <a:gd name="connsiteX333" fmla="*/ 3263602 w 5139298"/>
              <a:gd name="connsiteY333" fmla="*/ 759839 h 874482"/>
              <a:gd name="connsiteX334" fmla="*/ 3320878 w 5139298"/>
              <a:gd name="connsiteY334" fmla="*/ 754070 h 874482"/>
              <a:gd name="connsiteX335" fmla="*/ 3502184 w 5139298"/>
              <a:gd name="connsiteY335" fmla="*/ 759839 h 874482"/>
              <a:gd name="connsiteX336" fmla="*/ 3527732 w 5139298"/>
              <a:gd name="connsiteY336" fmla="*/ 759839 h 874482"/>
              <a:gd name="connsiteX337" fmla="*/ 3527732 w 5139298"/>
              <a:gd name="connsiteY337" fmla="*/ 759839 h 874482"/>
              <a:gd name="connsiteX338" fmla="*/ 3613029 w 5139298"/>
              <a:gd name="connsiteY338" fmla="*/ 759839 h 874482"/>
              <a:gd name="connsiteX339" fmla="*/ 4097199 w 5139298"/>
              <a:gd name="connsiteY339" fmla="*/ 731407 h 874482"/>
              <a:gd name="connsiteX340" fmla="*/ 4250074 w 5139298"/>
              <a:gd name="connsiteY340" fmla="*/ 725638 h 874482"/>
              <a:gd name="connsiteX341" fmla="*/ 4272737 w 5139298"/>
              <a:gd name="connsiteY341" fmla="*/ 708743 h 874482"/>
              <a:gd name="connsiteX342" fmla="*/ 4233179 w 5139298"/>
              <a:gd name="connsiteY342" fmla="*/ 719869 h 874482"/>
              <a:gd name="connsiteX343" fmla="*/ 4003662 w 5139298"/>
              <a:gd name="connsiteY343" fmla="*/ 719869 h 874482"/>
              <a:gd name="connsiteX344" fmla="*/ 3921662 w 5139298"/>
              <a:gd name="connsiteY344" fmla="*/ 731407 h 874482"/>
              <a:gd name="connsiteX345" fmla="*/ 3808345 w 5139298"/>
              <a:gd name="connsiteY345" fmla="*/ 731407 h 874482"/>
              <a:gd name="connsiteX346" fmla="*/ 3771672 w 5139298"/>
              <a:gd name="connsiteY346" fmla="*/ 737175 h 874482"/>
              <a:gd name="connsiteX347" fmla="*/ 3675250 w 5139298"/>
              <a:gd name="connsiteY347" fmla="*/ 745829 h 874482"/>
              <a:gd name="connsiteX348" fmla="*/ 3624154 w 5139298"/>
              <a:gd name="connsiteY348" fmla="*/ 742944 h 874482"/>
              <a:gd name="connsiteX349" fmla="*/ 3573059 w 5139298"/>
              <a:gd name="connsiteY349" fmla="*/ 748713 h 874482"/>
              <a:gd name="connsiteX350" fmla="*/ 3612617 w 5139298"/>
              <a:gd name="connsiteY350" fmla="*/ 760251 h 874482"/>
              <a:gd name="connsiteX351" fmla="*/ 3612617 w 5139298"/>
              <a:gd name="connsiteY351" fmla="*/ 760251 h 874482"/>
              <a:gd name="connsiteX352" fmla="*/ 3924546 w 5139298"/>
              <a:gd name="connsiteY352" fmla="*/ 759839 h 874482"/>
              <a:gd name="connsiteX353" fmla="*/ 3839662 w 5139298"/>
              <a:gd name="connsiteY353" fmla="*/ 754070 h 874482"/>
              <a:gd name="connsiteX354" fmla="*/ 3822767 w 5139298"/>
              <a:gd name="connsiteY354" fmla="*/ 759839 h 874482"/>
              <a:gd name="connsiteX355" fmla="*/ 3904767 w 5139298"/>
              <a:gd name="connsiteY355" fmla="*/ 759839 h 874482"/>
              <a:gd name="connsiteX356" fmla="*/ 3924546 w 5139298"/>
              <a:gd name="connsiteY356" fmla="*/ 759839 h 874482"/>
              <a:gd name="connsiteX357" fmla="*/ 3924546 w 5139298"/>
              <a:gd name="connsiteY357" fmla="*/ 759839 h 874482"/>
              <a:gd name="connsiteX358" fmla="*/ 3681019 w 5139298"/>
              <a:gd name="connsiteY358" fmla="*/ 771376 h 874482"/>
              <a:gd name="connsiteX359" fmla="*/ 3658355 w 5139298"/>
              <a:gd name="connsiteY359" fmla="*/ 771376 h 874482"/>
              <a:gd name="connsiteX360" fmla="*/ 3681019 w 5139298"/>
              <a:gd name="connsiteY360" fmla="*/ 771376 h 874482"/>
              <a:gd name="connsiteX361" fmla="*/ 3681019 w 5139298"/>
              <a:gd name="connsiteY361" fmla="*/ 771376 h 874482"/>
              <a:gd name="connsiteX362" fmla="*/ 3482818 w 5139298"/>
              <a:gd name="connsiteY362" fmla="*/ 777145 h 874482"/>
              <a:gd name="connsiteX363" fmla="*/ 3411944 w 5139298"/>
              <a:gd name="connsiteY363" fmla="*/ 766020 h 874482"/>
              <a:gd name="connsiteX364" fmla="*/ 3366617 w 5139298"/>
              <a:gd name="connsiteY364" fmla="*/ 771788 h 874482"/>
              <a:gd name="connsiteX365" fmla="*/ 3434607 w 5139298"/>
              <a:gd name="connsiteY365" fmla="*/ 777557 h 874482"/>
              <a:gd name="connsiteX366" fmla="*/ 3482818 w 5139298"/>
              <a:gd name="connsiteY366" fmla="*/ 777557 h 874482"/>
              <a:gd name="connsiteX367" fmla="*/ 3482818 w 5139298"/>
              <a:gd name="connsiteY367" fmla="*/ 777557 h 874482"/>
              <a:gd name="connsiteX368" fmla="*/ 3556576 w 5139298"/>
              <a:gd name="connsiteY368" fmla="*/ 777145 h 874482"/>
              <a:gd name="connsiteX369" fmla="*/ 3545451 w 5139298"/>
              <a:gd name="connsiteY369" fmla="*/ 777145 h 874482"/>
              <a:gd name="connsiteX370" fmla="*/ 3556576 w 5139298"/>
              <a:gd name="connsiteY370" fmla="*/ 777145 h 874482"/>
              <a:gd name="connsiteX371" fmla="*/ 3556576 w 5139298"/>
              <a:gd name="connsiteY371" fmla="*/ 777145 h 874482"/>
              <a:gd name="connsiteX372" fmla="*/ 209413 w 5139298"/>
              <a:gd name="connsiteY372" fmla="*/ 810934 h 874482"/>
              <a:gd name="connsiteX373" fmla="*/ 407614 w 5139298"/>
              <a:gd name="connsiteY373" fmla="*/ 794040 h 874482"/>
              <a:gd name="connsiteX374" fmla="*/ 580267 w 5139298"/>
              <a:gd name="connsiteY374" fmla="*/ 771376 h 874482"/>
              <a:gd name="connsiteX375" fmla="*/ 1475261 w 5139298"/>
              <a:gd name="connsiteY375" fmla="*/ 777145 h 874482"/>
              <a:gd name="connsiteX376" fmla="*/ 2559803 w 5139298"/>
              <a:gd name="connsiteY376" fmla="*/ 771376 h 874482"/>
              <a:gd name="connsiteX377" fmla="*/ 2681361 w 5139298"/>
              <a:gd name="connsiteY377" fmla="*/ 760251 h 874482"/>
              <a:gd name="connsiteX378" fmla="*/ 3125974 w 5139298"/>
              <a:gd name="connsiteY378" fmla="*/ 754482 h 874482"/>
              <a:gd name="connsiteX379" fmla="*/ 3154406 w 5139298"/>
              <a:gd name="connsiteY379" fmla="*/ 748713 h 874482"/>
              <a:gd name="connsiteX380" fmla="*/ 3143280 w 5139298"/>
              <a:gd name="connsiteY380" fmla="*/ 737587 h 874482"/>
              <a:gd name="connsiteX381" fmla="*/ 3165944 w 5139298"/>
              <a:gd name="connsiteY381" fmla="*/ 731819 h 874482"/>
              <a:gd name="connsiteX382" fmla="*/ 3097954 w 5139298"/>
              <a:gd name="connsiteY382" fmla="*/ 737587 h 874482"/>
              <a:gd name="connsiteX383" fmla="*/ 2975984 w 5139298"/>
              <a:gd name="connsiteY383" fmla="*/ 731819 h 874482"/>
              <a:gd name="connsiteX384" fmla="*/ 2817341 w 5139298"/>
              <a:gd name="connsiteY384" fmla="*/ 731819 h 874482"/>
              <a:gd name="connsiteX385" fmla="*/ 2715562 w 5139298"/>
              <a:gd name="connsiteY385" fmla="*/ 737587 h 874482"/>
              <a:gd name="connsiteX386" fmla="*/ 2653341 w 5139298"/>
              <a:gd name="connsiteY386" fmla="*/ 737587 h 874482"/>
              <a:gd name="connsiteX387" fmla="*/ 2217382 w 5139298"/>
              <a:gd name="connsiteY387" fmla="*/ 737587 h 874482"/>
              <a:gd name="connsiteX388" fmla="*/ 2087171 w 5139298"/>
              <a:gd name="connsiteY388" fmla="*/ 731819 h 874482"/>
              <a:gd name="connsiteX389" fmla="*/ 1792548 w 5139298"/>
              <a:gd name="connsiteY389" fmla="*/ 737587 h 874482"/>
              <a:gd name="connsiteX390" fmla="*/ 1364829 w 5139298"/>
              <a:gd name="connsiteY390" fmla="*/ 731819 h 874482"/>
              <a:gd name="connsiteX391" fmla="*/ 1223081 w 5139298"/>
              <a:gd name="connsiteY391" fmla="*/ 714924 h 874482"/>
              <a:gd name="connsiteX392" fmla="*/ 1206186 w 5139298"/>
              <a:gd name="connsiteY392" fmla="*/ 709155 h 874482"/>
              <a:gd name="connsiteX393" fmla="*/ 1293955 w 5139298"/>
              <a:gd name="connsiteY393" fmla="*/ 697618 h 874482"/>
              <a:gd name="connsiteX394" fmla="*/ 1209071 w 5139298"/>
              <a:gd name="connsiteY394" fmla="*/ 697618 h 874482"/>
              <a:gd name="connsiteX395" fmla="*/ 1155091 w 5139298"/>
              <a:gd name="connsiteY395" fmla="*/ 697618 h 874482"/>
              <a:gd name="connsiteX396" fmla="*/ 1155091 w 5139298"/>
              <a:gd name="connsiteY396" fmla="*/ 709155 h 874482"/>
              <a:gd name="connsiteX397" fmla="*/ 1087101 w 5139298"/>
              <a:gd name="connsiteY397" fmla="*/ 709155 h 874482"/>
              <a:gd name="connsiteX398" fmla="*/ 1053312 w 5139298"/>
              <a:gd name="connsiteY398" fmla="*/ 703386 h 874482"/>
              <a:gd name="connsiteX399" fmla="*/ 1059081 w 5139298"/>
              <a:gd name="connsiteY399" fmla="*/ 692261 h 874482"/>
              <a:gd name="connsiteX400" fmla="*/ 1025292 w 5139298"/>
              <a:gd name="connsiteY400" fmla="*/ 703386 h 874482"/>
              <a:gd name="connsiteX401" fmla="*/ 1008397 w 5139298"/>
              <a:gd name="connsiteY401" fmla="*/ 697618 h 874482"/>
              <a:gd name="connsiteX402" fmla="*/ 1014166 w 5139298"/>
              <a:gd name="connsiteY402" fmla="*/ 691849 h 874482"/>
              <a:gd name="connsiteX403" fmla="*/ 943292 w 5139298"/>
              <a:gd name="connsiteY403" fmla="*/ 686080 h 874482"/>
              <a:gd name="connsiteX404" fmla="*/ 790418 w 5139298"/>
              <a:gd name="connsiteY404" fmla="*/ 680311 h 874482"/>
              <a:gd name="connsiteX405" fmla="*/ 173152 w 5139298"/>
              <a:gd name="connsiteY405" fmla="*/ 702974 h 874482"/>
              <a:gd name="connsiteX406" fmla="*/ 147604 w 5139298"/>
              <a:gd name="connsiteY406" fmla="*/ 697206 h 874482"/>
              <a:gd name="connsiteX407" fmla="*/ 212709 w 5139298"/>
              <a:gd name="connsiteY407" fmla="*/ 685668 h 874482"/>
              <a:gd name="connsiteX408" fmla="*/ 235373 w 5139298"/>
              <a:gd name="connsiteY408" fmla="*/ 668773 h 874482"/>
              <a:gd name="connsiteX409" fmla="*/ 377121 w 5139298"/>
              <a:gd name="connsiteY409" fmla="*/ 657236 h 874482"/>
              <a:gd name="connsiteX410" fmla="*/ 1104819 w 5139298"/>
              <a:gd name="connsiteY410" fmla="*/ 651467 h 874482"/>
              <a:gd name="connsiteX411" fmla="*/ 1334337 w 5139298"/>
              <a:gd name="connsiteY411" fmla="*/ 645698 h 874482"/>
              <a:gd name="connsiteX412" fmla="*/ 1147262 w 5139298"/>
              <a:gd name="connsiteY412" fmla="*/ 645698 h 874482"/>
              <a:gd name="connsiteX413" fmla="*/ 600870 w 5139298"/>
              <a:gd name="connsiteY413" fmla="*/ 628804 h 874482"/>
              <a:gd name="connsiteX414" fmla="*/ 572438 w 5139298"/>
              <a:gd name="connsiteY414" fmla="*/ 617678 h 874482"/>
              <a:gd name="connsiteX415" fmla="*/ 631775 w 5139298"/>
              <a:gd name="connsiteY415" fmla="*/ 617678 h 874482"/>
              <a:gd name="connsiteX416" fmla="*/ 1492568 w 5139298"/>
              <a:gd name="connsiteY416" fmla="*/ 628804 h 874482"/>
              <a:gd name="connsiteX417" fmla="*/ 2155160 w 5139298"/>
              <a:gd name="connsiteY417" fmla="*/ 623035 h 874482"/>
              <a:gd name="connsiteX418" fmla="*/ 2279603 w 5139298"/>
              <a:gd name="connsiteY418" fmla="*/ 611909 h 874482"/>
              <a:gd name="connsiteX419" fmla="*/ 2494698 w 5139298"/>
              <a:gd name="connsiteY419" fmla="*/ 606140 h 874482"/>
              <a:gd name="connsiteX420" fmla="*/ 2950436 w 5139298"/>
              <a:gd name="connsiteY420" fmla="*/ 600371 h 874482"/>
              <a:gd name="connsiteX421" fmla="*/ 3643933 w 5139298"/>
              <a:gd name="connsiteY421" fmla="*/ 606140 h 874482"/>
              <a:gd name="connsiteX422" fmla="*/ 4578485 w 5139298"/>
              <a:gd name="connsiteY422" fmla="*/ 555045 h 874482"/>
              <a:gd name="connsiteX423" fmla="*/ 4725591 w 5139298"/>
              <a:gd name="connsiteY423" fmla="*/ 538150 h 874482"/>
              <a:gd name="connsiteX424" fmla="*/ 4994666 w 5139298"/>
              <a:gd name="connsiteY424" fmla="*/ 509718 h 874482"/>
              <a:gd name="connsiteX425" fmla="*/ 5059772 w 5139298"/>
              <a:gd name="connsiteY425" fmla="*/ 487055 h 874482"/>
              <a:gd name="connsiteX426" fmla="*/ 5085319 w 5139298"/>
              <a:gd name="connsiteY426" fmla="*/ 467276 h 874482"/>
              <a:gd name="connsiteX427" fmla="*/ 5099741 w 5139298"/>
              <a:gd name="connsiteY427" fmla="*/ 430603 h 874482"/>
              <a:gd name="connsiteX428" fmla="*/ 5139299 w 5139298"/>
              <a:gd name="connsiteY428" fmla="*/ 402171 h 874482"/>
              <a:gd name="connsiteX429" fmla="*/ 5096857 w 5139298"/>
              <a:gd name="connsiteY429" fmla="*/ 331296 h 874482"/>
              <a:gd name="connsiteX430" fmla="*/ 5079962 w 5139298"/>
              <a:gd name="connsiteY430" fmla="*/ 201085 h 874482"/>
              <a:gd name="connsiteX431" fmla="*/ 5057299 w 5139298"/>
              <a:gd name="connsiteY431" fmla="*/ 149990 h 874482"/>
              <a:gd name="connsiteX432" fmla="*/ 4975299 w 5139298"/>
              <a:gd name="connsiteY432" fmla="*/ 90653 h 874482"/>
              <a:gd name="connsiteX433" fmla="*/ 4935741 w 5139298"/>
              <a:gd name="connsiteY433" fmla="*/ 67990 h 874482"/>
              <a:gd name="connsiteX434" fmla="*/ 4896184 w 5139298"/>
              <a:gd name="connsiteY434" fmla="*/ 51095 h 874482"/>
              <a:gd name="connsiteX435" fmla="*/ 4791520 w 5139298"/>
              <a:gd name="connsiteY435" fmla="*/ 16894 h 874482"/>
              <a:gd name="connsiteX436" fmla="*/ 4596204 w 5139298"/>
              <a:gd name="connsiteY436" fmla="*/ 0 h 874482"/>
              <a:gd name="connsiteX437" fmla="*/ 3851612 w 5139298"/>
              <a:gd name="connsiteY437" fmla="*/ 33789 h 874482"/>
              <a:gd name="connsiteX438" fmla="*/ 3744064 w 5139298"/>
              <a:gd name="connsiteY438" fmla="*/ 28020 h 874482"/>
              <a:gd name="connsiteX439" fmla="*/ 2993703 w 5139298"/>
              <a:gd name="connsiteY439" fmla="*/ 22251 h 874482"/>
              <a:gd name="connsiteX440" fmla="*/ 2738637 w 5139298"/>
              <a:gd name="connsiteY440" fmla="*/ 16482 h 874482"/>
              <a:gd name="connsiteX441" fmla="*/ 1948718 w 5139298"/>
              <a:gd name="connsiteY441" fmla="*/ 16482 h 874482"/>
              <a:gd name="connsiteX442" fmla="*/ 954830 w 5139298"/>
              <a:gd name="connsiteY442" fmla="*/ 16482 h 874482"/>
              <a:gd name="connsiteX443" fmla="*/ 157081 w 5139298"/>
              <a:gd name="connsiteY443" fmla="*/ 28020 h 874482"/>
              <a:gd name="connsiteX444" fmla="*/ 52418 w 5139298"/>
              <a:gd name="connsiteY444" fmla="*/ 73347 h 874482"/>
              <a:gd name="connsiteX445" fmla="*/ 7092 w 5139298"/>
              <a:gd name="connsiteY445" fmla="*/ 279789 h 874482"/>
              <a:gd name="connsiteX446" fmla="*/ 21102 w 5139298"/>
              <a:gd name="connsiteY446" fmla="*/ 480874 h 874482"/>
              <a:gd name="connsiteX447" fmla="*/ 23986 w 5139298"/>
              <a:gd name="connsiteY447" fmla="*/ 636633 h 874482"/>
              <a:gd name="connsiteX448" fmla="*/ 52418 w 5139298"/>
              <a:gd name="connsiteY448" fmla="*/ 659296 h 874482"/>
              <a:gd name="connsiteX449" fmla="*/ 66428 w 5139298"/>
              <a:gd name="connsiteY449" fmla="*/ 662180 h 874482"/>
              <a:gd name="connsiteX450" fmla="*/ 103102 w 5139298"/>
              <a:gd name="connsiteY450" fmla="*/ 662180 h 874482"/>
              <a:gd name="connsiteX451" fmla="*/ 103102 w 5139298"/>
              <a:gd name="connsiteY451" fmla="*/ 673306 h 874482"/>
              <a:gd name="connsiteX452" fmla="*/ 119996 w 5139298"/>
              <a:gd name="connsiteY452" fmla="*/ 681959 h 874482"/>
              <a:gd name="connsiteX453" fmla="*/ 86207 w 5139298"/>
              <a:gd name="connsiteY453" fmla="*/ 693497 h 874482"/>
              <a:gd name="connsiteX454" fmla="*/ 125765 w 5139298"/>
              <a:gd name="connsiteY454" fmla="*/ 707507 h 874482"/>
              <a:gd name="connsiteX455" fmla="*/ 52006 w 5139298"/>
              <a:gd name="connsiteY455" fmla="*/ 733055 h 874482"/>
              <a:gd name="connsiteX456" fmla="*/ 63132 w 5139298"/>
              <a:gd name="connsiteY456" fmla="*/ 744592 h 874482"/>
              <a:gd name="connsiteX457" fmla="*/ 37584 w 5139298"/>
              <a:gd name="connsiteY457" fmla="*/ 770140 h 874482"/>
              <a:gd name="connsiteX458" fmla="*/ 94036 w 5139298"/>
              <a:gd name="connsiteY458" fmla="*/ 787035 h 874482"/>
              <a:gd name="connsiteX459" fmla="*/ 210237 w 5139298"/>
              <a:gd name="connsiteY459" fmla="*/ 809698 h 874482"/>
              <a:gd name="connsiteX460" fmla="*/ 210237 w 5139298"/>
              <a:gd name="connsiteY460" fmla="*/ 809698 h 874482"/>
              <a:gd name="connsiteX461" fmla="*/ 996448 w 5139298"/>
              <a:gd name="connsiteY461" fmla="*/ 697618 h 874482"/>
              <a:gd name="connsiteX462" fmla="*/ 954005 w 5139298"/>
              <a:gd name="connsiteY462" fmla="*/ 697618 h 874482"/>
              <a:gd name="connsiteX463" fmla="*/ 996448 w 5139298"/>
              <a:gd name="connsiteY463" fmla="*/ 697618 h 874482"/>
              <a:gd name="connsiteX464" fmla="*/ 996448 w 5139298"/>
              <a:gd name="connsiteY464" fmla="*/ 697618 h 874482"/>
              <a:gd name="connsiteX465" fmla="*/ 2780256 w 5139298"/>
              <a:gd name="connsiteY465" fmla="*/ 822060 h 874482"/>
              <a:gd name="connsiteX466" fmla="*/ 2768718 w 5139298"/>
              <a:gd name="connsiteY466" fmla="*/ 822060 h 874482"/>
              <a:gd name="connsiteX467" fmla="*/ 2780256 w 5139298"/>
              <a:gd name="connsiteY467" fmla="*/ 822060 h 874482"/>
              <a:gd name="connsiteX468" fmla="*/ 2780256 w 5139298"/>
              <a:gd name="connsiteY468" fmla="*/ 822060 h 874482"/>
              <a:gd name="connsiteX469" fmla="*/ 2802919 w 5139298"/>
              <a:gd name="connsiteY469" fmla="*/ 822060 h 874482"/>
              <a:gd name="connsiteX470" fmla="*/ 2791793 w 5139298"/>
              <a:gd name="connsiteY470" fmla="*/ 822060 h 874482"/>
              <a:gd name="connsiteX471" fmla="*/ 2802919 w 5139298"/>
              <a:gd name="connsiteY471" fmla="*/ 822060 h 874482"/>
              <a:gd name="connsiteX472" fmla="*/ 2802919 w 5139298"/>
              <a:gd name="connsiteY472" fmla="*/ 822060 h 874482"/>
              <a:gd name="connsiteX473" fmla="*/ 4252958 w 5139298"/>
              <a:gd name="connsiteY473" fmla="*/ 822060 h 874482"/>
              <a:gd name="connsiteX474" fmla="*/ 4236064 w 5139298"/>
              <a:gd name="connsiteY474" fmla="*/ 822060 h 874482"/>
              <a:gd name="connsiteX475" fmla="*/ 4252958 w 5139298"/>
              <a:gd name="connsiteY475" fmla="*/ 822060 h 874482"/>
              <a:gd name="connsiteX476" fmla="*/ 4252958 w 5139298"/>
              <a:gd name="connsiteY476" fmla="*/ 822060 h 874482"/>
              <a:gd name="connsiteX477" fmla="*/ 2446487 w 5139298"/>
              <a:gd name="connsiteY477" fmla="*/ 827829 h 874482"/>
              <a:gd name="connsiteX478" fmla="*/ 2429592 w 5139298"/>
              <a:gd name="connsiteY478" fmla="*/ 827829 h 874482"/>
              <a:gd name="connsiteX479" fmla="*/ 2446487 w 5139298"/>
              <a:gd name="connsiteY479" fmla="*/ 827829 h 874482"/>
              <a:gd name="connsiteX480" fmla="*/ 2446487 w 5139298"/>
              <a:gd name="connsiteY480" fmla="*/ 827829 h 874482"/>
              <a:gd name="connsiteX481" fmla="*/ 2469150 w 5139298"/>
              <a:gd name="connsiteY481" fmla="*/ 827829 h 874482"/>
              <a:gd name="connsiteX482" fmla="*/ 2457612 w 5139298"/>
              <a:gd name="connsiteY482" fmla="*/ 827829 h 874482"/>
              <a:gd name="connsiteX483" fmla="*/ 2469150 w 5139298"/>
              <a:gd name="connsiteY483" fmla="*/ 827829 h 874482"/>
              <a:gd name="connsiteX484" fmla="*/ 2469150 w 5139298"/>
              <a:gd name="connsiteY484" fmla="*/ 827829 h 874482"/>
              <a:gd name="connsiteX485" fmla="*/ 2644688 w 5139298"/>
              <a:gd name="connsiteY485" fmla="*/ 827829 h 874482"/>
              <a:gd name="connsiteX486" fmla="*/ 2556919 w 5139298"/>
              <a:gd name="connsiteY486" fmla="*/ 822060 h 874482"/>
              <a:gd name="connsiteX487" fmla="*/ 2537140 w 5139298"/>
              <a:gd name="connsiteY487" fmla="*/ 827829 h 874482"/>
              <a:gd name="connsiteX488" fmla="*/ 2622024 w 5139298"/>
              <a:gd name="connsiteY488" fmla="*/ 827829 h 874482"/>
              <a:gd name="connsiteX489" fmla="*/ 2644688 w 5139298"/>
              <a:gd name="connsiteY489" fmla="*/ 827829 h 874482"/>
              <a:gd name="connsiteX490" fmla="*/ 2644688 w 5139298"/>
              <a:gd name="connsiteY490" fmla="*/ 827829 h 874482"/>
              <a:gd name="connsiteX491" fmla="*/ 2746467 w 5139298"/>
              <a:gd name="connsiteY491" fmla="*/ 827829 h 874482"/>
              <a:gd name="connsiteX492" fmla="*/ 2737813 w 5139298"/>
              <a:gd name="connsiteY492" fmla="*/ 816703 h 874482"/>
              <a:gd name="connsiteX493" fmla="*/ 2675592 w 5139298"/>
              <a:gd name="connsiteY493" fmla="*/ 827829 h 874482"/>
              <a:gd name="connsiteX494" fmla="*/ 2734929 w 5139298"/>
              <a:gd name="connsiteY494" fmla="*/ 827829 h 874482"/>
              <a:gd name="connsiteX495" fmla="*/ 2746467 w 5139298"/>
              <a:gd name="connsiteY495" fmla="*/ 827829 h 874482"/>
              <a:gd name="connsiteX496" fmla="*/ 2746467 w 5139298"/>
              <a:gd name="connsiteY496" fmla="*/ 827829 h 874482"/>
              <a:gd name="connsiteX497" fmla="*/ 2412286 w 5139298"/>
              <a:gd name="connsiteY497" fmla="*/ 833597 h 874482"/>
              <a:gd name="connsiteX498" fmla="*/ 2403633 w 5139298"/>
              <a:gd name="connsiteY498" fmla="*/ 822060 h 874482"/>
              <a:gd name="connsiteX499" fmla="*/ 2315864 w 5139298"/>
              <a:gd name="connsiteY499" fmla="*/ 824944 h 874482"/>
              <a:gd name="connsiteX500" fmla="*/ 2301854 w 5139298"/>
              <a:gd name="connsiteY500" fmla="*/ 827829 h 874482"/>
              <a:gd name="connsiteX501" fmla="*/ 2378497 w 5139298"/>
              <a:gd name="connsiteY501" fmla="*/ 833597 h 874482"/>
              <a:gd name="connsiteX502" fmla="*/ 2412286 w 5139298"/>
              <a:gd name="connsiteY502" fmla="*/ 833597 h 874482"/>
              <a:gd name="connsiteX503" fmla="*/ 2412286 w 5139298"/>
              <a:gd name="connsiteY503" fmla="*/ 833597 h 874482"/>
              <a:gd name="connsiteX504" fmla="*/ 3488175 w 5139298"/>
              <a:gd name="connsiteY504" fmla="*/ 833597 h 874482"/>
              <a:gd name="connsiteX505" fmla="*/ 3423069 w 5139298"/>
              <a:gd name="connsiteY505" fmla="*/ 833597 h 874482"/>
              <a:gd name="connsiteX506" fmla="*/ 3428838 w 5139298"/>
              <a:gd name="connsiteY506" fmla="*/ 835246 h 874482"/>
              <a:gd name="connsiteX507" fmla="*/ 3394637 w 5139298"/>
              <a:gd name="connsiteY507" fmla="*/ 833597 h 874482"/>
              <a:gd name="connsiteX508" fmla="*/ 3363320 w 5139298"/>
              <a:gd name="connsiteY508" fmla="*/ 844723 h 874482"/>
              <a:gd name="connsiteX509" fmla="*/ 3425541 w 5139298"/>
              <a:gd name="connsiteY509" fmla="*/ 850492 h 874482"/>
              <a:gd name="connsiteX510" fmla="*/ 3453974 w 5139298"/>
              <a:gd name="connsiteY510" fmla="*/ 850492 h 874482"/>
              <a:gd name="connsiteX511" fmla="*/ 3451089 w 5139298"/>
              <a:gd name="connsiteY511" fmla="*/ 839366 h 874482"/>
              <a:gd name="connsiteX512" fmla="*/ 3485290 w 5139298"/>
              <a:gd name="connsiteY512" fmla="*/ 833185 h 874482"/>
              <a:gd name="connsiteX513" fmla="*/ 3488175 w 5139298"/>
              <a:gd name="connsiteY513" fmla="*/ 833185 h 874482"/>
              <a:gd name="connsiteX514" fmla="*/ 3488175 w 5139298"/>
              <a:gd name="connsiteY514" fmla="*/ 833185 h 874482"/>
              <a:gd name="connsiteX515" fmla="*/ 3516607 w 5139298"/>
              <a:gd name="connsiteY515" fmla="*/ 833597 h 874482"/>
              <a:gd name="connsiteX516" fmla="*/ 3505069 w 5139298"/>
              <a:gd name="connsiteY516" fmla="*/ 833597 h 874482"/>
              <a:gd name="connsiteX517" fmla="*/ 3516607 w 5139298"/>
              <a:gd name="connsiteY517" fmla="*/ 833597 h 874482"/>
              <a:gd name="connsiteX518" fmla="*/ 3516607 w 5139298"/>
              <a:gd name="connsiteY518" fmla="*/ 833597 h 874482"/>
              <a:gd name="connsiteX519" fmla="*/ 4105440 w 5139298"/>
              <a:gd name="connsiteY519" fmla="*/ 833597 h 874482"/>
              <a:gd name="connsiteX520" fmla="*/ 4128104 w 5139298"/>
              <a:gd name="connsiteY520" fmla="*/ 822060 h 874482"/>
              <a:gd name="connsiteX521" fmla="*/ 4068767 w 5139298"/>
              <a:gd name="connsiteY521" fmla="*/ 822060 h 874482"/>
              <a:gd name="connsiteX522" fmla="*/ 4060526 w 5139298"/>
              <a:gd name="connsiteY522" fmla="*/ 830713 h 874482"/>
              <a:gd name="connsiteX523" fmla="*/ 4094315 w 5139298"/>
              <a:gd name="connsiteY523" fmla="*/ 830713 h 874482"/>
              <a:gd name="connsiteX524" fmla="*/ 4105852 w 5139298"/>
              <a:gd name="connsiteY524" fmla="*/ 833597 h 874482"/>
              <a:gd name="connsiteX525" fmla="*/ 4105852 w 5139298"/>
              <a:gd name="connsiteY525" fmla="*/ 833597 h 874482"/>
              <a:gd name="connsiteX526" fmla="*/ 2887803 w 5139298"/>
              <a:gd name="connsiteY526" fmla="*/ 839366 h 874482"/>
              <a:gd name="connsiteX527" fmla="*/ 2856487 w 5139298"/>
              <a:gd name="connsiteY527" fmla="*/ 828241 h 874482"/>
              <a:gd name="connsiteX528" fmla="*/ 2856487 w 5139298"/>
              <a:gd name="connsiteY528" fmla="*/ 839366 h 874482"/>
              <a:gd name="connsiteX529" fmla="*/ 2887803 w 5139298"/>
              <a:gd name="connsiteY529" fmla="*/ 839366 h 874482"/>
              <a:gd name="connsiteX530" fmla="*/ 2887803 w 5139298"/>
              <a:gd name="connsiteY530" fmla="*/ 839366 h 874482"/>
              <a:gd name="connsiteX531" fmla="*/ 2921592 w 5139298"/>
              <a:gd name="connsiteY531" fmla="*/ 839366 h 874482"/>
              <a:gd name="connsiteX532" fmla="*/ 2896044 w 5139298"/>
              <a:gd name="connsiteY532" fmla="*/ 839366 h 874482"/>
              <a:gd name="connsiteX533" fmla="*/ 2921592 w 5139298"/>
              <a:gd name="connsiteY533" fmla="*/ 839366 h 874482"/>
              <a:gd name="connsiteX534" fmla="*/ 2921592 w 5139298"/>
              <a:gd name="connsiteY534" fmla="*/ 839366 h 874482"/>
              <a:gd name="connsiteX535" fmla="*/ 3029140 w 5139298"/>
              <a:gd name="connsiteY535" fmla="*/ 839366 h 874482"/>
              <a:gd name="connsiteX536" fmla="*/ 3003592 w 5139298"/>
              <a:gd name="connsiteY536" fmla="*/ 839366 h 874482"/>
              <a:gd name="connsiteX537" fmla="*/ 3029140 w 5139298"/>
              <a:gd name="connsiteY537" fmla="*/ 839366 h 874482"/>
              <a:gd name="connsiteX538" fmla="*/ 3029140 w 5139298"/>
              <a:gd name="connsiteY538" fmla="*/ 839366 h 874482"/>
              <a:gd name="connsiteX539" fmla="*/ 3991712 w 5139298"/>
              <a:gd name="connsiteY539" fmla="*/ 839366 h 874482"/>
              <a:gd name="connsiteX540" fmla="*/ 4002837 w 5139298"/>
              <a:gd name="connsiteY540" fmla="*/ 828241 h 874482"/>
              <a:gd name="connsiteX541" fmla="*/ 3943501 w 5139298"/>
              <a:gd name="connsiteY541" fmla="*/ 834009 h 874482"/>
              <a:gd name="connsiteX542" fmla="*/ 3991712 w 5139298"/>
              <a:gd name="connsiteY542" fmla="*/ 839778 h 874482"/>
              <a:gd name="connsiteX543" fmla="*/ 3991712 w 5139298"/>
              <a:gd name="connsiteY543" fmla="*/ 839778 h 874482"/>
              <a:gd name="connsiteX544" fmla="*/ 1771533 w 5139298"/>
              <a:gd name="connsiteY544" fmla="*/ 845135 h 874482"/>
              <a:gd name="connsiteX545" fmla="*/ 1754638 w 5139298"/>
              <a:gd name="connsiteY545" fmla="*/ 828241 h 874482"/>
              <a:gd name="connsiteX546" fmla="*/ 1663985 w 5139298"/>
              <a:gd name="connsiteY546" fmla="*/ 828241 h 874482"/>
              <a:gd name="connsiteX547" fmla="*/ 1644206 w 5139298"/>
              <a:gd name="connsiteY547" fmla="*/ 839778 h 874482"/>
              <a:gd name="connsiteX548" fmla="*/ 1703543 w 5139298"/>
              <a:gd name="connsiteY548" fmla="*/ 834009 h 874482"/>
              <a:gd name="connsiteX549" fmla="*/ 1762879 w 5139298"/>
              <a:gd name="connsiteY549" fmla="*/ 839778 h 874482"/>
              <a:gd name="connsiteX550" fmla="*/ 1771533 w 5139298"/>
              <a:gd name="connsiteY550" fmla="*/ 845547 h 874482"/>
              <a:gd name="connsiteX551" fmla="*/ 1771533 w 5139298"/>
              <a:gd name="connsiteY551" fmla="*/ 845547 h 874482"/>
              <a:gd name="connsiteX552" fmla="*/ 1890618 w 5139298"/>
              <a:gd name="connsiteY552" fmla="*/ 850904 h 874482"/>
              <a:gd name="connsiteX553" fmla="*/ 1851060 w 5139298"/>
              <a:gd name="connsiteY553" fmla="*/ 848020 h 874482"/>
              <a:gd name="connsiteX554" fmla="*/ 1887733 w 5139298"/>
              <a:gd name="connsiteY554" fmla="*/ 850904 h 874482"/>
              <a:gd name="connsiteX555" fmla="*/ 1890618 w 5139298"/>
              <a:gd name="connsiteY555" fmla="*/ 850904 h 874482"/>
              <a:gd name="connsiteX556" fmla="*/ 1890618 w 5139298"/>
              <a:gd name="connsiteY556" fmla="*/ 850904 h 874482"/>
              <a:gd name="connsiteX557" fmla="*/ 1947070 w 5139298"/>
              <a:gd name="connsiteY557" fmla="*/ 850904 h 874482"/>
              <a:gd name="connsiteX558" fmla="*/ 1947070 w 5139298"/>
              <a:gd name="connsiteY558" fmla="*/ 839366 h 874482"/>
              <a:gd name="connsiteX559" fmla="*/ 1941301 w 5139298"/>
              <a:gd name="connsiteY559" fmla="*/ 833597 h 874482"/>
              <a:gd name="connsiteX560" fmla="*/ 1986628 w 5139298"/>
              <a:gd name="connsiteY560" fmla="*/ 839366 h 874482"/>
              <a:gd name="connsiteX561" fmla="*/ 2148155 w 5139298"/>
              <a:gd name="connsiteY561" fmla="*/ 833597 h 874482"/>
              <a:gd name="connsiteX562" fmla="*/ 2224799 w 5139298"/>
              <a:gd name="connsiteY562" fmla="*/ 833597 h 874482"/>
              <a:gd name="connsiteX563" fmla="*/ 2258588 w 5139298"/>
              <a:gd name="connsiteY563" fmla="*/ 822060 h 874482"/>
              <a:gd name="connsiteX564" fmla="*/ 2181944 w 5139298"/>
              <a:gd name="connsiteY564" fmla="*/ 822060 h 874482"/>
              <a:gd name="connsiteX565" fmla="*/ 1924407 w 5139298"/>
              <a:gd name="connsiteY565" fmla="*/ 822060 h 874482"/>
              <a:gd name="connsiteX566" fmla="*/ 1895975 w 5139298"/>
              <a:gd name="connsiteY566" fmla="*/ 836482 h 874482"/>
              <a:gd name="connsiteX567" fmla="*/ 1924407 w 5139298"/>
              <a:gd name="connsiteY567" fmla="*/ 839366 h 874482"/>
              <a:gd name="connsiteX568" fmla="*/ 1947070 w 5139298"/>
              <a:gd name="connsiteY568" fmla="*/ 850904 h 874482"/>
              <a:gd name="connsiteX569" fmla="*/ 1947070 w 5139298"/>
              <a:gd name="connsiteY569" fmla="*/ 850904 h 874482"/>
              <a:gd name="connsiteX570" fmla="*/ 2456788 w 5139298"/>
              <a:gd name="connsiteY570" fmla="*/ 850904 h 874482"/>
              <a:gd name="connsiteX571" fmla="*/ 2462557 w 5139298"/>
              <a:gd name="connsiteY571" fmla="*/ 839366 h 874482"/>
              <a:gd name="connsiteX572" fmla="*/ 2431241 w 5139298"/>
              <a:gd name="connsiteY572" fmla="*/ 845135 h 874482"/>
              <a:gd name="connsiteX573" fmla="*/ 2456788 w 5139298"/>
              <a:gd name="connsiteY573" fmla="*/ 850904 h 874482"/>
              <a:gd name="connsiteX574" fmla="*/ 2456788 w 5139298"/>
              <a:gd name="connsiteY574" fmla="*/ 850904 h 874482"/>
              <a:gd name="connsiteX575" fmla="*/ 2603894 w 5139298"/>
              <a:gd name="connsiteY575" fmla="*/ 850904 h 874482"/>
              <a:gd name="connsiteX576" fmla="*/ 2609663 w 5139298"/>
              <a:gd name="connsiteY576" fmla="*/ 839366 h 874482"/>
              <a:gd name="connsiteX577" fmla="*/ 2581230 w 5139298"/>
              <a:gd name="connsiteY577" fmla="*/ 845135 h 874482"/>
              <a:gd name="connsiteX578" fmla="*/ 2603894 w 5139298"/>
              <a:gd name="connsiteY578" fmla="*/ 850904 h 874482"/>
              <a:gd name="connsiteX579" fmla="*/ 2603894 w 5139298"/>
              <a:gd name="connsiteY579" fmla="*/ 850904 h 874482"/>
              <a:gd name="connsiteX580" fmla="*/ 2796326 w 5139298"/>
              <a:gd name="connsiteY580" fmla="*/ 850904 h 874482"/>
              <a:gd name="connsiteX581" fmla="*/ 2827642 w 5139298"/>
              <a:gd name="connsiteY581" fmla="*/ 834009 h 874482"/>
              <a:gd name="connsiteX582" fmla="*/ 2739873 w 5139298"/>
              <a:gd name="connsiteY582" fmla="*/ 834009 h 874482"/>
              <a:gd name="connsiteX583" fmla="*/ 2708557 w 5139298"/>
              <a:gd name="connsiteY583" fmla="*/ 845135 h 874482"/>
              <a:gd name="connsiteX584" fmla="*/ 2762537 w 5139298"/>
              <a:gd name="connsiteY584" fmla="*/ 848020 h 874482"/>
              <a:gd name="connsiteX585" fmla="*/ 2796326 w 5139298"/>
              <a:gd name="connsiteY585" fmla="*/ 850904 h 874482"/>
              <a:gd name="connsiteX586" fmla="*/ 2796326 w 5139298"/>
              <a:gd name="connsiteY586" fmla="*/ 850904 h 874482"/>
              <a:gd name="connsiteX587" fmla="*/ 191282 w 5139298"/>
              <a:gd name="connsiteY587" fmla="*/ 873567 h 874482"/>
              <a:gd name="connsiteX588" fmla="*/ 208177 w 5139298"/>
              <a:gd name="connsiteY588" fmla="*/ 862030 h 874482"/>
              <a:gd name="connsiteX589" fmla="*/ 191282 w 5139298"/>
              <a:gd name="connsiteY589" fmla="*/ 873567 h 874482"/>
              <a:gd name="connsiteX590" fmla="*/ 191282 w 5139298"/>
              <a:gd name="connsiteY590" fmla="*/ 873567 h 87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Lst>
            <a:rect l="l" t="t" r="r" b="b"/>
            <a:pathLst>
              <a:path w="5139298" h="874482">
                <a:moveTo>
                  <a:pt x="261745" y="871507"/>
                </a:moveTo>
                <a:cubicBezTo>
                  <a:pt x="285644" y="871507"/>
                  <a:pt x="305423" y="859969"/>
                  <a:pt x="329735" y="859969"/>
                </a:cubicBezTo>
                <a:cubicBezTo>
                  <a:pt x="394428" y="859969"/>
                  <a:pt x="449232" y="849668"/>
                  <a:pt x="513925" y="843075"/>
                </a:cubicBezTo>
                <a:cubicBezTo>
                  <a:pt x="523815" y="842251"/>
                  <a:pt x="532468" y="842251"/>
                  <a:pt x="542357" y="843075"/>
                </a:cubicBezTo>
                <a:cubicBezTo>
                  <a:pt x="653614" y="854200"/>
                  <a:pt x="750448" y="837718"/>
                  <a:pt x="862528" y="843075"/>
                </a:cubicBezTo>
                <a:cubicBezTo>
                  <a:pt x="915272" y="845547"/>
                  <a:pt x="960186" y="859557"/>
                  <a:pt x="1012518" y="854612"/>
                </a:cubicBezTo>
                <a:cubicBezTo>
                  <a:pt x="1045071" y="851316"/>
                  <a:pt x="1073915" y="845547"/>
                  <a:pt x="1106056" y="851728"/>
                </a:cubicBezTo>
                <a:cubicBezTo>
                  <a:pt x="1157563" y="862030"/>
                  <a:pt x="1203714" y="849256"/>
                  <a:pt x="1256045" y="854612"/>
                </a:cubicBezTo>
                <a:cubicBezTo>
                  <a:pt x="1304669" y="859557"/>
                  <a:pt x="1346287" y="845959"/>
                  <a:pt x="1394910" y="843075"/>
                </a:cubicBezTo>
                <a:cubicBezTo>
                  <a:pt x="1417573" y="841839"/>
                  <a:pt x="1437352" y="842251"/>
                  <a:pt x="1460015" y="843075"/>
                </a:cubicBezTo>
                <a:cubicBezTo>
                  <a:pt x="1503694" y="845135"/>
                  <a:pt x="1541191" y="839366"/>
                  <a:pt x="1584457" y="837306"/>
                </a:cubicBezTo>
                <a:cubicBezTo>
                  <a:pt x="1598879" y="836482"/>
                  <a:pt x="1632256" y="838130"/>
                  <a:pt x="1624015" y="826180"/>
                </a:cubicBezTo>
                <a:cubicBezTo>
                  <a:pt x="1613714" y="810522"/>
                  <a:pt x="1588990" y="827004"/>
                  <a:pt x="1570035" y="826180"/>
                </a:cubicBezTo>
                <a:cubicBezTo>
                  <a:pt x="1342166" y="814643"/>
                  <a:pt x="1146437" y="814643"/>
                  <a:pt x="918568" y="803517"/>
                </a:cubicBezTo>
                <a:cubicBezTo>
                  <a:pt x="800719" y="797748"/>
                  <a:pt x="698940" y="809698"/>
                  <a:pt x="581503" y="797748"/>
                </a:cubicBezTo>
                <a:cubicBezTo>
                  <a:pt x="539885" y="793628"/>
                  <a:pt x="504036" y="807638"/>
                  <a:pt x="462418" y="803517"/>
                </a:cubicBezTo>
                <a:cubicBezTo>
                  <a:pt x="369704" y="794452"/>
                  <a:pt x="289353" y="815055"/>
                  <a:pt x="196227" y="815055"/>
                </a:cubicBezTo>
                <a:cubicBezTo>
                  <a:pt x="169855" y="815055"/>
                  <a:pt x="100629" y="817527"/>
                  <a:pt x="122468" y="831949"/>
                </a:cubicBezTo>
                <a:cubicBezTo>
                  <a:pt x="129061" y="836482"/>
                  <a:pt x="137302" y="835658"/>
                  <a:pt x="145132" y="837718"/>
                </a:cubicBezTo>
                <a:cubicBezTo>
                  <a:pt x="207353" y="851316"/>
                  <a:pt x="262981" y="819999"/>
                  <a:pt x="326438" y="826592"/>
                </a:cubicBezTo>
                <a:cubicBezTo>
                  <a:pt x="374649" y="831537"/>
                  <a:pt x="504036" y="791567"/>
                  <a:pt x="465302" y="820824"/>
                </a:cubicBezTo>
                <a:cubicBezTo>
                  <a:pt x="448408" y="833597"/>
                  <a:pt x="426981" y="829889"/>
                  <a:pt x="405966" y="832361"/>
                </a:cubicBezTo>
                <a:cubicBezTo>
                  <a:pt x="355282" y="837306"/>
                  <a:pt x="312016" y="841839"/>
                  <a:pt x="261745" y="849256"/>
                </a:cubicBezTo>
                <a:cubicBezTo>
                  <a:pt x="249795" y="850904"/>
                  <a:pt x="227132" y="864502"/>
                  <a:pt x="236197" y="871919"/>
                </a:cubicBezTo>
                <a:cubicBezTo>
                  <a:pt x="242790" y="877688"/>
                  <a:pt x="252679" y="871919"/>
                  <a:pt x="261745" y="871919"/>
                </a:cubicBezTo>
                <a:lnTo>
                  <a:pt x="261745" y="871919"/>
                </a:lnTo>
                <a:close/>
                <a:moveTo>
                  <a:pt x="3914657" y="28020"/>
                </a:moveTo>
                <a:cubicBezTo>
                  <a:pt x="3918777" y="23899"/>
                  <a:pt x="3892818" y="24724"/>
                  <a:pt x="3897762" y="28020"/>
                </a:cubicBezTo>
                <a:cubicBezTo>
                  <a:pt x="3902707" y="31317"/>
                  <a:pt x="3910536" y="32141"/>
                  <a:pt x="3914657" y="28020"/>
                </a:cubicBezTo>
                <a:lnTo>
                  <a:pt x="3914657" y="28020"/>
                </a:lnTo>
                <a:close/>
                <a:moveTo>
                  <a:pt x="3937320" y="28020"/>
                </a:moveTo>
                <a:cubicBezTo>
                  <a:pt x="3941441" y="23899"/>
                  <a:pt x="3915893" y="21015"/>
                  <a:pt x="3920425" y="25136"/>
                </a:cubicBezTo>
                <a:cubicBezTo>
                  <a:pt x="3924958" y="29256"/>
                  <a:pt x="3933199" y="32141"/>
                  <a:pt x="3937320" y="28020"/>
                </a:cubicBezTo>
                <a:lnTo>
                  <a:pt x="3937320" y="28020"/>
                </a:lnTo>
                <a:close/>
                <a:moveTo>
                  <a:pt x="2181944" y="645286"/>
                </a:moveTo>
                <a:cubicBezTo>
                  <a:pt x="2195130" y="632100"/>
                  <a:pt x="2110246" y="639517"/>
                  <a:pt x="2128377" y="645286"/>
                </a:cubicBezTo>
                <a:cubicBezTo>
                  <a:pt x="2145271" y="651055"/>
                  <a:pt x="2163402" y="653527"/>
                  <a:pt x="2179472" y="645286"/>
                </a:cubicBezTo>
                <a:cubicBezTo>
                  <a:pt x="2180296" y="645286"/>
                  <a:pt x="2181532" y="646110"/>
                  <a:pt x="2182356" y="645286"/>
                </a:cubicBezTo>
                <a:lnTo>
                  <a:pt x="2182356" y="645286"/>
                </a:lnTo>
                <a:close/>
                <a:moveTo>
                  <a:pt x="1961080" y="651055"/>
                </a:moveTo>
                <a:cubicBezTo>
                  <a:pt x="1984156" y="627979"/>
                  <a:pt x="1900507" y="644050"/>
                  <a:pt x="1867542" y="645286"/>
                </a:cubicBezTo>
                <a:cubicBezTo>
                  <a:pt x="1858477" y="645286"/>
                  <a:pt x="1833754" y="646934"/>
                  <a:pt x="1841995" y="651055"/>
                </a:cubicBezTo>
                <a:cubicBezTo>
                  <a:pt x="1870427" y="665065"/>
                  <a:pt x="1900919" y="651055"/>
                  <a:pt x="1932648" y="651055"/>
                </a:cubicBezTo>
                <a:cubicBezTo>
                  <a:pt x="1942537" y="651055"/>
                  <a:pt x="1954075" y="658060"/>
                  <a:pt x="1961080" y="651055"/>
                </a:cubicBezTo>
                <a:lnTo>
                  <a:pt x="1961080" y="651055"/>
                </a:lnTo>
                <a:close/>
                <a:moveTo>
                  <a:pt x="2017532" y="651055"/>
                </a:moveTo>
                <a:cubicBezTo>
                  <a:pt x="2025774" y="638693"/>
                  <a:pt x="1961080" y="646522"/>
                  <a:pt x="1975090" y="651055"/>
                </a:cubicBezTo>
                <a:cubicBezTo>
                  <a:pt x="1989100" y="655587"/>
                  <a:pt x="2009291" y="663417"/>
                  <a:pt x="2017532" y="651055"/>
                </a:cubicBezTo>
                <a:lnTo>
                  <a:pt x="2017532" y="651055"/>
                </a:lnTo>
                <a:close/>
                <a:moveTo>
                  <a:pt x="2045965" y="651055"/>
                </a:moveTo>
                <a:cubicBezTo>
                  <a:pt x="2049673" y="648995"/>
                  <a:pt x="2046789" y="637869"/>
                  <a:pt x="2043080" y="639929"/>
                </a:cubicBezTo>
                <a:cubicBezTo>
                  <a:pt x="2039372" y="641577"/>
                  <a:pt x="2038959" y="651055"/>
                  <a:pt x="2043080" y="651055"/>
                </a:cubicBezTo>
                <a:cubicBezTo>
                  <a:pt x="2043904" y="651055"/>
                  <a:pt x="2045140" y="651055"/>
                  <a:pt x="2045965" y="651055"/>
                </a:cubicBezTo>
                <a:lnTo>
                  <a:pt x="2045965" y="651055"/>
                </a:lnTo>
                <a:close/>
                <a:moveTo>
                  <a:pt x="2108186" y="651055"/>
                </a:moveTo>
                <a:cubicBezTo>
                  <a:pt x="2113130" y="649407"/>
                  <a:pt x="2104477" y="641165"/>
                  <a:pt x="2099532" y="639929"/>
                </a:cubicBezTo>
                <a:cubicBezTo>
                  <a:pt x="2090879" y="637045"/>
                  <a:pt x="2065743" y="644050"/>
                  <a:pt x="2073985" y="648582"/>
                </a:cubicBezTo>
                <a:cubicBezTo>
                  <a:pt x="2082638" y="653115"/>
                  <a:pt x="2092527" y="650643"/>
                  <a:pt x="2102417" y="648582"/>
                </a:cubicBezTo>
                <a:cubicBezTo>
                  <a:pt x="2104477" y="648582"/>
                  <a:pt x="2106125" y="652291"/>
                  <a:pt x="2108186" y="651467"/>
                </a:cubicBezTo>
                <a:lnTo>
                  <a:pt x="2108186" y="651467"/>
                </a:lnTo>
                <a:close/>
                <a:moveTo>
                  <a:pt x="2244165" y="651055"/>
                </a:moveTo>
                <a:cubicBezTo>
                  <a:pt x="2248698" y="649407"/>
                  <a:pt x="2240457" y="641165"/>
                  <a:pt x="2235512" y="639929"/>
                </a:cubicBezTo>
                <a:cubicBezTo>
                  <a:pt x="2222326" y="635397"/>
                  <a:pt x="2182769" y="641165"/>
                  <a:pt x="2195954" y="645698"/>
                </a:cubicBezTo>
                <a:cubicBezTo>
                  <a:pt x="2210376" y="650643"/>
                  <a:pt x="2223562" y="654351"/>
                  <a:pt x="2238397" y="651467"/>
                </a:cubicBezTo>
                <a:cubicBezTo>
                  <a:pt x="2240457" y="651467"/>
                  <a:pt x="2242105" y="652291"/>
                  <a:pt x="2244165" y="651467"/>
                </a:cubicBezTo>
                <a:lnTo>
                  <a:pt x="2244165" y="651467"/>
                </a:lnTo>
                <a:close/>
                <a:moveTo>
                  <a:pt x="2413934" y="651055"/>
                </a:moveTo>
                <a:cubicBezTo>
                  <a:pt x="2418467" y="646522"/>
                  <a:pt x="2397040" y="639105"/>
                  <a:pt x="2397040" y="645286"/>
                </a:cubicBezTo>
                <a:cubicBezTo>
                  <a:pt x="2397040" y="651467"/>
                  <a:pt x="2409402" y="655175"/>
                  <a:pt x="2413934" y="651055"/>
                </a:cubicBezTo>
                <a:lnTo>
                  <a:pt x="2413934" y="651055"/>
                </a:lnTo>
                <a:close/>
                <a:moveTo>
                  <a:pt x="1547372" y="656824"/>
                </a:moveTo>
                <a:cubicBezTo>
                  <a:pt x="1581161" y="656824"/>
                  <a:pt x="1676347" y="653939"/>
                  <a:pt x="1643794" y="645698"/>
                </a:cubicBezTo>
                <a:cubicBezTo>
                  <a:pt x="1583221" y="630452"/>
                  <a:pt x="1528005" y="645698"/>
                  <a:pt x="1465372" y="645698"/>
                </a:cubicBezTo>
                <a:cubicBezTo>
                  <a:pt x="1431583" y="645698"/>
                  <a:pt x="1399030" y="630452"/>
                  <a:pt x="1368950" y="645698"/>
                </a:cubicBezTo>
                <a:cubicBezTo>
                  <a:pt x="1365241" y="647346"/>
                  <a:pt x="1365241" y="655175"/>
                  <a:pt x="1368950" y="656824"/>
                </a:cubicBezTo>
                <a:cubicBezTo>
                  <a:pt x="1404387" y="674542"/>
                  <a:pt x="1442709" y="651055"/>
                  <a:pt x="1482266" y="651055"/>
                </a:cubicBezTo>
                <a:cubicBezTo>
                  <a:pt x="1505342" y="651055"/>
                  <a:pt x="1524709" y="656824"/>
                  <a:pt x="1547372" y="656824"/>
                </a:cubicBezTo>
                <a:lnTo>
                  <a:pt x="1547372" y="656824"/>
                </a:lnTo>
                <a:close/>
                <a:moveTo>
                  <a:pt x="1762467" y="656824"/>
                </a:moveTo>
                <a:cubicBezTo>
                  <a:pt x="1779774" y="655175"/>
                  <a:pt x="1827161" y="651055"/>
                  <a:pt x="1810678" y="645698"/>
                </a:cubicBezTo>
                <a:cubicBezTo>
                  <a:pt x="1776065" y="634160"/>
                  <a:pt x="1741864" y="639517"/>
                  <a:pt x="1706015" y="645698"/>
                </a:cubicBezTo>
                <a:cubicBezTo>
                  <a:pt x="1701482" y="646522"/>
                  <a:pt x="1691593" y="648170"/>
                  <a:pt x="1694889" y="651467"/>
                </a:cubicBezTo>
                <a:cubicBezTo>
                  <a:pt x="1708075" y="664653"/>
                  <a:pt x="1729914" y="653115"/>
                  <a:pt x="1748457" y="651467"/>
                </a:cubicBezTo>
                <a:cubicBezTo>
                  <a:pt x="1753814" y="651055"/>
                  <a:pt x="1757110" y="657648"/>
                  <a:pt x="1762467" y="657236"/>
                </a:cubicBezTo>
                <a:lnTo>
                  <a:pt x="1762467" y="657236"/>
                </a:lnTo>
                <a:close/>
                <a:moveTo>
                  <a:pt x="4582606" y="656824"/>
                </a:moveTo>
                <a:cubicBezTo>
                  <a:pt x="4585903" y="651879"/>
                  <a:pt x="4562827" y="648582"/>
                  <a:pt x="4565712" y="653939"/>
                </a:cubicBezTo>
                <a:cubicBezTo>
                  <a:pt x="4568184" y="659296"/>
                  <a:pt x="4579309" y="661768"/>
                  <a:pt x="4582606" y="656824"/>
                </a:cubicBezTo>
                <a:lnTo>
                  <a:pt x="4582606" y="656824"/>
                </a:lnTo>
                <a:close/>
                <a:moveTo>
                  <a:pt x="4486184" y="662593"/>
                </a:moveTo>
                <a:cubicBezTo>
                  <a:pt x="4489480" y="657648"/>
                  <a:pt x="4466405" y="654351"/>
                  <a:pt x="4469289" y="659708"/>
                </a:cubicBezTo>
                <a:cubicBezTo>
                  <a:pt x="4472174" y="665065"/>
                  <a:pt x="4482888" y="667537"/>
                  <a:pt x="4486184" y="662593"/>
                </a:cubicBezTo>
                <a:lnTo>
                  <a:pt x="4486184" y="662593"/>
                </a:lnTo>
                <a:close/>
                <a:moveTo>
                  <a:pt x="4412425" y="673718"/>
                </a:moveTo>
                <a:cubicBezTo>
                  <a:pt x="4421903" y="659708"/>
                  <a:pt x="4352265" y="656000"/>
                  <a:pt x="4364214" y="667949"/>
                </a:cubicBezTo>
                <a:cubicBezTo>
                  <a:pt x="4372043" y="675778"/>
                  <a:pt x="4384405" y="672482"/>
                  <a:pt x="4395531" y="670834"/>
                </a:cubicBezTo>
                <a:cubicBezTo>
                  <a:pt x="4401300" y="670010"/>
                  <a:pt x="4409129" y="678663"/>
                  <a:pt x="4412425" y="673718"/>
                </a:cubicBezTo>
                <a:lnTo>
                  <a:pt x="4412425" y="673718"/>
                </a:lnTo>
                <a:close/>
                <a:moveTo>
                  <a:pt x="4423963" y="673718"/>
                </a:moveTo>
                <a:cubicBezTo>
                  <a:pt x="4429732" y="675366"/>
                  <a:pt x="4432204" y="659296"/>
                  <a:pt x="4426847" y="656824"/>
                </a:cubicBezTo>
                <a:cubicBezTo>
                  <a:pt x="4421903" y="654351"/>
                  <a:pt x="4414485" y="667125"/>
                  <a:pt x="4418194" y="670834"/>
                </a:cubicBezTo>
                <a:cubicBezTo>
                  <a:pt x="4419842" y="672482"/>
                  <a:pt x="4421903" y="673306"/>
                  <a:pt x="4423963" y="673718"/>
                </a:cubicBezTo>
                <a:lnTo>
                  <a:pt x="4423963" y="673718"/>
                </a:lnTo>
                <a:close/>
                <a:moveTo>
                  <a:pt x="4372868" y="679487"/>
                </a:moveTo>
                <a:cubicBezTo>
                  <a:pt x="4382757" y="669598"/>
                  <a:pt x="4320948" y="673306"/>
                  <a:pt x="4333310" y="679487"/>
                </a:cubicBezTo>
                <a:cubicBezTo>
                  <a:pt x="4345671" y="685668"/>
                  <a:pt x="4362978" y="689376"/>
                  <a:pt x="4372868" y="679487"/>
                </a:cubicBezTo>
                <a:lnTo>
                  <a:pt x="4372868" y="679487"/>
                </a:lnTo>
                <a:close/>
                <a:moveTo>
                  <a:pt x="4259551" y="685256"/>
                </a:moveTo>
                <a:cubicBezTo>
                  <a:pt x="4265320" y="679487"/>
                  <a:pt x="4229883" y="681547"/>
                  <a:pt x="4236888" y="685256"/>
                </a:cubicBezTo>
                <a:cubicBezTo>
                  <a:pt x="4243893" y="688964"/>
                  <a:pt x="4253782" y="690613"/>
                  <a:pt x="4259551" y="685256"/>
                </a:cubicBezTo>
                <a:lnTo>
                  <a:pt x="4259551" y="685256"/>
                </a:lnTo>
                <a:close/>
                <a:moveTo>
                  <a:pt x="4310646" y="685256"/>
                </a:moveTo>
                <a:cubicBezTo>
                  <a:pt x="4317651" y="681135"/>
                  <a:pt x="4318476" y="662593"/>
                  <a:pt x="4310646" y="662593"/>
                </a:cubicBezTo>
                <a:cubicBezTo>
                  <a:pt x="4305290" y="662593"/>
                  <a:pt x="4304878" y="672894"/>
                  <a:pt x="4299521" y="673718"/>
                </a:cubicBezTo>
                <a:cubicBezTo>
                  <a:pt x="4290867" y="675366"/>
                  <a:pt x="4276858" y="665065"/>
                  <a:pt x="4273973" y="673718"/>
                </a:cubicBezTo>
                <a:cubicBezTo>
                  <a:pt x="4269853" y="686492"/>
                  <a:pt x="4299109" y="691849"/>
                  <a:pt x="4310646" y="685256"/>
                </a:cubicBezTo>
                <a:lnTo>
                  <a:pt x="4310646" y="685256"/>
                </a:lnTo>
                <a:close/>
                <a:moveTo>
                  <a:pt x="1111000" y="691025"/>
                </a:moveTo>
                <a:cubicBezTo>
                  <a:pt x="1113885" y="688140"/>
                  <a:pt x="1099463" y="691025"/>
                  <a:pt x="1099463" y="691025"/>
                </a:cubicBezTo>
                <a:cubicBezTo>
                  <a:pt x="1099463" y="691025"/>
                  <a:pt x="1108116" y="693909"/>
                  <a:pt x="1111000" y="691025"/>
                </a:cubicBezTo>
                <a:lnTo>
                  <a:pt x="1111000" y="691025"/>
                </a:lnTo>
                <a:close/>
                <a:moveTo>
                  <a:pt x="2107774" y="696793"/>
                </a:moveTo>
                <a:cubicBezTo>
                  <a:pt x="2110658" y="693909"/>
                  <a:pt x="2096236" y="696793"/>
                  <a:pt x="2096236" y="696793"/>
                </a:cubicBezTo>
                <a:cubicBezTo>
                  <a:pt x="2096236" y="696793"/>
                  <a:pt x="2104889" y="699678"/>
                  <a:pt x="2107774" y="696793"/>
                </a:cubicBezTo>
                <a:lnTo>
                  <a:pt x="2107774" y="696793"/>
                </a:lnTo>
                <a:close/>
                <a:moveTo>
                  <a:pt x="2753472" y="696793"/>
                </a:moveTo>
                <a:cubicBezTo>
                  <a:pt x="2756768" y="691849"/>
                  <a:pt x="2736577" y="688140"/>
                  <a:pt x="2736577" y="693909"/>
                </a:cubicBezTo>
                <a:cubicBezTo>
                  <a:pt x="2736577" y="699678"/>
                  <a:pt x="2750175" y="701738"/>
                  <a:pt x="2753472" y="696793"/>
                </a:cubicBezTo>
                <a:lnTo>
                  <a:pt x="2753472" y="696793"/>
                </a:lnTo>
                <a:close/>
                <a:moveTo>
                  <a:pt x="3172536" y="696793"/>
                </a:moveTo>
                <a:cubicBezTo>
                  <a:pt x="3177481" y="694321"/>
                  <a:pt x="3156054" y="686492"/>
                  <a:pt x="3158527" y="691025"/>
                </a:cubicBezTo>
                <a:cubicBezTo>
                  <a:pt x="3160999" y="695969"/>
                  <a:pt x="3168004" y="699266"/>
                  <a:pt x="3172536" y="696793"/>
                </a:cubicBezTo>
                <a:lnTo>
                  <a:pt x="3172536" y="696793"/>
                </a:lnTo>
                <a:close/>
                <a:moveTo>
                  <a:pt x="3280084" y="696793"/>
                </a:moveTo>
                <a:cubicBezTo>
                  <a:pt x="3293270" y="683608"/>
                  <a:pt x="3209622" y="688552"/>
                  <a:pt x="3226517" y="696793"/>
                </a:cubicBezTo>
                <a:cubicBezTo>
                  <a:pt x="3242587" y="704623"/>
                  <a:pt x="3261542" y="704623"/>
                  <a:pt x="3277612" y="696793"/>
                </a:cubicBezTo>
                <a:cubicBezTo>
                  <a:pt x="3278436" y="696381"/>
                  <a:pt x="3279672" y="697618"/>
                  <a:pt x="3280496" y="696793"/>
                </a:cubicBezTo>
                <a:lnTo>
                  <a:pt x="3280496" y="696793"/>
                </a:lnTo>
                <a:close/>
                <a:moveTo>
                  <a:pt x="4055993" y="696793"/>
                </a:moveTo>
                <a:cubicBezTo>
                  <a:pt x="4063410" y="689376"/>
                  <a:pt x="4037862" y="688140"/>
                  <a:pt x="4027561" y="685256"/>
                </a:cubicBezTo>
                <a:cubicBezTo>
                  <a:pt x="4013963" y="681959"/>
                  <a:pt x="3980174" y="681959"/>
                  <a:pt x="3988003" y="693909"/>
                </a:cubicBezTo>
                <a:cubicBezTo>
                  <a:pt x="3992948" y="701326"/>
                  <a:pt x="4004486" y="695145"/>
                  <a:pt x="4013551" y="696793"/>
                </a:cubicBezTo>
                <a:cubicBezTo>
                  <a:pt x="4028385" y="699266"/>
                  <a:pt x="4045692" y="707507"/>
                  <a:pt x="4055993" y="696793"/>
                </a:cubicBezTo>
                <a:lnTo>
                  <a:pt x="4055993" y="696793"/>
                </a:lnTo>
                <a:close/>
                <a:moveTo>
                  <a:pt x="4107089" y="696793"/>
                </a:moveTo>
                <a:cubicBezTo>
                  <a:pt x="4112446" y="694733"/>
                  <a:pt x="4112857" y="686492"/>
                  <a:pt x="4118214" y="685256"/>
                </a:cubicBezTo>
                <a:cubicBezTo>
                  <a:pt x="4146646" y="680311"/>
                  <a:pt x="4218345" y="707507"/>
                  <a:pt x="4200214" y="685256"/>
                </a:cubicBezTo>
                <a:cubicBezTo>
                  <a:pt x="4195682" y="679487"/>
                  <a:pt x="4187440" y="680311"/>
                  <a:pt x="4180435" y="679487"/>
                </a:cubicBezTo>
                <a:cubicBezTo>
                  <a:pt x="4173430" y="678663"/>
                  <a:pt x="4167661" y="679899"/>
                  <a:pt x="4160657" y="679487"/>
                </a:cubicBezTo>
                <a:cubicBezTo>
                  <a:pt x="4137581" y="677839"/>
                  <a:pt x="4086898" y="672070"/>
                  <a:pt x="4095551" y="693497"/>
                </a:cubicBezTo>
                <a:cubicBezTo>
                  <a:pt x="4097199" y="697206"/>
                  <a:pt x="4102968" y="697618"/>
                  <a:pt x="4107089" y="696381"/>
                </a:cubicBezTo>
                <a:lnTo>
                  <a:pt x="4107089" y="696381"/>
                </a:lnTo>
                <a:close/>
                <a:moveTo>
                  <a:pt x="1603824" y="702562"/>
                </a:moveTo>
                <a:cubicBezTo>
                  <a:pt x="1613714" y="692673"/>
                  <a:pt x="1551905" y="696381"/>
                  <a:pt x="1564266" y="702562"/>
                </a:cubicBezTo>
                <a:cubicBezTo>
                  <a:pt x="1576628" y="708743"/>
                  <a:pt x="1593935" y="712452"/>
                  <a:pt x="1603824" y="702562"/>
                </a:cubicBezTo>
                <a:lnTo>
                  <a:pt x="1603824" y="702562"/>
                </a:lnTo>
                <a:close/>
                <a:moveTo>
                  <a:pt x="1728266" y="702562"/>
                </a:moveTo>
                <a:cubicBezTo>
                  <a:pt x="1735271" y="695557"/>
                  <a:pt x="1691181" y="698030"/>
                  <a:pt x="1699834" y="702562"/>
                </a:cubicBezTo>
                <a:cubicBezTo>
                  <a:pt x="1708487" y="707095"/>
                  <a:pt x="1721261" y="709567"/>
                  <a:pt x="1728266" y="702562"/>
                </a:cubicBezTo>
                <a:lnTo>
                  <a:pt x="1728266" y="702562"/>
                </a:lnTo>
                <a:close/>
                <a:moveTo>
                  <a:pt x="2017120" y="702562"/>
                </a:moveTo>
                <a:cubicBezTo>
                  <a:pt x="2020829" y="698854"/>
                  <a:pt x="2005995" y="692673"/>
                  <a:pt x="2003110" y="696793"/>
                </a:cubicBezTo>
                <a:cubicBezTo>
                  <a:pt x="2000226" y="701326"/>
                  <a:pt x="2013412" y="706271"/>
                  <a:pt x="2017120" y="702562"/>
                </a:cubicBezTo>
                <a:lnTo>
                  <a:pt x="2017120" y="702562"/>
                </a:lnTo>
                <a:close/>
                <a:moveTo>
                  <a:pt x="2396628" y="702562"/>
                </a:moveTo>
                <a:cubicBezTo>
                  <a:pt x="2403221" y="692673"/>
                  <a:pt x="2354185" y="694321"/>
                  <a:pt x="2362839" y="702562"/>
                </a:cubicBezTo>
                <a:cubicBezTo>
                  <a:pt x="2370668" y="710391"/>
                  <a:pt x="2385090" y="709155"/>
                  <a:pt x="2394155" y="702562"/>
                </a:cubicBezTo>
                <a:cubicBezTo>
                  <a:pt x="2394979" y="702150"/>
                  <a:pt x="2396216" y="703386"/>
                  <a:pt x="2397040" y="702562"/>
                </a:cubicBezTo>
                <a:lnTo>
                  <a:pt x="2397040" y="702562"/>
                </a:lnTo>
                <a:close/>
                <a:moveTo>
                  <a:pt x="3449853" y="702562"/>
                </a:moveTo>
                <a:cubicBezTo>
                  <a:pt x="3453974" y="698442"/>
                  <a:pt x="3428014" y="699266"/>
                  <a:pt x="3432958" y="702562"/>
                </a:cubicBezTo>
                <a:cubicBezTo>
                  <a:pt x="3437903" y="705859"/>
                  <a:pt x="3445732" y="706683"/>
                  <a:pt x="3449853" y="702562"/>
                </a:cubicBezTo>
                <a:lnTo>
                  <a:pt x="3449853" y="702562"/>
                </a:lnTo>
                <a:close/>
                <a:moveTo>
                  <a:pt x="1348759" y="708331"/>
                </a:moveTo>
                <a:cubicBezTo>
                  <a:pt x="1353292" y="703799"/>
                  <a:pt x="1331864" y="696381"/>
                  <a:pt x="1331864" y="702562"/>
                </a:cubicBezTo>
                <a:cubicBezTo>
                  <a:pt x="1331864" y="708743"/>
                  <a:pt x="1344226" y="712864"/>
                  <a:pt x="1348759" y="708331"/>
                </a:cubicBezTo>
                <a:lnTo>
                  <a:pt x="1348759" y="708331"/>
                </a:lnTo>
                <a:close/>
                <a:moveTo>
                  <a:pt x="2776135" y="708331"/>
                </a:moveTo>
                <a:cubicBezTo>
                  <a:pt x="2789321" y="695145"/>
                  <a:pt x="2704436" y="702562"/>
                  <a:pt x="2722567" y="708331"/>
                </a:cubicBezTo>
                <a:cubicBezTo>
                  <a:pt x="2739462" y="714100"/>
                  <a:pt x="2757592" y="716160"/>
                  <a:pt x="2773662" y="708331"/>
                </a:cubicBezTo>
                <a:cubicBezTo>
                  <a:pt x="2774487" y="707919"/>
                  <a:pt x="2775723" y="709155"/>
                  <a:pt x="2776547" y="708331"/>
                </a:cubicBezTo>
                <a:lnTo>
                  <a:pt x="2776547" y="708331"/>
                </a:lnTo>
                <a:close/>
                <a:moveTo>
                  <a:pt x="2968567" y="708331"/>
                </a:moveTo>
                <a:cubicBezTo>
                  <a:pt x="2972275" y="704623"/>
                  <a:pt x="2962386" y="701326"/>
                  <a:pt x="2959914" y="696793"/>
                </a:cubicBezTo>
                <a:cubicBezTo>
                  <a:pt x="2958265" y="693085"/>
                  <a:pt x="2965683" y="688140"/>
                  <a:pt x="2962798" y="685256"/>
                </a:cubicBezTo>
                <a:cubicBezTo>
                  <a:pt x="2951260" y="673718"/>
                  <a:pt x="2933542" y="690613"/>
                  <a:pt x="2917472" y="693909"/>
                </a:cubicBezTo>
                <a:cubicBezTo>
                  <a:pt x="2912939" y="694733"/>
                  <a:pt x="2910466" y="699678"/>
                  <a:pt x="2906346" y="699678"/>
                </a:cubicBezTo>
                <a:cubicBezTo>
                  <a:pt x="2888627" y="699678"/>
                  <a:pt x="2874617" y="679899"/>
                  <a:pt x="2858135" y="685668"/>
                </a:cubicBezTo>
                <a:cubicBezTo>
                  <a:pt x="2844537" y="690201"/>
                  <a:pt x="2833823" y="695557"/>
                  <a:pt x="2821462" y="702562"/>
                </a:cubicBezTo>
                <a:cubicBezTo>
                  <a:pt x="2816105" y="705859"/>
                  <a:pt x="2798798" y="705447"/>
                  <a:pt x="2804567" y="708331"/>
                </a:cubicBezTo>
                <a:cubicBezTo>
                  <a:pt x="2829291" y="720693"/>
                  <a:pt x="2856074" y="708331"/>
                  <a:pt x="2884094" y="708331"/>
                </a:cubicBezTo>
                <a:cubicBezTo>
                  <a:pt x="2912115" y="708331"/>
                  <a:pt x="2938486" y="720693"/>
                  <a:pt x="2963210" y="708331"/>
                </a:cubicBezTo>
                <a:cubicBezTo>
                  <a:pt x="2964858" y="707507"/>
                  <a:pt x="2967331" y="709567"/>
                  <a:pt x="2968979" y="708331"/>
                </a:cubicBezTo>
                <a:lnTo>
                  <a:pt x="2968979" y="708331"/>
                </a:lnTo>
                <a:close/>
                <a:moveTo>
                  <a:pt x="3546275" y="708331"/>
                </a:moveTo>
                <a:cubicBezTo>
                  <a:pt x="3551220" y="700502"/>
                  <a:pt x="3516607" y="694321"/>
                  <a:pt x="3520727" y="702562"/>
                </a:cubicBezTo>
                <a:cubicBezTo>
                  <a:pt x="3524848" y="710804"/>
                  <a:pt x="3541330" y="715748"/>
                  <a:pt x="3546275" y="708331"/>
                </a:cubicBezTo>
                <a:lnTo>
                  <a:pt x="3546275" y="708331"/>
                </a:lnTo>
                <a:close/>
                <a:moveTo>
                  <a:pt x="3778265" y="708331"/>
                </a:moveTo>
                <a:cubicBezTo>
                  <a:pt x="3784034" y="706271"/>
                  <a:pt x="3786918" y="691437"/>
                  <a:pt x="3781149" y="691437"/>
                </a:cubicBezTo>
                <a:cubicBezTo>
                  <a:pt x="3774144" y="691437"/>
                  <a:pt x="3762606" y="708331"/>
                  <a:pt x="3769612" y="708331"/>
                </a:cubicBezTo>
                <a:cubicBezTo>
                  <a:pt x="3772496" y="708331"/>
                  <a:pt x="3775380" y="709567"/>
                  <a:pt x="3778265" y="708331"/>
                </a:cubicBezTo>
                <a:lnTo>
                  <a:pt x="3778265" y="708331"/>
                </a:lnTo>
                <a:close/>
                <a:moveTo>
                  <a:pt x="3863149" y="708331"/>
                </a:moveTo>
                <a:cubicBezTo>
                  <a:pt x="3869742" y="707507"/>
                  <a:pt x="3873451" y="700502"/>
                  <a:pt x="3880044" y="699678"/>
                </a:cubicBezTo>
                <a:cubicBezTo>
                  <a:pt x="3901883" y="697618"/>
                  <a:pt x="3942265" y="718633"/>
                  <a:pt x="3942265" y="696793"/>
                </a:cubicBezTo>
                <a:cubicBezTo>
                  <a:pt x="3942265" y="690613"/>
                  <a:pt x="3933611" y="682783"/>
                  <a:pt x="3927843" y="685256"/>
                </a:cubicBezTo>
                <a:cubicBezTo>
                  <a:pt x="3923722" y="687316"/>
                  <a:pt x="3926194" y="694733"/>
                  <a:pt x="3922074" y="696793"/>
                </a:cubicBezTo>
                <a:cubicBezTo>
                  <a:pt x="3887461" y="714100"/>
                  <a:pt x="3842546" y="667949"/>
                  <a:pt x="3811642" y="691025"/>
                </a:cubicBezTo>
                <a:cubicBezTo>
                  <a:pt x="3808345" y="693497"/>
                  <a:pt x="3811642" y="698442"/>
                  <a:pt x="3811642" y="702150"/>
                </a:cubicBezTo>
                <a:cubicBezTo>
                  <a:pt x="3811642" y="705035"/>
                  <a:pt x="3803401" y="706683"/>
                  <a:pt x="3805873" y="707919"/>
                </a:cubicBezTo>
                <a:cubicBezTo>
                  <a:pt x="3823591" y="716984"/>
                  <a:pt x="3842546" y="709979"/>
                  <a:pt x="3862325" y="707919"/>
                </a:cubicBezTo>
                <a:lnTo>
                  <a:pt x="3862325" y="707919"/>
                </a:lnTo>
                <a:close/>
                <a:moveTo>
                  <a:pt x="2079341" y="714100"/>
                </a:moveTo>
                <a:cubicBezTo>
                  <a:pt x="2082638" y="709567"/>
                  <a:pt x="2071924" y="698854"/>
                  <a:pt x="2068216" y="702562"/>
                </a:cubicBezTo>
                <a:cubicBezTo>
                  <a:pt x="2064095" y="706683"/>
                  <a:pt x="2076457" y="718633"/>
                  <a:pt x="2079341" y="714100"/>
                </a:cubicBezTo>
                <a:lnTo>
                  <a:pt x="2079341" y="714100"/>
                </a:lnTo>
                <a:close/>
                <a:moveTo>
                  <a:pt x="2181120" y="714100"/>
                </a:moveTo>
                <a:cubicBezTo>
                  <a:pt x="2183181" y="710804"/>
                  <a:pt x="2180708" y="705035"/>
                  <a:pt x="2184005" y="702562"/>
                </a:cubicBezTo>
                <a:cubicBezTo>
                  <a:pt x="2190598" y="698030"/>
                  <a:pt x="2210376" y="695969"/>
                  <a:pt x="2203784" y="691437"/>
                </a:cubicBezTo>
                <a:cubicBezTo>
                  <a:pt x="2186477" y="678251"/>
                  <a:pt x="2163402" y="690201"/>
                  <a:pt x="2141563" y="691437"/>
                </a:cubicBezTo>
                <a:cubicBezTo>
                  <a:pt x="2130025" y="691849"/>
                  <a:pt x="2108186" y="698030"/>
                  <a:pt x="2113130" y="708331"/>
                </a:cubicBezTo>
                <a:cubicBezTo>
                  <a:pt x="2122608" y="726874"/>
                  <a:pt x="2152276" y="719045"/>
                  <a:pt x="2172879" y="714100"/>
                </a:cubicBezTo>
                <a:cubicBezTo>
                  <a:pt x="2175763" y="713276"/>
                  <a:pt x="2179884" y="716572"/>
                  <a:pt x="2181532" y="714100"/>
                </a:cubicBezTo>
                <a:lnTo>
                  <a:pt x="2181532" y="714100"/>
                </a:lnTo>
                <a:close/>
                <a:moveTo>
                  <a:pt x="2260236" y="714100"/>
                </a:moveTo>
                <a:cubicBezTo>
                  <a:pt x="2270125" y="704211"/>
                  <a:pt x="2208316" y="707919"/>
                  <a:pt x="2220678" y="714100"/>
                </a:cubicBezTo>
                <a:cubicBezTo>
                  <a:pt x="2233040" y="720281"/>
                  <a:pt x="2250346" y="723989"/>
                  <a:pt x="2260236" y="714100"/>
                </a:cubicBezTo>
                <a:lnTo>
                  <a:pt x="2260236" y="714100"/>
                </a:lnTo>
                <a:close/>
                <a:moveTo>
                  <a:pt x="2362015" y="714100"/>
                </a:moveTo>
                <a:cubicBezTo>
                  <a:pt x="2364899" y="711216"/>
                  <a:pt x="2350477" y="714100"/>
                  <a:pt x="2350477" y="714100"/>
                </a:cubicBezTo>
                <a:cubicBezTo>
                  <a:pt x="2350477" y="714100"/>
                  <a:pt x="2359130" y="716984"/>
                  <a:pt x="2362015" y="714100"/>
                </a:cubicBezTo>
                <a:lnTo>
                  <a:pt x="2362015" y="714100"/>
                </a:lnTo>
                <a:close/>
                <a:moveTo>
                  <a:pt x="2520658" y="714100"/>
                </a:moveTo>
                <a:cubicBezTo>
                  <a:pt x="2522718" y="710804"/>
                  <a:pt x="2517773" y="705447"/>
                  <a:pt x="2520658" y="702562"/>
                </a:cubicBezTo>
                <a:cubicBezTo>
                  <a:pt x="2526014" y="698030"/>
                  <a:pt x="2542909" y="696381"/>
                  <a:pt x="2537552" y="691437"/>
                </a:cubicBezTo>
                <a:cubicBezTo>
                  <a:pt x="2527663" y="681547"/>
                  <a:pt x="2512004" y="691437"/>
                  <a:pt x="2497994" y="691437"/>
                </a:cubicBezTo>
                <a:cubicBezTo>
                  <a:pt x="2472035" y="691437"/>
                  <a:pt x="2448959" y="691437"/>
                  <a:pt x="2424236" y="699678"/>
                </a:cubicBezTo>
                <a:cubicBezTo>
                  <a:pt x="2421351" y="700502"/>
                  <a:pt x="2426708" y="706683"/>
                  <a:pt x="2424236" y="708331"/>
                </a:cubicBezTo>
                <a:cubicBezTo>
                  <a:pt x="2415582" y="713688"/>
                  <a:pt x="2386738" y="709567"/>
                  <a:pt x="2395803" y="714100"/>
                </a:cubicBezTo>
                <a:cubicBezTo>
                  <a:pt x="2425060" y="728934"/>
                  <a:pt x="2456376" y="714100"/>
                  <a:pt x="2489341" y="714100"/>
                </a:cubicBezTo>
                <a:cubicBezTo>
                  <a:pt x="2500467" y="714100"/>
                  <a:pt x="2514477" y="723165"/>
                  <a:pt x="2520658" y="714100"/>
                </a:cubicBezTo>
                <a:lnTo>
                  <a:pt x="2520658" y="714100"/>
                </a:lnTo>
                <a:close/>
                <a:moveTo>
                  <a:pt x="2549090" y="714100"/>
                </a:moveTo>
                <a:cubicBezTo>
                  <a:pt x="2553210" y="709979"/>
                  <a:pt x="2527251" y="710804"/>
                  <a:pt x="2532195" y="714100"/>
                </a:cubicBezTo>
                <a:cubicBezTo>
                  <a:pt x="2537140" y="717396"/>
                  <a:pt x="2544969" y="718221"/>
                  <a:pt x="2549090" y="714100"/>
                </a:cubicBezTo>
                <a:lnTo>
                  <a:pt x="2549090" y="714100"/>
                </a:lnTo>
                <a:close/>
                <a:moveTo>
                  <a:pt x="2628205" y="714100"/>
                </a:moveTo>
                <a:cubicBezTo>
                  <a:pt x="2633974" y="708331"/>
                  <a:pt x="2618728" y="701326"/>
                  <a:pt x="2611311" y="697206"/>
                </a:cubicBezTo>
                <a:cubicBezTo>
                  <a:pt x="2596889" y="688964"/>
                  <a:pt x="2561864" y="692673"/>
                  <a:pt x="2565984" y="708743"/>
                </a:cubicBezTo>
                <a:cubicBezTo>
                  <a:pt x="2570517" y="727286"/>
                  <a:pt x="2601833" y="721105"/>
                  <a:pt x="2619552" y="714512"/>
                </a:cubicBezTo>
                <a:cubicBezTo>
                  <a:pt x="2622436" y="713276"/>
                  <a:pt x="2626145" y="716572"/>
                  <a:pt x="2628205" y="714512"/>
                </a:cubicBezTo>
                <a:lnTo>
                  <a:pt x="2628205" y="714512"/>
                </a:lnTo>
                <a:close/>
                <a:moveTo>
                  <a:pt x="2667763" y="714100"/>
                </a:moveTo>
                <a:cubicBezTo>
                  <a:pt x="2675592" y="706271"/>
                  <a:pt x="2631914" y="704211"/>
                  <a:pt x="2636447" y="714100"/>
                </a:cubicBezTo>
                <a:cubicBezTo>
                  <a:pt x="2641391" y="723989"/>
                  <a:pt x="2659934" y="721929"/>
                  <a:pt x="2667763" y="714100"/>
                </a:cubicBezTo>
                <a:lnTo>
                  <a:pt x="2667763" y="714100"/>
                </a:lnTo>
                <a:close/>
                <a:moveTo>
                  <a:pt x="3239702" y="714100"/>
                </a:moveTo>
                <a:cubicBezTo>
                  <a:pt x="3245059" y="712452"/>
                  <a:pt x="3232285" y="698854"/>
                  <a:pt x="3228165" y="702562"/>
                </a:cubicBezTo>
                <a:cubicBezTo>
                  <a:pt x="3224044" y="706683"/>
                  <a:pt x="3233934" y="715748"/>
                  <a:pt x="3239702" y="714100"/>
                </a:cubicBezTo>
                <a:lnTo>
                  <a:pt x="3239702" y="714100"/>
                </a:lnTo>
                <a:close/>
                <a:moveTo>
                  <a:pt x="3737883" y="714100"/>
                </a:moveTo>
                <a:cubicBezTo>
                  <a:pt x="3753953" y="698030"/>
                  <a:pt x="3650938" y="706683"/>
                  <a:pt x="3672777" y="714100"/>
                </a:cubicBezTo>
                <a:cubicBezTo>
                  <a:pt x="3693380" y="721105"/>
                  <a:pt x="3715632" y="723989"/>
                  <a:pt x="3734998" y="714100"/>
                </a:cubicBezTo>
                <a:cubicBezTo>
                  <a:pt x="3735823" y="714100"/>
                  <a:pt x="3737059" y="714924"/>
                  <a:pt x="3737883" y="714100"/>
                </a:cubicBezTo>
                <a:lnTo>
                  <a:pt x="3737883" y="714100"/>
                </a:lnTo>
                <a:close/>
                <a:moveTo>
                  <a:pt x="4434264" y="714100"/>
                </a:moveTo>
                <a:cubicBezTo>
                  <a:pt x="4439621" y="712452"/>
                  <a:pt x="4450747" y="705447"/>
                  <a:pt x="4445802" y="702562"/>
                </a:cubicBezTo>
                <a:cubicBezTo>
                  <a:pt x="4421903" y="690613"/>
                  <a:pt x="4388526" y="689376"/>
                  <a:pt x="4369159" y="708331"/>
                </a:cubicBezTo>
                <a:cubicBezTo>
                  <a:pt x="4367511" y="709979"/>
                  <a:pt x="4364626" y="712452"/>
                  <a:pt x="4366274" y="714100"/>
                </a:cubicBezTo>
                <a:cubicBezTo>
                  <a:pt x="4382757" y="726462"/>
                  <a:pt x="4405008" y="716984"/>
                  <a:pt x="4425611" y="714100"/>
                </a:cubicBezTo>
                <a:cubicBezTo>
                  <a:pt x="4428496" y="714100"/>
                  <a:pt x="4431380" y="714924"/>
                  <a:pt x="4434264" y="714100"/>
                </a:cubicBezTo>
                <a:lnTo>
                  <a:pt x="4434264" y="714100"/>
                </a:lnTo>
                <a:close/>
                <a:moveTo>
                  <a:pt x="1738568" y="719869"/>
                </a:moveTo>
                <a:cubicBezTo>
                  <a:pt x="1741864" y="714924"/>
                  <a:pt x="1718789" y="711628"/>
                  <a:pt x="1721673" y="716984"/>
                </a:cubicBezTo>
                <a:cubicBezTo>
                  <a:pt x="1724146" y="722341"/>
                  <a:pt x="1735271" y="724814"/>
                  <a:pt x="1738568" y="719869"/>
                </a:cubicBezTo>
                <a:lnTo>
                  <a:pt x="1738568" y="719869"/>
                </a:lnTo>
                <a:close/>
                <a:moveTo>
                  <a:pt x="3477049" y="719869"/>
                </a:moveTo>
                <a:cubicBezTo>
                  <a:pt x="3481170" y="715748"/>
                  <a:pt x="3455210" y="716572"/>
                  <a:pt x="3460155" y="719869"/>
                </a:cubicBezTo>
                <a:cubicBezTo>
                  <a:pt x="3465099" y="723165"/>
                  <a:pt x="3472928" y="723989"/>
                  <a:pt x="3477049" y="719869"/>
                </a:cubicBezTo>
                <a:lnTo>
                  <a:pt x="3477049" y="719869"/>
                </a:lnTo>
                <a:close/>
                <a:moveTo>
                  <a:pt x="3510838" y="719869"/>
                </a:moveTo>
                <a:cubicBezTo>
                  <a:pt x="3514959" y="715748"/>
                  <a:pt x="3488999" y="716572"/>
                  <a:pt x="3493943" y="719869"/>
                </a:cubicBezTo>
                <a:cubicBezTo>
                  <a:pt x="3498888" y="723165"/>
                  <a:pt x="3506717" y="723989"/>
                  <a:pt x="3510838" y="719869"/>
                </a:cubicBezTo>
                <a:lnTo>
                  <a:pt x="3510838" y="719869"/>
                </a:lnTo>
                <a:close/>
                <a:moveTo>
                  <a:pt x="3567290" y="719869"/>
                </a:moveTo>
                <a:cubicBezTo>
                  <a:pt x="3575531" y="711628"/>
                  <a:pt x="3522787" y="714512"/>
                  <a:pt x="3533501" y="719869"/>
                </a:cubicBezTo>
                <a:cubicBezTo>
                  <a:pt x="3544215" y="725226"/>
                  <a:pt x="3559049" y="728522"/>
                  <a:pt x="3567290" y="719869"/>
                </a:cubicBezTo>
                <a:lnTo>
                  <a:pt x="3567290" y="719869"/>
                </a:lnTo>
                <a:close/>
                <a:moveTo>
                  <a:pt x="3629511" y="719869"/>
                </a:moveTo>
                <a:cubicBezTo>
                  <a:pt x="3633632" y="715748"/>
                  <a:pt x="3607672" y="716572"/>
                  <a:pt x="3612617" y="719869"/>
                </a:cubicBezTo>
                <a:cubicBezTo>
                  <a:pt x="3617561" y="723165"/>
                  <a:pt x="3625391" y="723989"/>
                  <a:pt x="3629511" y="719869"/>
                </a:cubicBezTo>
                <a:lnTo>
                  <a:pt x="3629511" y="719869"/>
                </a:lnTo>
                <a:close/>
                <a:moveTo>
                  <a:pt x="4320536" y="736763"/>
                </a:moveTo>
                <a:cubicBezTo>
                  <a:pt x="4324656" y="732643"/>
                  <a:pt x="4298697" y="733467"/>
                  <a:pt x="4303642" y="736763"/>
                </a:cubicBezTo>
                <a:cubicBezTo>
                  <a:pt x="4308586" y="740060"/>
                  <a:pt x="4316415" y="740884"/>
                  <a:pt x="4320536" y="736763"/>
                </a:cubicBezTo>
                <a:lnTo>
                  <a:pt x="4320536" y="736763"/>
                </a:lnTo>
                <a:close/>
                <a:moveTo>
                  <a:pt x="4258315" y="742532"/>
                </a:moveTo>
                <a:cubicBezTo>
                  <a:pt x="4265320" y="735527"/>
                  <a:pt x="4221230" y="737999"/>
                  <a:pt x="4229883" y="742532"/>
                </a:cubicBezTo>
                <a:cubicBezTo>
                  <a:pt x="4238536" y="747065"/>
                  <a:pt x="4251310" y="749537"/>
                  <a:pt x="4258315" y="742532"/>
                </a:cubicBezTo>
                <a:lnTo>
                  <a:pt x="4258315" y="742532"/>
                </a:lnTo>
                <a:close/>
                <a:moveTo>
                  <a:pt x="4286747" y="742532"/>
                </a:moveTo>
                <a:cubicBezTo>
                  <a:pt x="4289631" y="739648"/>
                  <a:pt x="4275209" y="742532"/>
                  <a:pt x="4275209" y="742532"/>
                </a:cubicBezTo>
                <a:cubicBezTo>
                  <a:pt x="4275209" y="742532"/>
                  <a:pt x="4283862" y="745417"/>
                  <a:pt x="4286747" y="742532"/>
                </a:cubicBezTo>
                <a:lnTo>
                  <a:pt x="4286747" y="742532"/>
                </a:lnTo>
                <a:close/>
                <a:moveTo>
                  <a:pt x="4201863" y="748301"/>
                </a:moveTo>
                <a:cubicBezTo>
                  <a:pt x="4208868" y="741296"/>
                  <a:pt x="4164777" y="743768"/>
                  <a:pt x="4173430" y="748301"/>
                </a:cubicBezTo>
                <a:cubicBezTo>
                  <a:pt x="4182496" y="752834"/>
                  <a:pt x="4194858" y="755306"/>
                  <a:pt x="4201863" y="748301"/>
                </a:cubicBezTo>
                <a:lnTo>
                  <a:pt x="4201863" y="748301"/>
                </a:lnTo>
                <a:close/>
                <a:moveTo>
                  <a:pt x="4026325" y="754070"/>
                </a:moveTo>
                <a:cubicBezTo>
                  <a:pt x="4041159" y="739236"/>
                  <a:pt x="3947209" y="747477"/>
                  <a:pt x="3966988" y="754070"/>
                </a:cubicBezTo>
                <a:cubicBezTo>
                  <a:pt x="3985943" y="760251"/>
                  <a:pt x="4005722" y="763135"/>
                  <a:pt x="4023440" y="754070"/>
                </a:cubicBezTo>
                <a:cubicBezTo>
                  <a:pt x="4024265" y="754070"/>
                  <a:pt x="4025501" y="754894"/>
                  <a:pt x="4026325" y="754070"/>
                </a:cubicBezTo>
                <a:lnTo>
                  <a:pt x="4026325" y="754070"/>
                </a:lnTo>
                <a:close/>
                <a:moveTo>
                  <a:pt x="4054757" y="754070"/>
                </a:moveTo>
                <a:cubicBezTo>
                  <a:pt x="4057642" y="751185"/>
                  <a:pt x="4043219" y="754070"/>
                  <a:pt x="4043219" y="754070"/>
                </a:cubicBezTo>
                <a:cubicBezTo>
                  <a:pt x="4043219" y="754070"/>
                  <a:pt x="4051873" y="756954"/>
                  <a:pt x="4054757" y="754070"/>
                </a:cubicBezTo>
                <a:lnTo>
                  <a:pt x="4054757" y="754070"/>
                </a:lnTo>
                <a:close/>
                <a:moveTo>
                  <a:pt x="3528144" y="759839"/>
                </a:moveTo>
                <a:cubicBezTo>
                  <a:pt x="3535149" y="758190"/>
                  <a:pt x="3539270" y="752010"/>
                  <a:pt x="3545039" y="748301"/>
                </a:cubicBezTo>
                <a:cubicBezTo>
                  <a:pt x="3548747" y="746241"/>
                  <a:pt x="3560285" y="744592"/>
                  <a:pt x="3556165" y="742532"/>
                </a:cubicBezTo>
                <a:cubicBezTo>
                  <a:pt x="3544627" y="736763"/>
                  <a:pt x="3532265" y="742532"/>
                  <a:pt x="3519491" y="742532"/>
                </a:cubicBezTo>
                <a:cubicBezTo>
                  <a:pt x="3484878" y="742532"/>
                  <a:pt x="3454798" y="739236"/>
                  <a:pt x="3420185" y="742532"/>
                </a:cubicBezTo>
                <a:cubicBezTo>
                  <a:pt x="3402466" y="744180"/>
                  <a:pt x="3386396" y="744180"/>
                  <a:pt x="3369089" y="739648"/>
                </a:cubicBezTo>
                <a:cubicBezTo>
                  <a:pt x="3366205" y="738824"/>
                  <a:pt x="3371974" y="747065"/>
                  <a:pt x="3369089" y="748301"/>
                </a:cubicBezTo>
                <a:cubicBezTo>
                  <a:pt x="3360024" y="752010"/>
                  <a:pt x="3353019" y="739236"/>
                  <a:pt x="3343541" y="737175"/>
                </a:cubicBezTo>
                <a:cubicBezTo>
                  <a:pt x="3307692" y="728110"/>
                  <a:pt x="3275551" y="731407"/>
                  <a:pt x="3238878" y="731407"/>
                </a:cubicBezTo>
                <a:cubicBezTo>
                  <a:pt x="3228577" y="731407"/>
                  <a:pt x="3207974" y="729758"/>
                  <a:pt x="3210446" y="740060"/>
                </a:cubicBezTo>
                <a:cubicBezTo>
                  <a:pt x="3213331" y="752010"/>
                  <a:pt x="3221572" y="757778"/>
                  <a:pt x="3232697" y="759839"/>
                </a:cubicBezTo>
                <a:cubicBezTo>
                  <a:pt x="3203029" y="759839"/>
                  <a:pt x="3175421" y="761075"/>
                  <a:pt x="3193552" y="765608"/>
                </a:cubicBezTo>
                <a:cubicBezTo>
                  <a:pt x="3236818" y="776321"/>
                  <a:pt x="3276376" y="768904"/>
                  <a:pt x="3320878" y="771376"/>
                </a:cubicBezTo>
                <a:cubicBezTo>
                  <a:pt x="3329943" y="771376"/>
                  <a:pt x="3339833" y="777557"/>
                  <a:pt x="3346426" y="771376"/>
                </a:cubicBezTo>
                <a:cubicBezTo>
                  <a:pt x="3364144" y="753658"/>
                  <a:pt x="3300687" y="759839"/>
                  <a:pt x="3275551" y="759839"/>
                </a:cubicBezTo>
                <a:lnTo>
                  <a:pt x="3263602" y="759839"/>
                </a:lnTo>
                <a:cubicBezTo>
                  <a:pt x="3282969" y="757778"/>
                  <a:pt x="3303984" y="753246"/>
                  <a:pt x="3320878" y="754070"/>
                </a:cubicBezTo>
                <a:cubicBezTo>
                  <a:pt x="3384335" y="756954"/>
                  <a:pt x="3438727" y="762723"/>
                  <a:pt x="3502184" y="759839"/>
                </a:cubicBezTo>
                <a:cubicBezTo>
                  <a:pt x="3510838" y="759427"/>
                  <a:pt x="3519079" y="761487"/>
                  <a:pt x="3527732" y="759839"/>
                </a:cubicBezTo>
                <a:lnTo>
                  <a:pt x="3527732" y="759839"/>
                </a:lnTo>
                <a:close/>
                <a:moveTo>
                  <a:pt x="3613029" y="759839"/>
                </a:moveTo>
                <a:cubicBezTo>
                  <a:pt x="3781973" y="742944"/>
                  <a:pt x="3927430" y="739236"/>
                  <a:pt x="4097199" y="731407"/>
                </a:cubicBezTo>
                <a:cubicBezTo>
                  <a:pt x="4150767" y="728934"/>
                  <a:pt x="4197742" y="736351"/>
                  <a:pt x="4250074" y="725638"/>
                </a:cubicBezTo>
                <a:cubicBezTo>
                  <a:pt x="4259963" y="723577"/>
                  <a:pt x="4280978" y="714100"/>
                  <a:pt x="4272737" y="708743"/>
                </a:cubicBezTo>
                <a:cubicBezTo>
                  <a:pt x="4260787" y="700502"/>
                  <a:pt x="4247189" y="716984"/>
                  <a:pt x="4233179" y="719869"/>
                </a:cubicBezTo>
                <a:cubicBezTo>
                  <a:pt x="4154476" y="735527"/>
                  <a:pt x="4084013" y="715748"/>
                  <a:pt x="4003662" y="719869"/>
                </a:cubicBezTo>
                <a:cubicBezTo>
                  <a:pt x="3974817" y="721517"/>
                  <a:pt x="3950506" y="734291"/>
                  <a:pt x="3921662" y="731407"/>
                </a:cubicBezTo>
                <a:cubicBezTo>
                  <a:pt x="3882104" y="727286"/>
                  <a:pt x="3847903" y="731407"/>
                  <a:pt x="3808345" y="731407"/>
                </a:cubicBezTo>
                <a:cubicBezTo>
                  <a:pt x="3795159" y="731407"/>
                  <a:pt x="3784446" y="735939"/>
                  <a:pt x="3771672" y="737175"/>
                </a:cubicBezTo>
                <a:cubicBezTo>
                  <a:pt x="3737883" y="740472"/>
                  <a:pt x="3708627" y="738824"/>
                  <a:pt x="3675250" y="745829"/>
                </a:cubicBezTo>
                <a:cubicBezTo>
                  <a:pt x="3657531" y="749537"/>
                  <a:pt x="3641873" y="745005"/>
                  <a:pt x="3624154" y="742944"/>
                </a:cubicBezTo>
                <a:cubicBezTo>
                  <a:pt x="3606436" y="741296"/>
                  <a:pt x="3567702" y="731407"/>
                  <a:pt x="3573059" y="748713"/>
                </a:cubicBezTo>
                <a:cubicBezTo>
                  <a:pt x="3577592" y="762311"/>
                  <a:pt x="3598607" y="761487"/>
                  <a:pt x="3612617" y="760251"/>
                </a:cubicBezTo>
                <a:lnTo>
                  <a:pt x="3612617" y="760251"/>
                </a:lnTo>
                <a:close/>
                <a:moveTo>
                  <a:pt x="3924546" y="759839"/>
                </a:moveTo>
                <a:cubicBezTo>
                  <a:pt x="3945561" y="738824"/>
                  <a:pt x="3869330" y="750361"/>
                  <a:pt x="3839662" y="754070"/>
                </a:cubicBezTo>
                <a:cubicBezTo>
                  <a:pt x="3833481" y="754894"/>
                  <a:pt x="3816998" y="756954"/>
                  <a:pt x="3822767" y="759839"/>
                </a:cubicBezTo>
                <a:cubicBezTo>
                  <a:pt x="3848315" y="772613"/>
                  <a:pt x="3876335" y="763547"/>
                  <a:pt x="3904767" y="759839"/>
                </a:cubicBezTo>
                <a:cubicBezTo>
                  <a:pt x="3911772" y="759015"/>
                  <a:pt x="3919601" y="764783"/>
                  <a:pt x="3924546" y="759839"/>
                </a:cubicBezTo>
                <a:lnTo>
                  <a:pt x="3924546" y="759839"/>
                </a:lnTo>
                <a:close/>
                <a:moveTo>
                  <a:pt x="3681019" y="771376"/>
                </a:moveTo>
                <a:cubicBezTo>
                  <a:pt x="3686788" y="765608"/>
                  <a:pt x="3651350" y="767668"/>
                  <a:pt x="3658355" y="771376"/>
                </a:cubicBezTo>
                <a:cubicBezTo>
                  <a:pt x="3665360" y="774673"/>
                  <a:pt x="3675250" y="776733"/>
                  <a:pt x="3681019" y="771376"/>
                </a:cubicBezTo>
                <a:lnTo>
                  <a:pt x="3681019" y="771376"/>
                </a:lnTo>
                <a:close/>
                <a:moveTo>
                  <a:pt x="3482818" y="777145"/>
                </a:moveTo>
                <a:cubicBezTo>
                  <a:pt x="3500536" y="759427"/>
                  <a:pt x="3437079" y="766020"/>
                  <a:pt x="3411944" y="766020"/>
                </a:cubicBezTo>
                <a:cubicBezTo>
                  <a:pt x="3395873" y="766020"/>
                  <a:pt x="3352195" y="764371"/>
                  <a:pt x="3366617" y="771788"/>
                </a:cubicBezTo>
                <a:cubicBezTo>
                  <a:pt x="3388044" y="782502"/>
                  <a:pt x="3410707" y="776321"/>
                  <a:pt x="3434607" y="777557"/>
                </a:cubicBezTo>
                <a:cubicBezTo>
                  <a:pt x="3451501" y="778381"/>
                  <a:pt x="3470868" y="789507"/>
                  <a:pt x="3482818" y="777557"/>
                </a:cubicBezTo>
                <a:lnTo>
                  <a:pt x="3482818" y="777557"/>
                </a:lnTo>
                <a:close/>
                <a:moveTo>
                  <a:pt x="3556576" y="777145"/>
                </a:moveTo>
                <a:cubicBezTo>
                  <a:pt x="3559461" y="774261"/>
                  <a:pt x="3545451" y="777145"/>
                  <a:pt x="3545451" y="777145"/>
                </a:cubicBezTo>
                <a:cubicBezTo>
                  <a:pt x="3545451" y="777145"/>
                  <a:pt x="3554104" y="780030"/>
                  <a:pt x="3556576" y="777145"/>
                </a:cubicBezTo>
                <a:lnTo>
                  <a:pt x="3556576" y="777145"/>
                </a:lnTo>
                <a:close/>
                <a:moveTo>
                  <a:pt x="209413" y="810934"/>
                </a:moveTo>
                <a:cubicBezTo>
                  <a:pt x="278639" y="803929"/>
                  <a:pt x="338388" y="801045"/>
                  <a:pt x="407614" y="794040"/>
                </a:cubicBezTo>
                <a:cubicBezTo>
                  <a:pt x="468187" y="787859"/>
                  <a:pt x="519282" y="771376"/>
                  <a:pt x="580267" y="771376"/>
                </a:cubicBezTo>
                <a:cubicBezTo>
                  <a:pt x="893433" y="771376"/>
                  <a:pt x="1162096" y="777145"/>
                  <a:pt x="1475261" y="777145"/>
                </a:cubicBezTo>
                <a:cubicBezTo>
                  <a:pt x="1854769" y="777145"/>
                  <a:pt x="2180296" y="771376"/>
                  <a:pt x="2559803" y="771376"/>
                </a:cubicBezTo>
                <a:cubicBezTo>
                  <a:pt x="2602658" y="771376"/>
                  <a:pt x="2638919" y="755718"/>
                  <a:pt x="2681361" y="760251"/>
                </a:cubicBezTo>
                <a:cubicBezTo>
                  <a:pt x="2836296" y="775909"/>
                  <a:pt x="2970215" y="754482"/>
                  <a:pt x="3125974" y="754482"/>
                </a:cubicBezTo>
                <a:cubicBezTo>
                  <a:pt x="3136275" y="754482"/>
                  <a:pt x="3157702" y="758602"/>
                  <a:pt x="3154406" y="748713"/>
                </a:cubicBezTo>
                <a:cubicBezTo>
                  <a:pt x="3152758" y="743356"/>
                  <a:pt x="3138748" y="740884"/>
                  <a:pt x="3143280" y="737587"/>
                </a:cubicBezTo>
                <a:cubicBezTo>
                  <a:pt x="3149873" y="732643"/>
                  <a:pt x="3173361" y="735527"/>
                  <a:pt x="3165944" y="731819"/>
                </a:cubicBezTo>
                <a:cubicBezTo>
                  <a:pt x="3144516" y="721105"/>
                  <a:pt x="3121853" y="738824"/>
                  <a:pt x="3097954" y="737587"/>
                </a:cubicBezTo>
                <a:cubicBezTo>
                  <a:pt x="3055099" y="735527"/>
                  <a:pt x="3018014" y="723577"/>
                  <a:pt x="2975984" y="731819"/>
                </a:cubicBezTo>
                <a:cubicBezTo>
                  <a:pt x="2921592" y="742944"/>
                  <a:pt x="2872969" y="729346"/>
                  <a:pt x="2817341" y="731819"/>
                </a:cubicBezTo>
                <a:cubicBezTo>
                  <a:pt x="2781492" y="733467"/>
                  <a:pt x="2750999" y="740884"/>
                  <a:pt x="2715562" y="737587"/>
                </a:cubicBezTo>
                <a:cubicBezTo>
                  <a:pt x="2693723" y="735527"/>
                  <a:pt x="2675180" y="737587"/>
                  <a:pt x="2653341" y="737587"/>
                </a:cubicBezTo>
                <a:cubicBezTo>
                  <a:pt x="2500879" y="737587"/>
                  <a:pt x="2369020" y="722341"/>
                  <a:pt x="2217382" y="737587"/>
                </a:cubicBezTo>
                <a:cubicBezTo>
                  <a:pt x="2172055" y="742120"/>
                  <a:pt x="2132497" y="727286"/>
                  <a:pt x="2087171" y="731819"/>
                </a:cubicBezTo>
                <a:cubicBezTo>
                  <a:pt x="1984568" y="742120"/>
                  <a:pt x="1895975" y="737587"/>
                  <a:pt x="1792548" y="737587"/>
                </a:cubicBezTo>
                <a:cubicBezTo>
                  <a:pt x="1642970" y="737587"/>
                  <a:pt x="1514407" y="739236"/>
                  <a:pt x="1364829" y="731819"/>
                </a:cubicBezTo>
                <a:cubicBezTo>
                  <a:pt x="1314970" y="729346"/>
                  <a:pt x="1272940" y="721105"/>
                  <a:pt x="1223081" y="714924"/>
                </a:cubicBezTo>
                <a:cubicBezTo>
                  <a:pt x="1216900" y="714100"/>
                  <a:pt x="1200417" y="712040"/>
                  <a:pt x="1206186" y="709155"/>
                </a:cubicBezTo>
                <a:cubicBezTo>
                  <a:pt x="1233794" y="695145"/>
                  <a:pt x="1319915" y="714924"/>
                  <a:pt x="1293955" y="697618"/>
                </a:cubicBezTo>
                <a:cubicBezTo>
                  <a:pt x="1269231" y="681135"/>
                  <a:pt x="1238739" y="700502"/>
                  <a:pt x="1209071" y="697618"/>
                </a:cubicBezTo>
                <a:cubicBezTo>
                  <a:pt x="1190116" y="695969"/>
                  <a:pt x="1173221" y="692261"/>
                  <a:pt x="1155091" y="697618"/>
                </a:cubicBezTo>
                <a:cubicBezTo>
                  <a:pt x="1151382" y="698854"/>
                  <a:pt x="1158387" y="706271"/>
                  <a:pt x="1155091" y="709155"/>
                </a:cubicBezTo>
                <a:cubicBezTo>
                  <a:pt x="1136548" y="723989"/>
                  <a:pt x="1111000" y="709155"/>
                  <a:pt x="1087101" y="709155"/>
                </a:cubicBezTo>
                <a:cubicBezTo>
                  <a:pt x="1075151" y="709155"/>
                  <a:pt x="1063613" y="709567"/>
                  <a:pt x="1053312" y="703386"/>
                </a:cubicBezTo>
                <a:cubicBezTo>
                  <a:pt x="1049603" y="701326"/>
                  <a:pt x="1061965" y="695145"/>
                  <a:pt x="1059081" y="692261"/>
                </a:cubicBezTo>
                <a:cubicBezTo>
                  <a:pt x="1050428" y="683608"/>
                  <a:pt x="1037654" y="701326"/>
                  <a:pt x="1025292" y="703386"/>
                </a:cubicBezTo>
                <a:cubicBezTo>
                  <a:pt x="1019111" y="704623"/>
                  <a:pt x="1014166" y="700090"/>
                  <a:pt x="1008397" y="697618"/>
                </a:cubicBezTo>
                <a:cubicBezTo>
                  <a:pt x="1005925" y="696381"/>
                  <a:pt x="1016639" y="693085"/>
                  <a:pt x="1014166" y="691849"/>
                </a:cubicBezTo>
                <a:cubicBezTo>
                  <a:pt x="991915" y="680723"/>
                  <a:pt x="968015" y="688552"/>
                  <a:pt x="943292" y="686080"/>
                </a:cubicBezTo>
                <a:cubicBezTo>
                  <a:pt x="890136" y="680723"/>
                  <a:pt x="843985" y="680311"/>
                  <a:pt x="790418" y="680311"/>
                </a:cubicBezTo>
                <a:cubicBezTo>
                  <a:pt x="574086" y="680311"/>
                  <a:pt x="388247" y="681547"/>
                  <a:pt x="173152" y="702974"/>
                </a:cubicBezTo>
                <a:cubicBezTo>
                  <a:pt x="164086" y="703799"/>
                  <a:pt x="139363" y="701326"/>
                  <a:pt x="147604" y="697206"/>
                </a:cubicBezTo>
                <a:cubicBezTo>
                  <a:pt x="168207" y="686904"/>
                  <a:pt x="191282" y="694321"/>
                  <a:pt x="212709" y="685668"/>
                </a:cubicBezTo>
                <a:cubicBezTo>
                  <a:pt x="221775" y="681959"/>
                  <a:pt x="225895" y="671658"/>
                  <a:pt x="235373" y="668773"/>
                </a:cubicBezTo>
                <a:cubicBezTo>
                  <a:pt x="282348" y="653115"/>
                  <a:pt x="327674" y="662593"/>
                  <a:pt x="377121" y="657236"/>
                </a:cubicBezTo>
                <a:cubicBezTo>
                  <a:pt x="630538" y="631688"/>
                  <a:pt x="850166" y="651467"/>
                  <a:pt x="1104819" y="651467"/>
                </a:cubicBezTo>
                <a:cubicBezTo>
                  <a:pt x="1185171" y="651467"/>
                  <a:pt x="1411392" y="667949"/>
                  <a:pt x="1334337" y="645698"/>
                </a:cubicBezTo>
                <a:cubicBezTo>
                  <a:pt x="1271292" y="627567"/>
                  <a:pt x="1212367" y="652291"/>
                  <a:pt x="1147262" y="645698"/>
                </a:cubicBezTo>
                <a:cubicBezTo>
                  <a:pt x="956890" y="626743"/>
                  <a:pt x="792066" y="638281"/>
                  <a:pt x="600870" y="628804"/>
                </a:cubicBezTo>
                <a:cubicBezTo>
                  <a:pt x="590156" y="628392"/>
                  <a:pt x="565021" y="625095"/>
                  <a:pt x="572438" y="617678"/>
                </a:cubicBezTo>
                <a:cubicBezTo>
                  <a:pt x="587272" y="602844"/>
                  <a:pt x="611172" y="617678"/>
                  <a:pt x="631775" y="617678"/>
                </a:cubicBezTo>
                <a:cubicBezTo>
                  <a:pt x="932990" y="617678"/>
                  <a:pt x="1191764" y="642814"/>
                  <a:pt x="1492568" y="628804"/>
                </a:cubicBezTo>
                <a:cubicBezTo>
                  <a:pt x="1724146" y="618090"/>
                  <a:pt x="1923171" y="623035"/>
                  <a:pt x="2155160" y="623035"/>
                </a:cubicBezTo>
                <a:cubicBezTo>
                  <a:pt x="2198839" y="623035"/>
                  <a:pt x="2236748" y="620150"/>
                  <a:pt x="2279603" y="611909"/>
                </a:cubicBezTo>
                <a:cubicBezTo>
                  <a:pt x="2353361" y="597075"/>
                  <a:pt x="2419703" y="613557"/>
                  <a:pt x="2494698" y="606140"/>
                </a:cubicBezTo>
                <a:cubicBezTo>
                  <a:pt x="2653341" y="590482"/>
                  <a:pt x="2791381" y="608613"/>
                  <a:pt x="2950436" y="600371"/>
                </a:cubicBezTo>
                <a:cubicBezTo>
                  <a:pt x="3192728" y="588422"/>
                  <a:pt x="3401642" y="617266"/>
                  <a:pt x="3643933" y="606140"/>
                </a:cubicBezTo>
                <a:cubicBezTo>
                  <a:pt x="3971109" y="591306"/>
                  <a:pt x="4252546" y="587598"/>
                  <a:pt x="4578485" y="555045"/>
                </a:cubicBezTo>
                <a:cubicBezTo>
                  <a:pt x="4629993" y="550100"/>
                  <a:pt x="4674907" y="548040"/>
                  <a:pt x="4725591" y="538150"/>
                </a:cubicBezTo>
                <a:cubicBezTo>
                  <a:pt x="4818304" y="519608"/>
                  <a:pt x="4902777" y="532794"/>
                  <a:pt x="4994666" y="509718"/>
                </a:cubicBezTo>
                <a:cubicBezTo>
                  <a:pt x="5018153" y="503949"/>
                  <a:pt x="5037520" y="496120"/>
                  <a:pt x="5059772" y="487055"/>
                </a:cubicBezTo>
                <a:cubicBezTo>
                  <a:pt x="5070485" y="482934"/>
                  <a:pt x="5081611" y="477990"/>
                  <a:pt x="5085319" y="467276"/>
                </a:cubicBezTo>
                <a:cubicBezTo>
                  <a:pt x="5089852" y="454090"/>
                  <a:pt x="5087792" y="438020"/>
                  <a:pt x="5099741" y="430603"/>
                </a:cubicBezTo>
                <a:cubicBezTo>
                  <a:pt x="5114163" y="421537"/>
                  <a:pt x="5139299" y="419065"/>
                  <a:pt x="5139299" y="402171"/>
                </a:cubicBezTo>
                <a:cubicBezTo>
                  <a:pt x="5139299" y="373326"/>
                  <a:pt x="5105098" y="358904"/>
                  <a:pt x="5096857" y="331296"/>
                </a:cubicBezTo>
                <a:cubicBezTo>
                  <a:pt x="5083671" y="287206"/>
                  <a:pt x="5102214" y="241055"/>
                  <a:pt x="5079962" y="201085"/>
                </a:cubicBezTo>
                <a:cubicBezTo>
                  <a:pt x="5070485" y="184191"/>
                  <a:pt x="5065128" y="168120"/>
                  <a:pt x="5057299" y="149990"/>
                </a:cubicBezTo>
                <a:cubicBezTo>
                  <a:pt x="5042877" y="117437"/>
                  <a:pt x="5009912" y="97658"/>
                  <a:pt x="4975299" y="90653"/>
                </a:cubicBezTo>
                <a:cubicBezTo>
                  <a:pt x="4959641" y="87357"/>
                  <a:pt x="4948103" y="78291"/>
                  <a:pt x="4935741" y="67990"/>
                </a:cubicBezTo>
                <a:cubicBezTo>
                  <a:pt x="4923792" y="58513"/>
                  <a:pt x="4910606" y="55216"/>
                  <a:pt x="4896184" y="51095"/>
                </a:cubicBezTo>
                <a:cubicBezTo>
                  <a:pt x="4859098" y="39970"/>
                  <a:pt x="4829430" y="22663"/>
                  <a:pt x="4791520" y="16894"/>
                </a:cubicBezTo>
                <a:cubicBezTo>
                  <a:pt x="4723530" y="6593"/>
                  <a:pt x="4664606" y="0"/>
                  <a:pt x="4596204" y="0"/>
                </a:cubicBezTo>
                <a:cubicBezTo>
                  <a:pt x="4335370" y="0"/>
                  <a:pt x="4112446" y="33789"/>
                  <a:pt x="3851612" y="33789"/>
                </a:cubicBezTo>
                <a:cubicBezTo>
                  <a:pt x="3813702" y="33789"/>
                  <a:pt x="3781561" y="26372"/>
                  <a:pt x="3744064" y="28020"/>
                </a:cubicBezTo>
                <a:cubicBezTo>
                  <a:pt x="3481581" y="41206"/>
                  <a:pt x="3256185" y="34201"/>
                  <a:pt x="2993703" y="22251"/>
                </a:cubicBezTo>
                <a:cubicBezTo>
                  <a:pt x="2904697" y="18131"/>
                  <a:pt x="2828054" y="12362"/>
                  <a:pt x="2738637" y="16482"/>
                </a:cubicBezTo>
                <a:cubicBezTo>
                  <a:pt x="2462557" y="29256"/>
                  <a:pt x="2225211" y="16482"/>
                  <a:pt x="1948718" y="16482"/>
                </a:cubicBezTo>
                <a:cubicBezTo>
                  <a:pt x="1600940" y="16482"/>
                  <a:pt x="1302196" y="32141"/>
                  <a:pt x="954830" y="16482"/>
                </a:cubicBezTo>
                <a:cubicBezTo>
                  <a:pt x="676277" y="4121"/>
                  <a:pt x="435222" y="0"/>
                  <a:pt x="157081" y="28020"/>
                </a:cubicBezTo>
                <a:cubicBezTo>
                  <a:pt x="117524" y="32141"/>
                  <a:pt x="71785" y="38322"/>
                  <a:pt x="52418" y="73347"/>
                </a:cubicBezTo>
                <a:cubicBezTo>
                  <a:pt x="16569" y="138040"/>
                  <a:pt x="21514" y="207266"/>
                  <a:pt x="7092" y="279789"/>
                </a:cubicBezTo>
                <a:cubicBezTo>
                  <a:pt x="-6919" y="349015"/>
                  <a:pt x="911" y="413296"/>
                  <a:pt x="21102" y="480874"/>
                </a:cubicBezTo>
                <a:cubicBezTo>
                  <a:pt x="36760" y="533206"/>
                  <a:pt x="3795" y="585949"/>
                  <a:pt x="23986" y="636633"/>
                </a:cubicBezTo>
                <a:cubicBezTo>
                  <a:pt x="28519" y="648582"/>
                  <a:pt x="39644" y="657236"/>
                  <a:pt x="52418" y="659296"/>
                </a:cubicBezTo>
                <a:cubicBezTo>
                  <a:pt x="57363" y="660120"/>
                  <a:pt x="61483" y="661768"/>
                  <a:pt x="66428" y="662180"/>
                </a:cubicBezTo>
                <a:cubicBezTo>
                  <a:pt x="79202" y="663417"/>
                  <a:pt x="91564" y="656412"/>
                  <a:pt x="103102" y="662180"/>
                </a:cubicBezTo>
                <a:cubicBezTo>
                  <a:pt x="106810" y="663829"/>
                  <a:pt x="99805" y="671246"/>
                  <a:pt x="103102" y="673306"/>
                </a:cubicBezTo>
                <a:cubicBezTo>
                  <a:pt x="108458" y="677015"/>
                  <a:pt x="123292" y="676190"/>
                  <a:pt x="119996" y="681959"/>
                </a:cubicBezTo>
                <a:cubicBezTo>
                  <a:pt x="113815" y="692673"/>
                  <a:pt x="96509" y="686492"/>
                  <a:pt x="86207" y="693497"/>
                </a:cubicBezTo>
                <a:cubicBezTo>
                  <a:pt x="73845" y="701738"/>
                  <a:pt x="138951" y="700914"/>
                  <a:pt x="125765" y="707507"/>
                </a:cubicBezTo>
                <a:cubicBezTo>
                  <a:pt x="101453" y="719457"/>
                  <a:pt x="37172" y="710391"/>
                  <a:pt x="52006" y="733055"/>
                </a:cubicBezTo>
                <a:cubicBezTo>
                  <a:pt x="55303" y="737587"/>
                  <a:pt x="66016" y="739648"/>
                  <a:pt x="63132" y="744592"/>
                </a:cubicBezTo>
                <a:cubicBezTo>
                  <a:pt x="56951" y="755718"/>
                  <a:pt x="28519" y="761075"/>
                  <a:pt x="37584" y="770140"/>
                </a:cubicBezTo>
                <a:cubicBezTo>
                  <a:pt x="52006" y="784562"/>
                  <a:pt x="75081" y="779205"/>
                  <a:pt x="94036" y="787035"/>
                </a:cubicBezTo>
                <a:cubicBezTo>
                  <a:pt x="132358" y="802281"/>
                  <a:pt x="169031" y="813819"/>
                  <a:pt x="210237" y="809698"/>
                </a:cubicBezTo>
                <a:lnTo>
                  <a:pt x="210237" y="809698"/>
                </a:lnTo>
                <a:close/>
                <a:moveTo>
                  <a:pt x="996448" y="697618"/>
                </a:moveTo>
                <a:cubicBezTo>
                  <a:pt x="1006749" y="708331"/>
                  <a:pt x="939995" y="702150"/>
                  <a:pt x="954005" y="697618"/>
                </a:cubicBezTo>
                <a:cubicBezTo>
                  <a:pt x="968015" y="692673"/>
                  <a:pt x="986146" y="686904"/>
                  <a:pt x="996448" y="697618"/>
                </a:cubicBezTo>
                <a:lnTo>
                  <a:pt x="996448" y="697618"/>
                </a:lnTo>
                <a:close/>
                <a:moveTo>
                  <a:pt x="2780256" y="822060"/>
                </a:moveTo>
                <a:cubicBezTo>
                  <a:pt x="2783140" y="819175"/>
                  <a:pt x="2768718" y="822060"/>
                  <a:pt x="2768718" y="822060"/>
                </a:cubicBezTo>
                <a:cubicBezTo>
                  <a:pt x="2768718" y="822060"/>
                  <a:pt x="2777371" y="824944"/>
                  <a:pt x="2780256" y="822060"/>
                </a:cubicBezTo>
                <a:lnTo>
                  <a:pt x="2780256" y="822060"/>
                </a:lnTo>
                <a:close/>
                <a:moveTo>
                  <a:pt x="2802919" y="822060"/>
                </a:moveTo>
                <a:cubicBezTo>
                  <a:pt x="2805803" y="819175"/>
                  <a:pt x="2791793" y="822060"/>
                  <a:pt x="2791793" y="822060"/>
                </a:cubicBezTo>
                <a:cubicBezTo>
                  <a:pt x="2791793" y="822060"/>
                  <a:pt x="2800446" y="824944"/>
                  <a:pt x="2802919" y="822060"/>
                </a:cubicBezTo>
                <a:lnTo>
                  <a:pt x="2802919" y="822060"/>
                </a:lnTo>
                <a:close/>
                <a:moveTo>
                  <a:pt x="4252958" y="822060"/>
                </a:moveTo>
                <a:cubicBezTo>
                  <a:pt x="4257079" y="817939"/>
                  <a:pt x="4231119" y="818763"/>
                  <a:pt x="4236064" y="822060"/>
                </a:cubicBezTo>
                <a:cubicBezTo>
                  <a:pt x="4241008" y="825356"/>
                  <a:pt x="4248837" y="826180"/>
                  <a:pt x="4252958" y="822060"/>
                </a:cubicBezTo>
                <a:lnTo>
                  <a:pt x="4252958" y="822060"/>
                </a:lnTo>
                <a:close/>
                <a:moveTo>
                  <a:pt x="2446487" y="827829"/>
                </a:moveTo>
                <a:cubicBezTo>
                  <a:pt x="2450608" y="823708"/>
                  <a:pt x="2424648" y="824532"/>
                  <a:pt x="2429592" y="827829"/>
                </a:cubicBezTo>
                <a:cubicBezTo>
                  <a:pt x="2434537" y="831125"/>
                  <a:pt x="2442366" y="831949"/>
                  <a:pt x="2446487" y="827829"/>
                </a:cubicBezTo>
                <a:lnTo>
                  <a:pt x="2446487" y="827829"/>
                </a:lnTo>
                <a:close/>
                <a:moveTo>
                  <a:pt x="2469150" y="827829"/>
                </a:moveTo>
                <a:cubicBezTo>
                  <a:pt x="2472035" y="824944"/>
                  <a:pt x="2457612" y="827829"/>
                  <a:pt x="2457612" y="827829"/>
                </a:cubicBezTo>
                <a:cubicBezTo>
                  <a:pt x="2457612" y="827829"/>
                  <a:pt x="2466266" y="830713"/>
                  <a:pt x="2469150" y="827829"/>
                </a:cubicBezTo>
                <a:lnTo>
                  <a:pt x="2469150" y="827829"/>
                </a:lnTo>
                <a:close/>
                <a:moveTo>
                  <a:pt x="2644688" y="827829"/>
                </a:moveTo>
                <a:cubicBezTo>
                  <a:pt x="2666527" y="805989"/>
                  <a:pt x="2587411" y="818763"/>
                  <a:pt x="2556919" y="822060"/>
                </a:cubicBezTo>
                <a:cubicBezTo>
                  <a:pt x="2549914" y="822884"/>
                  <a:pt x="2530547" y="824532"/>
                  <a:pt x="2537140" y="827829"/>
                </a:cubicBezTo>
                <a:cubicBezTo>
                  <a:pt x="2563512" y="841014"/>
                  <a:pt x="2592356" y="831125"/>
                  <a:pt x="2622024" y="827829"/>
                </a:cubicBezTo>
                <a:cubicBezTo>
                  <a:pt x="2629854" y="827004"/>
                  <a:pt x="2638919" y="833597"/>
                  <a:pt x="2644688" y="827829"/>
                </a:cubicBezTo>
                <a:lnTo>
                  <a:pt x="2644688" y="827829"/>
                </a:lnTo>
                <a:close/>
                <a:moveTo>
                  <a:pt x="2746467" y="827829"/>
                </a:moveTo>
                <a:cubicBezTo>
                  <a:pt x="2750587" y="824944"/>
                  <a:pt x="2742758" y="817939"/>
                  <a:pt x="2737813" y="816703"/>
                </a:cubicBezTo>
                <a:cubicBezTo>
                  <a:pt x="2716798" y="809698"/>
                  <a:pt x="2657050" y="815467"/>
                  <a:pt x="2675592" y="827829"/>
                </a:cubicBezTo>
                <a:cubicBezTo>
                  <a:pt x="2692899" y="839366"/>
                  <a:pt x="2715150" y="833597"/>
                  <a:pt x="2734929" y="827829"/>
                </a:cubicBezTo>
                <a:cubicBezTo>
                  <a:pt x="2738637" y="826592"/>
                  <a:pt x="2743170" y="829889"/>
                  <a:pt x="2746467" y="827829"/>
                </a:cubicBezTo>
                <a:lnTo>
                  <a:pt x="2746467" y="827829"/>
                </a:lnTo>
                <a:close/>
                <a:moveTo>
                  <a:pt x="2412286" y="833597"/>
                </a:moveTo>
                <a:cubicBezTo>
                  <a:pt x="2416406" y="830713"/>
                  <a:pt x="2408577" y="823708"/>
                  <a:pt x="2403633" y="822060"/>
                </a:cubicBezTo>
                <a:cubicBezTo>
                  <a:pt x="2374376" y="812170"/>
                  <a:pt x="2345120" y="815055"/>
                  <a:pt x="2315864" y="824944"/>
                </a:cubicBezTo>
                <a:cubicBezTo>
                  <a:pt x="2310919" y="826592"/>
                  <a:pt x="2299381" y="823296"/>
                  <a:pt x="2301854" y="827829"/>
                </a:cubicBezTo>
                <a:cubicBezTo>
                  <a:pt x="2313804" y="851728"/>
                  <a:pt x="2351301" y="833597"/>
                  <a:pt x="2378497" y="833597"/>
                </a:cubicBezTo>
                <a:cubicBezTo>
                  <a:pt x="2390447" y="833597"/>
                  <a:pt x="2402396" y="840190"/>
                  <a:pt x="2412286" y="833597"/>
                </a:cubicBezTo>
                <a:lnTo>
                  <a:pt x="2412286" y="833597"/>
                </a:lnTo>
                <a:close/>
                <a:moveTo>
                  <a:pt x="3488175" y="833597"/>
                </a:moveTo>
                <a:cubicBezTo>
                  <a:pt x="3504245" y="817527"/>
                  <a:pt x="3401230" y="826180"/>
                  <a:pt x="3423069" y="833597"/>
                </a:cubicBezTo>
                <a:cubicBezTo>
                  <a:pt x="3425129" y="834422"/>
                  <a:pt x="3427190" y="834834"/>
                  <a:pt x="3428838" y="835246"/>
                </a:cubicBezTo>
                <a:cubicBezTo>
                  <a:pt x="3416888" y="834422"/>
                  <a:pt x="3403290" y="834422"/>
                  <a:pt x="3394637" y="833597"/>
                </a:cubicBezTo>
                <a:cubicBezTo>
                  <a:pt x="3383099" y="832361"/>
                  <a:pt x="3353843" y="838542"/>
                  <a:pt x="3363320" y="844723"/>
                </a:cubicBezTo>
                <a:cubicBezTo>
                  <a:pt x="3381451" y="857085"/>
                  <a:pt x="3403702" y="848020"/>
                  <a:pt x="3425541" y="850492"/>
                </a:cubicBezTo>
                <a:cubicBezTo>
                  <a:pt x="3435431" y="851316"/>
                  <a:pt x="3448205" y="858733"/>
                  <a:pt x="3453974" y="850492"/>
                </a:cubicBezTo>
                <a:cubicBezTo>
                  <a:pt x="3457270" y="845135"/>
                  <a:pt x="3455622" y="841839"/>
                  <a:pt x="3451089" y="839366"/>
                </a:cubicBezTo>
                <a:cubicBezTo>
                  <a:pt x="3462627" y="840190"/>
                  <a:pt x="3474164" y="838542"/>
                  <a:pt x="3485290" y="833185"/>
                </a:cubicBezTo>
                <a:cubicBezTo>
                  <a:pt x="3486114" y="832773"/>
                  <a:pt x="3487350" y="834009"/>
                  <a:pt x="3488175" y="833185"/>
                </a:cubicBezTo>
                <a:lnTo>
                  <a:pt x="3488175" y="833185"/>
                </a:lnTo>
                <a:close/>
                <a:moveTo>
                  <a:pt x="3516607" y="833597"/>
                </a:moveTo>
                <a:cubicBezTo>
                  <a:pt x="3519491" y="830713"/>
                  <a:pt x="3505069" y="833597"/>
                  <a:pt x="3505069" y="833597"/>
                </a:cubicBezTo>
                <a:cubicBezTo>
                  <a:pt x="3505069" y="833597"/>
                  <a:pt x="3513722" y="836482"/>
                  <a:pt x="3516607" y="833597"/>
                </a:cubicBezTo>
                <a:lnTo>
                  <a:pt x="3516607" y="833597"/>
                </a:lnTo>
                <a:close/>
                <a:moveTo>
                  <a:pt x="4105440" y="833597"/>
                </a:moveTo>
                <a:cubicBezTo>
                  <a:pt x="4114094" y="832773"/>
                  <a:pt x="4135933" y="826180"/>
                  <a:pt x="4128104" y="822060"/>
                </a:cubicBezTo>
                <a:cubicBezTo>
                  <a:pt x="4109561" y="812582"/>
                  <a:pt x="4088134" y="814231"/>
                  <a:pt x="4068767" y="822060"/>
                </a:cubicBezTo>
                <a:cubicBezTo>
                  <a:pt x="4065059" y="823708"/>
                  <a:pt x="4057229" y="827417"/>
                  <a:pt x="4060526" y="830713"/>
                </a:cubicBezTo>
                <a:cubicBezTo>
                  <a:pt x="4068767" y="838954"/>
                  <a:pt x="4082777" y="831949"/>
                  <a:pt x="4094315" y="830713"/>
                </a:cubicBezTo>
                <a:cubicBezTo>
                  <a:pt x="4098435" y="830713"/>
                  <a:pt x="4101732" y="834009"/>
                  <a:pt x="4105852" y="833597"/>
                </a:cubicBezTo>
                <a:lnTo>
                  <a:pt x="4105852" y="833597"/>
                </a:lnTo>
                <a:close/>
                <a:moveTo>
                  <a:pt x="2887803" y="839366"/>
                </a:moveTo>
                <a:cubicBezTo>
                  <a:pt x="2896044" y="831125"/>
                  <a:pt x="2868024" y="825356"/>
                  <a:pt x="2856487" y="828241"/>
                </a:cubicBezTo>
                <a:cubicBezTo>
                  <a:pt x="2852778" y="829065"/>
                  <a:pt x="2852778" y="837718"/>
                  <a:pt x="2856487" y="839366"/>
                </a:cubicBezTo>
                <a:cubicBezTo>
                  <a:pt x="2866376" y="844311"/>
                  <a:pt x="2879974" y="847195"/>
                  <a:pt x="2887803" y="839366"/>
                </a:cubicBezTo>
                <a:lnTo>
                  <a:pt x="2887803" y="839366"/>
                </a:lnTo>
                <a:close/>
                <a:moveTo>
                  <a:pt x="2921592" y="839366"/>
                </a:moveTo>
                <a:cubicBezTo>
                  <a:pt x="2927773" y="833185"/>
                  <a:pt x="2892336" y="831537"/>
                  <a:pt x="2896044" y="839366"/>
                </a:cubicBezTo>
                <a:cubicBezTo>
                  <a:pt x="2900165" y="847195"/>
                  <a:pt x="2914999" y="845547"/>
                  <a:pt x="2921592" y="839366"/>
                </a:cubicBezTo>
                <a:lnTo>
                  <a:pt x="2921592" y="839366"/>
                </a:lnTo>
                <a:close/>
                <a:moveTo>
                  <a:pt x="3029140" y="839366"/>
                </a:moveTo>
                <a:cubicBezTo>
                  <a:pt x="3035321" y="833185"/>
                  <a:pt x="2999471" y="831537"/>
                  <a:pt x="3003592" y="839366"/>
                </a:cubicBezTo>
                <a:cubicBezTo>
                  <a:pt x="3007712" y="847195"/>
                  <a:pt x="3022547" y="845547"/>
                  <a:pt x="3029140" y="839366"/>
                </a:cubicBezTo>
                <a:lnTo>
                  <a:pt x="3029140" y="839366"/>
                </a:lnTo>
                <a:close/>
                <a:moveTo>
                  <a:pt x="3991712" y="839366"/>
                </a:moveTo>
                <a:cubicBezTo>
                  <a:pt x="3997069" y="838130"/>
                  <a:pt x="4008194" y="830713"/>
                  <a:pt x="4002837" y="828241"/>
                </a:cubicBezTo>
                <a:cubicBezTo>
                  <a:pt x="3984295" y="818763"/>
                  <a:pt x="3925782" y="822472"/>
                  <a:pt x="3943501" y="834009"/>
                </a:cubicBezTo>
                <a:cubicBezTo>
                  <a:pt x="3957511" y="843487"/>
                  <a:pt x="3975230" y="843075"/>
                  <a:pt x="3991712" y="839778"/>
                </a:cubicBezTo>
                <a:lnTo>
                  <a:pt x="3991712" y="839778"/>
                </a:lnTo>
                <a:close/>
                <a:moveTo>
                  <a:pt x="1771533" y="845135"/>
                </a:moveTo>
                <a:cubicBezTo>
                  <a:pt x="1779362" y="842251"/>
                  <a:pt x="1762467" y="831125"/>
                  <a:pt x="1754638" y="828241"/>
                </a:cubicBezTo>
                <a:cubicBezTo>
                  <a:pt x="1724558" y="817527"/>
                  <a:pt x="1694889" y="821236"/>
                  <a:pt x="1663985" y="828241"/>
                </a:cubicBezTo>
                <a:cubicBezTo>
                  <a:pt x="1656156" y="829889"/>
                  <a:pt x="1639261" y="833185"/>
                  <a:pt x="1644206" y="839778"/>
                </a:cubicBezTo>
                <a:cubicBezTo>
                  <a:pt x="1657392" y="856261"/>
                  <a:pt x="1682940" y="835246"/>
                  <a:pt x="1703543" y="834009"/>
                </a:cubicBezTo>
                <a:cubicBezTo>
                  <a:pt x="1724558" y="832773"/>
                  <a:pt x="1742276" y="843075"/>
                  <a:pt x="1762879" y="839778"/>
                </a:cubicBezTo>
                <a:cubicBezTo>
                  <a:pt x="1766588" y="839366"/>
                  <a:pt x="1767824" y="846783"/>
                  <a:pt x="1771533" y="845547"/>
                </a:cubicBezTo>
                <a:lnTo>
                  <a:pt x="1771533" y="845547"/>
                </a:lnTo>
                <a:close/>
                <a:moveTo>
                  <a:pt x="1890618" y="850904"/>
                </a:moveTo>
                <a:cubicBezTo>
                  <a:pt x="1898447" y="839366"/>
                  <a:pt x="1841171" y="838130"/>
                  <a:pt x="1851060" y="848020"/>
                </a:cubicBezTo>
                <a:cubicBezTo>
                  <a:pt x="1860125" y="857085"/>
                  <a:pt x="1877432" y="858733"/>
                  <a:pt x="1887733" y="850904"/>
                </a:cubicBezTo>
                <a:cubicBezTo>
                  <a:pt x="1888558" y="850492"/>
                  <a:pt x="1889794" y="851728"/>
                  <a:pt x="1890618" y="850904"/>
                </a:cubicBezTo>
                <a:lnTo>
                  <a:pt x="1890618" y="850904"/>
                </a:lnTo>
                <a:close/>
                <a:moveTo>
                  <a:pt x="1947070" y="850904"/>
                </a:moveTo>
                <a:cubicBezTo>
                  <a:pt x="1950779" y="849256"/>
                  <a:pt x="1943774" y="841839"/>
                  <a:pt x="1947070" y="839366"/>
                </a:cubicBezTo>
                <a:cubicBezTo>
                  <a:pt x="1949130" y="837718"/>
                  <a:pt x="1938417" y="833597"/>
                  <a:pt x="1941301" y="833597"/>
                </a:cubicBezTo>
                <a:cubicBezTo>
                  <a:pt x="1957372" y="833597"/>
                  <a:pt x="1970557" y="840190"/>
                  <a:pt x="1986628" y="839366"/>
                </a:cubicBezTo>
                <a:cubicBezTo>
                  <a:pt x="2043080" y="836070"/>
                  <a:pt x="2091703" y="828241"/>
                  <a:pt x="2148155" y="833597"/>
                </a:cubicBezTo>
                <a:cubicBezTo>
                  <a:pt x="2174939" y="836070"/>
                  <a:pt x="2198015" y="833597"/>
                  <a:pt x="2224799" y="833597"/>
                </a:cubicBezTo>
                <a:cubicBezTo>
                  <a:pt x="2237160" y="833597"/>
                  <a:pt x="2269301" y="829065"/>
                  <a:pt x="2258588" y="822060"/>
                </a:cubicBezTo>
                <a:cubicBezTo>
                  <a:pt x="2236336" y="807226"/>
                  <a:pt x="2208728" y="822060"/>
                  <a:pt x="2181944" y="822060"/>
                </a:cubicBezTo>
                <a:cubicBezTo>
                  <a:pt x="2091703" y="822060"/>
                  <a:pt x="2013412" y="808874"/>
                  <a:pt x="1924407" y="822060"/>
                </a:cubicBezTo>
                <a:cubicBezTo>
                  <a:pt x="1913281" y="823708"/>
                  <a:pt x="1886085" y="831125"/>
                  <a:pt x="1895975" y="836482"/>
                </a:cubicBezTo>
                <a:cubicBezTo>
                  <a:pt x="1904628" y="841014"/>
                  <a:pt x="1914517" y="837306"/>
                  <a:pt x="1924407" y="839366"/>
                </a:cubicBezTo>
                <a:cubicBezTo>
                  <a:pt x="1933060" y="841427"/>
                  <a:pt x="1939241" y="854612"/>
                  <a:pt x="1947070" y="850904"/>
                </a:cubicBezTo>
                <a:lnTo>
                  <a:pt x="1947070" y="850904"/>
                </a:lnTo>
                <a:close/>
                <a:moveTo>
                  <a:pt x="2456788" y="850904"/>
                </a:moveTo>
                <a:cubicBezTo>
                  <a:pt x="2460909" y="849668"/>
                  <a:pt x="2465442" y="842663"/>
                  <a:pt x="2462557" y="839366"/>
                </a:cubicBezTo>
                <a:cubicBezTo>
                  <a:pt x="2454728" y="831537"/>
                  <a:pt x="2425472" y="835658"/>
                  <a:pt x="2431241" y="845135"/>
                </a:cubicBezTo>
                <a:cubicBezTo>
                  <a:pt x="2436185" y="852964"/>
                  <a:pt x="2448135" y="853376"/>
                  <a:pt x="2456788" y="850904"/>
                </a:cubicBezTo>
                <a:lnTo>
                  <a:pt x="2456788" y="850904"/>
                </a:lnTo>
                <a:close/>
                <a:moveTo>
                  <a:pt x="2603894" y="850904"/>
                </a:moveTo>
                <a:cubicBezTo>
                  <a:pt x="2608426" y="850080"/>
                  <a:pt x="2612135" y="843075"/>
                  <a:pt x="2609663" y="839366"/>
                </a:cubicBezTo>
                <a:cubicBezTo>
                  <a:pt x="2603482" y="831537"/>
                  <a:pt x="2575874" y="836482"/>
                  <a:pt x="2581230" y="845135"/>
                </a:cubicBezTo>
                <a:cubicBezTo>
                  <a:pt x="2585763" y="852140"/>
                  <a:pt x="2596065" y="852552"/>
                  <a:pt x="2603894" y="850904"/>
                </a:cubicBezTo>
                <a:lnTo>
                  <a:pt x="2603894" y="850904"/>
                </a:lnTo>
                <a:close/>
                <a:moveTo>
                  <a:pt x="2796326" y="850904"/>
                </a:moveTo>
                <a:cubicBezTo>
                  <a:pt x="2808688" y="848432"/>
                  <a:pt x="2838768" y="839366"/>
                  <a:pt x="2827642" y="834009"/>
                </a:cubicBezTo>
                <a:cubicBezTo>
                  <a:pt x="2800034" y="820411"/>
                  <a:pt x="2770778" y="834009"/>
                  <a:pt x="2739873" y="834009"/>
                </a:cubicBezTo>
                <a:cubicBezTo>
                  <a:pt x="2728336" y="834009"/>
                  <a:pt x="2700728" y="836894"/>
                  <a:pt x="2708557" y="845135"/>
                </a:cubicBezTo>
                <a:cubicBezTo>
                  <a:pt x="2721743" y="858321"/>
                  <a:pt x="2743582" y="845959"/>
                  <a:pt x="2762537" y="848020"/>
                </a:cubicBezTo>
                <a:cubicBezTo>
                  <a:pt x="2774487" y="849256"/>
                  <a:pt x="2784788" y="853376"/>
                  <a:pt x="2796326" y="850904"/>
                </a:cubicBezTo>
                <a:lnTo>
                  <a:pt x="2796326" y="850904"/>
                </a:lnTo>
                <a:close/>
                <a:moveTo>
                  <a:pt x="191282" y="873567"/>
                </a:moveTo>
                <a:cubicBezTo>
                  <a:pt x="197875" y="876864"/>
                  <a:pt x="214770" y="865326"/>
                  <a:pt x="208177" y="862030"/>
                </a:cubicBezTo>
                <a:cubicBezTo>
                  <a:pt x="201996" y="858733"/>
                  <a:pt x="184689" y="870271"/>
                  <a:pt x="191282" y="873567"/>
                </a:cubicBezTo>
                <a:lnTo>
                  <a:pt x="191282" y="873567"/>
                </a:lnTo>
                <a:close/>
              </a:path>
            </a:pathLst>
          </a:custGeom>
          <a:gradFill>
            <a:gsLst>
              <a:gs pos="0">
                <a:schemeClr val="tx2">
                  <a:lumMod val="10000"/>
                  <a:lumOff val="90000"/>
                  <a:alpha val="60000"/>
                </a:schemeClr>
              </a:gs>
              <a:gs pos="100000">
                <a:schemeClr val="tx2">
                  <a:lumMod val="10000"/>
                  <a:lumOff val="90000"/>
                  <a:alpha val="0"/>
                </a:schemeClr>
              </a:gs>
            </a:gsLst>
            <a:lin ang="0" scaled="1"/>
          </a:gradFill>
          <a:ln w="41148" cap="flat">
            <a:noFill/>
            <a:prstDash val="solid"/>
            <a:miter/>
          </a:ln>
        </p:spPr>
        <p:txBody>
          <a:bodyPr rtlCol="0" anchor="ctr"/>
          <a:lstStyle/>
          <a:p>
            <a:pPr marL="0" indent="0">
              <a:buFont typeface="Arial" panose="020B0604020202020204" pitchFamily="34" charset="0"/>
              <a:buNone/>
            </a:pPr>
            <a:endParaRPr lang="zh-CN" altLang="en-US">
              <a:solidFill>
                <a:schemeClr val="tx2"/>
              </a:solidFill>
            </a:endParaRPr>
          </a:p>
        </p:txBody>
      </p:sp>
      <p:sp>
        <p:nvSpPr>
          <p:cNvPr id="10" name="椭圆 9"/>
          <p:cNvSpPr/>
          <p:nvPr userDrawn="1">
            <p:custDataLst>
              <p:tags r:id="rId5"/>
            </p:custDataLst>
          </p:nvPr>
        </p:nvSpPr>
        <p:spPr>
          <a:xfrm flipH="1">
            <a:off x="2063146" y="2299490"/>
            <a:ext cx="794176" cy="794176"/>
          </a:xfrm>
          <a:prstGeom prst="ellipse">
            <a:avLst/>
          </a:prstGeom>
          <a:gradFill>
            <a:gsLst>
              <a:gs pos="0">
                <a:schemeClr val="accent1"/>
              </a:gs>
              <a:gs pos="100000">
                <a:schemeClr val="accent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custDataLst>
              <p:tags r:id="rId6"/>
            </p:custDataLst>
          </p:nvPr>
        </p:nvPicPr>
        <p:blipFill rotWithShape="1">
          <a:blip r:embed="rId7" cstate="screen">
            <a:extLst>
              <a:ext uri="{BEBA8EAE-BF5A-486C-A8C5-ECC9F3942E4B}">
                <a14:imgProps xmlns:a14="http://schemas.microsoft.com/office/drawing/2010/main">
                  <a14:imgLayer r:embed="rId8">
                    <a14:imgEffect>
                      <a14:brightnessContrast bright="-40000"/>
                    </a14:imgEffect>
                  </a14:imgLayer>
                </a14:imgProps>
              </a:ext>
            </a:extLst>
          </a:blip>
          <a:srcRect/>
          <a:stretch>
            <a:fillRect/>
          </a:stretch>
        </p:blipFill>
        <p:spPr>
          <a:xfrm flipH="1">
            <a:off x="0" y="2096152"/>
            <a:ext cx="5853113" cy="3599236"/>
          </a:xfrm>
          <a:prstGeom prst="rect">
            <a:avLst/>
          </a:prstGeom>
        </p:spPr>
      </p:pic>
      <p:pic>
        <p:nvPicPr>
          <p:cNvPr id="12" name="图片 11"/>
          <p:cNvPicPr>
            <a:picLocks noChangeAspect="1"/>
          </p:cNvPicPr>
          <p:nvPr userDrawn="1">
            <p:custDataLst>
              <p:tags r:id="rId9"/>
            </p:custDataLst>
          </p:nvPr>
        </p:nvPicPr>
        <p:blipFill rotWithShape="1">
          <a:blip r:embed="rId10" cstate="print">
            <a:alphaModFix amt="24000"/>
          </a:blip>
          <a:srcRect/>
          <a:stretch>
            <a:fillRect/>
          </a:stretch>
        </p:blipFill>
        <p:spPr>
          <a:xfrm flipH="1">
            <a:off x="53" y="518984"/>
            <a:ext cx="4278330" cy="2910016"/>
          </a:xfrm>
          <a:prstGeom prst="rect">
            <a:avLst/>
          </a:prstGeom>
        </p:spPr>
      </p:pic>
      <p:pic>
        <p:nvPicPr>
          <p:cNvPr id="13" name="图片 12"/>
          <p:cNvPicPr>
            <a:picLocks noChangeAspect="1"/>
          </p:cNvPicPr>
          <p:nvPr userDrawn="1">
            <p:custDataLst>
              <p:tags r:id="rId11"/>
            </p:custDataLst>
          </p:nvPr>
        </p:nvPicPr>
        <p:blipFill rotWithShape="1">
          <a:blip r:embed="rId12" cstate="screen"/>
          <a:srcRect/>
          <a:stretch>
            <a:fillRect/>
          </a:stretch>
        </p:blipFill>
        <p:spPr>
          <a:xfrm flipH="1">
            <a:off x="2674620" y="1604645"/>
            <a:ext cx="1095375" cy="694690"/>
          </a:xfrm>
          <a:prstGeom prst="rect">
            <a:avLst/>
          </a:prstGeom>
        </p:spPr>
      </p:pic>
      <p:pic>
        <p:nvPicPr>
          <p:cNvPr id="14" name="图片 13"/>
          <p:cNvPicPr>
            <a:picLocks noChangeAspect="1"/>
          </p:cNvPicPr>
          <p:nvPr userDrawn="1">
            <p:custDataLst>
              <p:tags r:id="rId13"/>
            </p:custDataLst>
          </p:nvPr>
        </p:nvPicPr>
        <p:blipFill>
          <a:blip r:embed="rId14" cstate="screen">
            <a:alphaModFix amt="80000"/>
          </a:blip>
          <a:stretch>
            <a:fillRect/>
          </a:stretch>
        </p:blipFill>
        <p:spPr>
          <a:xfrm flipH="1">
            <a:off x="3581400" y="5067306"/>
            <a:ext cx="1075029" cy="1007342"/>
          </a:xfrm>
          <a:prstGeom prst="rect">
            <a:avLst/>
          </a:prstGeom>
        </p:spPr>
      </p:pic>
      <p:pic>
        <p:nvPicPr>
          <p:cNvPr id="15" name="图片 14"/>
          <p:cNvPicPr>
            <a:picLocks noChangeAspect="1"/>
          </p:cNvPicPr>
          <p:nvPr userDrawn="1">
            <p:custDataLst>
              <p:tags r:id="rId15"/>
            </p:custDataLst>
          </p:nvPr>
        </p:nvPicPr>
        <p:blipFill>
          <a:blip r:embed="rId16"/>
          <a:stretch>
            <a:fillRect/>
          </a:stretch>
        </p:blipFill>
        <p:spPr>
          <a:xfrm>
            <a:off x="4202808" y="2107207"/>
            <a:ext cx="399672" cy="609757"/>
          </a:xfrm>
          <a:prstGeom prst="rect">
            <a:avLst/>
          </a:prstGeom>
        </p:spPr>
      </p:pic>
      <p:sp>
        <p:nvSpPr>
          <p:cNvPr id="16" name="日期占位符 4"/>
          <p:cNvSpPr/>
          <p:nvPr>
            <p:ph type="dt" sz="half" idx="16385"/>
            <p:custDataLst>
              <p:tags r:id="rId17"/>
            </p:custDataLst>
          </p:nvPr>
        </p:nvSpPr>
        <p:spPr/>
        <p:txBody>
          <a:bodyPr wrap="square">
            <a:normAutofit/>
          </a:bodyPr>
          <a:lstStyle/>
          <a:p>
            <a:fld id="{5592522B-0F24-4480-B9DD-A9474A6880D6}" type="datetimeFigureOut">
              <a:rPr lang="zh-CN" altLang="en-US" smtClean="0"/>
            </a:fld>
            <a:endParaRPr lang="zh-CN" altLang="en-US"/>
          </a:p>
        </p:txBody>
      </p:sp>
      <p:sp>
        <p:nvSpPr>
          <p:cNvPr id="20" name="页脚占位符 5"/>
          <p:cNvSpPr/>
          <p:nvPr>
            <p:ph type="ftr" sz="quarter" idx="16386"/>
            <p:custDataLst>
              <p:tags r:id="rId18"/>
            </p:custDataLst>
          </p:nvPr>
        </p:nvSpPr>
        <p:spPr/>
        <p:txBody>
          <a:bodyPr/>
          <a:lstStyle/>
          <a:p>
            <a:endParaRPr lang="zh-CN" altLang="en-US"/>
          </a:p>
        </p:txBody>
      </p:sp>
      <p:sp>
        <p:nvSpPr>
          <p:cNvPr id="22" name="灯片编号占位符 6"/>
          <p:cNvSpPr/>
          <p:nvPr>
            <p:ph type="sldNum" sz="quarter" idx="16387"/>
            <p:custDataLst>
              <p:tags r:id="rId19"/>
            </p:custDataLst>
          </p:nvPr>
        </p:nvSpPr>
        <p:spPr/>
        <p:txBody>
          <a:bodyPr wrap="square">
            <a:normAutofit/>
          </a:bodyPr>
          <a:lstStyle/>
          <a:p>
            <a:fld id="{BE5F26B5-172A-4DC2-B0B7-181CFC56B87C}" type="slidenum">
              <a:rPr lang="zh-CN" altLang="en-US" smtClean="0"/>
            </a:fld>
            <a:endParaRPr lang="zh-CN" altLang="en-US"/>
          </a:p>
        </p:txBody>
      </p:sp>
      <p:sp>
        <p:nvSpPr>
          <p:cNvPr id="6" name="标题 1"/>
          <p:cNvSpPr/>
          <p:nvPr>
            <p:ph type="title" idx="16388" hasCustomPrompt="1"/>
            <p:custDataLst>
              <p:tags r:id="rId20"/>
            </p:custDataLst>
          </p:nvPr>
        </p:nvSpPr>
        <p:spPr>
          <a:xfrm>
            <a:off x="4823883" y="3530600"/>
            <a:ext cx="6352117" cy="1524000"/>
          </a:xfrm>
        </p:spPr>
        <p:txBody>
          <a:bodyPr vert="horz" wrap="square" lIns="0" tIns="0" rIns="0" bIns="0" anchor="t" anchorCtr="0">
            <a:normAutofit/>
          </a:bodyPr>
          <a:lstStyle>
            <a:lvl1pPr marL="0" indent="0" algn="r">
              <a:lnSpc>
                <a:spcPct val="100000"/>
              </a:lnSpc>
              <a:spcBef>
                <a:spcPct val="0"/>
              </a:spcBef>
              <a:spcAft>
                <a:spcPct val="0"/>
              </a:spcAft>
              <a:buNone/>
              <a:defRPr sz="4800" b="0" spc="0">
                <a:solidFill>
                  <a:schemeClr val="tx1"/>
                </a:solidFill>
                <a:latin typeface="+mj-ea"/>
                <a:ea typeface="+mj-ea"/>
              </a:defRPr>
            </a:lvl1pPr>
          </a:lstStyle>
          <a:p>
            <a:r>
              <a:rPr lang="zh-CN" altLang="en-US" dirty="0"/>
              <a:t>单击此处添加章节标题</a:t>
            </a:r>
            <a:endParaRPr lang="zh-CN" altLang="en-US" dirty="0"/>
          </a:p>
        </p:txBody>
      </p:sp>
      <p:sp>
        <p:nvSpPr>
          <p:cNvPr id="8" name="节编号 3"/>
          <p:cNvSpPr/>
          <p:nvPr>
            <p:ph type="body" sz="quarter" idx="16389" hasCustomPrompt="1"/>
            <p:custDataLst>
              <p:tags r:id="rId21"/>
            </p:custDataLst>
          </p:nvPr>
        </p:nvSpPr>
        <p:spPr>
          <a:xfrm>
            <a:off x="9648825" y="1905000"/>
            <a:ext cx="1527175" cy="1524000"/>
          </a:xfrm>
        </p:spPr>
        <p:txBody>
          <a:bodyPr vert="horz" wrap="none" lIns="0" tIns="0" rIns="0" bIns="0" anchor="ctr" anchorCtr="0">
            <a:normAutofit/>
          </a:bodyPr>
          <a:lstStyle>
            <a:lvl1pPr marL="0" indent="0" algn="r">
              <a:lnSpc>
                <a:spcPct val="109000"/>
              </a:lnSpc>
              <a:spcBef>
                <a:spcPct val="0"/>
              </a:spcBef>
              <a:spcAft>
                <a:spcPct val="0"/>
              </a:spcAft>
              <a:buNone/>
              <a:defRPr sz="7200" spc="0">
                <a:solidFill>
                  <a:schemeClr val="tx1"/>
                </a:solidFill>
                <a:latin typeface="+mn-ea"/>
                <a:ea typeface="+mn-ea"/>
              </a:defRPr>
            </a:lvl1pPr>
          </a:lstStyle>
          <a:p>
            <a:pPr lvl="0"/>
            <a:r>
              <a:rPr lang="zh-CN" altLang="en-US" dirty="0"/>
              <a:t>01</a:t>
            </a:r>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目录页-1-5_3">
    <p:bg>
      <p:bgRef idx="1001">
        <a:schemeClr val="bg1"/>
      </p:bgRef>
    </p:bg>
    <p:spTree>
      <p:nvGrpSpPr>
        <p:cNvPr id="1" name=""/>
        <p:cNvGrpSpPr/>
        <p:nvPr/>
      </p:nvGrpSpPr>
      <p:grpSpPr>
        <a:xfrm>
          <a:off x="0" y="0"/>
          <a:ext cx="0" cy="0"/>
          <a:chOff x="0" y="0"/>
          <a:chExt cx="0" cy="0"/>
        </a:xfrm>
      </p:grpSpPr>
      <p:sp>
        <p:nvSpPr>
          <p:cNvPr id="8" name="日期占位符 7"/>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p:nvPr>
            <p:ph type="ftr" sz="quarter" idx="11"/>
            <p:custDataLst>
              <p:tags r:id="rId3"/>
            </p:custDataLst>
          </p:nvPr>
        </p:nvSpPr>
        <p:spPr/>
        <p:txBody>
          <a:bodyPr/>
          <a:lstStyle/>
          <a:p>
            <a:endParaRPr lang="zh-CN" altLang="en-US"/>
          </a:p>
        </p:txBody>
      </p:sp>
      <p:sp>
        <p:nvSpPr>
          <p:cNvPr id="10" name="灯片编号占位符 9"/>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副标题 10"/>
          <p:cNvSpPr/>
          <p:nvPr>
            <p:ph type="subTitle" idx="16386" hasCustomPrompt="1"/>
            <p:custDataLst>
              <p:tags r:id="rId5"/>
            </p:custDataLst>
          </p:nvPr>
        </p:nvSpPr>
        <p:spPr>
          <a:xfrm>
            <a:off x="761471" y="2667000"/>
            <a:ext cx="2363258" cy="457200"/>
          </a:xfrm>
          <a:noFill/>
        </p:spPr>
        <p:txBody>
          <a:bodyPr lIns="0" tIns="0" rIns="0" bIns="0" anchor="t">
            <a:normAutofit/>
          </a:bodyPr>
          <a:lstStyle>
            <a:lvl1pPr marL="0" indent="0" algn="ctr">
              <a:lnSpc>
                <a:spcPct val="125000"/>
              </a:lnSpc>
              <a:spcBef>
                <a:spcPct val="0"/>
              </a:spcBef>
              <a:spcAft>
                <a:spcPct val="0"/>
              </a:spcAft>
              <a:buNone/>
              <a:defRPr sz="2400" b="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CONTENTS</a:t>
            </a:r>
            <a:endParaRPr lang="zh-CN" altLang="en-US"/>
          </a:p>
        </p:txBody>
      </p:sp>
      <p:sp>
        <p:nvSpPr>
          <p:cNvPr id="12" name="标题 11"/>
          <p:cNvSpPr/>
          <p:nvPr>
            <p:ph type="ctrTitle" idx="16385" hasCustomPrompt="1"/>
            <p:custDataLst>
              <p:tags r:id="rId6"/>
            </p:custDataLst>
          </p:nvPr>
        </p:nvSpPr>
        <p:spPr>
          <a:xfrm>
            <a:off x="760942" y="3175000"/>
            <a:ext cx="2364317" cy="762000"/>
          </a:xfrm>
          <a:noFill/>
        </p:spPr>
        <p:txBody>
          <a:bodyPr lIns="0" tIns="0" rIns="0" bIns="0" anchor="t">
            <a:normAutofit/>
          </a:bodyPr>
          <a:lstStyle>
            <a:lvl1pPr marL="0" indent="0" algn="ctr">
              <a:lnSpc>
                <a:spcPct val="104000"/>
              </a:lnSpc>
              <a:spcBef>
                <a:spcPct val="0"/>
              </a:spcBef>
              <a:spcAft>
                <a:spcPct val="0"/>
              </a:spcAft>
              <a:buNone/>
              <a:defRPr sz="4800" b="1" spc="0">
                <a:solidFill>
                  <a:schemeClr val="tx1"/>
                </a:solidFill>
              </a:defRPr>
            </a:lvl1pPr>
          </a:lstStyle>
          <a:p>
            <a:r>
              <a:rPr lang="zh-CN" altLang="en-US"/>
              <a:t>目录</a:t>
            </a:r>
            <a:endParaRPr lang="zh-CN" altLang="en-US"/>
          </a:p>
        </p:txBody>
      </p:sp>
      <p:sp>
        <p:nvSpPr>
          <p:cNvPr id="13" name="文本占位符 12"/>
          <p:cNvSpPr/>
          <p:nvPr>
            <p:ph type="body" idx="16388" hasCustomPrompt="1"/>
            <p:custDataLst>
              <p:tags r:id="rId7"/>
            </p:custDataLst>
          </p:nvPr>
        </p:nvSpPr>
        <p:spPr>
          <a:xfrm>
            <a:off x="40703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01</a:t>
            </a:r>
            <a:endParaRPr lang="zh-CN" altLang="en-US" smtClean="0"/>
          </a:p>
        </p:txBody>
      </p:sp>
      <p:sp>
        <p:nvSpPr>
          <p:cNvPr id="14" name="装饰  3"/>
          <p:cNvSpPr/>
          <p:nvPr>
            <p:ph type="body" idx="16393" hasCustomPrompt="1"/>
            <p:custDataLst>
              <p:tags r:id="rId8"/>
            </p:custDataLst>
          </p:nvPr>
        </p:nvSpPr>
        <p:spPr>
          <a:xfrm>
            <a:off x="48514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5" name="文本占位符 14"/>
          <p:cNvSpPr/>
          <p:nvPr>
            <p:ph type="body" idx="16387" hasCustomPrompt="1"/>
            <p:custDataLst>
              <p:tags r:id="rId9"/>
            </p:custDataLst>
          </p:nvPr>
        </p:nvSpPr>
        <p:spPr>
          <a:xfrm>
            <a:off x="50800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文本占位符 15"/>
          <p:cNvSpPr/>
          <p:nvPr>
            <p:ph type="body" idx="16390" hasCustomPrompt="1"/>
            <p:custDataLst>
              <p:tags r:id="rId10"/>
            </p:custDataLst>
          </p:nvPr>
        </p:nvSpPr>
        <p:spPr>
          <a:xfrm>
            <a:off x="79946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02</a:t>
            </a:r>
            <a:endParaRPr lang="zh-CN" altLang="en-US" smtClean="0"/>
          </a:p>
        </p:txBody>
      </p:sp>
      <p:sp>
        <p:nvSpPr>
          <p:cNvPr id="17" name="装饰  6"/>
          <p:cNvSpPr/>
          <p:nvPr>
            <p:ph type="body" idx="16394" hasCustomPrompt="1"/>
            <p:custDataLst>
              <p:tags r:id="rId11"/>
            </p:custDataLst>
          </p:nvPr>
        </p:nvSpPr>
        <p:spPr>
          <a:xfrm>
            <a:off x="87757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8" name="文本占位符 17"/>
          <p:cNvSpPr/>
          <p:nvPr>
            <p:ph type="body" idx="16389" hasCustomPrompt="1"/>
            <p:custDataLst>
              <p:tags r:id="rId12"/>
            </p:custDataLst>
          </p:nvPr>
        </p:nvSpPr>
        <p:spPr>
          <a:xfrm>
            <a:off x="90043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p:nvPr>
            <p:ph type="body" idx="16392" hasCustomPrompt="1"/>
            <p:custDataLst>
              <p:tags r:id="rId13"/>
            </p:custDataLst>
          </p:nvPr>
        </p:nvSpPr>
        <p:spPr>
          <a:xfrm>
            <a:off x="40703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03</a:t>
            </a:r>
            <a:endParaRPr lang="zh-CN" altLang="en-US" smtClean="0"/>
          </a:p>
        </p:txBody>
      </p:sp>
      <p:sp>
        <p:nvSpPr>
          <p:cNvPr id="20" name="装饰  9"/>
          <p:cNvSpPr/>
          <p:nvPr>
            <p:ph type="body" idx="16395" hasCustomPrompt="1"/>
            <p:custDataLst>
              <p:tags r:id="rId14"/>
            </p:custDataLst>
          </p:nvPr>
        </p:nvSpPr>
        <p:spPr>
          <a:xfrm>
            <a:off x="48514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文本占位符 20"/>
          <p:cNvSpPr/>
          <p:nvPr>
            <p:ph type="body" idx="16391" hasCustomPrompt="1"/>
            <p:custDataLst>
              <p:tags r:id="rId15"/>
            </p:custDataLst>
          </p:nvPr>
        </p:nvSpPr>
        <p:spPr>
          <a:xfrm>
            <a:off x="50800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1-5_4">
    <p:bg>
      <p:bgRef idx="1001">
        <a:schemeClr val="bg1"/>
      </p:bgRef>
    </p:bg>
    <p:spTree>
      <p:nvGrpSpPr>
        <p:cNvPr id="1" name=""/>
        <p:cNvGrpSpPr/>
        <p:nvPr/>
      </p:nvGrpSpPr>
      <p:grpSpPr>
        <a:xfrm>
          <a:off x="0" y="0"/>
          <a:ext cx="0" cy="0"/>
          <a:chOff x="0" y="0"/>
          <a:chExt cx="0" cy="0"/>
        </a:xfrm>
      </p:grpSpPr>
      <p:sp>
        <p:nvSpPr>
          <p:cNvPr id="8" name="日期占位符 7"/>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p:nvPr>
            <p:ph type="ftr" sz="quarter" idx="11"/>
            <p:custDataLst>
              <p:tags r:id="rId3"/>
            </p:custDataLst>
          </p:nvPr>
        </p:nvSpPr>
        <p:spPr/>
        <p:txBody>
          <a:bodyPr/>
          <a:lstStyle/>
          <a:p>
            <a:endParaRPr lang="zh-CN" altLang="en-US"/>
          </a:p>
        </p:txBody>
      </p:sp>
      <p:sp>
        <p:nvSpPr>
          <p:cNvPr id="10" name="灯片编号占位符 9"/>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副标题 10"/>
          <p:cNvSpPr/>
          <p:nvPr>
            <p:ph type="subTitle" idx="16386" hasCustomPrompt="1"/>
            <p:custDataLst>
              <p:tags r:id="rId5"/>
            </p:custDataLst>
          </p:nvPr>
        </p:nvSpPr>
        <p:spPr>
          <a:xfrm>
            <a:off x="761471" y="2667000"/>
            <a:ext cx="2363258" cy="457200"/>
          </a:xfrm>
          <a:noFill/>
        </p:spPr>
        <p:txBody>
          <a:bodyPr lIns="0" tIns="0" rIns="0" bIns="0" anchor="t">
            <a:normAutofit/>
          </a:bodyPr>
          <a:lstStyle>
            <a:lvl1pPr marL="0" indent="0" algn="ctr">
              <a:lnSpc>
                <a:spcPct val="125000"/>
              </a:lnSpc>
              <a:spcBef>
                <a:spcPct val="0"/>
              </a:spcBef>
              <a:spcAft>
                <a:spcPct val="0"/>
              </a:spcAft>
              <a:buNone/>
              <a:defRPr sz="2400" b="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CONTENTS</a:t>
            </a:r>
            <a:endParaRPr lang="zh-CN" altLang="en-US"/>
          </a:p>
        </p:txBody>
      </p:sp>
      <p:sp>
        <p:nvSpPr>
          <p:cNvPr id="12" name="标题 11"/>
          <p:cNvSpPr/>
          <p:nvPr>
            <p:ph type="ctrTitle" idx="16385" hasCustomPrompt="1"/>
            <p:custDataLst>
              <p:tags r:id="rId6"/>
            </p:custDataLst>
          </p:nvPr>
        </p:nvSpPr>
        <p:spPr>
          <a:xfrm>
            <a:off x="760942" y="3175000"/>
            <a:ext cx="2364317" cy="762000"/>
          </a:xfrm>
          <a:noFill/>
        </p:spPr>
        <p:txBody>
          <a:bodyPr lIns="0" tIns="0" rIns="0" bIns="0" anchor="t">
            <a:normAutofit/>
          </a:bodyPr>
          <a:lstStyle>
            <a:lvl1pPr marL="0" indent="0" algn="ctr">
              <a:lnSpc>
                <a:spcPct val="104000"/>
              </a:lnSpc>
              <a:spcBef>
                <a:spcPct val="0"/>
              </a:spcBef>
              <a:spcAft>
                <a:spcPct val="0"/>
              </a:spcAft>
              <a:buNone/>
              <a:defRPr sz="4800" b="1" spc="0">
                <a:solidFill>
                  <a:schemeClr val="tx1"/>
                </a:solidFill>
              </a:defRPr>
            </a:lvl1pPr>
          </a:lstStyle>
          <a:p>
            <a:r>
              <a:rPr lang="zh-CN" altLang="en-US"/>
              <a:t>目录</a:t>
            </a:r>
            <a:endParaRPr lang="zh-CN" altLang="en-US"/>
          </a:p>
        </p:txBody>
      </p:sp>
      <p:sp>
        <p:nvSpPr>
          <p:cNvPr id="13" name="文本占位符 12"/>
          <p:cNvSpPr/>
          <p:nvPr>
            <p:ph type="body" idx="16388" hasCustomPrompt="1"/>
            <p:custDataLst>
              <p:tags r:id="rId7"/>
            </p:custDataLst>
          </p:nvPr>
        </p:nvSpPr>
        <p:spPr>
          <a:xfrm>
            <a:off x="40703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01</a:t>
            </a:r>
            <a:endParaRPr lang="zh-CN" altLang="en-US" smtClean="0"/>
          </a:p>
        </p:txBody>
      </p:sp>
      <p:sp>
        <p:nvSpPr>
          <p:cNvPr id="14" name="装饰  3"/>
          <p:cNvSpPr/>
          <p:nvPr>
            <p:ph type="body" idx="16395" hasCustomPrompt="1"/>
            <p:custDataLst>
              <p:tags r:id="rId8"/>
            </p:custDataLst>
          </p:nvPr>
        </p:nvSpPr>
        <p:spPr>
          <a:xfrm>
            <a:off x="48514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5" name="文本占位符 14"/>
          <p:cNvSpPr/>
          <p:nvPr>
            <p:ph type="body" idx="16387" hasCustomPrompt="1"/>
            <p:custDataLst>
              <p:tags r:id="rId9"/>
            </p:custDataLst>
          </p:nvPr>
        </p:nvSpPr>
        <p:spPr>
          <a:xfrm>
            <a:off x="50800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文本占位符 15"/>
          <p:cNvSpPr/>
          <p:nvPr>
            <p:ph type="body" idx="16390" hasCustomPrompt="1"/>
            <p:custDataLst>
              <p:tags r:id="rId10"/>
            </p:custDataLst>
          </p:nvPr>
        </p:nvSpPr>
        <p:spPr>
          <a:xfrm>
            <a:off x="79946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02</a:t>
            </a:r>
            <a:endParaRPr lang="zh-CN" altLang="en-US" smtClean="0"/>
          </a:p>
        </p:txBody>
      </p:sp>
      <p:sp>
        <p:nvSpPr>
          <p:cNvPr id="17" name="装饰  6"/>
          <p:cNvSpPr/>
          <p:nvPr>
            <p:ph type="body" idx="16396" hasCustomPrompt="1"/>
            <p:custDataLst>
              <p:tags r:id="rId11"/>
            </p:custDataLst>
          </p:nvPr>
        </p:nvSpPr>
        <p:spPr>
          <a:xfrm>
            <a:off x="87757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8" name="文本占位符 17"/>
          <p:cNvSpPr/>
          <p:nvPr>
            <p:ph type="body" idx="16389" hasCustomPrompt="1"/>
            <p:custDataLst>
              <p:tags r:id="rId12"/>
            </p:custDataLst>
          </p:nvPr>
        </p:nvSpPr>
        <p:spPr>
          <a:xfrm>
            <a:off x="90043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p:nvPr>
            <p:ph type="body" idx="16392" hasCustomPrompt="1"/>
            <p:custDataLst>
              <p:tags r:id="rId13"/>
            </p:custDataLst>
          </p:nvPr>
        </p:nvSpPr>
        <p:spPr>
          <a:xfrm>
            <a:off x="40703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03</a:t>
            </a:r>
            <a:endParaRPr lang="zh-CN" altLang="en-US" smtClean="0"/>
          </a:p>
        </p:txBody>
      </p:sp>
      <p:sp>
        <p:nvSpPr>
          <p:cNvPr id="20" name="装饰  9"/>
          <p:cNvSpPr/>
          <p:nvPr>
            <p:ph type="body" idx="16397" hasCustomPrompt="1"/>
            <p:custDataLst>
              <p:tags r:id="rId14"/>
            </p:custDataLst>
          </p:nvPr>
        </p:nvSpPr>
        <p:spPr>
          <a:xfrm>
            <a:off x="48514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文本占位符 20"/>
          <p:cNvSpPr/>
          <p:nvPr>
            <p:ph type="body" idx="16391" hasCustomPrompt="1"/>
            <p:custDataLst>
              <p:tags r:id="rId15"/>
            </p:custDataLst>
          </p:nvPr>
        </p:nvSpPr>
        <p:spPr>
          <a:xfrm>
            <a:off x="50800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2" name="文本占位符 21"/>
          <p:cNvSpPr/>
          <p:nvPr>
            <p:ph type="body" idx="16394" hasCustomPrompt="1"/>
            <p:custDataLst>
              <p:tags r:id="rId16"/>
            </p:custDataLst>
          </p:nvPr>
        </p:nvSpPr>
        <p:spPr>
          <a:xfrm>
            <a:off x="79946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04</a:t>
            </a:r>
            <a:endParaRPr lang="zh-CN" altLang="en-US" smtClean="0"/>
          </a:p>
        </p:txBody>
      </p:sp>
      <p:sp>
        <p:nvSpPr>
          <p:cNvPr id="23" name="装饰  2"/>
          <p:cNvSpPr/>
          <p:nvPr>
            <p:ph type="body" idx="16398" hasCustomPrompt="1"/>
            <p:custDataLst>
              <p:tags r:id="rId17"/>
            </p:custDataLst>
          </p:nvPr>
        </p:nvSpPr>
        <p:spPr>
          <a:xfrm>
            <a:off x="87757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文本占位符 23"/>
          <p:cNvSpPr/>
          <p:nvPr>
            <p:ph type="body" idx="16393" hasCustomPrompt="1"/>
            <p:custDataLst>
              <p:tags r:id="rId18"/>
            </p:custDataLst>
          </p:nvPr>
        </p:nvSpPr>
        <p:spPr>
          <a:xfrm>
            <a:off x="90043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正文页-上标下左表下右内-装饰右叠-默认位置-并列-60_35_group1">
    <p:bg>
      <p:bgRef idx="1001">
        <a:schemeClr val="bg1"/>
      </p:bgRef>
    </p:bg>
    <p:spTree>
      <p:nvGrpSpPr>
        <p:cNvPr id="1" name=""/>
        <p:cNvGrpSpPr/>
        <p:nvPr/>
      </p:nvGrpSpPr>
      <p:grpSpPr>
        <a:xfrm>
          <a:off x="0" y="0"/>
          <a:ext cx="0" cy="0"/>
          <a:chOff x="0" y="0"/>
          <a:chExt cx="0" cy="0"/>
        </a:xfrm>
      </p:grpSpPr>
      <p:sp>
        <p:nvSpPr>
          <p:cNvPr id="8" name="日期占位符 7"/>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p:nvPr>
            <p:ph type="ftr" sz="quarter" idx="11"/>
            <p:custDataLst>
              <p:tags r:id="rId3"/>
            </p:custDataLst>
          </p:nvPr>
        </p:nvSpPr>
        <p:spPr/>
        <p:txBody>
          <a:bodyPr/>
          <a:lstStyle/>
          <a:p>
            <a:endParaRPr lang="zh-CN" altLang="en-US"/>
          </a:p>
        </p:txBody>
      </p:sp>
      <p:sp>
        <p:nvSpPr>
          <p:cNvPr id="10" name="灯片编号占位符 9"/>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p:nvPr>
            <p:ph idx="16395" hasCustomPrompt="1"/>
            <p:custDataLst>
              <p:tags r:id="rId6"/>
            </p:custDataLst>
          </p:nvPr>
        </p:nvSpPr>
        <p:spPr>
          <a:xfrm>
            <a:off x="609600" y="1524000"/>
            <a:ext cx="4038600" cy="4724400"/>
          </a:xfrm>
          <a:custGeom>
            <a:avLst/>
            <a:gdLst>
              <a:gd name="connisteX0" fmla="*/ 0 w 4038600"/>
              <a:gd name="connsiteY0" fmla="*/ 203200 h 4724400"/>
              <a:gd name="connisteX1" fmla="*/ 203200 w 4038600"/>
              <a:gd name="connsiteY1" fmla="*/ 0 h 4724400"/>
              <a:gd name="connisteX2" fmla="*/ 4038600 w 4038600"/>
              <a:gd name="connsiteY2" fmla="*/ 0 h 4724400"/>
              <a:gd name="connisteX3" fmla="*/ 4038600 w 4038600"/>
              <a:gd name="connsiteY3" fmla="*/ 4724400 h 4724400"/>
              <a:gd name="connisteX4" fmla="*/ 203200 w 4038600"/>
              <a:gd name="connsiteY4" fmla="*/ 4724400 h 4724400"/>
              <a:gd name="connisteX5" fmla="*/ 0 w 4038600"/>
              <a:gd name="connsiteY5" fmla="*/ 4521200 h 4724400"/>
              <a:gd name="connisteX6" fmla="*/ 0 w 4038600"/>
              <a:gd name="connsiteY6"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4038600" h="4724400">
                <a:moveTo>
                  <a:pt x="0" y="203200"/>
                </a:moveTo>
                <a:cubicBezTo>
                  <a:pt x="0" y="90976"/>
                  <a:pt x="90976" y="0"/>
                  <a:pt x="203200" y="0"/>
                </a:cubicBezTo>
                <a:lnTo>
                  <a:pt x="4038600" y="0"/>
                </a:lnTo>
                <a:lnTo>
                  <a:pt x="4038600" y="4724400"/>
                </a:lnTo>
                <a:lnTo>
                  <a:pt x="203200" y="4724400"/>
                </a:lnTo>
                <a:cubicBezTo>
                  <a:pt x="90976" y="4724400"/>
                  <a:pt x="0" y="4633424"/>
                  <a:pt x="0" y="45212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装饰  2"/>
          <p:cNvSpPr/>
          <p:nvPr>
            <p:ph type="body" idx="16396" hasCustomPrompt="1"/>
            <p:custDataLst>
              <p:tags r:id="rId7"/>
            </p:custDataLst>
          </p:nvPr>
        </p:nvSpPr>
        <p:spPr>
          <a:xfrm>
            <a:off x="4648200" y="1524000"/>
            <a:ext cx="6934200" cy="4724400"/>
          </a:xfrm>
          <a:custGeom>
            <a:avLst/>
            <a:gdLst>
              <a:gd name="connisteX0" fmla="*/ 0 w 6934200"/>
              <a:gd name="connsiteY0" fmla="*/ 0 h 4724400"/>
              <a:gd name="connisteX1" fmla="*/ 6731000 w 6934200"/>
              <a:gd name="connsiteY1" fmla="*/ 0 h 4724400"/>
              <a:gd name="connisteX2" fmla="*/ 6934200 w 6934200"/>
              <a:gd name="connsiteY2" fmla="*/ 203200 h 4724400"/>
              <a:gd name="connisteX3" fmla="*/ 6934200 w 6934200"/>
              <a:gd name="connsiteY3" fmla="*/ 4521200 h 4724400"/>
              <a:gd name="connisteX4" fmla="*/ 6731000 w 6934200"/>
              <a:gd name="connsiteY4" fmla="*/ 4724400 h 4724400"/>
              <a:gd name="connisteX5" fmla="*/ 0 w 6934200"/>
              <a:gd name="connsiteY5" fmla="*/ 4724400 h 4724400"/>
              <a:gd name="connisteX6" fmla="*/ 0 w 6934200"/>
              <a:gd name="connsiteY6" fmla="*/ 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6934200" h="4724400">
                <a:moveTo>
                  <a:pt x="0" y="0"/>
                </a:moveTo>
                <a:lnTo>
                  <a:pt x="6731000" y="0"/>
                </a:lnTo>
                <a:cubicBezTo>
                  <a:pt x="6843224" y="0"/>
                  <a:pt x="6934200" y="90976"/>
                  <a:pt x="6934200" y="203200"/>
                </a:cubicBezTo>
                <a:lnTo>
                  <a:pt x="6934200" y="4521200"/>
                </a:lnTo>
                <a:cubicBezTo>
                  <a:pt x="6934200" y="4633424"/>
                  <a:pt x="6843224" y="4724400"/>
                  <a:pt x="6731000" y="4724400"/>
                </a:cubicBezTo>
                <a:lnTo>
                  <a:pt x="0" y="4724400"/>
                </a:ln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p:nvPr>
            <p:ph type="body" idx="16388" hasCustomPrompt="1"/>
            <p:custDataLst>
              <p:tags r:id="rId8"/>
            </p:custDataLst>
          </p:nvPr>
        </p:nvSpPr>
        <p:spPr>
          <a:xfrm>
            <a:off x="5124450" y="2374900"/>
            <a:ext cx="876300" cy="736600"/>
          </a:xfrm>
          <a:noFill/>
        </p:spPr>
        <p:txBody>
          <a:bodyPr wrap="none" lIns="0" tIns="0" rIns="0" bIns="0" anchor="ctr">
            <a:noAutofit/>
          </a:bodyPr>
          <a:lstStyle>
            <a:lvl1pPr marL="0" indent="0" algn="ctr">
              <a:lnSpc>
                <a:spcPct val="109000"/>
              </a:lnSpc>
              <a:spcBef>
                <a:spcPct val="0"/>
              </a:spcBef>
              <a:spcAft>
                <a:spcPct val="0"/>
              </a:spcAft>
              <a:buNone/>
              <a:defRPr sz="5800" b="0" spc="0">
                <a:solidFill>
                  <a:schemeClr val="accent1"/>
                </a:solidFill>
              </a:defRPr>
            </a:lvl1pPr>
          </a:lstStyle>
          <a:p>
            <a:pPr lvl="0"/>
            <a:r>
              <a:rPr lang="zh-CN" altLang="en-US" smtClean="0"/>
              <a:t>01</a:t>
            </a:r>
            <a:endParaRPr lang="zh-CN" altLang="en-US" smtClean="0"/>
          </a:p>
        </p:txBody>
      </p:sp>
      <p:sp>
        <p:nvSpPr>
          <p:cNvPr id="15" name="文本占位符 14"/>
          <p:cNvSpPr/>
          <p:nvPr>
            <p:ph type="body" idx="16386" hasCustomPrompt="1"/>
            <p:custDataLst>
              <p:tags r:id="rId9"/>
            </p:custDataLst>
          </p:nvPr>
        </p:nvSpPr>
        <p:spPr>
          <a:xfrm>
            <a:off x="5105400" y="3454400"/>
            <a:ext cx="1600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6" name="文本占位符 15"/>
          <p:cNvSpPr/>
          <p:nvPr>
            <p:ph type="body" idx="16387" hasCustomPrompt="1"/>
            <p:custDataLst>
              <p:tags r:id="rId10"/>
            </p:custDataLst>
          </p:nvPr>
        </p:nvSpPr>
        <p:spPr>
          <a:xfrm>
            <a:off x="5105400" y="3962400"/>
            <a:ext cx="16002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7" name="文本占位符 16"/>
          <p:cNvSpPr/>
          <p:nvPr>
            <p:ph type="body" idx="16391" hasCustomPrompt="1"/>
            <p:custDataLst>
              <p:tags r:id="rId11"/>
            </p:custDataLst>
          </p:nvPr>
        </p:nvSpPr>
        <p:spPr>
          <a:xfrm>
            <a:off x="7334250" y="2374900"/>
            <a:ext cx="876300" cy="736600"/>
          </a:xfrm>
          <a:noFill/>
        </p:spPr>
        <p:txBody>
          <a:bodyPr wrap="none" lIns="0" tIns="0" rIns="0" bIns="0" anchor="ctr">
            <a:noAutofit/>
          </a:bodyPr>
          <a:lstStyle>
            <a:lvl1pPr marL="0" indent="0" algn="ctr">
              <a:lnSpc>
                <a:spcPct val="109000"/>
              </a:lnSpc>
              <a:spcBef>
                <a:spcPct val="0"/>
              </a:spcBef>
              <a:spcAft>
                <a:spcPct val="0"/>
              </a:spcAft>
              <a:buNone/>
              <a:defRPr sz="5800" b="0" spc="0">
                <a:solidFill>
                  <a:schemeClr val="accent1"/>
                </a:solidFill>
              </a:defRPr>
            </a:lvl1pPr>
          </a:lstStyle>
          <a:p>
            <a:pPr lvl="0"/>
            <a:r>
              <a:rPr lang="zh-CN" altLang="en-US" smtClean="0"/>
              <a:t>02</a:t>
            </a:r>
            <a:endParaRPr lang="zh-CN" altLang="en-US" smtClean="0"/>
          </a:p>
        </p:txBody>
      </p:sp>
      <p:sp>
        <p:nvSpPr>
          <p:cNvPr id="18" name="文本占位符 17"/>
          <p:cNvSpPr/>
          <p:nvPr>
            <p:ph type="body" idx="16389" hasCustomPrompt="1"/>
            <p:custDataLst>
              <p:tags r:id="rId12"/>
            </p:custDataLst>
          </p:nvPr>
        </p:nvSpPr>
        <p:spPr>
          <a:xfrm>
            <a:off x="7315200" y="3454400"/>
            <a:ext cx="1600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9" name="文本占位符 18"/>
          <p:cNvSpPr/>
          <p:nvPr>
            <p:ph type="body" idx="16390" hasCustomPrompt="1"/>
            <p:custDataLst>
              <p:tags r:id="rId13"/>
            </p:custDataLst>
          </p:nvPr>
        </p:nvSpPr>
        <p:spPr>
          <a:xfrm>
            <a:off x="7315200" y="3962400"/>
            <a:ext cx="16002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0" name="文本占位符 19"/>
          <p:cNvSpPr/>
          <p:nvPr>
            <p:ph type="body" idx="16394" hasCustomPrompt="1"/>
            <p:custDataLst>
              <p:tags r:id="rId14"/>
            </p:custDataLst>
          </p:nvPr>
        </p:nvSpPr>
        <p:spPr>
          <a:xfrm>
            <a:off x="9544050" y="2374900"/>
            <a:ext cx="876300" cy="736600"/>
          </a:xfrm>
          <a:noFill/>
        </p:spPr>
        <p:txBody>
          <a:bodyPr wrap="none" lIns="0" tIns="0" rIns="0" bIns="0" anchor="ctr">
            <a:noAutofit/>
          </a:bodyPr>
          <a:lstStyle>
            <a:lvl1pPr marL="0" indent="0" algn="ctr">
              <a:lnSpc>
                <a:spcPct val="109000"/>
              </a:lnSpc>
              <a:spcBef>
                <a:spcPct val="0"/>
              </a:spcBef>
              <a:spcAft>
                <a:spcPct val="0"/>
              </a:spcAft>
              <a:buNone/>
              <a:defRPr sz="5800" b="0" spc="0">
                <a:solidFill>
                  <a:schemeClr val="accent1"/>
                </a:solidFill>
              </a:defRPr>
            </a:lvl1pPr>
          </a:lstStyle>
          <a:p>
            <a:pPr lvl="0"/>
            <a:r>
              <a:rPr lang="zh-CN" altLang="en-US" smtClean="0"/>
              <a:t>03</a:t>
            </a:r>
            <a:endParaRPr lang="zh-CN" altLang="en-US" smtClean="0"/>
          </a:p>
        </p:txBody>
      </p:sp>
      <p:sp>
        <p:nvSpPr>
          <p:cNvPr id="21" name="文本占位符 20"/>
          <p:cNvSpPr/>
          <p:nvPr>
            <p:ph type="body" idx="16392" hasCustomPrompt="1"/>
            <p:custDataLst>
              <p:tags r:id="rId15"/>
            </p:custDataLst>
          </p:nvPr>
        </p:nvSpPr>
        <p:spPr>
          <a:xfrm>
            <a:off x="9525000" y="3454400"/>
            <a:ext cx="1600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2" name="文本占位符 21"/>
          <p:cNvSpPr/>
          <p:nvPr>
            <p:ph type="body" idx="16393" hasCustomPrompt="1"/>
            <p:custDataLst>
              <p:tags r:id="rId16"/>
            </p:custDataLst>
          </p:nvPr>
        </p:nvSpPr>
        <p:spPr>
          <a:xfrm>
            <a:off x="9525000" y="3962400"/>
            <a:ext cx="16002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p:nvPr>
            <p:ph type="title"/>
            <p:custDataLst>
              <p:tags r:id="rId2"/>
            </p:custDataLst>
          </p:nvPr>
        </p:nvSpPr>
        <p:spPr>
          <a:noFill/>
        </p:spPr>
        <p:txBody>
          <a:bodyPr wrap="square">
            <a:normAutofit/>
          </a:bodyPr>
          <a:lstStyle>
            <a:lvl1pPr marL="0">
              <a:defRPr/>
            </a:lvl1pPr>
          </a:lstStyle>
          <a:p>
            <a:r>
              <a:rPr lang="zh-CN" altLang="en-US" dirty="0"/>
              <a:t>单击此处编辑母版标题样式</a:t>
            </a:r>
            <a:endParaRPr lang="zh-CN" altLang="en-US" dirty="0"/>
          </a:p>
        </p:txBody>
      </p:sp>
      <p:sp>
        <p:nvSpPr>
          <p:cNvPr id="3" name="内容占位符 2"/>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p:nvPr>
            <p:ph type="ftr" sz="quarter" idx="11"/>
            <p:custDataLst>
              <p:tags r:id="rId5"/>
            </p:custDataLst>
          </p:nvPr>
        </p:nvSpPr>
        <p:spPr/>
        <p:txBody>
          <a:bodyPr/>
          <a:lstStyle/>
          <a:p>
            <a:endParaRPr lang="zh-CN" altLang="en-US"/>
          </a:p>
        </p:txBody>
      </p:sp>
      <p:sp>
        <p:nvSpPr>
          <p:cNvPr id="6" name="灯片编号占位符 5"/>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3" name="矩形 2"/>
          <p:cNvSpPr/>
          <p:nvPr userDrawn="1">
            <p:custDataLst>
              <p:tags r:id="rId2"/>
            </p:custDataLst>
          </p:nvPr>
        </p:nvSpPr>
        <p:spPr>
          <a:xfrm>
            <a:off x="0" y="0"/>
            <a:ext cx="1219200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custDataLst>
              <p:tags r:id="rId3"/>
            </p:custDataLst>
          </p:nvPr>
        </p:nvSpPr>
        <p:spPr>
          <a:xfrm>
            <a:off x="0" y="355600"/>
            <a:ext cx="12192000" cy="614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custDataLst>
              <p:tags r:id="rId4"/>
            </p:custDataLst>
          </p:nvPr>
        </p:nvPicPr>
        <p:blipFill rotWithShape="1">
          <a:blip r:embed="rId5" cstate="screen"/>
          <a:srcRect r="22422"/>
          <a:stretch>
            <a:fillRect/>
          </a:stretch>
        </p:blipFill>
        <p:spPr>
          <a:xfrm flipH="1">
            <a:off x="0" y="3339813"/>
            <a:ext cx="6209268" cy="3162588"/>
          </a:xfrm>
          <a:prstGeom prst="rect">
            <a:avLst/>
          </a:prstGeom>
        </p:spPr>
      </p:pic>
      <p:pic>
        <p:nvPicPr>
          <p:cNvPr id="10" name="图片 9"/>
          <p:cNvPicPr>
            <a:picLocks noChangeAspect="1"/>
          </p:cNvPicPr>
          <p:nvPr userDrawn="1">
            <p:custDataLst>
              <p:tags r:id="rId6"/>
            </p:custDataLst>
          </p:nvPr>
        </p:nvPicPr>
        <p:blipFill rotWithShape="1">
          <a:blip r:embed="rId7" cstate="print">
            <a:alphaModFix amt="20000"/>
          </a:blip>
          <a:srcRect/>
          <a:stretch>
            <a:fillRect/>
          </a:stretch>
        </p:blipFill>
        <p:spPr>
          <a:xfrm>
            <a:off x="44086" y="2878861"/>
            <a:ext cx="7861300" cy="2910016"/>
          </a:xfrm>
          <a:prstGeom prst="rect">
            <a:avLst/>
          </a:prstGeom>
        </p:spPr>
      </p:pic>
      <p:pic>
        <p:nvPicPr>
          <p:cNvPr id="11" name="图片 10"/>
          <p:cNvPicPr>
            <a:picLocks noChangeAspect="1"/>
          </p:cNvPicPr>
          <p:nvPr userDrawn="1">
            <p:custDataLst>
              <p:tags r:id="rId8"/>
            </p:custDataLst>
          </p:nvPr>
        </p:nvPicPr>
        <p:blipFill rotWithShape="1">
          <a:blip r:embed="rId9" cstate="screen"/>
          <a:srcRect/>
          <a:stretch>
            <a:fillRect/>
          </a:stretch>
        </p:blipFill>
        <p:spPr>
          <a:xfrm flipH="1">
            <a:off x="3085443" y="3814866"/>
            <a:ext cx="892175" cy="565785"/>
          </a:xfrm>
          <a:prstGeom prst="rect">
            <a:avLst/>
          </a:prstGeom>
        </p:spPr>
      </p:pic>
      <p:pic>
        <p:nvPicPr>
          <p:cNvPr id="12" name="图片 11"/>
          <p:cNvPicPr>
            <a:picLocks noChangeAspect="1"/>
          </p:cNvPicPr>
          <p:nvPr userDrawn="1">
            <p:custDataLst>
              <p:tags r:id="rId10"/>
            </p:custDataLst>
          </p:nvPr>
        </p:nvPicPr>
        <p:blipFill>
          <a:blip r:embed="rId11"/>
          <a:stretch>
            <a:fillRect/>
          </a:stretch>
        </p:blipFill>
        <p:spPr>
          <a:xfrm>
            <a:off x="2530356" y="3684842"/>
            <a:ext cx="475529" cy="725487"/>
          </a:xfrm>
          <a:prstGeom prst="rect">
            <a:avLst/>
          </a:prstGeom>
        </p:spPr>
      </p:pic>
      <p:sp>
        <p:nvSpPr>
          <p:cNvPr id="2" name="标题 1"/>
          <p:cNvSpPr/>
          <p:nvPr>
            <p:ph type="title" hasCustomPrompt="1"/>
            <p:custDataLst>
              <p:tags r:id="rId12"/>
            </p:custDataLst>
          </p:nvPr>
        </p:nvSpPr>
        <p:spPr>
          <a:xfrm>
            <a:off x="1565885" y="1331821"/>
            <a:ext cx="2880000" cy="1081088"/>
          </a:xfrm>
        </p:spPr>
        <p:txBody>
          <a:bodyPr wrap="square" anchor="b">
            <a:normAutofit/>
          </a:bodyPr>
          <a:lstStyle>
            <a:lvl1pPr>
              <a:defRPr sz="6000">
                <a:solidFill>
                  <a:schemeClr val="tx1"/>
                </a:solidFill>
              </a:defRPr>
            </a:lvl1pPr>
          </a:lstStyle>
          <a:p>
            <a:r>
              <a:rPr lang="zh-CN" altLang="en-US" dirty="0"/>
              <a:t>标题</a:t>
            </a:r>
            <a:endParaRPr lang="zh-CN" altLang="en-US" dirty="0"/>
          </a:p>
        </p:txBody>
      </p:sp>
      <p:sp>
        <p:nvSpPr>
          <p:cNvPr id="7" name="日期占位符 3"/>
          <p:cNvSpPr/>
          <p:nvPr>
            <p:ph type="dt" sz="half" idx="10"/>
            <p:custDataLst>
              <p:tags r:id="rId1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p:nvPr>
            <p:ph type="ftr" sz="quarter" idx="11"/>
            <p:custDataLst>
              <p:tags r:id="rId14"/>
            </p:custDataLst>
          </p:nvPr>
        </p:nvSpPr>
        <p:spPr/>
        <p:txBody>
          <a:bodyPr/>
          <a:lstStyle/>
          <a:p>
            <a:endParaRPr lang="zh-CN" altLang="en-US"/>
          </a:p>
        </p:txBody>
      </p:sp>
      <p:sp>
        <p:nvSpPr>
          <p:cNvPr id="9" name="灯片编号占位符 5"/>
          <p:cNvSpPr/>
          <p:nvPr>
            <p:ph type="sldNum" sz="quarter" idx="12"/>
            <p:custDataLst>
              <p:tags r:id="rId1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p:nvPr>
            <p:ph type="title"/>
            <p:custDataLst>
              <p:tags r:id="rId2"/>
            </p:custDataLst>
          </p:nvPr>
        </p:nvSpPr>
        <p:spPr/>
        <p:txBody>
          <a:bodyPr vert="horz" wrap="square" lIns="0" tIns="0" rIns="0" bIns="0" rtlCol="0" anchor="ctr">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p:nvPr>
            <p:ph type="ftr" sz="quarter" idx="11"/>
            <p:custDataLst>
              <p:tags r:id="rId6"/>
            </p:custDataLst>
          </p:nvPr>
        </p:nvSpPr>
        <p:spPr/>
        <p:txBody>
          <a:bodyPr/>
          <a:lstStyle/>
          <a:p>
            <a:endParaRPr lang="zh-CN" altLang="en-US"/>
          </a:p>
        </p:txBody>
      </p:sp>
      <p:sp>
        <p:nvSpPr>
          <p:cNvPr id="7" name="灯片编号占位符 6"/>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p:nvPr>
            <p:ph type="body" idx="1"/>
            <p:custDataLst>
              <p:tags r:id="rId2"/>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p:nvPr>
            <p:ph type="body" sz="quarter" idx="3"/>
            <p:custDataLst>
              <p:tags r:id="rId4"/>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p:nvPr>
            <p:ph type="ftr" sz="quarter" idx="11"/>
            <p:custDataLst>
              <p:tags r:id="rId7"/>
            </p:custDataLst>
          </p:nvPr>
        </p:nvSpPr>
        <p:spPr/>
        <p:txBody>
          <a:bodyPr/>
          <a:lstStyle/>
          <a:p>
            <a:endParaRPr lang="zh-CN" altLang="en-US"/>
          </a:p>
        </p:txBody>
      </p:sp>
      <p:sp>
        <p:nvSpPr>
          <p:cNvPr id="9" name="灯片编号占位符 8"/>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p:nvPr>
            <p:ph type="ftr" sz="quarter" idx="11"/>
            <p:custDataLst>
              <p:tags r:id="rId4"/>
            </p:custDataLst>
          </p:nvPr>
        </p:nvSpPr>
        <p:spPr/>
        <p:txBody>
          <a:bodyPr/>
          <a:lstStyle/>
          <a:p>
            <a:endParaRPr lang="zh-CN" altLang="en-US"/>
          </a:p>
        </p:txBody>
      </p:sp>
      <p:sp>
        <p:nvSpPr>
          <p:cNvPr id="5" name="灯片编号占位符 4"/>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p:nvPr>
            <p:ph type="ftr" sz="quarter" idx="11"/>
            <p:custDataLst>
              <p:tags r:id="rId3"/>
            </p:custDataLst>
          </p:nvPr>
        </p:nvSpPr>
        <p:spPr/>
        <p:txBody>
          <a:bodyPr/>
          <a:lstStyle/>
          <a:p>
            <a:endParaRPr lang="zh-CN" altLang="en-US"/>
          </a:p>
        </p:txBody>
      </p:sp>
      <p:sp>
        <p:nvSpPr>
          <p:cNvPr id="4" name="灯片编号占位符 3"/>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p:nvPr>
            <p:ph type="ftr" sz="quarter" idx="11"/>
            <p:custDataLst>
              <p:tags r:id="rId4"/>
            </p:custDataLst>
          </p:nvPr>
        </p:nvSpPr>
        <p:spPr/>
        <p:txBody>
          <a:bodyPr/>
          <a:lstStyle/>
          <a:p>
            <a:endParaRPr lang="zh-CN" altLang="en-US"/>
          </a:p>
        </p:txBody>
      </p:sp>
      <p:sp>
        <p:nvSpPr>
          <p:cNvPr id="6" name="灯片编号占位符 4"/>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p:nvPr>
            <p:ph type="ftr" sz="quarter" idx="11"/>
            <p:custDataLst>
              <p:tags r:id="rId4"/>
            </p:custDataLst>
          </p:nvPr>
        </p:nvSpPr>
        <p:spPr/>
        <p:txBody>
          <a:bodyPr/>
          <a:lstStyle/>
          <a:p>
            <a:endParaRPr lang="zh-CN" altLang="en-US"/>
          </a:p>
        </p:txBody>
      </p:sp>
      <p:sp>
        <p:nvSpPr>
          <p:cNvPr id="9" name="灯片编号占位符 5"/>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封面页_1_3">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00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custDataLst>
              <p:tags r:id="rId3"/>
            </p:custDataLst>
          </p:nvPr>
        </p:nvSpPr>
        <p:spPr>
          <a:xfrm>
            <a:off x="0" y="355600"/>
            <a:ext cx="12192000" cy="614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图形 7"/>
          <p:cNvSpPr/>
          <p:nvPr userDrawn="1">
            <p:custDataLst>
              <p:tags r:id="rId4"/>
            </p:custDataLst>
          </p:nvPr>
        </p:nvSpPr>
        <p:spPr>
          <a:xfrm>
            <a:off x="951865" y="4749607"/>
            <a:ext cx="3086528" cy="525191"/>
          </a:xfrm>
          <a:custGeom>
            <a:avLst/>
            <a:gdLst>
              <a:gd name="connsiteX0" fmla="*/ 261745 w 5139298"/>
              <a:gd name="connsiteY0" fmla="*/ 871507 h 874482"/>
              <a:gd name="connsiteX1" fmla="*/ 329735 w 5139298"/>
              <a:gd name="connsiteY1" fmla="*/ 859969 h 874482"/>
              <a:gd name="connsiteX2" fmla="*/ 513925 w 5139298"/>
              <a:gd name="connsiteY2" fmla="*/ 843075 h 874482"/>
              <a:gd name="connsiteX3" fmla="*/ 542357 w 5139298"/>
              <a:gd name="connsiteY3" fmla="*/ 843075 h 874482"/>
              <a:gd name="connsiteX4" fmla="*/ 862528 w 5139298"/>
              <a:gd name="connsiteY4" fmla="*/ 843075 h 874482"/>
              <a:gd name="connsiteX5" fmla="*/ 1012518 w 5139298"/>
              <a:gd name="connsiteY5" fmla="*/ 854612 h 874482"/>
              <a:gd name="connsiteX6" fmla="*/ 1106056 w 5139298"/>
              <a:gd name="connsiteY6" fmla="*/ 851728 h 874482"/>
              <a:gd name="connsiteX7" fmla="*/ 1256045 w 5139298"/>
              <a:gd name="connsiteY7" fmla="*/ 854612 h 874482"/>
              <a:gd name="connsiteX8" fmla="*/ 1394910 w 5139298"/>
              <a:gd name="connsiteY8" fmla="*/ 843075 h 874482"/>
              <a:gd name="connsiteX9" fmla="*/ 1460015 w 5139298"/>
              <a:gd name="connsiteY9" fmla="*/ 843075 h 874482"/>
              <a:gd name="connsiteX10" fmla="*/ 1584457 w 5139298"/>
              <a:gd name="connsiteY10" fmla="*/ 837306 h 874482"/>
              <a:gd name="connsiteX11" fmla="*/ 1624015 w 5139298"/>
              <a:gd name="connsiteY11" fmla="*/ 826180 h 874482"/>
              <a:gd name="connsiteX12" fmla="*/ 1570035 w 5139298"/>
              <a:gd name="connsiteY12" fmla="*/ 826180 h 874482"/>
              <a:gd name="connsiteX13" fmla="*/ 918568 w 5139298"/>
              <a:gd name="connsiteY13" fmla="*/ 803517 h 874482"/>
              <a:gd name="connsiteX14" fmla="*/ 581503 w 5139298"/>
              <a:gd name="connsiteY14" fmla="*/ 797748 h 874482"/>
              <a:gd name="connsiteX15" fmla="*/ 462418 w 5139298"/>
              <a:gd name="connsiteY15" fmla="*/ 803517 h 874482"/>
              <a:gd name="connsiteX16" fmla="*/ 196227 w 5139298"/>
              <a:gd name="connsiteY16" fmla="*/ 815055 h 874482"/>
              <a:gd name="connsiteX17" fmla="*/ 122468 w 5139298"/>
              <a:gd name="connsiteY17" fmla="*/ 831949 h 874482"/>
              <a:gd name="connsiteX18" fmla="*/ 145132 w 5139298"/>
              <a:gd name="connsiteY18" fmla="*/ 837718 h 874482"/>
              <a:gd name="connsiteX19" fmla="*/ 326438 w 5139298"/>
              <a:gd name="connsiteY19" fmla="*/ 826592 h 874482"/>
              <a:gd name="connsiteX20" fmla="*/ 465302 w 5139298"/>
              <a:gd name="connsiteY20" fmla="*/ 820824 h 874482"/>
              <a:gd name="connsiteX21" fmla="*/ 405966 w 5139298"/>
              <a:gd name="connsiteY21" fmla="*/ 832361 h 874482"/>
              <a:gd name="connsiteX22" fmla="*/ 261745 w 5139298"/>
              <a:gd name="connsiteY22" fmla="*/ 849256 h 874482"/>
              <a:gd name="connsiteX23" fmla="*/ 236197 w 5139298"/>
              <a:gd name="connsiteY23" fmla="*/ 871919 h 874482"/>
              <a:gd name="connsiteX24" fmla="*/ 261745 w 5139298"/>
              <a:gd name="connsiteY24" fmla="*/ 871919 h 874482"/>
              <a:gd name="connsiteX25" fmla="*/ 261745 w 5139298"/>
              <a:gd name="connsiteY25" fmla="*/ 871919 h 874482"/>
              <a:gd name="connsiteX26" fmla="*/ 3914657 w 5139298"/>
              <a:gd name="connsiteY26" fmla="*/ 28020 h 874482"/>
              <a:gd name="connsiteX27" fmla="*/ 3897762 w 5139298"/>
              <a:gd name="connsiteY27" fmla="*/ 28020 h 874482"/>
              <a:gd name="connsiteX28" fmla="*/ 3914657 w 5139298"/>
              <a:gd name="connsiteY28" fmla="*/ 28020 h 874482"/>
              <a:gd name="connsiteX29" fmla="*/ 3914657 w 5139298"/>
              <a:gd name="connsiteY29" fmla="*/ 28020 h 874482"/>
              <a:gd name="connsiteX30" fmla="*/ 3937320 w 5139298"/>
              <a:gd name="connsiteY30" fmla="*/ 28020 h 874482"/>
              <a:gd name="connsiteX31" fmla="*/ 3920425 w 5139298"/>
              <a:gd name="connsiteY31" fmla="*/ 25136 h 874482"/>
              <a:gd name="connsiteX32" fmla="*/ 3937320 w 5139298"/>
              <a:gd name="connsiteY32" fmla="*/ 28020 h 874482"/>
              <a:gd name="connsiteX33" fmla="*/ 3937320 w 5139298"/>
              <a:gd name="connsiteY33" fmla="*/ 28020 h 874482"/>
              <a:gd name="connsiteX34" fmla="*/ 2181944 w 5139298"/>
              <a:gd name="connsiteY34" fmla="*/ 645286 h 874482"/>
              <a:gd name="connsiteX35" fmla="*/ 2128377 w 5139298"/>
              <a:gd name="connsiteY35" fmla="*/ 645286 h 874482"/>
              <a:gd name="connsiteX36" fmla="*/ 2179472 w 5139298"/>
              <a:gd name="connsiteY36" fmla="*/ 645286 h 874482"/>
              <a:gd name="connsiteX37" fmla="*/ 2182356 w 5139298"/>
              <a:gd name="connsiteY37" fmla="*/ 645286 h 874482"/>
              <a:gd name="connsiteX38" fmla="*/ 2182356 w 5139298"/>
              <a:gd name="connsiteY38" fmla="*/ 645286 h 874482"/>
              <a:gd name="connsiteX39" fmla="*/ 1961080 w 5139298"/>
              <a:gd name="connsiteY39" fmla="*/ 651055 h 874482"/>
              <a:gd name="connsiteX40" fmla="*/ 1867542 w 5139298"/>
              <a:gd name="connsiteY40" fmla="*/ 645286 h 874482"/>
              <a:gd name="connsiteX41" fmla="*/ 1841995 w 5139298"/>
              <a:gd name="connsiteY41" fmla="*/ 651055 h 874482"/>
              <a:gd name="connsiteX42" fmla="*/ 1932648 w 5139298"/>
              <a:gd name="connsiteY42" fmla="*/ 651055 h 874482"/>
              <a:gd name="connsiteX43" fmla="*/ 1961080 w 5139298"/>
              <a:gd name="connsiteY43" fmla="*/ 651055 h 874482"/>
              <a:gd name="connsiteX44" fmla="*/ 1961080 w 5139298"/>
              <a:gd name="connsiteY44" fmla="*/ 651055 h 874482"/>
              <a:gd name="connsiteX45" fmla="*/ 2017532 w 5139298"/>
              <a:gd name="connsiteY45" fmla="*/ 651055 h 874482"/>
              <a:gd name="connsiteX46" fmla="*/ 1975090 w 5139298"/>
              <a:gd name="connsiteY46" fmla="*/ 651055 h 874482"/>
              <a:gd name="connsiteX47" fmla="*/ 2017532 w 5139298"/>
              <a:gd name="connsiteY47" fmla="*/ 651055 h 874482"/>
              <a:gd name="connsiteX48" fmla="*/ 2017532 w 5139298"/>
              <a:gd name="connsiteY48" fmla="*/ 651055 h 874482"/>
              <a:gd name="connsiteX49" fmla="*/ 2045965 w 5139298"/>
              <a:gd name="connsiteY49" fmla="*/ 651055 h 874482"/>
              <a:gd name="connsiteX50" fmla="*/ 2043080 w 5139298"/>
              <a:gd name="connsiteY50" fmla="*/ 639929 h 874482"/>
              <a:gd name="connsiteX51" fmla="*/ 2043080 w 5139298"/>
              <a:gd name="connsiteY51" fmla="*/ 651055 h 874482"/>
              <a:gd name="connsiteX52" fmla="*/ 2045965 w 5139298"/>
              <a:gd name="connsiteY52" fmla="*/ 651055 h 874482"/>
              <a:gd name="connsiteX53" fmla="*/ 2045965 w 5139298"/>
              <a:gd name="connsiteY53" fmla="*/ 651055 h 874482"/>
              <a:gd name="connsiteX54" fmla="*/ 2108186 w 5139298"/>
              <a:gd name="connsiteY54" fmla="*/ 651055 h 874482"/>
              <a:gd name="connsiteX55" fmla="*/ 2099532 w 5139298"/>
              <a:gd name="connsiteY55" fmla="*/ 639929 h 874482"/>
              <a:gd name="connsiteX56" fmla="*/ 2073985 w 5139298"/>
              <a:gd name="connsiteY56" fmla="*/ 648582 h 874482"/>
              <a:gd name="connsiteX57" fmla="*/ 2102417 w 5139298"/>
              <a:gd name="connsiteY57" fmla="*/ 648582 h 874482"/>
              <a:gd name="connsiteX58" fmla="*/ 2108186 w 5139298"/>
              <a:gd name="connsiteY58" fmla="*/ 651467 h 874482"/>
              <a:gd name="connsiteX59" fmla="*/ 2108186 w 5139298"/>
              <a:gd name="connsiteY59" fmla="*/ 651467 h 874482"/>
              <a:gd name="connsiteX60" fmla="*/ 2244165 w 5139298"/>
              <a:gd name="connsiteY60" fmla="*/ 651055 h 874482"/>
              <a:gd name="connsiteX61" fmla="*/ 2235512 w 5139298"/>
              <a:gd name="connsiteY61" fmla="*/ 639929 h 874482"/>
              <a:gd name="connsiteX62" fmla="*/ 2195954 w 5139298"/>
              <a:gd name="connsiteY62" fmla="*/ 645698 h 874482"/>
              <a:gd name="connsiteX63" fmla="*/ 2238397 w 5139298"/>
              <a:gd name="connsiteY63" fmla="*/ 651467 h 874482"/>
              <a:gd name="connsiteX64" fmla="*/ 2244165 w 5139298"/>
              <a:gd name="connsiteY64" fmla="*/ 651467 h 874482"/>
              <a:gd name="connsiteX65" fmla="*/ 2244165 w 5139298"/>
              <a:gd name="connsiteY65" fmla="*/ 651467 h 874482"/>
              <a:gd name="connsiteX66" fmla="*/ 2413934 w 5139298"/>
              <a:gd name="connsiteY66" fmla="*/ 651055 h 874482"/>
              <a:gd name="connsiteX67" fmla="*/ 2397040 w 5139298"/>
              <a:gd name="connsiteY67" fmla="*/ 645286 h 874482"/>
              <a:gd name="connsiteX68" fmla="*/ 2413934 w 5139298"/>
              <a:gd name="connsiteY68" fmla="*/ 651055 h 874482"/>
              <a:gd name="connsiteX69" fmla="*/ 2413934 w 5139298"/>
              <a:gd name="connsiteY69" fmla="*/ 651055 h 874482"/>
              <a:gd name="connsiteX70" fmla="*/ 1547372 w 5139298"/>
              <a:gd name="connsiteY70" fmla="*/ 656824 h 874482"/>
              <a:gd name="connsiteX71" fmla="*/ 1643794 w 5139298"/>
              <a:gd name="connsiteY71" fmla="*/ 645698 h 874482"/>
              <a:gd name="connsiteX72" fmla="*/ 1465372 w 5139298"/>
              <a:gd name="connsiteY72" fmla="*/ 645698 h 874482"/>
              <a:gd name="connsiteX73" fmla="*/ 1368950 w 5139298"/>
              <a:gd name="connsiteY73" fmla="*/ 645698 h 874482"/>
              <a:gd name="connsiteX74" fmla="*/ 1368950 w 5139298"/>
              <a:gd name="connsiteY74" fmla="*/ 656824 h 874482"/>
              <a:gd name="connsiteX75" fmla="*/ 1482266 w 5139298"/>
              <a:gd name="connsiteY75" fmla="*/ 651055 h 874482"/>
              <a:gd name="connsiteX76" fmla="*/ 1547372 w 5139298"/>
              <a:gd name="connsiteY76" fmla="*/ 656824 h 874482"/>
              <a:gd name="connsiteX77" fmla="*/ 1547372 w 5139298"/>
              <a:gd name="connsiteY77" fmla="*/ 656824 h 874482"/>
              <a:gd name="connsiteX78" fmla="*/ 1762467 w 5139298"/>
              <a:gd name="connsiteY78" fmla="*/ 656824 h 874482"/>
              <a:gd name="connsiteX79" fmla="*/ 1810678 w 5139298"/>
              <a:gd name="connsiteY79" fmla="*/ 645698 h 874482"/>
              <a:gd name="connsiteX80" fmla="*/ 1706015 w 5139298"/>
              <a:gd name="connsiteY80" fmla="*/ 645698 h 874482"/>
              <a:gd name="connsiteX81" fmla="*/ 1694889 w 5139298"/>
              <a:gd name="connsiteY81" fmla="*/ 651467 h 874482"/>
              <a:gd name="connsiteX82" fmla="*/ 1748457 w 5139298"/>
              <a:gd name="connsiteY82" fmla="*/ 651467 h 874482"/>
              <a:gd name="connsiteX83" fmla="*/ 1762467 w 5139298"/>
              <a:gd name="connsiteY83" fmla="*/ 657236 h 874482"/>
              <a:gd name="connsiteX84" fmla="*/ 1762467 w 5139298"/>
              <a:gd name="connsiteY84" fmla="*/ 657236 h 874482"/>
              <a:gd name="connsiteX85" fmla="*/ 4582606 w 5139298"/>
              <a:gd name="connsiteY85" fmla="*/ 656824 h 874482"/>
              <a:gd name="connsiteX86" fmla="*/ 4565712 w 5139298"/>
              <a:gd name="connsiteY86" fmla="*/ 653939 h 874482"/>
              <a:gd name="connsiteX87" fmla="*/ 4582606 w 5139298"/>
              <a:gd name="connsiteY87" fmla="*/ 656824 h 874482"/>
              <a:gd name="connsiteX88" fmla="*/ 4582606 w 5139298"/>
              <a:gd name="connsiteY88" fmla="*/ 656824 h 874482"/>
              <a:gd name="connsiteX89" fmla="*/ 4486184 w 5139298"/>
              <a:gd name="connsiteY89" fmla="*/ 662593 h 874482"/>
              <a:gd name="connsiteX90" fmla="*/ 4469289 w 5139298"/>
              <a:gd name="connsiteY90" fmla="*/ 659708 h 874482"/>
              <a:gd name="connsiteX91" fmla="*/ 4486184 w 5139298"/>
              <a:gd name="connsiteY91" fmla="*/ 662593 h 874482"/>
              <a:gd name="connsiteX92" fmla="*/ 4486184 w 5139298"/>
              <a:gd name="connsiteY92" fmla="*/ 662593 h 874482"/>
              <a:gd name="connsiteX93" fmla="*/ 4412425 w 5139298"/>
              <a:gd name="connsiteY93" fmla="*/ 673718 h 874482"/>
              <a:gd name="connsiteX94" fmla="*/ 4364214 w 5139298"/>
              <a:gd name="connsiteY94" fmla="*/ 667949 h 874482"/>
              <a:gd name="connsiteX95" fmla="*/ 4395531 w 5139298"/>
              <a:gd name="connsiteY95" fmla="*/ 670834 h 874482"/>
              <a:gd name="connsiteX96" fmla="*/ 4412425 w 5139298"/>
              <a:gd name="connsiteY96" fmla="*/ 673718 h 874482"/>
              <a:gd name="connsiteX97" fmla="*/ 4412425 w 5139298"/>
              <a:gd name="connsiteY97" fmla="*/ 673718 h 874482"/>
              <a:gd name="connsiteX98" fmla="*/ 4423963 w 5139298"/>
              <a:gd name="connsiteY98" fmla="*/ 673718 h 874482"/>
              <a:gd name="connsiteX99" fmla="*/ 4426847 w 5139298"/>
              <a:gd name="connsiteY99" fmla="*/ 656824 h 874482"/>
              <a:gd name="connsiteX100" fmla="*/ 4418194 w 5139298"/>
              <a:gd name="connsiteY100" fmla="*/ 670834 h 874482"/>
              <a:gd name="connsiteX101" fmla="*/ 4423963 w 5139298"/>
              <a:gd name="connsiteY101" fmla="*/ 673718 h 874482"/>
              <a:gd name="connsiteX102" fmla="*/ 4423963 w 5139298"/>
              <a:gd name="connsiteY102" fmla="*/ 673718 h 874482"/>
              <a:gd name="connsiteX103" fmla="*/ 4372868 w 5139298"/>
              <a:gd name="connsiteY103" fmla="*/ 679487 h 874482"/>
              <a:gd name="connsiteX104" fmla="*/ 4333310 w 5139298"/>
              <a:gd name="connsiteY104" fmla="*/ 679487 h 874482"/>
              <a:gd name="connsiteX105" fmla="*/ 4372868 w 5139298"/>
              <a:gd name="connsiteY105" fmla="*/ 679487 h 874482"/>
              <a:gd name="connsiteX106" fmla="*/ 4372868 w 5139298"/>
              <a:gd name="connsiteY106" fmla="*/ 679487 h 874482"/>
              <a:gd name="connsiteX107" fmla="*/ 4259551 w 5139298"/>
              <a:gd name="connsiteY107" fmla="*/ 685256 h 874482"/>
              <a:gd name="connsiteX108" fmla="*/ 4236888 w 5139298"/>
              <a:gd name="connsiteY108" fmla="*/ 685256 h 874482"/>
              <a:gd name="connsiteX109" fmla="*/ 4259551 w 5139298"/>
              <a:gd name="connsiteY109" fmla="*/ 685256 h 874482"/>
              <a:gd name="connsiteX110" fmla="*/ 4259551 w 5139298"/>
              <a:gd name="connsiteY110" fmla="*/ 685256 h 874482"/>
              <a:gd name="connsiteX111" fmla="*/ 4310646 w 5139298"/>
              <a:gd name="connsiteY111" fmla="*/ 685256 h 874482"/>
              <a:gd name="connsiteX112" fmla="*/ 4310646 w 5139298"/>
              <a:gd name="connsiteY112" fmla="*/ 662593 h 874482"/>
              <a:gd name="connsiteX113" fmla="*/ 4299521 w 5139298"/>
              <a:gd name="connsiteY113" fmla="*/ 673718 h 874482"/>
              <a:gd name="connsiteX114" fmla="*/ 4273973 w 5139298"/>
              <a:gd name="connsiteY114" fmla="*/ 673718 h 874482"/>
              <a:gd name="connsiteX115" fmla="*/ 4310646 w 5139298"/>
              <a:gd name="connsiteY115" fmla="*/ 685256 h 874482"/>
              <a:gd name="connsiteX116" fmla="*/ 4310646 w 5139298"/>
              <a:gd name="connsiteY116" fmla="*/ 685256 h 874482"/>
              <a:gd name="connsiteX117" fmla="*/ 1111000 w 5139298"/>
              <a:gd name="connsiteY117" fmla="*/ 691025 h 874482"/>
              <a:gd name="connsiteX118" fmla="*/ 1099463 w 5139298"/>
              <a:gd name="connsiteY118" fmla="*/ 691025 h 874482"/>
              <a:gd name="connsiteX119" fmla="*/ 1111000 w 5139298"/>
              <a:gd name="connsiteY119" fmla="*/ 691025 h 874482"/>
              <a:gd name="connsiteX120" fmla="*/ 1111000 w 5139298"/>
              <a:gd name="connsiteY120" fmla="*/ 691025 h 874482"/>
              <a:gd name="connsiteX121" fmla="*/ 2107774 w 5139298"/>
              <a:gd name="connsiteY121" fmla="*/ 696793 h 874482"/>
              <a:gd name="connsiteX122" fmla="*/ 2096236 w 5139298"/>
              <a:gd name="connsiteY122" fmla="*/ 696793 h 874482"/>
              <a:gd name="connsiteX123" fmla="*/ 2107774 w 5139298"/>
              <a:gd name="connsiteY123" fmla="*/ 696793 h 874482"/>
              <a:gd name="connsiteX124" fmla="*/ 2107774 w 5139298"/>
              <a:gd name="connsiteY124" fmla="*/ 696793 h 874482"/>
              <a:gd name="connsiteX125" fmla="*/ 2753472 w 5139298"/>
              <a:gd name="connsiteY125" fmla="*/ 696793 h 874482"/>
              <a:gd name="connsiteX126" fmla="*/ 2736577 w 5139298"/>
              <a:gd name="connsiteY126" fmla="*/ 693909 h 874482"/>
              <a:gd name="connsiteX127" fmla="*/ 2753472 w 5139298"/>
              <a:gd name="connsiteY127" fmla="*/ 696793 h 874482"/>
              <a:gd name="connsiteX128" fmla="*/ 2753472 w 5139298"/>
              <a:gd name="connsiteY128" fmla="*/ 696793 h 874482"/>
              <a:gd name="connsiteX129" fmla="*/ 3172536 w 5139298"/>
              <a:gd name="connsiteY129" fmla="*/ 696793 h 874482"/>
              <a:gd name="connsiteX130" fmla="*/ 3158527 w 5139298"/>
              <a:gd name="connsiteY130" fmla="*/ 691025 h 874482"/>
              <a:gd name="connsiteX131" fmla="*/ 3172536 w 5139298"/>
              <a:gd name="connsiteY131" fmla="*/ 696793 h 874482"/>
              <a:gd name="connsiteX132" fmla="*/ 3172536 w 5139298"/>
              <a:gd name="connsiteY132" fmla="*/ 696793 h 874482"/>
              <a:gd name="connsiteX133" fmla="*/ 3280084 w 5139298"/>
              <a:gd name="connsiteY133" fmla="*/ 696793 h 874482"/>
              <a:gd name="connsiteX134" fmla="*/ 3226517 w 5139298"/>
              <a:gd name="connsiteY134" fmla="*/ 696793 h 874482"/>
              <a:gd name="connsiteX135" fmla="*/ 3277612 w 5139298"/>
              <a:gd name="connsiteY135" fmla="*/ 696793 h 874482"/>
              <a:gd name="connsiteX136" fmla="*/ 3280496 w 5139298"/>
              <a:gd name="connsiteY136" fmla="*/ 696793 h 874482"/>
              <a:gd name="connsiteX137" fmla="*/ 3280496 w 5139298"/>
              <a:gd name="connsiteY137" fmla="*/ 696793 h 874482"/>
              <a:gd name="connsiteX138" fmla="*/ 4055993 w 5139298"/>
              <a:gd name="connsiteY138" fmla="*/ 696793 h 874482"/>
              <a:gd name="connsiteX139" fmla="*/ 4027561 w 5139298"/>
              <a:gd name="connsiteY139" fmla="*/ 685256 h 874482"/>
              <a:gd name="connsiteX140" fmla="*/ 3988003 w 5139298"/>
              <a:gd name="connsiteY140" fmla="*/ 693909 h 874482"/>
              <a:gd name="connsiteX141" fmla="*/ 4013551 w 5139298"/>
              <a:gd name="connsiteY141" fmla="*/ 696793 h 874482"/>
              <a:gd name="connsiteX142" fmla="*/ 4055993 w 5139298"/>
              <a:gd name="connsiteY142" fmla="*/ 696793 h 874482"/>
              <a:gd name="connsiteX143" fmla="*/ 4055993 w 5139298"/>
              <a:gd name="connsiteY143" fmla="*/ 696793 h 874482"/>
              <a:gd name="connsiteX144" fmla="*/ 4107089 w 5139298"/>
              <a:gd name="connsiteY144" fmla="*/ 696793 h 874482"/>
              <a:gd name="connsiteX145" fmla="*/ 4118214 w 5139298"/>
              <a:gd name="connsiteY145" fmla="*/ 685256 h 874482"/>
              <a:gd name="connsiteX146" fmla="*/ 4200214 w 5139298"/>
              <a:gd name="connsiteY146" fmla="*/ 685256 h 874482"/>
              <a:gd name="connsiteX147" fmla="*/ 4180435 w 5139298"/>
              <a:gd name="connsiteY147" fmla="*/ 679487 h 874482"/>
              <a:gd name="connsiteX148" fmla="*/ 4160657 w 5139298"/>
              <a:gd name="connsiteY148" fmla="*/ 679487 h 874482"/>
              <a:gd name="connsiteX149" fmla="*/ 4095551 w 5139298"/>
              <a:gd name="connsiteY149" fmla="*/ 693497 h 874482"/>
              <a:gd name="connsiteX150" fmla="*/ 4107089 w 5139298"/>
              <a:gd name="connsiteY150" fmla="*/ 696381 h 874482"/>
              <a:gd name="connsiteX151" fmla="*/ 4107089 w 5139298"/>
              <a:gd name="connsiteY151" fmla="*/ 696381 h 874482"/>
              <a:gd name="connsiteX152" fmla="*/ 1603824 w 5139298"/>
              <a:gd name="connsiteY152" fmla="*/ 702562 h 874482"/>
              <a:gd name="connsiteX153" fmla="*/ 1564266 w 5139298"/>
              <a:gd name="connsiteY153" fmla="*/ 702562 h 874482"/>
              <a:gd name="connsiteX154" fmla="*/ 1603824 w 5139298"/>
              <a:gd name="connsiteY154" fmla="*/ 702562 h 874482"/>
              <a:gd name="connsiteX155" fmla="*/ 1603824 w 5139298"/>
              <a:gd name="connsiteY155" fmla="*/ 702562 h 874482"/>
              <a:gd name="connsiteX156" fmla="*/ 1728266 w 5139298"/>
              <a:gd name="connsiteY156" fmla="*/ 702562 h 874482"/>
              <a:gd name="connsiteX157" fmla="*/ 1699834 w 5139298"/>
              <a:gd name="connsiteY157" fmla="*/ 702562 h 874482"/>
              <a:gd name="connsiteX158" fmla="*/ 1728266 w 5139298"/>
              <a:gd name="connsiteY158" fmla="*/ 702562 h 874482"/>
              <a:gd name="connsiteX159" fmla="*/ 1728266 w 5139298"/>
              <a:gd name="connsiteY159" fmla="*/ 702562 h 874482"/>
              <a:gd name="connsiteX160" fmla="*/ 2017120 w 5139298"/>
              <a:gd name="connsiteY160" fmla="*/ 702562 h 874482"/>
              <a:gd name="connsiteX161" fmla="*/ 2003110 w 5139298"/>
              <a:gd name="connsiteY161" fmla="*/ 696793 h 874482"/>
              <a:gd name="connsiteX162" fmla="*/ 2017120 w 5139298"/>
              <a:gd name="connsiteY162" fmla="*/ 702562 h 874482"/>
              <a:gd name="connsiteX163" fmla="*/ 2017120 w 5139298"/>
              <a:gd name="connsiteY163" fmla="*/ 702562 h 874482"/>
              <a:gd name="connsiteX164" fmla="*/ 2396628 w 5139298"/>
              <a:gd name="connsiteY164" fmla="*/ 702562 h 874482"/>
              <a:gd name="connsiteX165" fmla="*/ 2362839 w 5139298"/>
              <a:gd name="connsiteY165" fmla="*/ 702562 h 874482"/>
              <a:gd name="connsiteX166" fmla="*/ 2394155 w 5139298"/>
              <a:gd name="connsiteY166" fmla="*/ 702562 h 874482"/>
              <a:gd name="connsiteX167" fmla="*/ 2397040 w 5139298"/>
              <a:gd name="connsiteY167" fmla="*/ 702562 h 874482"/>
              <a:gd name="connsiteX168" fmla="*/ 2397040 w 5139298"/>
              <a:gd name="connsiteY168" fmla="*/ 702562 h 874482"/>
              <a:gd name="connsiteX169" fmla="*/ 3449853 w 5139298"/>
              <a:gd name="connsiteY169" fmla="*/ 702562 h 874482"/>
              <a:gd name="connsiteX170" fmla="*/ 3432958 w 5139298"/>
              <a:gd name="connsiteY170" fmla="*/ 702562 h 874482"/>
              <a:gd name="connsiteX171" fmla="*/ 3449853 w 5139298"/>
              <a:gd name="connsiteY171" fmla="*/ 702562 h 874482"/>
              <a:gd name="connsiteX172" fmla="*/ 3449853 w 5139298"/>
              <a:gd name="connsiteY172" fmla="*/ 702562 h 874482"/>
              <a:gd name="connsiteX173" fmla="*/ 1348759 w 5139298"/>
              <a:gd name="connsiteY173" fmla="*/ 708331 h 874482"/>
              <a:gd name="connsiteX174" fmla="*/ 1331864 w 5139298"/>
              <a:gd name="connsiteY174" fmla="*/ 702562 h 874482"/>
              <a:gd name="connsiteX175" fmla="*/ 1348759 w 5139298"/>
              <a:gd name="connsiteY175" fmla="*/ 708331 h 874482"/>
              <a:gd name="connsiteX176" fmla="*/ 1348759 w 5139298"/>
              <a:gd name="connsiteY176" fmla="*/ 708331 h 874482"/>
              <a:gd name="connsiteX177" fmla="*/ 2776135 w 5139298"/>
              <a:gd name="connsiteY177" fmla="*/ 708331 h 874482"/>
              <a:gd name="connsiteX178" fmla="*/ 2722567 w 5139298"/>
              <a:gd name="connsiteY178" fmla="*/ 708331 h 874482"/>
              <a:gd name="connsiteX179" fmla="*/ 2773662 w 5139298"/>
              <a:gd name="connsiteY179" fmla="*/ 708331 h 874482"/>
              <a:gd name="connsiteX180" fmla="*/ 2776547 w 5139298"/>
              <a:gd name="connsiteY180" fmla="*/ 708331 h 874482"/>
              <a:gd name="connsiteX181" fmla="*/ 2776547 w 5139298"/>
              <a:gd name="connsiteY181" fmla="*/ 708331 h 874482"/>
              <a:gd name="connsiteX182" fmla="*/ 2968567 w 5139298"/>
              <a:gd name="connsiteY182" fmla="*/ 708331 h 874482"/>
              <a:gd name="connsiteX183" fmla="*/ 2959914 w 5139298"/>
              <a:gd name="connsiteY183" fmla="*/ 696793 h 874482"/>
              <a:gd name="connsiteX184" fmla="*/ 2962798 w 5139298"/>
              <a:gd name="connsiteY184" fmla="*/ 685256 h 874482"/>
              <a:gd name="connsiteX185" fmla="*/ 2917472 w 5139298"/>
              <a:gd name="connsiteY185" fmla="*/ 693909 h 874482"/>
              <a:gd name="connsiteX186" fmla="*/ 2906346 w 5139298"/>
              <a:gd name="connsiteY186" fmla="*/ 699678 h 874482"/>
              <a:gd name="connsiteX187" fmla="*/ 2858135 w 5139298"/>
              <a:gd name="connsiteY187" fmla="*/ 685668 h 874482"/>
              <a:gd name="connsiteX188" fmla="*/ 2821462 w 5139298"/>
              <a:gd name="connsiteY188" fmla="*/ 702562 h 874482"/>
              <a:gd name="connsiteX189" fmla="*/ 2804567 w 5139298"/>
              <a:gd name="connsiteY189" fmla="*/ 708331 h 874482"/>
              <a:gd name="connsiteX190" fmla="*/ 2884094 w 5139298"/>
              <a:gd name="connsiteY190" fmla="*/ 708331 h 874482"/>
              <a:gd name="connsiteX191" fmla="*/ 2963210 w 5139298"/>
              <a:gd name="connsiteY191" fmla="*/ 708331 h 874482"/>
              <a:gd name="connsiteX192" fmla="*/ 2968979 w 5139298"/>
              <a:gd name="connsiteY192" fmla="*/ 708331 h 874482"/>
              <a:gd name="connsiteX193" fmla="*/ 2968979 w 5139298"/>
              <a:gd name="connsiteY193" fmla="*/ 708331 h 874482"/>
              <a:gd name="connsiteX194" fmla="*/ 3546275 w 5139298"/>
              <a:gd name="connsiteY194" fmla="*/ 708331 h 874482"/>
              <a:gd name="connsiteX195" fmla="*/ 3520727 w 5139298"/>
              <a:gd name="connsiteY195" fmla="*/ 702562 h 874482"/>
              <a:gd name="connsiteX196" fmla="*/ 3546275 w 5139298"/>
              <a:gd name="connsiteY196" fmla="*/ 708331 h 874482"/>
              <a:gd name="connsiteX197" fmla="*/ 3546275 w 5139298"/>
              <a:gd name="connsiteY197" fmla="*/ 708331 h 874482"/>
              <a:gd name="connsiteX198" fmla="*/ 3778265 w 5139298"/>
              <a:gd name="connsiteY198" fmla="*/ 708331 h 874482"/>
              <a:gd name="connsiteX199" fmla="*/ 3781149 w 5139298"/>
              <a:gd name="connsiteY199" fmla="*/ 691437 h 874482"/>
              <a:gd name="connsiteX200" fmla="*/ 3769612 w 5139298"/>
              <a:gd name="connsiteY200" fmla="*/ 708331 h 874482"/>
              <a:gd name="connsiteX201" fmla="*/ 3778265 w 5139298"/>
              <a:gd name="connsiteY201" fmla="*/ 708331 h 874482"/>
              <a:gd name="connsiteX202" fmla="*/ 3778265 w 5139298"/>
              <a:gd name="connsiteY202" fmla="*/ 708331 h 874482"/>
              <a:gd name="connsiteX203" fmla="*/ 3863149 w 5139298"/>
              <a:gd name="connsiteY203" fmla="*/ 708331 h 874482"/>
              <a:gd name="connsiteX204" fmla="*/ 3880044 w 5139298"/>
              <a:gd name="connsiteY204" fmla="*/ 699678 h 874482"/>
              <a:gd name="connsiteX205" fmla="*/ 3942265 w 5139298"/>
              <a:gd name="connsiteY205" fmla="*/ 696793 h 874482"/>
              <a:gd name="connsiteX206" fmla="*/ 3927843 w 5139298"/>
              <a:gd name="connsiteY206" fmla="*/ 685256 h 874482"/>
              <a:gd name="connsiteX207" fmla="*/ 3922074 w 5139298"/>
              <a:gd name="connsiteY207" fmla="*/ 696793 h 874482"/>
              <a:gd name="connsiteX208" fmla="*/ 3811642 w 5139298"/>
              <a:gd name="connsiteY208" fmla="*/ 691025 h 874482"/>
              <a:gd name="connsiteX209" fmla="*/ 3811642 w 5139298"/>
              <a:gd name="connsiteY209" fmla="*/ 702150 h 874482"/>
              <a:gd name="connsiteX210" fmla="*/ 3805873 w 5139298"/>
              <a:gd name="connsiteY210" fmla="*/ 707919 h 874482"/>
              <a:gd name="connsiteX211" fmla="*/ 3862325 w 5139298"/>
              <a:gd name="connsiteY211" fmla="*/ 707919 h 874482"/>
              <a:gd name="connsiteX212" fmla="*/ 3862325 w 5139298"/>
              <a:gd name="connsiteY212" fmla="*/ 707919 h 874482"/>
              <a:gd name="connsiteX213" fmla="*/ 2079341 w 5139298"/>
              <a:gd name="connsiteY213" fmla="*/ 714100 h 874482"/>
              <a:gd name="connsiteX214" fmla="*/ 2068216 w 5139298"/>
              <a:gd name="connsiteY214" fmla="*/ 702562 h 874482"/>
              <a:gd name="connsiteX215" fmla="*/ 2079341 w 5139298"/>
              <a:gd name="connsiteY215" fmla="*/ 714100 h 874482"/>
              <a:gd name="connsiteX216" fmla="*/ 2079341 w 5139298"/>
              <a:gd name="connsiteY216" fmla="*/ 714100 h 874482"/>
              <a:gd name="connsiteX217" fmla="*/ 2181120 w 5139298"/>
              <a:gd name="connsiteY217" fmla="*/ 714100 h 874482"/>
              <a:gd name="connsiteX218" fmla="*/ 2184005 w 5139298"/>
              <a:gd name="connsiteY218" fmla="*/ 702562 h 874482"/>
              <a:gd name="connsiteX219" fmla="*/ 2203784 w 5139298"/>
              <a:gd name="connsiteY219" fmla="*/ 691437 h 874482"/>
              <a:gd name="connsiteX220" fmla="*/ 2141563 w 5139298"/>
              <a:gd name="connsiteY220" fmla="*/ 691437 h 874482"/>
              <a:gd name="connsiteX221" fmla="*/ 2113130 w 5139298"/>
              <a:gd name="connsiteY221" fmla="*/ 708331 h 874482"/>
              <a:gd name="connsiteX222" fmla="*/ 2172879 w 5139298"/>
              <a:gd name="connsiteY222" fmla="*/ 714100 h 874482"/>
              <a:gd name="connsiteX223" fmla="*/ 2181532 w 5139298"/>
              <a:gd name="connsiteY223" fmla="*/ 714100 h 874482"/>
              <a:gd name="connsiteX224" fmla="*/ 2181532 w 5139298"/>
              <a:gd name="connsiteY224" fmla="*/ 714100 h 874482"/>
              <a:gd name="connsiteX225" fmla="*/ 2260236 w 5139298"/>
              <a:gd name="connsiteY225" fmla="*/ 714100 h 874482"/>
              <a:gd name="connsiteX226" fmla="*/ 2220678 w 5139298"/>
              <a:gd name="connsiteY226" fmla="*/ 714100 h 874482"/>
              <a:gd name="connsiteX227" fmla="*/ 2260236 w 5139298"/>
              <a:gd name="connsiteY227" fmla="*/ 714100 h 874482"/>
              <a:gd name="connsiteX228" fmla="*/ 2260236 w 5139298"/>
              <a:gd name="connsiteY228" fmla="*/ 714100 h 874482"/>
              <a:gd name="connsiteX229" fmla="*/ 2362015 w 5139298"/>
              <a:gd name="connsiteY229" fmla="*/ 714100 h 874482"/>
              <a:gd name="connsiteX230" fmla="*/ 2350477 w 5139298"/>
              <a:gd name="connsiteY230" fmla="*/ 714100 h 874482"/>
              <a:gd name="connsiteX231" fmla="*/ 2362015 w 5139298"/>
              <a:gd name="connsiteY231" fmla="*/ 714100 h 874482"/>
              <a:gd name="connsiteX232" fmla="*/ 2362015 w 5139298"/>
              <a:gd name="connsiteY232" fmla="*/ 714100 h 874482"/>
              <a:gd name="connsiteX233" fmla="*/ 2520658 w 5139298"/>
              <a:gd name="connsiteY233" fmla="*/ 714100 h 874482"/>
              <a:gd name="connsiteX234" fmla="*/ 2520658 w 5139298"/>
              <a:gd name="connsiteY234" fmla="*/ 702562 h 874482"/>
              <a:gd name="connsiteX235" fmla="*/ 2537552 w 5139298"/>
              <a:gd name="connsiteY235" fmla="*/ 691437 h 874482"/>
              <a:gd name="connsiteX236" fmla="*/ 2497994 w 5139298"/>
              <a:gd name="connsiteY236" fmla="*/ 691437 h 874482"/>
              <a:gd name="connsiteX237" fmla="*/ 2424236 w 5139298"/>
              <a:gd name="connsiteY237" fmla="*/ 699678 h 874482"/>
              <a:gd name="connsiteX238" fmla="*/ 2424236 w 5139298"/>
              <a:gd name="connsiteY238" fmla="*/ 708331 h 874482"/>
              <a:gd name="connsiteX239" fmla="*/ 2395803 w 5139298"/>
              <a:gd name="connsiteY239" fmla="*/ 714100 h 874482"/>
              <a:gd name="connsiteX240" fmla="*/ 2489341 w 5139298"/>
              <a:gd name="connsiteY240" fmla="*/ 714100 h 874482"/>
              <a:gd name="connsiteX241" fmla="*/ 2520658 w 5139298"/>
              <a:gd name="connsiteY241" fmla="*/ 714100 h 874482"/>
              <a:gd name="connsiteX242" fmla="*/ 2520658 w 5139298"/>
              <a:gd name="connsiteY242" fmla="*/ 714100 h 874482"/>
              <a:gd name="connsiteX243" fmla="*/ 2549090 w 5139298"/>
              <a:gd name="connsiteY243" fmla="*/ 714100 h 874482"/>
              <a:gd name="connsiteX244" fmla="*/ 2532195 w 5139298"/>
              <a:gd name="connsiteY244" fmla="*/ 714100 h 874482"/>
              <a:gd name="connsiteX245" fmla="*/ 2549090 w 5139298"/>
              <a:gd name="connsiteY245" fmla="*/ 714100 h 874482"/>
              <a:gd name="connsiteX246" fmla="*/ 2549090 w 5139298"/>
              <a:gd name="connsiteY246" fmla="*/ 714100 h 874482"/>
              <a:gd name="connsiteX247" fmla="*/ 2628205 w 5139298"/>
              <a:gd name="connsiteY247" fmla="*/ 714100 h 874482"/>
              <a:gd name="connsiteX248" fmla="*/ 2611311 w 5139298"/>
              <a:gd name="connsiteY248" fmla="*/ 697206 h 874482"/>
              <a:gd name="connsiteX249" fmla="*/ 2565984 w 5139298"/>
              <a:gd name="connsiteY249" fmla="*/ 708743 h 874482"/>
              <a:gd name="connsiteX250" fmla="*/ 2619552 w 5139298"/>
              <a:gd name="connsiteY250" fmla="*/ 714512 h 874482"/>
              <a:gd name="connsiteX251" fmla="*/ 2628205 w 5139298"/>
              <a:gd name="connsiteY251" fmla="*/ 714512 h 874482"/>
              <a:gd name="connsiteX252" fmla="*/ 2628205 w 5139298"/>
              <a:gd name="connsiteY252" fmla="*/ 714512 h 874482"/>
              <a:gd name="connsiteX253" fmla="*/ 2667763 w 5139298"/>
              <a:gd name="connsiteY253" fmla="*/ 714100 h 874482"/>
              <a:gd name="connsiteX254" fmla="*/ 2636447 w 5139298"/>
              <a:gd name="connsiteY254" fmla="*/ 714100 h 874482"/>
              <a:gd name="connsiteX255" fmla="*/ 2667763 w 5139298"/>
              <a:gd name="connsiteY255" fmla="*/ 714100 h 874482"/>
              <a:gd name="connsiteX256" fmla="*/ 2667763 w 5139298"/>
              <a:gd name="connsiteY256" fmla="*/ 714100 h 874482"/>
              <a:gd name="connsiteX257" fmla="*/ 3239702 w 5139298"/>
              <a:gd name="connsiteY257" fmla="*/ 714100 h 874482"/>
              <a:gd name="connsiteX258" fmla="*/ 3228165 w 5139298"/>
              <a:gd name="connsiteY258" fmla="*/ 702562 h 874482"/>
              <a:gd name="connsiteX259" fmla="*/ 3239702 w 5139298"/>
              <a:gd name="connsiteY259" fmla="*/ 714100 h 874482"/>
              <a:gd name="connsiteX260" fmla="*/ 3239702 w 5139298"/>
              <a:gd name="connsiteY260" fmla="*/ 714100 h 874482"/>
              <a:gd name="connsiteX261" fmla="*/ 3737883 w 5139298"/>
              <a:gd name="connsiteY261" fmla="*/ 714100 h 874482"/>
              <a:gd name="connsiteX262" fmla="*/ 3672777 w 5139298"/>
              <a:gd name="connsiteY262" fmla="*/ 714100 h 874482"/>
              <a:gd name="connsiteX263" fmla="*/ 3734998 w 5139298"/>
              <a:gd name="connsiteY263" fmla="*/ 714100 h 874482"/>
              <a:gd name="connsiteX264" fmla="*/ 3737883 w 5139298"/>
              <a:gd name="connsiteY264" fmla="*/ 714100 h 874482"/>
              <a:gd name="connsiteX265" fmla="*/ 3737883 w 5139298"/>
              <a:gd name="connsiteY265" fmla="*/ 714100 h 874482"/>
              <a:gd name="connsiteX266" fmla="*/ 4434264 w 5139298"/>
              <a:gd name="connsiteY266" fmla="*/ 714100 h 874482"/>
              <a:gd name="connsiteX267" fmla="*/ 4445802 w 5139298"/>
              <a:gd name="connsiteY267" fmla="*/ 702562 h 874482"/>
              <a:gd name="connsiteX268" fmla="*/ 4369159 w 5139298"/>
              <a:gd name="connsiteY268" fmla="*/ 708331 h 874482"/>
              <a:gd name="connsiteX269" fmla="*/ 4366274 w 5139298"/>
              <a:gd name="connsiteY269" fmla="*/ 714100 h 874482"/>
              <a:gd name="connsiteX270" fmla="*/ 4425611 w 5139298"/>
              <a:gd name="connsiteY270" fmla="*/ 714100 h 874482"/>
              <a:gd name="connsiteX271" fmla="*/ 4434264 w 5139298"/>
              <a:gd name="connsiteY271" fmla="*/ 714100 h 874482"/>
              <a:gd name="connsiteX272" fmla="*/ 4434264 w 5139298"/>
              <a:gd name="connsiteY272" fmla="*/ 714100 h 874482"/>
              <a:gd name="connsiteX273" fmla="*/ 1738568 w 5139298"/>
              <a:gd name="connsiteY273" fmla="*/ 719869 h 874482"/>
              <a:gd name="connsiteX274" fmla="*/ 1721673 w 5139298"/>
              <a:gd name="connsiteY274" fmla="*/ 716984 h 874482"/>
              <a:gd name="connsiteX275" fmla="*/ 1738568 w 5139298"/>
              <a:gd name="connsiteY275" fmla="*/ 719869 h 874482"/>
              <a:gd name="connsiteX276" fmla="*/ 1738568 w 5139298"/>
              <a:gd name="connsiteY276" fmla="*/ 719869 h 874482"/>
              <a:gd name="connsiteX277" fmla="*/ 3477049 w 5139298"/>
              <a:gd name="connsiteY277" fmla="*/ 719869 h 874482"/>
              <a:gd name="connsiteX278" fmla="*/ 3460155 w 5139298"/>
              <a:gd name="connsiteY278" fmla="*/ 719869 h 874482"/>
              <a:gd name="connsiteX279" fmla="*/ 3477049 w 5139298"/>
              <a:gd name="connsiteY279" fmla="*/ 719869 h 874482"/>
              <a:gd name="connsiteX280" fmla="*/ 3477049 w 5139298"/>
              <a:gd name="connsiteY280" fmla="*/ 719869 h 874482"/>
              <a:gd name="connsiteX281" fmla="*/ 3510838 w 5139298"/>
              <a:gd name="connsiteY281" fmla="*/ 719869 h 874482"/>
              <a:gd name="connsiteX282" fmla="*/ 3493943 w 5139298"/>
              <a:gd name="connsiteY282" fmla="*/ 719869 h 874482"/>
              <a:gd name="connsiteX283" fmla="*/ 3510838 w 5139298"/>
              <a:gd name="connsiteY283" fmla="*/ 719869 h 874482"/>
              <a:gd name="connsiteX284" fmla="*/ 3510838 w 5139298"/>
              <a:gd name="connsiteY284" fmla="*/ 719869 h 874482"/>
              <a:gd name="connsiteX285" fmla="*/ 3567290 w 5139298"/>
              <a:gd name="connsiteY285" fmla="*/ 719869 h 874482"/>
              <a:gd name="connsiteX286" fmla="*/ 3533501 w 5139298"/>
              <a:gd name="connsiteY286" fmla="*/ 719869 h 874482"/>
              <a:gd name="connsiteX287" fmla="*/ 3567290 w 5139298"/>
              <a:gd name="connsiteY287" fmla="*/ 719869 h 874482"/>
              <a:gd name="connsiteX288" fmla="*/ 3567290 w 5139298"/>
              <a:gd name="connsiteY288" fmla="*/ 719869 h 874482"/>
              <a:gd name="connsiteX289" fmla="*/ 3629511 w 5139298"/>
              <a:gd name="connsiteY289" fmla="*/ 719869 h 874482"/>
              <a:gd name="connsiteX290" fmla="*/ 3612617 w 5139298"/>
              <a:gd name="connsiteY290" fmla="*/ 719869 h 874482"/>
              <a:gd name="connsiteX291" fmla="*/ 3629511 w 5139298"/>
              <a:gd name="connsiteY291" fmla="*/ 719869 h 874482"/>
              <a:gd name="connsiteX292" fmla="*/ 3629511 w 5139298"/>
              <a:gd name="connsiteY292" fmla="*/ 719869 h 874482"/>
              <a:gd name="connsiteX293" fmla="*/ 4320536 w 5139298"/>
              <a:gd name="connsiteY293" fmla="*/ 736763 h 874482"/>
              <a:gd name="connsiteX294" fmla="*/ 4303642 w 5139298"/>
              <a:gd name="connsiteY294" fmla="*/ 736763 h 874482"/>
              <a:gd name="connsiteX295" fmla="*/ 4320536 w 5139298"/>
              <a:gd name="connsiteY295" fmla="*/ 736763 h 874482"/>
              <a:gd name="connsiteX296" fmla="*/ 4320536 w 5139298"/>
              <a:gd name="connsiteY296" fmla="*/ 736763 h 874482"/>
              <a:gd name="connsiteX297" fmla="*/ 4258315 w 5139298"/>
              <a:gd name="connsiteY297" fmla="*/ 742532 h 874482"/>
              <a:gd name="connsiteX298" fmla="*/ 4229883 w 5139298"/>
              <a:gd name="connsiteY298" fmla="*/ 742532 h 874482"/>
              <a:gd name="connsiteX299" fmla="*/ 4258315 w 5139298"/>
              <a:gd name="connsiteY299" fmla="*/ 742532 h 874482"/>
              <a:gd name="connsiteX300" fmla="*/ 4258315 w 5139298"/>
              <a:gd name="connsiteY300" fmla="*/ 742532 h 874482"/>
              <a:gd name="connsiteX301" fmla="*/ 4286747 w 5139298"/>
              <a:gd name="connsiteY301" fmla="*/ 742532 h 874482"/>
              <a:gd name="connsiteX302" fmla="*/ 4275209 w 5139298"/>
              <a:gd name="connsiteY302" fmla="*/ 742532 h 874482"/>
              <a:gd name="connsiteX303" fmla="*/ 4286747 w 5139298"/>
              <a:gd name="connsiteY303" fmla="*/ 742532 h 874482"/>
              <a:gd name="connsiteX304" fmla="*/ 4286747 w 5139298"/>
              <a:gd name="connsiteY304" fmla="*/ 742532 h 874482"/>
              <a:gd name="connsiteX305" fmla="*/ 4201863 w 5139298"/>
              <a:gd name="connsiteY305" fmla="*/ 748301 h 874482"/>
              <a:gd name="connsiteX306" fmla="*/ 4173430 w 5139298"/>
              <a:gd name="connsiteY306" fmla="*/ 748301 h 874482"/>
              <a:gd name="connsiteX307" fmla="*/ 4201863 w 5139298"/>
              <a:gd name="connsiteY307" fmla="*/ 748301 h 874482"/>
              <a:gd name="connsiteX308" fmla="*/ 4201863 w 5139298"/>
              <a:gd name="connsiteY308" fmla="*/ 748301 h 874482"/>
              <a:gd name="connsiteX309" fmla="*/ 4026325 w 5139298"/>
              <a:gd name="connsiteY309" fmla="*/ 754070 h 874482"/>
              <a:gd name="connsiteX310" fmla="*/ 3966988 w 5139298"/>
              <a:gd name="connsiteY310" fmla="*/ 754070 h 874482"/>
              <a:gd name="connsiteX311" fmla="*/ 4023440 w 5139298"/>
              <a:gd name="connsiteY311" fmla="*/ 754070 h 874482"/>
              <a:gd name="connsiteX312" fmla="*/ 4026325 w 5139298"/>
              <a:gd name="connsiteY312" fmla="*/ 754070 h 874482"/>
              <a:gd name="connsiteX313" fmla="*/ 4026325 w 5139298"/>
              <a:gd name="connsiteY313" fmla="*/ 754070 h 874482"/>
              <a:gd name="connsiteX314" fmla="*/ 4054757 w 5139298"/>
              <a:gd name="connsiteY314" fmla="*/ 754070 h 874482"/>
              <a:gd name="connsiteX315" fmla="*/ 4043219 w 5139298"/>
              <a:gd name="connsiteY315" fmla="*/ 754070 h 874482"/>
              <a:gd name="connsiteX316" fmla="*/ 4054757 w 5139298"/>
              <a:gd name="connsiteY316" fmla="*/ 754070 h 874482"/>
              <a:gd name="connsiteX317" fmla="*/ 4054757 w 5139298"/>
              <a:gd name="connsiteY317" fmla="*/ 754070 h 874482"/>
              <a:gd name="connsiteX318" fmla="*/ 3528144 w 5139298"/>
              <a:gd name="connsiteY318" fmla="*/ 759839 h 874482"/>
              <a:gd name="connsiteX319" fmla="*/ 3545039 w 5139298"/>
              <a:gd name="connsiteY319" fmla="*/ 748301 h 874482"/>
              <a:gd name="connsiteX320" fmla="*/ 3556165 w 5139298"/>
              <a:gd name="connsiteY320" fmla="*/ 742532 h 874482"/>
              <a:gd name="connsiteX321" fmla="*/ 3519491 w 5139298"/>
              <a:gd name="connsiteY321" fmla="*/ 742532 h 874482"/>
              <a:gd name="connsiteX322" fmla="*/ 3420185 w 5139298"/>
              <a:gd name="connsiteY322" fmla="*/ 742532 h 874482"/>
              <a:gd name="connsiteX323" fmla="*/ 3369089 w 5139298"/>
              <a:gd name="connsiteY323" fmla="*/ 739648 h 874482"/>
              <a:gd name="connsiteX324" fmla="*/ 3369089 w 5139298"/>
              <a:gd name="connsiteY324" fmla="*/ 748301 h 874482"/>
              <a:gd name="connsiteX325" fmla="*/ 3343541 w 5139298"/>
              <a:gd name="connsiteY325" fmla="*/ 737175 h 874482"/>
              <a:gd name="connsiteX326" fmla="*/ 3238878 w 5139298"/>
              <a:gd name="connsiteY326" fmla="*/ 731407 h 874482"/>
              <a:gd name="connsiteX327" fmla="*/ 3210446 w 5139298"/>
              <a:gd name="connsiteY327" fmla="*/ 740060 h 874482"/>
              <a:gd name="connsiteX328" fmla="*/ 3232697 w 5139298"/>
              <a:gd name="connsiteY328" fmla="*/ 759839 h 874482"/>
              <a:gd name="connsiteX329" fmla="*/ 3193552 w 5139298"/>
              <a:gd name="connsiteY329" fmla="*/ 765608 h 874482"/>
              <a:gd name="connsiteX330" fmla="*/ 3320878 w 5139298"/>
              <a:gd name="connsiteY330" fmla="*/ 771376 h 874482"/>
              <a:gd name="connsiteX331" fmla="*/ 3346426 w 5139298"/>
              <a:gd name="connsiteY331" fmla="*/ 771376 h 874482"/>
              <a:gd name="connsiteX332" fmla="*/ 3275551 w 5139298"/>
              <a:gd name="connsiteY332" fmla="*/ 759839 h 874482"/>
              <a:gd name="connsiteX333" fmla="*/ 3263602 w 5139298"/>
              <a:gd name="connsiteY333" fmla="*/ 759839 h 874482"/>
              <a:gd name="connsiteX334" fmla="*/ 3320878 w 5139298"/>
              <a:gd name="connsiteY334" fmla="*/ 754070 h 874482"/>
              <a:gd name="connsiteX335" fmla="*/ 3502184 w 5139298"/>
              <a:gd name="connsiteY335" fmla="*/ 759839 h 874482"/>
              <a:gd name="connsiteX336" fmla="*/ 3527732 w 5139298"/>
              <a:gd name="connsiteY336" fmla="*/ 759839 h 874482"/>
              <a:gd name="connsiteX337" fmla="*/ 3527732 w 5139298"/>
              <a:gd name="connsiteY337" fmla="*/ 759839 h 874482"/>
              <a:gd name="connsiteX338" fmla="*/ 3613029 w 5139298"/>
              <a:gd name="connsiteY338" fmla="*/ 759839 h 874482"/>
              <a:gd name="connsiteX339" fmla="*/ 4097199 w 5139298"/>
              <a:gd name="connsiteY339" fmla="*/ 731407 h 874482"/>
              <a:gd name="connsiteX340" fmla="*/ 4250074 w 5139298"/>
              <a:gd name="connsiteY340" fmla="*/ 725638 h 874482"/>
              <a:gd name="connsiteX341" fmla="*/ 4272737 w 5139298"/>
              <a:gd name="connsiteY341" fmla="*/ 708743 h 874482"/>
              <a:gd name="connsiteX342" fmla="*/ 4233179 w 5139298"/>
              <a:gd name="connsiteY342" fmla="*/ 719869 h 874482"/>
              <a:gd name="connsiteX343" fmla="*/ 4003662 w 5139298"/>
              <a:gd name="connsiteY343" fmla="*/ 719869 h 874482"/>
              <a:gd name="connsiteX344" fmla="*/ 3921662 w 5139298"/>
              <a:gd name="connsiteY344" fmla="*/ 731407 h 874482"/>
              <a:gd name="connsiteX345" fmla="*/ 3808345 w 5139298"/>
              <a:gd name="connsiteY345" fmla="*/ 731407 h 874482"/>
              <a:gd name="connsiteX346" fmla="*/ 3771672 w 5139298"/>
              <a:gd name="connsiteY346" fmla="*/ 737175 h 874482"/>
              <a:gd name="connsiteX347" fmla="*/ 3675250 w 5139298"/>
              <a:gd name="connsiteY347" fmla="*/ 745829 h 874482"/>
              <a:gd name="connsiteX348" fmla="*/ 3624154 w 5139298"/>
              <a:gd name="connsiteY348" fmla="*/ 742944 h 874482"/>
              <a:gd name="connsiteX349" fmla="*/ 3573059 w 5139298"/>
              <a:gd name="connsiteY349" fmla="*/ 748713 h 874482"/>
              <a:gd name="connsiteX350" fmla="*/ 3612617 w 5139298"/>
              <a:gd name="connsiteY350" fmla="*/ 760251 h 874482"/>
              <a:gd name="connsiteX351" fmla="*/ 3612617 w 5139298"/>
              <a:gd name="connsiteY351" fmla="*/ 760251 h 874482"/>
              <a:gd name="connsiteX352" fmla="*/ 3924546 w 5139298"/>
              <a:gd name="connsiteY352" fmla="*/ 759839 h 874482"/>
              <a:gd name="connsiteX353" fmla="*/ 3839662 w 5139298"/>
              <a:gd name="connsiteY353" fmla="*/ 754070 h 874482"/>
              <a:gd name="connsiteX354" fmla="*/ 3822767 w 5139298"/>
              <a:gd name="connsiteY354" fmla="*/ 759839 h 874482"/>
              <a:gd name="connsiteX355" fmla="*/ 3904767 w 5139298"/>
              <a:gd name="connsiteY355" fmla="*/ 759839 h 874482"/>
              <a:gd name="connsiteX356" fmla="*/ 3924546 w 5139298"/>
              <a:gd name="connsiteY356" fmla="*/ 759839 h 874482"/>
              <a:gd name="connsiteX357" fmla="*/ 3924546 w 5139298"/>
              <a:gd name="connsiteY357" fmla="*/ 759839 h 874482"/>
              <a:gd name="connsiteX358" fmla="*/ 3681019 w 5139298"/>
              <a:gd name="connsiteY358" fmla="*/ 771376 h 874482"/>
              <a:gd name="connsiteX359" fmla="*/ 3658355 w 5139298"/>
              <a:gd name="connsiteY359" fmla="*/ 771376 h 874482"/>
              <a:gd name="connsiteX360" fmla="*/ 3681019 w 5139298"/>
              <a:gd name="connsiteY360" fmla="*/ 771376 h 874482"/>
              <a:gd name="connsiteX361" fmla="*/ 3681019 w 5139298"/>
              <a:gd name="connsiteY361" fmla="*/ 771376 h 874482"/>
              <a:gd name="connsiteX362" fmla="*/ 3482818 w 5139298"/>
              <a:gd name="connsiteY362" fmla="*/ 777145 h 874482"/>
              <a:gd name="connsiteX363" fmla="*/ 3411944 w 5139298"/>
              <a:gd name="connsiteY363" fmla="*/ 766020 h 874482"/>
              <a:gd name="connsiteX364" fmla="*/ 3366617 w 5139298"/>
              <a:gd name="connsiteY364" fmla="*/ 771788 h 874482"/>
              <a:gd name="connsiteX365" fmla="*/ 3434607 w 5139298"/>
              <a:gd name="connsiteY365" fmla="*/ 777557 h 874482"/>
              <a:gd name="connsiteX366" fmla="*/ 3482818 w 5139298"/>
              <a:gd name="connsiteY366" fmla="*/ 777557 h 874482"/>
              <a:gd name="connsiteX367" fmla="*/ 3482818 w 5139298"/>
              <a:gd name="connsiteY367" fmla="*/ 777557 h 874482"/>
              <a:gd name="connsiteX368" fmla="*/ 3556576 w 5139298"/>
              <a:gd name="connsiteY368" fmla="*/ 777145 h 874482"/>
              <a:gd name="connsiteX369" fmla="*/ 3545451 w 5139298"/>
              <a:gd name="connsiteY369" fmla="*/ 777145 h 874482"/>
              <a:gd name="connsiteX370" fmla="*/ 3556576 w 5139298"/>
              <a:gd name="connsiteY370" fmla="*/ 777145 h 874482"/>
              <a:gd name="connsiteX371" fmla="*/ 3556576 w 5139298"/>
              <a:gd name="connsiteY371" fmla="*/ 777145 h 874482"/>
              <a:gd name="connsiteX372" fmla="*/ 209413 w 5139298"/>
              <a:gd name="connsiteY372" fmla="*/ 810934 h 874482"/>
              <a:gd name="connsiteX373" fmla="*/ 407614 w 5139298"/>
              <a:gd name="connsiteY373" fmla="*/ 794040 h 874482"/>
              <a:gd name="connsiteX374" fmla="*/ 580267 w 5139298"/>
              <a:gd name="connsiteY374" fmla="*/ 771376 h 874482"/>
              <a:gd name="connsiteX375" fmla="*/ 1475261 w 5139298"/>
              <a:gd name="connsiteY375" fmla="*/ 777145 h 874482"/>
              <a:gd name="connsiteX376" fmla="*/ 2559803 w 5139298"/>
              <a:gd name="connsiteY376" fmla="*/ 771376 h 874482"/>
              <a:gd name="connsiteX377" fmla="*/ 2681361 w 5139298"/>
              <a:gd name="connsiteY377" fmla="*/ 760251 h 874482"/>
              <a:gd name="connsiteX378" fmla="*/ 3125974 w 5139298"/>
              <a:gd name="connsiteY378" fmla="*/ 754482 h 874482"/>
              <a:gd name="connsiteX379" fmla="*/ 3154406 w 5139298"/>
              <a:gd name="connsiteY379" fmla="*/ 748713 h 874482"/>
              <a:gd name="connsiteX380" fmla="*/ 3143280 w 5139298"/>
              <a:gd name="connsiteY380" fmla="*/ 737587 h 874482"/>
              <a:gd name="connsiteX381" fmla="*/ 3165944 w 5139298"/>
              <a:gd name="connsiteY381" fmla="*/ 731819 h 874482"/>
              <a:gd name="connsiteX382" fmla="*/ 3097954 w 5139298"/>
              <a:gd name="connsiteY382" fmla="*/ 737587 h 874482"/>
              <a:gd name="connsiteX383" fmla="*/ 2975984 w 5139298"/>
              <a:gd name="connsiteY383" fmla="*/ 731819 h 874482"/>
              <a:gd name="connsiteX384" fmla="*/ 2817341 w 5139298"/>
              <a:gd name="connsiteY384" fmla="*/ 731819 h 874482"/>
              <a:gd name="connsiteX385" fmla="*/ 2715562 w 5139298"/>
              <a:gd name="connsiteY385" fmla="*/ 737587 h 874482"/>
              <a:gd name="connsiteX386" fmla="*/ 2653341 w 5139298"/>
              <a:gd name="connsiteY386" fmla="*/ 737587 h 874482"/>
              <a:gd name="connsiteX387" fmla="*/ 2217382 w 5139298"/>
              <a:gd name="connsiteY387" fmla="*/ 737587 h 874482"/>
              <a:gd name="connsiteX388" fmla="*/ 2087171 w 5139298"/>
              <a:gd name="connsiteY388" fmla="*/ 731819 h 874482"/>
              <a:gd name="connsiteX389" fmla="*/ 1792548 w 5139298"/>
              <a:gd name="connsiteY389" fmla="*/ 737587 h 874482"/>
              <a:gd name="connsiteX390" fmla="*/ 1364829 w 5139298"/>
              <a:gd name="connsiteY390" fmla="*/ 731819 h 874482"/>
              <a:gd name="connsiteX391" fmla="*/ 1223081 w 5139298"/>
              <a:gd name="connsiteY391" fmla="*/ 714924 h 874482"/>
              <a:gd name="connsiteX392" fmla="*/ 1206186 w 5139298"/>
              <a:gd name="connsiteY392" fmla="*/ 709155 h 874482"/>
              <a:gd name="connsiteX393" fmla="*/ 1293955 w 5139298"/>
              <a:gd name="connsiteY393" fmla="*/ 697618 h 874482"/>
              <a:gd name="connsiteX394" fmla="*/ 1209071 w 5139298"/>
              <a:gd name="connsiteY394" fmla="*/ 697618 h 874482"/>
              <a:gd name="connsiteX395" fmla="*/ 1155091 w 5139298"/>
              <a:gd name="connsiteY395" fmla="*/ 697618 h 874482"/>
              <a:gd name="connsiteX396" fmla="*/ 1155091 w 5139298"/>
              <a:gd name="connsiteY396" fmla="*/ 709155 h 874482"/>
              <a:gd name="connsiteX397" fmla="*/ 1087101 w 5139298"/>
              <a:gd name="connsiteY397" fmla="*/ 709155 h 874482"/>
              <a:gd name="connsiteX398" fmla="*/ 1053312 w 5139298"/>
              <a:gd name="connsiteY398" fmla="*/ 703386 h 874482"/>
              <a:gd name="connsiteX399" fmla="*/ 1059081 w 5139298"/>
              <a:gd name="connsiteY399" fmla="*/ 692261 h 874482"/>
              <a:gd name="connsiteX400" fmla="*/ 1025292 w 5139298"/>
              <a:gd name="connsiteY400" fmla="*/ 703386 h 874482"/>
              <a:gd name="connsiteX401" fmla="*/ 1008397 w 5139298"/>
              <a:gd name="connsiteY401" fmla="*/ 697618 h 874482"/>
              <a:gd name="connsiteX402" fmla="*/ 1014166 w 5139298"/>
              <a:gd name="connsiteY402" fmla="*/ 691849 h 874482"/>
              <a:gd name="connsiteX403" fmla="*/ 943292 w 5139298"/>
              <a:gd name="connsiteY403" fmla="*/ 686080 h 874482"/>
              <a:gd name="connsiteX404" fmla="*/ 790418 w 5139298"/>
              <a:gd name="connsiteY404" fmla="*/ 680311 h 874482"/>
              <a:gd name="connsiteX405" fmla="*/ 173152 w 5139298"/>
              <a:gd name="connsiteY405" fmla="*/ 702974 h 874482"/>
              <a:gd name="connsiteX406" fmla="*/ 147604 w 5139298"/>
              <a:gd name="connsiteY406" fmla="*/ 697206 h 874482"/>
              <a:gd name="connsiteX407" fmla="*/ 212709 w 5139298"/>
              <a:gd name="connsiteY407" fmla="*/ 685668 h 874482"/>
              <a:gd name="connsiteX408" fmla="*/ 235373 w 5139298"/>
              <a:gd name="connsiteY408" fmla="*/ 668773 h 874482"/>
              <a:gd name="connsiteX409" fmla="*/ 377121 w 5139298"/>
              <a:gd name="connsiteY409" fmla="*/ 657236 h 874482"/>
              <a:gd name="connsiteX410" fmla="*/ 1104819 w 5139298"/>
              <a:gd name="connsiteY410" fmla="*/ 651467 h 874482"/>
              <a:gd name="connsiteX411" fmla="*/ 1334337 w 5139298"/>
              <a:gd name="connsiteY411" fmla="*/ 645698 h 874482"/>
              <a:gd name="connsiteX412" fmla="*/ 1147262 w 5139298"/>
              <a:gd name="connsiteY412" fmla="*/ 645698 h 874482"/>
              <a:gd name="connsiteX413" fmla="*/ 600870 w 5139298"/>
              <a:gd name="connsiteY413" fmla="*/ 628804 h 874482"/>
              <a:gd name="connsiteX414" fmla="*/ 572438 w 5139298"/>
              <a:gd name="connsiteY414" fmla="*/ 617678 h 874482"/>
              <a:gd name="connsiteX415" fmla="*/ 631775 w 5139298"/>
              <a:gd name="connsiteY415" fmla="*/ 617678 h 874482"/>
              <a:gd name="connsiteX416" fmla="*/ 1492568 w 5139298"/>
              <a:gd name="connsiteY416" fmla="*/ 628804 h 874482"/>
              <a:gd name="connsiteX417" fmla="*/ 2155160 w 5139298"/>
              <a:gd name="connsiteY417" fmla="*/ 623035 h 874482"/>
              <a:gd name="connsiteX418" fmla="*/ 2279603 w 5139298"/>
              <a:gd name="connsiteY418" fmla="*/ 611909 h 874482"/>
              <a:gd name="connsiteX419" fmla="*/ 2494698 w 5139298"/>
              <a:gd name="connsiteY419" fmla="*/ 606140 h 874482"/>
              <a:gd name="connsiteX420" fmla="*/ 2950436 w 5139298"/>
              <a:gd name="connsiteY420" fmla="*/ 600371 h 874482"/>
              <a:gd name="connsiteX421" fmla="*/ 3643933 w 5139298"/>
              <a:gd name="connsiteY421" fmla="*/ 606140 h 874482"/>
              <a:gd name="connsiteX422" fmla="*/ 4578485 w 5139298"/>
              <a:gd name="connsiteY422" fmla="*/ 555045 h 874482"/>
              <a:gd name="connsiteX423" fmla="*/ 4725591 w 5139298"/>
              <a:gd name="connsiteY423" fmla="*/ 538150 h 874482"/>
              <a:gd name="connsiteX424" fmla="*/ 4994666 w 5139298"/>
              <a:gd name="connsiteY424" fmla="*/ 509718 h 874482"/>
              <a:gd name="connsiteX425" fmla="*/ 5059772 w 5139298"/>
              <a:gd name="connsiteY425" fmla="*/ 487055 h 874482"/>
              <a:gd name="connsiteX426" fmla="*/ 5085319 w 5139298"/>
              <a:gd name="connsiteY426" fmla="*/ 467276 h 874482"/>
              <a:gd name="connsiteX427" fmla="*/ 5099741 w 5139298"/>
              <a:gd name="connsiteY427" fmla="*/ 430603 h 874482"/>
              <a:gd name="connsiteX428" fmla="*/ 5139299 w 5139298"/>
              <a:gd name="connsiteY428" fmla="*/ 402171 h 874482"/>
              <a:gd name="connsiteX429" fmla="*/ 5096857 w 5139298"/>
              <a:gd name="connsiteY429" fmla="*/ 331296 h 874482"/>
              <a:gd name="connsiteX430" fmla="*/ 5079962 w 5139298"/>
              <a:gd name="connsiteY430" fmla="*/ 201085 h 874482"/>
              <a:gd name="connsiteX431" fmla="*/ 5057299 w 5139298"/>
              <a:gd name="connsiteY431" fmla="*/ 149990 h 874482"/>
              <a:gd name="connsiteX432" fmla="*/ 4975299 w 5139298"/>
              <a:gd name="connsiteY432" fmla="*/ 90653 h 874482"/>
              <a:gd name="connsiteX433" fmla="*/ 4935741 w 5139298"/>
              <a:gd name="connsiteY433" fmla="*/ 67990 h 874482"/>
              <a:gd name="connsiteX434" fmla="*/ 4896184 w 5139298"/>
              <a:gd name="connsiteY434" fmla="*/ 51095 h 874482"/>
              <a:gd name="connsiteX435" fmla="*/ 4791520 w 5139298"/>
              <a:gd name="connsiteY435" fmla="*/ 16894 h 874482"/>
              <a:gd name="connsiteX436" fmla="*/ 4596204 w 5139298"/>
              <a:gd name="connsiteY436" fmla="*/ 0 h 874482"/>
              <a:gd name="connsiteX437" fmla="*/ 3851612 w 5139298"/>
              <a:gd name="connsiteY437" fmla="*/ 33789 h 874482"/>
              <a:gd name="connsiteX438" fmla="*/ 3744064 w 5139298"/>
              <a:gd name="connsiteY438" fmla="*/ 28020 h 874482"/>
              <a:gd name="connsiteX439" fmla="*/ 2993703 w 5139298"/>
              <a:gd name="connsiteY439" fmla="*/ 22251 h 874482"/>
              <a:gd name="connsiteX440" fmla="*/ 2738637 w 5139298"/>
              <a:gd name="connsiteY440" fmla="*/ 16482 h 874482"/>
              <a:gd name="connsiteX441" fmla="*/ 1948718 w 5139298"/>
              <a:gd name="connsiteY441" fmla="*/ 16482 h 874482"/>
              <a:gd name="connsiteX442" fmla="*/ 954830 w 5139298"/>
              <a:gd name="connsiteY442" fmla="*/ 16482 h 874482"/>
              <a:gd name="connsiteX443" fmla="*/ 157081 w 5139298"/>
              <a:gd name="connsiteY443" fmla="*/ 28020 h 874482"/>
              <a:gd name="connsiteX444" fmla="*/ 52418 w 5139298"/>
              <a:gd name="connsiteY444" fmla="*/ 73347 h 874482"/>
              <a:gd name="connsiteX445" fmla="*/ 7092 w 5139298"/>
              <a:gd name="connsiteY445" fmla="*/ 279789 h 874482"/>
              <a:gd name="connsiteX446" fmla="*/ 21102 w 5139298"/>
              <a:gd name="connsiteY446" fmla="*/ 480874 h 874482"/>
              <a:gd name="connsiteX447" fmla="*/ 23986 w 5139298"/>
              <a:gd name="connsiteY447" fmla="*/ 636633 h 874482"/>
              <a:gd name="connsiteX448" fmla="*/ 52418 w 5139298"/>
              <a:gd name="connsiteY448" fmla="*/ 659296 h 874482"/>
              <a:gd name="connsiteX449" fmla="*/ 66428 w 5139298"/>
              <a:gd name="connsiteY449" fmla="*/ 662180 h 874482"/>
              <a:gd name="connsiteX450" fmla="*/ 103102 w 5139298"/>
              <a:gd name="connsiteY450" fmla="*/ 662180 h 874482"/>
              <a:gd name="connsiteX451" fmla="*/ 103102 w 5139298"/>
              <a:gd name="connsiteY451" fmla="*/ 673306 h 874482"/>
              <a:gd name="connsiteX452" fmla="*/ 119996 w 5139298"/>
              <a:gd name="connsiteY452" fmla="*/ 681959 h 874482"/>
              <a:gd name="connsiteX453" fmla="*/ 86207 w 5139298"/>
              <a:gd name="connsiteY453" fmla="*/ 693497 h 874482"/>
              <a:gd name="connsiteX454" fmla="*/ 125765 w 5139298"/>
              <a:gd name="connsiteY454" fmla="*/ 707507 h 874482"/>
              <a:gd name="connsiteX455" fmla="*/ 52006 w 5139298"/>
              <a:gd name="connsiteY455" fmla="*/ 733055 h 874482"/>
              <a:gd name="connsiteX456" fmla="*/ 63132 w 5139298"/>
              <a:gd name="connsiteY456" fmla="*/ 744592 h 874482"/>
              <a:gd name="connsiteX457" fmla="*/ 37584 w 5139298"/>
              <a:gd name="connsiteY457" fmla="*/ 770140 h 874482"/>
              <a:gd name="connsiteX458" fmla="*/ 94036 w 5139298"/>
              <a:gd name="connsiteY458" fmla="*/ 787035 h 874482"/>
              <a:gd name="connsiteX459" fmla="*/ 210237 w 5139298"/>
              <a:gd name="connsiteY459" fmla="*/ 809698 h 874482"/>
              <a:gd name="connsiteX460" fmla="*/ 210237 w 5139298"/>
              <a:gd name="connsiteY460" fmla="*/ 809698 h 874482"/>
              <a:gd name="connsiteX461" fmla="*/ 996448 w 5139298"/>
              <a:gd name="connsiteY461" fmla="*/ 697618 h 874482"/>
              <a:gd name="connsiteX462" fmla="*/ 954005 w 5139298"/>
              <a:gd name="connsiteY462" fmla="*/ 697618 h 874482"/>
              <a:gd name="connsiteX463" fmla="*/ 996448 w 5139298"/>
              <a:gd name="connsiteY463" fmla="*/ 697618 h 874482"/>
              <a:gd name="connsiteX464" fmla="*/ 996448 w 5139298"/>
              <a:gd name="connsiteY464" fmla="*/ 697618 h 874482"/>
              <a:gd name="connsiteX465" fmla="*/ 2780256 w 5139298"/>
              <a:gd name="connsiteY465" fmla="*/ 822060 h 874482"/>
              <a:gd name="connsiteX466" fmla="*/ 2768718 w 5139298"/>
              <a:gd name="connsiteY466" fmla="*/ 822060 h 874482"/>
              <a:gd name="connsiteX467" fmla="*/ 2780256 w 5139298"/>
              <a:gd name="connsiteY467" fmla="*/ 822060 h 874482"/>
              <a:gd name="connsiteX468" fmla="*/ 2780256 w 5139298"/>
              <a:gd name="connsiteY468" fmla="*/ 822060 h 874482"/>
              <a:gd name="connsiteX469" fmla="*/ 2802919 w 5139298"/>
              <a:gd name="connsiteY469" fmla="*/ 822060 h 874482"/>
              <a:gd name="connsiteX470" fmla="*/ 2791793 w 5139298"/>
              <a:gd name="connsiteY470" fmla="*/ 822060 h 874482"/>
              <a:gd name="connsiteX471" fmla="*/ 2802919 w 5139298"/>
              <a:gd name="connsiteY471" fmla="*/ 822060 h 874482"/>
              <a:gd name="connsiteX472" fmla="*/ 2802919 w 5139298"/>
              <a:gd name="connsiteY472" fmla="*/ 822060 h 874482"/>
              <a:gd name="connsiteX473" fmla="*/ 4252958 w 5139298"/>
              <a:gd name="connsiteY473" fmla="*/ 822060 h 874482"/>
              <a:gd name="connsiteX474" fmla="*/ 4236064 w 5139298"/>
              <a:gd name="connsiteY474" fmla="*/ 822060 h 874482"/>
              <a:gd name="connsiteX475" fmla="*/ 4252958 w 5139298"/>
              <a:gd name="connsiteY475" fmla="*/ 822060 h 874482"/>
              <a:gd name="connsiteX476" fmla="*/ 4252958 w 5139298"/>
              <a:gd name="connsiteY476" fmla="*/ 822060 h 874482"/>
              <a:gd name="connsiteX477" fmla="*/ 2446487 w 5139298"/>
              <a:gd name="connsiteY477" fmla="*/ 827829 h 874482"/>
              <a:gd name="connsiteX478" fmla="*/ 2429592 w 5139298"/>
              <a:gd name="connsiteY478" fmla="*/ 827829 h 874482"/>
              <a:gd name="connsiteX479" fmla="*/ 2446487 w 5139298"/>
              <a:gd name="connsiteY479" fmla="*/ 827829 h 874482"/>
              <a:gd name="connsiteX480" fmla="*/ 2446487 w 5139298"/>
              <a:gd name="connsiteY480" fmla="*/ 827829 h 874482"/>
              <a:gd name="connsiteX481" fmla="*/ 2469150 w 5139298"/>
              <a:gd name="connsiteY481" fmla="*/ 827829 h 874482"/>
              <a:gd name="connsiteX482" fmla="*/ 2457612 w 5139298"/>
              <a:gd name="connsiteY482" fmla="*/ 827829 h 874482"/>
              <a:gd name="connsiteX483" fmla="*/ 2469150 w 5139298"/>
              <a:gd name="connsiteY483" fmla="*/ 827829 h 874482"/>
              <a:gd name="connsiteX484" fmla="*/ 2469150 w 5139298"/>
              <a:gd name="connsiteY484" fmla="*/ 827829 h 874482"/>
              <a:gd name="connsiteX485" fmla="*/ 2644688 w 5139298"/>
              <a:gd name="connsiteY485" fmla="*/ 827829 h 874482"/>
              <a:gd name="connsiteX486" fmla="*/ 2556919 w 5139298"/>
              <a:gd name="connsiteY486" fmla="*/ 822060 h 874482"/>
              <a:gd name="connsiteX487" fmla="*/ 2537140 w 5139298"/>
              <a:gd name="connsiteY487" fmla="*/ 827829 h 874482"/>
              <a:gd name="connsiteX488" fmla="*/ 2622024 w 5139298"/>
              <a:gd name="connsiteY488" fmla="*/ 827829 h 874482"/>
              <a:gd name="connsiteX489" fmla="*/ 2644688 w 5139298"/>
              <a:gd name="connsiteY489" fmla="*/ 827829 h 874482"/>
              <a:gd name="connsiteX490" fmla="*/ 2644688 w 5139298"/>
              <a:gd name="connsiteY490" fmla="*/ 827829 h 874482"/>
              <a:gd name="connsiteX491" fmla="*/ 2746467 w 5139298"/>
              <a:gd name="connsiteY491" fmla="*/ 827829 h 874482"/>
              <a:gd name="connsiteX492" fmla="*/ 2737813 w 5139298"/>
              <a:gd name="connsiteY492" fmla="*/ 816703 h 874482"/>
              <a:gd name="connsiteX493" fmla="*/ 2675592 w 5139298"/>
              <a:gd name="connsiteY493" fmla="*/ 827829 h 874482"/>
              <a:gd name="connsiteX494" fmla="*/ 2734929 w 5139298"/>
              <a:gd name="connsiteY494" fmla="*/ 827829 h 874482"/>
              <a:gd name="connsiteX495" fmla="*/ 2746467 w 5139298"/>
              <a:gd name="connsiteY495" fmla="*/ 827829 h 874482"/>
              <a:gd name="connsiteX496" fmla="*/ 2746467 w 5139298"/>
              <a:gd name="connsiteY496" fmla="*/ 827829 h 874482"/>
              <a:gd name="connsiteX497" fmla="*/ 2412286 w 5139298"/>
              <a:gd name="connsiteY497" fmla="*/ 833597 h 874482"/>
              <a:gd name="connsiteX498" fmla="*/ 2403633 w 5139298"/>
              <a:gd name="connsiteY498" fmla="*/ 822060 h 874482"/>
              <a:gd name="connsiteX499" fmla="*/ 2315864 w 5139298"/>
              <a:gd name="connsiteY499" fmla="*/ 824944 h 874482"/>
              <a:gd name="connsiteX500" fmla="*/ 2301854 w 5139298"/>
              <a:gd name="connsiteY500" fmla="*/ 827829 h 874482"/>
              <a:gd name="connsiteX501" fmla="*/ 2378497 w 5139298"/>
              <a:gd name="connsiteY501" fmla="*/ 833597 h 874482"/>
              <a:gd name="connsiteX502" fmla="*/ 2412286 w 5139298"/>
              <a:gd name="connsiteY502" fmla="*/ 833597 h 874482"/>
              <a:gd name="connsiteX503" fmla="*/ 2412286 w 5139298"/>
              <a:gd name="connsiteY503" fmla="*/ 833597 h 874482"/>
              <a:gd name="connsiteX504" fmla="*/ 3488175 w 5139298"/>
              <a:gd name="connsiteY504" fmla="*/ 833597 h 874482"/>
              <a:gd name="connsiteX505" fmla="*/ 3423069 w 5139298"/>
              <a:gd name="connsiteY505" fmla="*/ 833597 h 874482"/>
              <a:gd name="connsiteX506" fmla="*/ 3428838 w 5139298"/>
              <a:gd name="connsiteY506" fmla="*/ 835246 h 874482"/>
              <a:gd name="connsiteX507" fmla="*/ 3394637 w 5139298"/>
              <a:gd name="connsiteY507" fmla="*/ 833597 h 874482"/>
              <a:gd name="connsiteX508" fmla="*/ 3363320 w 5139298"/>
              <a:gd name="connsiteY508" fmla="*/ 844723 h 874482"/>
              <a:gd name="connsiteX509" fmla="*/ 3425541 w 5139298"/>
              <a:gd name="connsiteY509" fmla="*/ 850492 h 874482"/>
              <a:gd name="connsiteX510" fmla="*/ 3453974 w 5139298"/>
              <a:gd name="connsiteY510" fmla="*/ 850492 h 874482"/>
              <a:gd name="connsiteX511" fmla="*/ 3451089 w 5139298"/>
              <a:gd name="connsiteY511" fmla="*/ 839366 h 874482"/>
              <a:gd name="connsiteX512" fmla="*/ 3485290 w 5139298"/>
              <a:gd name="connsiteY512" fmla="*/ 833185 h 874482"/>
              <a:gd name="connsiteX513" fmla="*/ 3488175 w 5139298"/>
              <a:gd name="connsiteY513" fmla="*/ 833185 h 874482"/>
              <a:gd name="connsiteX514" fmla="*/ 3488175 w 5139298"/>
              <a:gd name="connsiteY514" fmla="*/ 833185 h 874482"/>
              <a:gd name="connsiteX515" fmla="*/ 3516607 w 5139298"/>
              <a:gd name="connsiteY515" fmla="*/ 833597 h 874482"/>
              <a:gd name="connsiteX516" fmla="*/ 3505069 w 5139298"/>
              <a:gd name="connsiteY516" fmla="*/ 833597 h 874482"/>
              <a:gd name="connsiteX517" fmla="*/ 3516607 w 5139298"/>
              <a:gd name="connsiteY517" fmla="*/ 833597 h 874482"/>
              <a:gd name="connsiteX518" fmla="*/ 3516607 w 5139298"/>
              <a:gd name="connsiteY518" fmla="*/ 833597 h 874482"/>
              <a:gd name="connsiteX519" fmla="*/ 4105440 w 5139298"/>
              <a:gd name="connsiteY519" fmla="*/ 833597 h 874482"/>
              <a:gd name="connsiteX520" fmla="*/ 4128104 w 5139298"/>
              <a:gd name="connsiteY520" fmla="*/ 822060 h 874482"/>
              <a:gd name="connsiteX521" fmla="*/ 4068767 w 5139298"/>
              <a:gd name="connsiteY521" fmla="*/ 822060 h 874482"/>
              <a:gd name="connsiteX522" fmla="*/ 4060526 w 5139298"/>
              <a:gd name="connsiteY522" fmla="*/ 830713 h 874482"/>
              <a:gd name="connsiteX523" fmla="*/ 4094315 w 5139298"/>
              <a:gd name="connsiteY523" fmla="*/ 830713 h 874482"/>
              <a:gd name="connsiteX524" fmla="*/ 4105852 w 5139298"/>
              <a:gd name="connsiteY524" fmla="*/ 833597 h 874482"/>
              <a:gd name="connsiteX525" fmla="*/ 4105852 w 5139298"/>
              <a:gd name="connsiteY525" fmla="*/ 833597 h 874482"/>
              <a:gd name="connsiteX526" fmla="*/ 2887803 w 5139298"/>
              <a:gd name="connsiteY526" fmla="*/ 839366 h 874482"/>
              <a:gd name="connsiteX527" fmla="*/ 2856487 w 5139298"/>
              <a:gd name="connsiteY527" fmla="*/ 828241 h 874482"/>
              <a:gd name="connsiteX528" fmla="*/ 2856487 w 5139298"/>
              <a:gd name="connsiteY528" fmla="*/ 839366 h 874482"/>
              <a:gd name="connsiteX529" fmla="*/ 2887803 w 5139298"/>
              <a:gd name="connsiteY529" fmla="*/ 839366 h 874482"/>
              <a:gd name="connsiteX530" fmla="*/ 2887803 w 5139298"/>
              <a:gd name="connsiteY530" fmla="*/ 839366 h 874482"/>
              <a:gd name="connsiteX531" fmla="*/ 2921592 w 5139298"/>
              <a:gd name="connsiteY531" fmla="*/ 839366 h 874482"/>
              <a:gd name="connsiteX532" fmla="*/ 2896044 w 5139298"/>
              <a:gd name="connsiteY532" fmla="*/ 839366 h 874482"/>
              <a:gd name="connsiteX533" fmla="*/ 2921592 w 5139298"/>
              <a:gd name="connsiteY533" fmla="*/ 839366 h 874482"/>
              <a:gd name="connsiteX534" fmla="*/ 2921592 w 5139298"/>
              <a:gd name="connsiteY534" fmla="*/ 839366 h 874482"/>
              <a:gd name="connsiteX535" fmla="*/ 3029140 w 5139298"/>
              <a:gd name="connsiteY535" fmla="*/ 839366 h 874482"/>
              <a:gd name="connsiteX536" fmla="*/ 3003592 w 5139298"/>
              <a:gd name="connsiteY536" fmla="*/ 839366 h 874482"/>
              <a:gd name="connsiteX537" fmla="*/ 3029140 w 5139298"/>
              <a:gd name="connsiteY537" fmla="*/ 839366 h 874482"/>
              <a:gd name="connsiteX538" fmla="*/ 3029140 w 5139298"/>
              <a:gd name="connsiteY538" fmla="*/ 839366 h 874482"/>
              <a:gd name="connsiteX539" fmla="*/ 3991712 w 5139298"/>
              <a:gd name="connsiteY539" fmla="*/ 839366 h 874482"/>
              <a:gd name="connsiteX540" fmla="*/ 4002837 w 5139298"/>
              <a:gd name="connsiteY540" fmla="*/ 828241 h 874482"/>
              <a:gd name="connsiteX541" fmla="*/ 3943501 w 5139298"/>
              <a:gd name="connsiteY541" fmla="*/ 834009 h 874482"/>
              <a:gd name="connsiteX542" fmla="*/ 3991712 w 5139298"/>
              <a:gd name="connsiteY542" fmla="*/ 839778 h 874482"/>
              <a:gd name="connsiteX543" fmla="*/ 3991712 w 5139298"/>
              <a:gd name="connsiteY543" fmla="*/ 839778 h 874482"/>
              <a:gd name="connsiteX544" fmla="*/ 1771533 w 5139298"/>
              <a:gd name="connsiteY544" fmla="*/ 845135 h 874482"/>
              <a:gd name="connsiteX545" fmla="*/ 1754638 w 5139298"/>
              <a:gd name="connsiteY545" fmla="*/ 828241 h 874482"/>
              <a:gd name="connsiteX546" fmla="*/ 1663985 w 5139298"/>
              <a:gd name="connsiteY546" fmla="*/ 828241 h 874482"/>
              <a:gd name="connsiteX547" fmla="*/ 1644206 w 5139298"/>
              <a:gd name="connsiteY547" fmla="*/ 839778 h 874482"/>
              <a:gd name="connsiteX548" fmla="*/ 1703543 w 5139298"/>
              <a:gd name="connsiteY548" fmla="*/ 834009 h 874482"/>
              <a:gd name="connsiteX549" fmla="*/ 1762879 w 5139298"/>
              <a:gd name="connsiteY549" fmla="*/ 839778 h 874482"/>
              <a:gd name="connsiteX550" fmla="*/ 1771533 w 5139298"/>
              <a:gd name="connsiteY550" fmla="*/ 845547 h 874482"/>
              <a:gd name="connsiteX551" fmla="*/ 1771533 w 5139298"/>
              <a:gd name="connsiteY551" fmla="*/ 845547 h 874482"/>
              <a:gd name="connsiteX552" fmla="*/ 1890618 w 5139298"/>
              <a:gd name="connsiteY552" fmla="*/ 850904 h 874482"/>
              <a:gd name="connsiteX553" fmla="*/ 1851060 w 5139298"/>
              <a:gd name="connsiteY553" fmla="*/ 848020 h 874482"/>
              <a:gd name="connsiteX554" fmla="*/ 1887733 w 5139298"/>
              <a:gd name="connsiteY554" fmla="*/ 850904 h 874482"/>
              <a:gd name="connsiteX555" fmla="*/ 1890618 w 5139298"/>
              <a:gd name="connsiteY555" fmla="*/ 850904 h 874482"/>
              <a:gd name="connsiteX556" fmla="*/ 1890618 w 5139298"/>
              <a:gd name="connsiteY556" fmla="*/ 850904 h 874482"/>
              <a:gd name="connsiteX557" fmla="*/ 1947070 w 5139298"/>
              <a:gd name="connsiteY557" fmla="*/ 850904 h 874482"/>
              <a:gd name="connsiteX558" fmla="*/ 1947070 w 5139298"/>
              <a:gd name="connsiteY558" fmla="*/ 839366 h 874482"/>
              <a:gd name="connsiteX559" fmla="*/ 1941301 w 5139298"/>
              <a:gd name="connsiteY559" fmla="*/ 833597 h 874482"/>
              <a:gd name="connsiteX560" fmla="*/ 1986628 w 5139298"/>
              <a:gd name="connsiteY560" fmla="*/ 839366 h 874482"/>
              <a:gd name="connsiteX561" fmla="*/ 2148155 w 5139298"/>
              <a:gd name="connsiteY561" fmla="*/ 833597 h 874482"/>
              <a:gd name="connsiteX562" fmla="*/ 2224799 w 5139298"/>
              <a:gd name="connsiteY562" fmla="*/ 833597 h 874482"/>
              <a:gd name="connsiteX563" fmla="*/ 2258588 w 5139298"/>
              <a:gd name="connsiteY563" fmla="*/ 822060 h 874482"/>
              <a:gd name="connsiteX564" fmla="*/ 2181944 w 5139298"/>
              <a:gd name="connsiteY564" fmla="*/ 822060 h 874482"/>
              <a:gd name="connsiteX565" fmla="*/ 1924407 w 5139298"/>
              <a:gd name="connsiteY565" fmla="*/ 822060 h 874482"/>
              <a:gd name="connsiteX566" fmla="*/ 1895975 w 5139298"/>
              <a:gd name="connsiteY566" fmla="*/ 836482 h 874482"/>
              <a:gd name="connsiteX567" fmla="*/ 1924407 w 5139298"/>
              <a:gd name="connsiteY567" fmla="*/ 839366 h 874482"/>
              <a:gd name="connsiteX568" fmla="*/ 1947070 w 5139298"/>
              <a:gd name="connsiteY568" fmla="*/ 850904 h 874482"/>
              <a:gd name="connsiteX569" fmla="*/ 1947070 w 5139298"/>
              <a:gd name="connsiteY569" fmla="*/ 850904 h 874482"/>
              <a:gd name="connsiteX570" fmla="*/ 2456788 w 5139298"/>
              <a:gd name="connsiteY570" fmla="*/ 850904 h 874482"/>
              <a:gd name="connsiteX571" fmla="*/ 2462557 w 5139298"/>
              <a:gd name="connsiteY571" fmla="*/ 839366 h 874482"/>
              <a:gd name="connsiteX572" fmla="*/ 2431241 w 5139298"/>
              <a:gd name="connsiteY572" fmla="*/ 845135 h 874482"/>
              <a:gd name="connsiteX573" fmla="*/ 2456788 w 5139298"/>
              <a:gd name="connsiteY573" fmla="*/ 850904 h 874482"/>
              <a:gd name="connsiteX574" fmla="*/ 2456788 w 5139298"/>
              <a:gd name="connsiteY574" fmla="*/ 850904 h 874482"/>
              <a:gd name="connsiteX575" fmla="*/ 2603894 w 5139298"/>
              <a:gd name="connsiteY575" fmla="*/ 850904 h 874482"/>
              <a:gd name="connsiteX576" fmla="*/ 2609663 w 5139298"/>
              <a:gd name="connsiteY576" fmla="*/ 839366 h 874482"/>
              <a:gd name="connsiteX577" fmla="*/ 2581230 w 5139298"/>
              <a:gd name="connsiteY577" fmla="*/ 845135 h 874482"/>
              <a:gd name="connsiteX578" fmla="*/ 2603894 w 5139298"/>
              <a:gd name="connsiteY578" fmla="*/ 850904 h 874482"/>
              <a:gd name="connsiteX579" fmla="*/ 2603894 w 5139298"/>
              <a:gd name="connsiteY579" fmla="*/ 850904 h 874482"/>
              <a:gd name="connsiteX580" fmla="*/ 2796326 w 5139298"/>
              <a:gd name="connsiteY580" fmla="*/ 850904 h 874482"/>
              <a:gd name="connsiteX581" fmla="*/ 2827642 w 5139298"/>
              <a:gd name="connsiteY581" fmla="*/ 834009 h 874482"/>
              <a:gd name="connsiteX582" fmla="*/ 2739873 w 5139298"/>
              <a:gd name="connsiteY582" fmla="*/ 834009 h 874482"/>
              <a:gd name="connsiteX583" fmla="*/ 2708557 w 5139298"/>
              <a:gd name="connsiteY583" fmla="*/ 845135 h 874482"/>
              <a:gd name="connsiteX584" fmla="*/ 2762537 w 5139298"/>
              <a:gd name="connsiteY584" fmla="*/ 848020 h 874482"/>
              <a:gd name="connsiteX585" fmla="*/ 2796326 w 5139298"/>
              <a:gd name="connsiteY585" fmla="*/ 850904 h 874482"/>
              <a:gd name="connsiteX586" fmla="*/ 2796326 w 5139298"/>
              <a:gd name="connsiteY586" fmla="*/ 850904 h 874482"/>
              <a:gd name="connsiteX587" fmla="*/ 191282 w 5139298"/>
              <a:gd name="connsiteY587" fmla="*/ 873567 h 874482"/>
              <a:gd name="connsiteX588" fmla="*/ 208177 w 5139298"/>
              <a:gd name="connsiteY588" fmla="*/ 862030 h 874482"/>
              <a:gd name="connsiteX589" fmla="*/ 191282 w 5139298"/>
              <a:gd name="connsiteY589" fmla="*/ 873567 h 874482"/>
              <a:gd name="connsiteX590" fmla="*/ 191282 w 5139298"/>
              <a:gd name="connsiteY590" fmla="*/ 873567 h 87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Lst>
            <a:rect l="l" t="t" r="r" b="b"/>
            <a:pathLst>
              <a:path w="5139298" h="874482">
                <a:moveTo>
                  <a:pt x="261745" y="871507"/>
                </a:moveTo>
                <a:cubicBezTo>
                  <a:pt x="285644" y="871507"/>
                  <a:pt x="305423" y="859969"/>
                  <a:pt x="329735" y="859969"/>
                </a:cubicBezTo>
                <a:cubicBezTo>
                  <a:pt x="394428" y="859969"/>
                  <a:pt x="449232" y="849668"/>
                  <a:pt x="513925" y="843075"/>
                </a:cubicBezTo>
                <a:cubicBezTo>
                  <a:pt x="523815" y="842251"/>
                  <a:pt x="532468" y="842251"/>
                  <a:pt x="542357" y="843075"/>
                </a:cubicBezTo>
                <a:cubicBezTo>
                  <a:pt x="653614" y="854200"/>
                  <a:pt x="750448" y="837718"/>
                  <a:pt x="862528" y="843075"/>
                </a:cubicBezTo>
                <a:cubicBezTo>
                  <a:pt x="915272" y="845547"/>
                  <a:pt x="960186" y="859557"/>
                  <a:pt x="1012518" y="854612"/>
                </a:cubicBezTo>
                <a:cubicBezTo>
                  <a:pt x="1045071" y="851316"/>
                  <a:pt x="1073915" y="845547"/>
                  <a:pt x="1106056" y="851728"/>
                </a:cubicBezTo>
                <a:cubicBezTo>
                  <a:pt x="1157563" y="862030"/>
                  <a:pt x="1203714" y="849256"/>
                  <a:pt x="1256045" y="854612"/>
                </a:cubicBezTo>
                <a:cubicBezTo>
                  <a:pt x="1304669" y="859557"/>
                  <a:pt x="1346287" y="845959"/>
                  <a:pt x="1394910" y="843075"/>
                </a:cubicBezTo>
                <a:cubicBezTo>
                  <a:pt x="1417573" y="841839"/>
                  <a:pt x="1437352" y="842251"/>
                  <a:pt x="1460015" y="843075"/>
                </a:cubicBezTo>
                <a:cubicBezTo>
                  <a:pt x="1503694" y="845135"/>
                  <a:pt x="1541191" y="839366"/>
                  <a:pt x="1584457" y="837306"/>
                </a:cubicBezTo>
                <a:cubicBezTo>
                  <a:pt x="1598879" y="836482"/>
                  <a:pt x="1632256" y="838130"/>
                  <a:pt x="1624015" y="826180"/>
                </a:cubicBezTo>
                <a:cubicBezTo>
                  <a:pt x="1613714" y="810522"/>
                  <a:pt x="1588990" y="827004"/>
                  <a:pt x="1570035" y="826180"/>
                </a:cubicBezTo>
                <a:cubicBezTo>
                  <a:pt x="1342166" y="814643"/>
                  <a:pt x="1146437" y="814643"/>
                  <a:pt x="918568" y="803517"/>
                </a:cubicBezTo>
                <a:cubicBezTo>
                  <a:pt x="800719" y="797748"/>
                  <a:pt x="698940" y="809698"/>
                  <a:pt x="581503" y="797748"/>
                </a:cubicBezTo>
                <a:cubicBezTo>
                  <a:pt x="539885" y="793628"/>
                  <a:pt x="504036" y="807638"/>
                  <a:pt x="462418" y="803517"/>
                </a:cubicBezTo>
                <a:cubicBezTo>
                  <a:pt x="369704" y="794452"/>
                  <a:pt x="289353" y="815055"/>
                  <a:pt x="196227" y="815055"/>
                </a:cubicBezTo>
                <a:cubicBezTo>
                  <a:pt x="169855" y="815055"/>
                  <a:pt x="100629" y="817527"/>
                  <a:pt x="122468" y="831949"/>
                </a:cubicBezTo>
                <a:cubicBezTo>
                  <a:pt x="129061" y="836482"/>
                  <a:pt x="137302" y="835658"/>
                  <a:pt x="145132" y="837718"/>
                </a:cubicBezTo>
                <a:cubicBezTo>
                  <a:pt x="207353" y="851316"/>
                  <a:pt x="262981" y="819999"/>
                  <a:pt x="326438" y="826592"/>
                </a:cubicBezTo>
                <a:cubicBezTo>
                  <a:pt x="374649" y="831537"/>
                  <a:pt x="504036" y="791567"/>
                  <a:pt x="465302" y="820824"/>
                </a:cubicBezTo>
                <a:cubicBezTo>
                  <a:pt x="448408" y="833597"/>
                  <a:pt x="426981" y="829889"/>
                  <a:pt x="405966" y="832361"/>
                </a:cubicBezTo>
                <a:cubicBezTo>
                  <a:pt x="355282" y="837306"/>
                  <a:pt x="312016" y="841839"/>
                  <a:pt x="261745" y="849256"/>
                </a:cubicBezTo>
                <a:cubicBezTo>
                  <a:pt x="249795" y="850904"/>
                  <a:pt x="227132" y="864502"/>
                  <a:pt x="236197" y="871919"/>
                </a:cubicBezTo>
                <a:cubicBezTo>
                  <a:pt x="242790" y="877688"/>
                  <a:pt x="252679" y="871919"/>
                  <a:pt x="261745" y="871919"/>
                </a:cubicBezTo>
                <a:lnTo>
                  <a:pt x="261745" y="871919"/>
                </a:lnTo>
                <a:close/>
                <a:moveTo>
                  <a:pt x="3914657" y="28020"/>
                </a:moveTo>
                <a:cubicBezTo>
                  <a:pt x="3918777" y="23899"/>
                  <a:pt x="3892818" y="24724"/>
                  <a:pt x="3897762" y="28020"/>
                </a:cubicBezTo>
                <a:cubicBezTo>
                  <a:pt x="3902707" y="31317"/>
                  <a:pt x="3910536" y="32141"/>
                  <a:pt x="3914657" y="28020"/>
                </a:cubicBezTo>
                <a:lnTo>
                  <a:pt x="3914657" y="28020"/>
                </a:lnTo>
                <a:close/>
                <a:moveTo>
                  <a:pt x="3937320" y="28020"/>
                </a:moveTo>
                <a:cubicBezTo>
                  <a:pt x="3941441" y="23899"/>
                  <a:pt x="3915893" y="21015"/>
                  <a:pt x="3920425" y="25136"/>
                </a:cubicBezTo>
                <a:cubicBezTo>
                  <a:pt x="3924958" y="29256"/>
                  <a:pt x="3933199" y="32141"/>
                  <a:pt x="3937320" y="28020"/>
                </a:cubicBezTo>
                <a:lnTo>
                  <a:pt x="3937320" y="28020"/>
                </a:lnTo>
                <a:close/>
                <a:moveTo>
                  <a:pt x="2181944" y="645286"/>
                </a:moveTo>
                <a:cubicBezTo>
                  <a:pt x="2195130" y="632100"/>
                  <a:pt x="2110246" y="639517"/>
                  <a:pt x="2128377" y="645286"/>
                </a:cubicBezTo>
                <a:cubicBezTo>
                  <a:pt x="2145271" y="651055"/>
                  <a:pt x="2163402" y="653527"/>
                  <a:pt x="2179472" y="645286"/>
                </a:cubicBezTo>
                <a:cubicBezTo>
                  <a:pt x="2180296" y="645286"/>
                  <a:pt x="2181532" y="646110"/>
                  <a:pt x="2182356" y="645286"/>
                </a:cubicBezTo>
                <a:lnTo>
                  <a:pt x="2182356" y="645286"/>
                </a:lnTo>
                <a:close/>
                <a:moveTo>
                  <a:pt x="1961080" y="651055"/>
                </a:moveTo>
                <a:cubicBezTo>
                  <a:pt x="1984156" y="627979"/>
                  <a:pt x="1900507" y="644050"/>
                  <a:pt x="1867542" y="645286"/>
                </a:cubicBezTo>
                <a:cubicBezTo>
                  <a:pt x="1858477" y="645286"/>
                  <a:pt x="1833754" y="646934"/>
                  <a:pt x="1841995" y="651055"/>
                </a:cubicBezTo>
                <a:cubicBezTo>
                  <a:pt x="1870427" y="665065"/>
                  <a:pt x="1900919" y="651055"/>
                  <a:pt x="1932648" y="651055"/>
                </a:cubicBezTo>
                <a:cubicBezTo>
                  <a:pt x="1942537" y="651055"/>
                  <a:pt x="1954075" y="658060"/>
                  <a:pt x="1961080" y="651055"/>
                </a:cubicBezTo>
                <a:lnTo>
                  <a:pt x="1961080" y="651055"/>
                </a:lnTo>
                <a:close/>
                <a:moveTo>
                  <a:pt x="2017532" y="651055"/>
                </a:moveTo>
                <a:cubicBezTo>
                  <a:pt x="2025774" y="638693"/>
                  <a:pt x="1961080" y="646522"/>
                  <a:pt x="1975090" y="651055"/>
                </a:cubicBezTo>
                <a:cubicBezTo>
                  <a:pt x="1989100" y="655587"/>
                  <a:pt x="2009291" y="663417"/>
                  <a:pt x="2017532" y="651055"/>
                </a:cubicBezTo>
                <a:lnTo>
                  <a:pt x="2017532" y="651055"/>
                </a:lnTo>
                <a:close/>
                <a:moveTo>
                  <a:pt x="2045965" y="651055"/>
                </a:moveTo>
                <a:cubicBezTo>
                  <a:pt x="2049673" y="648995"/>
                  <a:pt x="2046789" y="637869"/>
                  <a:pt x="2043080" y="639929"/>
                </a:cubicBezTo>
                <a:cubicBezTo>
                  <a:pt x="2039372" y="641577"/>
                  <a:pt x="2038959" y="651055"/>
                  <a:pt x="2043080" y="651055"/>
                </a:cubicBezTo>
                <a:cubicBezTo>
                  <a:pt x="2043904" y="651055"/>
                  <a:pt x="2045140" y="651055"/>
                  <a:pt x="2045965" y="651055"/>
                </a:cubicBezTo>
                <a:lnTo>
                  <a:pt x="2045965" y="651055"/>
                </a:lnTo>
                <a:close/>
                <a:moveTo>
                  <a:pt x="2108186" y="651055"/>
                </a:moveTo>
                <a:cubicBezTo>
                  <a:pt x="2113130" y="649407"/>
                  <a:pt x="2104477" y="641165"/>
                  <a:pt x="2099532" y="639929"/>
                </a:cubicBezTo>
                <a:cubicBezTo>
                  <a:pt x="2090879" y="637045"/>
                  <a:pt x="2065743" y="644050"/>
                  <a:pt x="2073985" y="648582"/>
                </a:cubicBezTo>
                <a:cubicBezTo>
                  <a:pt x="2082638" y="653115"/>
                  <a:pt x="2092527" y="650643"/>
                  <a:pt x="2102417" y="648582"/>
                </a:cubicBezTo>
                <a:cubicBezTo>
                  <a:pt x="2104477" y="648582"/>
                  <a:pt x="2106125" y="652291"/>
                  <a:pt x="2108186" y="651467"/>
                </a:cubicBezTo>
                <a:lnTo>
                  <a:pt x="2108186" y="651467"/>
                </a:lnTo>
                <a:close/>
                <a:moveTo>
                  <a:pt x="2244165" y="651055"/>
                </a:moveTo>
                <a:cubicBezTo>
                  <a:pt x="2248698" y="649407"/>
                  <a:pt x="2240457" y="641165"/>
                  <a:pt x="2235512" y="639929"/>
                </a:cubicBezTo>
                <a:cubicBezTo>
                  <a:pt x="2222326" y="635397"/>
                  <a:pt x="2182769" y="641165"/>
                  <a:pt x="2195954" y="645698"/>
                </a:cubicBezTo>
                <a:cubicBezTo>
                  <a:pt x="2210376" y="650643"/>
                  <a:pt x="2223562" y="654351"/>
                  <a:pt x="2238397" y="651467"/>
                </a:cubicBezTo>
                <a:cubicBezTo>
                  <a:pt x="2240457" y="651467"/>
                  <a:pt x="2242105" y="652291"/>
                  <a:pt x="2244165" y="651467"/>
                </a:cubicBezTo>
                <a:lnTo>
                  <a:pt x="2244165" y="651467"/>
                </a:lnTo>
                <a:close/>
                <a:moveTo>
                  <a:pt x="2413934" y="651055"/>
                </a:moveTo>
                <a:cubicBezTo>
                  <a:pt x="2418467" y="646522"/>
                  <a:pt x="2397040" y="639105"/>
                  <a:pt x="2397040" y="645286"/>
                </a:cubicBezTo>
                <a:cubicBezTo>
                  <a:pt x="2397040" y="651467"/>
                  <a:pt x="2409402" y="655175"/>
                  <a:pt x="2413934" y="651055"/>
                </a:cubicBezTo>
                <a:lnTo>
                  <a:pt x="2413934" y="651055"/>
                </a:lnTo>
                <a:close/>
                <a:moveTo>
                  <a:pt x="1547372" y="656824"/>
                </a:moveTo>
                <a:cubicBezTo>
                  <a:pt x="1581161" y="656824"/>
                  <a:pt x="1676347" y="653939"/>
                  <a:pt x="1643794" y="645698"/>
                </a:cubicBezTo>
                <a:cubicBezTo>
                  <a:pt x="1583221" y="630452"/>
                  <a:pt x="1528005" y="645698"/>
                  <a:pt x="1465372" y="645698"/>
                </a:cubicBezTo>
                <a:cubicBezTo>
                  <a:pt x="1431583" y="645698"/>
                  <a:pt x="1399030" y="630452"/>
                  <a:pt x="1368950" y="645698"/>
                </a:cubicBezTo>
                <a:cubicBezTo>
                  <a:pt x="1365241" y="647346"/>
                  <a:pt x="1365241" y="655175"/>
                  <a:pt x="1368950" y="656824"/>
                </a:cubicBezTo>
                <a:cubicBezTo>
                  <a:pt x="1404387" y="674542"/>
                  <a:pt x="1442709" y="651055"/>
                  <a:pt x="1482266" y="651055"/>
                </a:cubicBezTo>
                <a:cubicBezTo>
                  <a:pt x="1505342" y="651055"/>
                  <a:pt x="1524709" y="656824"/>
                  <a:pt x="1547372" y="656824"/>
                </a:cubicBezTo>
                <a:lnTo>
                  <a:pt x="1547372" y="656824"/>
                </a:lnTo>
                <a:close/>
                <a:moveTo>
                  <a:pt x="1762467" y="656824"/>
                </a:moveTo>
                <a:cubicBezTo>
                  <a:pt x="1779774" y="655175"/>
                  <a:pt x="1827161" y="651055"/>
                  <a:pt x="1810678" y="645698"/>
                </a:cubicBezTo>
                <a:cubicBezTo>
                  <a:pt x="1776065" y="634160"/>
                  <a:pt x="1741864" y="639517"/>
                  <a:pt x="1706015" y="645698"/>
                </a:cubicBezTo>
                <a:cubicBezTo>
                  <a:pt x="1701482" y="646522"/>
                  <a:pt x="1691593" y="648170"/>
                  <a:pt x="1694889" y="651467"/>
                </a:cubicBezTo>
                <a:cubicBezTo>
                  <a:pt x="1708075" y="664653"/>
                  <a:pt x="1729914" y="653115"/>
                  <a:pt x="1748457" y="651467"/>
                </a:cubicBezTo>
                <a:cubicBezTo>
                  <a:pt x="1753814" y="651055"/>
                  <a:pt x="1757110" y="657648"/>
                  <a:pt x="1762467" y="657236"/>
                </a:cubicBezTo>
                <a:lnTo>
                  <a:pt x="1762467" y="657236"/>
                </a:lnTo>
                <a:close/>
                <a:moveTo>
                  <a:pt x="4582606" y="656824"/>
                </a:moveTo>
                <a:cubicBezTo>
                  <a:pt x="4585903" y="651879"/>
                  <a:pt x="4562827" y="648582"/>
                  <a:pt x="4565712" y="653939"/>
                </a:cubicBezTo>
                <a:cubicBezTo>
                  <a:pt x="4568184" y="659296"/>
                  <a:pt x="4579309" y="661768"/>
                  <a:pt x="4582606" y="656824"/>
                </a:cubicBezTo>
                <a:lnTo>
                  <a:pt x="4582606" y="656824"/>
                </a:lnTo>
                <a:close/>
                <a:moveTo>
                  <a:pt x="4486184" y="662593"/>
                </a:moveTo>
                <a:cubicBezTo>
                  <a:pt x="4489480" y="657648"/>
                  <a:pt x="4466405" y="654351"/>
                  <a:pt x="4469289" y="659708"/>
                </a:cubicBezTo>
                <a:cubicBezTo>
                  <a:pt x="4472174" y="665065"/>
                  <a:pt x="4482888" y="667537"/>
                  <a:pt x="4486184" y="662593"/>
                </a:cubicBezTo>
                <a:lnTo>
                  <a:pt x="4486184" y="662593"/>
                </a:lnTo>
                <a:close/>
                <a:moveTo>
                  <a:pt x="4412425" y="673718"/>
                </a:moveTo>
                <a:cubicBezTo>
                  <a:pt x="4421903" y="659708"/>
                  <a:pt x="4352265" y="656000"/>
                  <a:pt x="4364214" y="667949"/>
                </a:cubicBezTo>
                <a:cubicBezTo>
                  <a:pt x="4372043" y="675778"/>
                  <a:pt x="4384405" y="672482"/>
                  <a:pt x="4395531" y="670834"/>
                </a:cubicBezTo>
                <a:cubicBezTo>
                  <a:pt x="4401300" y="670010"/>
                  <a:pt x="4409129" y="678663"/>
                  <a:pt x="4412425" y="673718"/>
                </a:cubicBezTo>
                <a:lnTo>
                  <a:pt x="4412425" y="673718"/>
                </a:lnTo>
                <a:close/>
                <a:moveTo>
                  <a:pt x="4423963" y="673718"/>
                </a:moveTo>
                <a:cubicBezTo>
                  <a:pt x="4429732" y="675366"/>
                  <a:pt x="4432204" y="659296"/>
                  <a:pt x="4426847" y="656824"/>
                </a:cubicBezTo>
                <a:cubicBezTo>
                  <a:pt x="4421903" y="654351"/>
                  <a:pt x="4414485" y="667125"/>
                  <a:pt x="4418194" y="670834"/>
                </a:cubicBezTo>
                <a:cubicBezTo>
                  <a:pt x="4419842" y="672482"/>
                  <a:pt x="4421903" y="673306"/>
                  <a:pt x="4423963" y="673718"/>
                </a:cubicBezTo>
                <a:lnTo>
                  <a:pt x="4423963" y="673718"/>
                </a:lnTo>
                <a:close/>
                <a:moveTo>
                  <a:pt x="4372868" y="679487"/>
                </a:moveTo>
                <a:cubicBezTo>
                  <a:pt x="4382757" y="669598"/>
                  <a:pt x="4320948" y="673306"/>
                  <a:pt x="4333310" y="679487"/>
                </a:cubicBezTo>
                <a:cubicBezTo>
                  <a:pt x="4345671" y="685668"/>
                  <a:pt x="4362978" y="689376"/>
                  <a:pt x="4372868" y="679487"/>
                </a:cubicBezTo>
                <a:lnTo>
                  <a:pt x="4372868" y="679487"/>
                </a:lnTo>
                <a:close/>
                <a:moveTo>
                  <a:pt x="4259551" y="685256"/>
                </a:moveTo>
                <a:cubicBezTo>
                  <a:pt x="4265320" y="679487"/>
                  <a:pt x="4229883" y="681547"/>
                  <a:pt x="4236888" y="685256"/>
                </a:cubicBezTo>
                <a:cubicBezTo>
                  <a:pt x="4243893" y="688964"/>
                  <a:pt x="4253782" y="690613"/>
                  <a:pt x="4259551" y="685256"/>
                </a:cubicBezTo>
                <a:lnTo>
                  <a:pt x="4259551" y="685256"/>
                </a:lnTo>
                <a:close/>
                <a:moveTo>
                  <a:pt x="4310646" y="685256"/>
                </a:moveTo>
                <a:cubicBezTo>
                  <a:pt x="4317651" y="681135"/>
                  <a:pt x="4318476" y="662593"/>
                  <a:pt x="4310646" y="662593"/>
                </a:cubicBezTo>
                <a:cubicBezTo>
                  <a:pt x="4305290" y="662593"/>
                  <a:pt x="4304878" y="672894"/>
                  <a:pt x="4299521" y="673718"/>
                </a:cubicBezTo>
                <a:cubicBezTo>
                  <a:pt x="4290867" y="675366"/>
                  <a:pt x="4276858" y="665065"/>
                  <a:pt x="4273973" y="673718"/>
                </a:cubicBezTo>
                <a:cubicBezTo>
                  <a:pt x="4269853" y="686492"/>
                  <a:pt x="4299109" y="691849"/>
                  <a:pt x="4310646" y="685256"/>
                </a:cubicBezTo>
                <a:lnTo>
                  <a:pt x="4310646" y="685256"/>
                </a:lnTo>
                <a:close/>
                <a:moveTo>
                  <a:pt x="1111000" y="691025"/>
                </a:moveTo>
                <a:cubicBezTo>
                  <a:pt x="1113885" y="688140"/>
                  <a:pt x="1099463" y="691025"/>
                  <a:pt x="1099463" y="691025"/>
                </a:cubicBezTo>
                <a:cubicBezTo>
                  <a:pt x="1099463" y="691025"/>
                  <a:pt x="1108116" y="693909"/>
                  <a:pt x="1111000" y="691025"/>
                </a:cubicBezTo>
                <a:lnTo>
                  <a:pt x="1111000" y="691025"/>
                </a:lnTo>
                <a:close/>
                <a:moveTo>
                  <a:pt x="2107774" y="696793"/>
                </a:moveTo>
                <a:cubicBezTo>
                  <a:pt x="2110658" y="693909"/>
                  <a:pt x="2096236" y="696793"/>
                  <a:pt x="2096236" y="696793"/>
                </a:cubicBezTo>
                <a:cubicBezTo>
                  <a:pt x="2096236" y="696793"/>
                  <a:pt x="2104889" y="699678"/>
                  <a:pt x="2107774" y="696793"/>
                </a:cubicBezTo>
                <a:lnTo>
                  <a:pt x="2107774" y="696793"/>
                </a:lnTo>
                <a:close/>
                <a:moveTo>
                  <a:pt x="2753472" y="696793"/>
                </a:moveTo>
                <a:cubicBezTo>
                  <a:pt x="2756768" y="691849"/>
                  <a:pt x="2736577" y="688140"/>
                  <a:pt x="2736577" y="693909"/>
                </a:cubicBezTo>
                <a:cubicBezTo>
                  <a:pt x="2736577" y="699678"/>
                  <a:pt x="2750175" y="701738"/>
                  <a:pt x="2753472" y="696793"/>
                </a:cubicBezTo>
                <a:lnTo>
                  <a:pt x="2753472" y="696793"/>
                </a:lnTo>
                <a:close/>
                <a:moveTo>
                  <a:pt x="3172536" y="696793"/>
                </a:moveTo>
                <a:cubicBezTo>
                  <a:pt x="3177481" y="694321"/>
                  <a:pt x="3156054" y="686492"/>
                  <a:pt x="3158527" y="691025"/>
                </a:cubicBezTo>
                <a:cubicBezTo>
                  <a:pt x="3160999" y="695969"/>
                  <a:pt x="3168004" y="699266"/>
                  <a:pt x="3172536" y="696793"/>
                </a:cubicBezTo>
                <a:lnTo>
                  <a:pt x="3172536" y="696793"/>
                </a:lnTo>
                <a:close/>
                <a:moveTo>
                  <a:pt x="3280084" y="696793"/>
                </a:moveTo>
                <a:cubicBezTo>
                  <a:pt x="3293270" y="683608"/>
                  <a:pt x="3209622" y="688552"/>
                  <a:pt x="3226517" y="696793"/>
                </a:cubicBezTo>
                <a:cubicBezTo>
                  <a:pt x="3242587" y="704623"/>
                  <a:pt x="3261542" y="704623"/>
                  <a:pt x="3277612" y="696793"/>
                </a:cubicBezTo>
                <a:cubicBezTo>
                  <a:pt x="3278436" y="696381"/>
                  <a:pt x="3279672" y="697618"/>
                  <a:pt x="3280496" y="696793"/>
                </a:cubicBezTo>
                <a:lnTo>
                  <a:pt x="3280496" y="696793"/>
                </a:lnTo>
                <a:close/>
                <a:moveTo>
                  <a:pt x="4055993" y="696793"/>
                </a:moveTo>
                <a:cubicBezTo>
                  <a:pt x="4063410" y="689376"/>
                  <a:pt x="4037862" y="688140"/>
                  <a:pt x="4027561" y="685256"/>
                </a:cubicBezTo>
                <a:cubicBezTo>
                  <a:pt x="4013963" y="681959"/>
                  <a:pt x="3980174" y="681959"/>
                  <a:pt x="3988003" y="693909"/>
                </a:cubicBezTo>
                <a:cubicBezTo>
                  <a:pt x="3992948" y="701326"/>
                  <a:pt x="4004486" y="695145"/>
                  <a:pt x="4013551" y="696793"/>
                </a:cubicBezTo>
                <a:cubicBezTo>
                  <a:pt x="4028385" y="699266"/>
                  <a:pt x="4045692" y="707507"/>
                  <a:pt x="4055993" y="696793"/>
                </a:cubicBezTo>
                <a:lnTo>
                  <a:pt x="4055993" y="696793"/>
                </a:lnTo>
                <a:close/>
                <a:moveTo>
                  <a:pt x="4107089" y="696793"/>
                </a:moveTo>
                <a:cubicBezTo>
                  <a:pt x="4112446" y="694733"/>
                  <a:pt x="4112857" y="686492"/>
                  <a:pt x="4118214" y="685256"/>
                </a:cubicBezTo>
                <a:cubicBezTo>
                  <a:pt x="4146646" y="680311"/>
                  <a:pt x="4218345" y="707507"/>
                  <a:pt x="4200214" y="685256"/>
                </a:cubicBezTo>
                <a:cubicBezTo>
                  <a:pt x="4195682" y="679487"/>
                  <a:pt x="4187440" y="680311"/>
                  <a:pt x="4180435" y="679487"/>
                </a:cubicBezTo>
                <a:cubicBezTo>
                  <a:pt x="4173430" y="678663"/>
                  <a:pt x="4167661" y="679899"/>
                  <a:pt x="4160657" y="679487"/>
                </a:cubicBezTo>
                <a:cubicBezTo>
                  <a:pt x="4137581" y="677839"/>
                  <a:pt x="4086898" y="672070"/>
                  <a:pt x="4095551" y="693497"/>
                </a:cubicBezTo>
                <a:cubicBezTo>
                  <a:pt x="4097199" y="697206"/>
                  <a:pt x="4102968" y="697618"/>
                  <a:pt x="4107089" y="696381"/>
                </a:cubicBezTo>
                <a:lnTo>
                  <a:pt x="4107089" y="696381"/>
                </a:lnTo>
                <a:close/>
                <a:moveTo>
                  <a:pt x="1603824" y="702562"/>
                </a:moveTo>
                <a:cubicBezTo>
                  <a:pt x="1613714" y="692673"/>
                  <a:pt x="1551905" y="696381"/>
                  <a:pt x="1564266" y="702562"/>
                </a:cubicBezTo>
                <a:cubicBezTo>
                  <a:pt x="1576628" y="708743"/>
                  <a:pt x="1593935" y="712452"/>
                  <a:pt x="1603824" y="702562"/>
                </a:cubicBezTo>
                <a:lnTo>
                  <a:pt x="1603824" y="702562"/>
                </a:lnTo>
                <a:close/>
                <a:moveTo>
                  <a:pt x="1728266" y="702562"/>
                </a:moveTo>
                <a:cubicBezTo>
                  <a:pt x="1735271" y="695557"/>
                  <a:pt x="1691181" y="698030"/>
                  <a:pt x="1699834" y="702562"/>
                </a:cubicBezTo>
                <a:cubicBezTo>
                  <a:pt x="1708487" y="707095"/>
                  <a:pt x="1721261" y="709567"/>
                  <a:pt x="1728266" y="702562"/>
                </a:cubicBezTo>
                <a:lnTo>
                  <a:pt x="1728266" y="702562"/>
                </a:lnTo>
                <a:close/>
                <a:moveTo>
                  <a:pt x="2017120" y="702562"/>
                </a:moveTo>
                <a:cubicBezTo>
                  <a:pt x="2020829" y="698854"/>
                  <a:pt x="2005995" y="692673"/>
                  <a:pt x="2003110" y="696793"/>
                </a:cubicBezTo>
                <a:cubicBezTo>
                  <a:pt x="2000226" y="701326"/>
                  <a:pt x="2013412" y="706271"/>
                  <a:pt x="2017120" y="702562"/>
                </a:cubicBezTo>
                <a:lnTo>
                  <a:pt x="2017120" y="702562"/>
                </a:lnTo>
                <a:close/>
                <a:moveTo>
                  <a:pt x="2396628" y="702562"/>
                </a:moveTo>
                <a:cubicBezTo>
                  <a:pt x="2403221" y="692673"/>
                  <a:pt x="2354185" y="694321"/>
                  <a:pt x="2362839" y="702562"/>
                </a:cubicBezTo>
                <a:cubicBezTo>
                  <a:pt x="2370668" y="710391"/>
                  <a:pt x="2385090" y="709155"/>
                  <a:pt x="2394155" y="702562"/>
                </a:cubicBezTo>
                <a:cubicBezTo>
                  <a:pt x="2394979" y="702150"/>
                  <a:pt x="2396216" y="703386"/>
                  <a:pt x="2397040" y="702562"/>
                </a:cubicBezTo>
                <a:lnTo>
                  <a:pt x="2397040" y="702562"/>
                </a:lnTo>
                <a:close/>
                <a:moveTo>
                  <a:pt x="3449853" y="702562"/>
                </a:moveTo>
                <a:cubicBezTo>
                  <a:pt x="3453974" y="698442"/>
                  <a:pt x="3428014" y="699266"/>
                  <a:pt x="3432958" y="702562"/>
                </a:cubicBezTo>
                <a:cubicBezTo>
                  <a:pt x="3437903" y="705859"/>
                  <a:pt x="3445732" y="706683"/>
                  <a:pt x="3449853" y="702562"/>
                </a:cubicBezTo>
                <a:lnTo>
                  <a:pt x="3449853" y="702562"/>
                </a:lnTo>
                <a:close/>
                <a:moveTo>
                  <a:pt x="1348759" y="708331"/>
                </a:moveTo>
                <a:cubicBezTo>
                  <a:pt x="1353292" y="703799"/>
                  <a:pt x="1331864" y="696381"/>
                  <a:pt x="1331864" y="702562"/>
                </a:cubicBezTo>
                <a:cubicBezTo>
                  <a:pt x="1331864" y="708743"/>
                  <a:pt x="1344226" y="712864"/>
                  <a:pt x="1348759" y="708331"/>
                </a:cubicBezTo>
                <a:lnTo>
                  <a:pt x="1348759" y="708331"/>
                </a:lnTo>
                <a:close/>
                <a:moveTo>
                  <a:pt x="2776135" y="708331"/>
                </a:moveTo>
                <a:cubicBezTo>
                  <a:pt x="2789321" y="695145"/>
                  <a:pt x="2704436" y="702562"/>
                  <a:pt x="2722567" y="708331"/>
                </a:cubicBezTo>
                <a:cubicBezTo>
                  <a:pt x="2739462" y="714100"/>
                  <a:pt x="2757592" y="716160"/>
                  <a:pt x="2773662" y="708331"/>
                </a:cubicBezTo>
                <a:cubicBezTo>
                  <a:pt x="2774487" y="707919"/>
                  <a:pt x="2775723" y="709155"/>
                  <a:pt x="2776547" y="708331"/>
                </a:cubicBezTo>
                <a:lnTo>
                  <a:pt x="2776547" y="708331"/>
                </a:lnTo>
                <a:close/>
                <a:moveTo>
                  <a:pt x="2968567" y="708331"/>
                </a:moveTo>
                <a:cubicBezTo>
                  <a:pt x="2972275" y="704623"/>
                  <a:pt x="2962386" y="701326"/>
                  <a:pt x="2959914" y="696793"/>
                </a:cubicBezTo>
                <a:cubicBezTo>
                  <a:pt x="2958265" y="693085"/>
                  <a:pt x="2965683" y="688140"/>
                  <a:pt x="2962798" y="685256"/>
                </a:cubicBezTo>
                <a:cubicBezTo>
                  <a:pt x="2951260" y="673718"/>
                  <a:pt x="2933542" y="690613"/>
                  <a:pt x="2917472" y="693909"/>
                </a:cubicBezTo>
                <a:cubicBezTo>
                  <a:pt x="2912939" y="694733"/>
                  <a:pt x="2910466" y="699678"/>
                  <a:pt x="2906346" y="699678"/>
                </a:cubicBezTo>
                <a:cubicBezTo>
                  <a:pt x="2888627" y="699678"/>
                  <a:pt x="2874617" y="679899"/>
                  <a:pt x="2858135" y="685668"/>
                </a:cubicBezTo>
                <a:cubicBezTo>
                  <a:pt x="2844537" y="690201"/>
                  <a:pt x="2833823" y="695557"/>
                  <a:pt x="2821462" y="702562"/>
                </a:cubicBezTo>
                <a:cubicBezTo>
                  <a:pt x="2816105" y="705859"/>
                  <a:pt x="2798798" y="705447"/>
                  <a:pt x="2804567" y="708331"/>
                </a:cubicBezTo>
                <a:cubicBezTo>
                  <a:pt x="2829291" y="720693"/>
                  <a:pt x="2856074" y="708331"/>
                  <a:pt x="2884094" y="708331"/>
                </a:cubicBezTo>
                <a:cubicBezTo>
                  <a:pt x="2912115" y="708331"/>
                  <a:pt x="2938486" y="720693"/>
                  <a:pt x="2963210" y="708331"/>
                </a:cubicBezTo>
                <a:cubicBezTo>
                  <a:pt x="2964858" y="707507"/>
                  <a:pt x="2967331" y="709567"/>
                  <a:pt x="2968979" y="708331"/>
                </a:cubicBezTo>
                <a:lnTo>
                  <a:pt x="2968979" y="708331"/>
                </a:lnTo>
                <a:close/>
                <a:moveTo>
                  <a:pt x="3546275" y="708331"/>
                </a:moveTo>
                <a:cubicBezTo>
                  <a:pt x="3551220" y="700502"/>
                  <a:pt x="3516607" y="694321"/>
                  <a:pt x="3520727" y="702562"/>
                </a:cubicBezTo>
                <a:cubicBezTo>
                  <a:pt x="3524848" y="710804"/>
                  <a:pt x="3541330" y="715748"/>
                  <a:pt x="3546275" y="708331"/>
                </a:cubicBezTo>
                <a:lnTo>
                  <a:pt x="3546275" y="708331"/>
                </a:lnTo>
                <a:close/>
                <a:moveTo>
                  <a:pt x="3778265" y="708331"/>
                </a:moveTo>
                <a:cubicBezTo>
                  <a:pt x="3784034" y="706271"/>
                  <a:pt x="3786918" y="691437"/>
                  <a:pt x="3781149" y="691437"/>
                </a:cubicBezTo>
                <a:cubicBezTo>
                  <a:pt x="3774144" y="691437"/>
                  <a:pt x="3762606" y="708331"/>
                  <a:pt x="3769612" y="708331"/>
                </a:cubicBezTo>
                <a:cubicBezTo>
                  <a:pt x="3772496" y="708331"/>
                  <a:pt x="3775380" y="709567"/>
                  <a:pt x="3778265" y="708331"/>
                </a:cubicBezTo>
                <a:lnTo>
                  <a:pt x="3778265" y="708331"/>
                </a:lnTo>
                <a:close/>
                <a:moveTo>
                  <a:pt x="3863149" y="708331"/>
                </a:moveTo>
                <a:cubicBezTo>
                  <a:pt x="3869742" y="707507"/>
                  <a:pt x="3873451" y="700502"/>
                  <a:pt x="3880044" y="699678"/>
                </a:cubicBezTo>
                <a:cubicBezTo>
                  <a:pt x="3901883" y="697618"/>
                  <a:pt x="3942265" y="718633"/>
                  <a:pt x="3942265" y="696793"/>
                </a:cubicBezTo>
                <a:cubicBezTo>
                  <a:pt x="3942265" y="690613"/>
                  <a:pt x="3933611" y="682783"/>
                  <a:pt x="3927843" y="685256"/>
                </a:cubicBezTo>
                <a:cubicBezTo>
                  <a:pt x="3923722" y="687316"/>
                  <a:pt x="3926194" y="694733"/>
                  <a:pt x="3922074" y="696793"/>
                </a:cubicBezTo>
                <a:cubicBezTo>
                  <a:pt x="3887461" y="714100"/>
                  <a:pt x="3842546" y="667949"/>
                  <a:pt x="3811642" y="691025"/>
                </a:cubicBezTo>
                <a:cubicBezTo>
                  <a:pt x="3808345" y="693497"/>
                  <a:pt x="3811642" y="698442"/>
                  <a:pt x="3811642" y="702150"/>
                </a:cubicBezTo>
                <a:cubicBezTo>
                  <a:pt x="3811642" y="705035"/>
                  <a:pt x="3803401" y="706683"/>
                  <a:pt x="3805873" y="707919"/>
                </a:cubicBezTo>
                <a:cubicBezTo>
                  <a:pt x="3823591" y="716984"/>
                  <a:pt x="3842546" y="709979"/>
                  <a:pt x="3862325" y="707919"/>
                </a:cubicBezTo>
                <a:lnTo>
                  <a:pt x="3862325" y="707919"/>
                </a:lnTo>
                <a:close/>
                <a:moveTo>
                  <a:pt x="2079341" y="714100"/>
                </a:moveTo>
                <a:cubicBezTo>
                  <a:pt x="2082638" y="709567"/>
                  <a:pt x="2071924" y="698854"/>
                  <a:pt x="2068216" y="702562"/>
                </a:cubicBezTo>
                <a:cubicBezTo>
                  <a:pt x="2064095" y="706683"/>
                  <a:pt x="2076457" y="718633"/>
                  <a:pt x="2079341" y="714100"/>
                </a:cubicBezTo>
                <a:lnTo>
                  <a:pt x="2079341" y="714100"/>
                </a:lnTo>
                <a:close/>
                <a:moveTo>
                  <a:pt x="2181120" y="714100"/>
                </a:moveTo>
                <a:cubicBezTo>
                  <a:pt x="2183181" y="710804"/>
                  <a:pt x="2180708" y="705035"/>
                  <a:pt x="2184005" y="702562"/>
                </a:cubicBezTo>
                <a:cubicBezTo>
                  <a:pt x="2190598" y="698030"/>
                  <a:pt x="2210376" y="695969"/>
                  <a:pt x="2203784" y="691437"/>
                </a:cubicBezTo>
                <a:cubicBezTo>
                  <a:pt x="2186477" y="678251"/>
                  <a:pt x="2163402" y="690201"/>
                  <a:pt x="2141563" y="691437"/>
                </a:cubicBezTo>
                <a:cubicBezTo>
                  <a:pt x="2130025" y="691849"/>
                  <a:pt x="2108186" y="698030"/>
                  <a:pt x="2113130" y="708331"/>
                </a:cubicBezTo>
                <a:cubicBezTo>
                  <a:pt x="2122608" y="726874"/>
                  <a:pt x="2152276" y="719045"/>
                  <a:pt x="2172879" y="714100"/>
                </a:cubicBezTo>
                <a:cubicBezTo>
                  <a:pt x="2175763" y="713276"/>
                  <a:pt x="2179884" y="716572"/>
                  <a:pt x="2181532" y="714100"/>
                </a:cubicBezTo>
                <a:lnTo>
                  <a:pt x="2181532" y="714100"/>
                </a:lnTo>
                <a:close/>
                <a:moveTo>
                  <a:pt x="2260236" y="714100"/>
                </a:moveTo>
                <a:cubicBezTo>
                  <a:pt x="2270125" y="704211"/>
                  <a:pt x="2208316" y="707919"/>
                  <a:pt x="2220678" y="714100"/>
                </a:cubicBezTo>
                <a:cubicBezTo>
                  <a:pt x="2233040" y="720281"/>
                  <a:pt x="2250346" y="723989"/>
                  <a:pt x="2260236" y="714100"/>
                </a:cubicBezTo>
                <a:lnTo>
                  <a:pt x="2260236" y="714100"/>
                </a:lnTo>
                <a:close/>
                <a:moveTo>
                  <a:pt x="2362015" y="714100"/>
                </a:moveTo>
                <a:cubicBezTo>
                  <a:pt x="2364899" y="711216"/>
                  <a:pt x="2350477" y="714100"/>
                  <a:pt x="2350477" y="714100"/>
                </a:cubicBezTo>
                <a:cubicBezTo>
                  <a:pt x="2350477" y="714100"/>
                  <a:pt x="2359130" y="716984"/>
                  <a:pt x="2362015" y="714100"/>
                </a:cubicBezTo>
                <a:lnTo>
                  <a:pt x="2362015" y="714100"/>
                </a:lnTo>
                <a:close/>
                <a:moveTo>
                  <a:pt x="2520658" y="714100"/>
                </a:moveTo>
                <a:cubicBezTo>
                  <a:pt x="2522718" y="710804"/>
                  <a:pt x="2517773" y="705447"/>
                  <a:pt x="2520658" y="702562"/>
                </a:cubicBezTo>
                <a:cubicBezTo>
                  <a:pt x="2526014" y="698030"/>
                  <a:pt x="2542909" y="696381"/>
                  <a:pt x="2537552" y="691437"/>
                </a:cubicBezTo>
                <a:cubicBezTo>
                  <a:pt x="2527663" y="681547"/>
                  <a:pt x="2512004" y="691437"/>
                  <a:pt x="2497994" y="691437"/>
                </a:cubicBezTo>
                <a:cubicBezTo>
                  <a:pt x="2472035" y="691437"/>
                  <a:pt x="2448959" y="691437"/>
                  <a:pt x="2424236" y="699678"/>
                </a:cubicBezTo>
                <a:cubicBezTo>
                  <a:pt x="2421351" y="700502"/>
                  <a:pt x="2426708" y="706683"/>
                  <a:pt x="2424236" y="708331"/>
                </a:cubicBezTo>
                <a:cubicBezTo>
                  <a:pt x="2415582" y="713688"/>
                  <a:pt x="2386738" y="709567"/>
                  <a:pt x="2395803" y="714100"/>
                </a:cubicBezTo>
                <a:cubicBezTo>
                  <a:pt x="2425060" y="728934"/>
                  <a:pt x="2456376" y="714100"/>
                  <a:pt x="2489341" y="714100"/>
                </a:cubicBezTo>
                <a:cubicBezTo>
                  <a:pt x="2500467" y="714100"/>
                  <a:pt x="2514477" y="723165"/>
                  <a:pt x="2520658" y="714100"/>
                </a:cubicBezTo>
                <a:lnTo>
                  <a:pt x="2520658" y="714100"/>
                </a:lnTo>
                <a:close/>
                <a:moveTo>
                  <a:pt x="2549090" y="714100"/>
                </a:moveTo>
                <a:cubicBezTo>
                  <a:pt x="2553210" y="709979"/>
                  <a:pt x="2527251" y="710804"/>
                  <a:pt x="2532195" y="714100"/>
                </a:cubicBezTo>
                <a:cubicBezTo>
                  <a:pt x="2537140" y="717396"/>
                  <a:pt x="2544969" y="718221"/>
                  <a:pt x="2549090" y="714100"/>
                </a:cubicBezTo>
                <a:lnTo>
                  <a:pt x="2549090" y="714100"/>
                </a:lnTo>
                <a:close/>
                <a:moveTo>
                  <a:pt x="2628205" y="714100"/>
                </a:moveTo>
                <a:cubicBezTo>
                  <a:pt x="2633974" y="708331"/>
                  <a:pt x="2618728" y="701326"/>
                  <a:pt x="2611311" y="697206"/>
                </a:cubicBezTo>
                <a:cubicBezTo>
                  <a:pt x="2596889" y="688964"/>
                  <a:pt x="2561864" y="692673"/>
                  <a:pt x="2565984" y="708743"/>
                </a:cubicBezTo>
                <a:cubicBezTo>
                  <a:pt x="2570517" y="727286"/>
                  <a:pt x="2601833" y="721105"/>
                  <a:pt x="2619552" y="714512"/>
                </a:cubicBezTo>
                <a:cubicBezTo>
                  <a:pt x="2622436" y="713276"/>
                  <a:pt x="2626145" y="716572"/>
                  <a:pt x="2628205" y="714512"/>
                </a:cubicBezTo>
                <a:lnTo>
                  <a:pt x="2628205" y="714512"/>
                </a:lnTo>
                <a:close/>
                <a:moveTo>
                  <a:pt x="2667763" y="714100"/>
                </a:moveTo>
                <a:cubicBezTo>
                  <a:pt x="2675592" y="706271"/>
                  <a:pt x="2631914" y="704211"/>
                  <a:pt x="2636447" y="714100"/>
                </a:cubicBezTo>
                <a:cubicBezTo>
                  <a:pt x="2641391" y="723989"/>
                  <a:pt x="2659934" y="721929"/>
                  <a:pt x="2667763" y="714100"/>
                </a:cubicBezTo>
                <a:lnTo>
                  <a:pt x="2667763" y="714100"/>
                </a:lnTo>
                <a:close/>
                <a:moveTo>
                  <a:pt x="3239702" y="714100"/>
                </a:moveTo>
                <a:cubicBezTo>
                  <a:pt x="3245059" y="712452"/>
                  <a:pt x="3232285" y="698854"/>
                  <a:pt x="3228165" y="702562"/>
                </a:cubicBezTo>
                <a:cubicBezTo>
                  <a:pt x="3224044" y="706683"/>
                  <a:pt x="3233934" y="715748"/>
                  <a:pt x="3239702" y="714100"/>
                </a:cubicBezTo>
                <a:lnTo>
                  <a:pt x="3239702" y="714100"/>
                </a:lnTo>
                <a:close/>
                <a:moveTo>
                  <a:pt x="3737883" y="714100"/>
                </a:moveTo>
                <a:cubicBezTo>
                  <a:pt x="3753953" y="698030"/>
                  <a:pt x="3650938" y="706683"/>
                  <a:pt x="3672777" y="714100"/>
                </a:cubicBezTo>
                <a:cubicBezTo>
                  <a:pt x="3693380" y="721105"/>
                  <a:pt x="3715632" y="723989"/>
                  <a:pt x="3734998" y="714100"/>
                </a:cubicBezTo>
                <a:cubicBezTo>
                  <a:pt x="3735823" y="714100"/>
                  <a:pt x="3737059" y="714924"/>
                  <a:pt x="3737883" y="714100"/>
                </a:cubicBezTo>
                <a:lnTo>
                  <a:pt x="3737883" y="714100"/>
                </a:lnTo>
                <a:close/>
                <a:moveTo>
                  <a:pt x="4434264" y="714100"/>
                </a:moveTo>
                <a:cubicBezTo>
                  <a:pt x="4439621" y="712452"/>
                  <a:pt x="4450747" y="705447"/>
                  <a:pt x="4445802" y="702562"/>
                </a:cubicBezTo>
                <a:cubicBezTo>
                  <a:pt x="4421903" y="690613"/>
                  <a:pt x="4388526" y="689376"/>
                  <a:pt x="4369159" y="708331"/>
                </a:cubicBezTo>
                <a:cubicBezTo>
                  <a:pt x="4367511" y="709979"/>
                  <a:pt x="4364626" y="712452"/>
                  <a:pt x="4366274" y="714100"/>
                </a:cubicBezTo>
                <a:cubicBezTo>
                  <a:pt x="4382757" y="726462"/>
                  <a:pt x="4405008" y="716984"/>
                  <a:pt x="4425611" y="714100"/>
                </a:cubicBezTo>
                <a:cubicBezTo>
                  <a:pt x="4428496" y="714100"/>
                  <a:pt x="4431380" y="714924"/>
                  <a:pt x="4434264" y="714100"/>
                </a:cubicBezTo>
                <a:lnTo>
                  <a:pt x="4434264" y="714100"/>
                </a:lnTo>
                <a:close/>
                <a:moveTo>
                  <a:pt x="1738568" y="719869"/>
                </a:moveTo>
                <a:cubicBezTo>
                  <a:pt x="1741864" y="714924"/>
                  <a:pt x="1718789" y="711628"/>
                  <a:pt x="1721673" y="716984"/>
                </a:cubicBezTo>
                <a:cubicBezTo>
                  <a:pt x="1724146" y="722341"/>
                  <a:pt x="1735271" y="724814"/>
                  <a:pt x="1738568" y="719869"/>
                </a:cubicBezTo>
                <a:lnTo>
                  <a:pt x="1738568" y="719869"/>
                </a:lnTo>
                <a:close/>
                <a:moveTo>
                  <a:pt x="3477049" y="719869"/>
                </a:moveTo>
                <a:cubicBezTo>
                  <a:pt x="3481170" y="715748"/>
                  <a:pt x="3455210" y="716572"/>
                  <a:pt x="3460155" y="719869"/>
                </a:cubicBezTo>
                <a:cubicBezTo>
                  <a:pt x="3465099" y="723165"/>
                  <a:pt x="3472928" y="723989"/>
                  <a:pt x="3477049" y="719869"/>
                </a:cubicBezTo>
                <a:lnTo>
                  <a:pt x="3477049" y="719869"/>
                </a:lnTo>
                <a:close/>
                <a:moveTo>
                  <a:pt x="3510838" y="719869"/>
                </a:moveTo>
                <a:cubicBezTo>
                  <a:pt x="3514959" y="715748"/>
                  <a:pt x="3488999" y="716572"/>
                  <a:pt x="3493943" y="719869"/>
                </a:cubicBezTo>
                <a:cubicBezTo>
                  <a:pt x="3498888" y="723165"/>
                  <a:pt x="3506717" y="723989"/>
                  <a:pt x="3510838" y="719869"/>
                </a:cubicBezTo>
                <a:lnTo>
                  <a:pt x="3510838" y="719869"/>
                </a:lnTo>
                <a:close/>
                <a:moveTo>
                  <a:pt x="3567290" y="719869"/>
                </a:moveTo>
                <a:cubicBezTo>
                  <a:pt x="3575531" y="711628"/>
                  <a:pt x="3522787" y="714512"/>
                  <a:pt x="3533501" y="719869"/>
                </a:cubicBezTo>
                <a:cubicBezTo>
                  <a:pt x="3544215" y="725226"/>
                  <a:pt x="3559049" y="728522"/>
                  <a:pt x="3567290" y="719869"/>
                </a:cubicBezTo>
                <a:lnTo>
                  <a:pt x="3567290" y="719869"/>
                </a:lnTo>
                <a:close/>
                <a:moveTo>
                  <a:pt x="3629511" y="719869"/>
                </a:moveTo>
                <a:cubicBezTo>
                  <a:pt x="3633632" y="715748"/>
                  <a:pt x="3607672" y="716572"/>
                  <a:pt x="3612617" y="719869"/>
                </a:cubicBezTo>
                <a:cubicBezTo>
                  <a:pt x="3617561" y="723165"/>
                  <a:pt x="3625391" y="723989"/>
                  <a:pt x="3629511" y="719869"/>
                </a:cubicBezTo>
                <a:lnTo>
                  <a:pt x="3629511" y="719869"/>
                </a:lnTo>
                <a:close/>
                <a:moveTo>
                  <a:pt x="4320536" y="736763"/>
                </a:moveTo>
                <a:cubicBezTo>
                  <a:pt x="4324656" y="732643"/>
                  <a:pt x="4298697" y="733467"/>
                  <a:pt x="4303642" y="736763"/>
                </a:cubicBezTo>
                <a:cubicBezTo>
                  <a:pt x="4308586" y="740060"/>
                  <a:pt x="4316415" y="740884"/>
                  <a:pt x="4320536" y="736763"/>
                </a:cubicBezTo>
                <a:lnTo>
                  <a:pt x="4320536" y="736763"/>
                </a:lnTo>
                <a:close/>
                <a:moveTo>
                  <a:pt x="4258315" y="742532"/>
                </a:moveTo>
                <a:cubicBezTo>
                  <a:pt x="4265320" y="735527"/>
                  <a:pt x="4221230" y="737999"/>
                  <a:pt x="4229883" y="742532"/>
                </a:cubicBezTo>
                <a:cubicBezTo>
                  <a:pt x="4238536" y="747065"/>
                  <a:pt x="4251310" y="749537"/>
                  <a:pt x="4258315" y="742532"/>
                </a:cubicBezTo>
                <a:lnTo>
                  <a:pt x="4258315" y="742532"/>
                </a:lnTo>
                <a:close/>
                <a:moveTo>
                  <a:pt x="4286747" y="742532"/>
                </a:moveTo>
                <a:cubicBezTo>
                  <a:pt x="4289631" y="739648"/>
                  <a:pt x="4275209" y="742532"/>
                  <a:pt x="4275209" y="742532"/>
                </a:cubicBezTo>
                <a:cubicBezTo>
                  <a:pt x="4275209" y="742532"/>
                  <a:pt x="4283862" y="745417"/>
                  <a:pt x="4286747" y="742532"/>
                </a:cubicBezTo>
                <a:lnTo>
                  <a:pt x="4286747" y="742532"/>
                </a:lnTo>
                <a:close/>
                <a:moveTo>
                  <a:pt x="4201863" y="748301"/>
                </a:moveTo>
                <a:cubicBezTo>
                  <a:pt x="4208868" y="741296"/>
                  <a:pt x="4164777" y="743768"/>
                  <a:pt x="4173430" y="748301"/>
                </a:cubicBezTo>
                <a:cubicBezTo>
                  <a:pt x="4182496" y="752834"/>
                  <a:pt x="4194858" y="755306"/>
                  <a:pt x="4201863" y="748301"/>
                </a:cubicBezTo>
                <a:lnTo>
                  <a:pt x="4201863" y="748301"/>
                </a:lnTo>
                <a:close/>
                <a:moveTo>
                  <a:pt x="4026325" y="754070"/>
                </a:moveTo>
                <a:cubicBezTo>
                  <a:pt x="4041159" y="739236"/>
                  <a:pt x="3947209" y="747477"/>
                  <a:pt x="3966988" y="754070"/>
                </a:cubicBezTo>
                <a:cubicBezTo>
                  <a:pt x="3985943" y="760251"/>
                  <a:pt x="4005722" y="763135"/>
                  <a:pt x="4023440" y="754070"/>
                </a:cubicBezTo>
                <a:cubicBezTo>
                  <a:pt x="4024265" y="754070"/>
                  <a:pt x="4025501" y="754894"/>
                  <a:pt x="4026325" y="754070"/>
                </a:cubicBezTo>
                <a:lnTo>
                  <a:pt x="4026325" y="754070"/>
                </a:lnTo>
                <a:close/>
                <a:moveTo>
                  <a:pt x="4054757" y="754070"/>
                </a:moveTo>
                <a:cubicBezTo>
                  <a:pt x="4057642" y="751185"/>
                  <a:pt x="4043219" y="754070"/>
                  <a:pt x="4043219" y="754070"/>
                </a:cubicBezTo>
                <a:cubicBezTo>
                  <a:pt x="4043219" y="754070"/>
                  <a:pt x="4051873" y="756954"/>
                  <a:pt x="4054757" y="754070"/>
                </a:cubicBezTo>
                <a:lnTo>
                  <a:pt x="4054757" y="754070"/>
                </a:lnTo>
                <a:close/>
                <a:moveTo>
                  <a:pt x="3528144" y="759839"/>
                </a:moveTo>
                <a:cubicBezTo>
                  <a:pt x="3535149" y="758190"/>
                  <a:pt x="3539270" y="752010"/>
                  <a:pt x="3545039" y="748301"/>
                </a:cubicBezTo>
                <a:cubicBezTo>
                  <a:pt x="3548747" y="746241"/>
                  <a:pt x="3560285" y="744592"/>
                  <a:pt x="3556165" y="742532"/>
                </a:cubicBezTo>
                <a:cubicBezTo>
                  <a:pt x="3544627" y="736763"/>
                  <a:pt x="3532265" y="742532"/>
                  <a:pt x="3519491" y="742532"/>
                </a:cubicBezTo>
                <a:cubicBezTo>
                  <a:pt x="3484878" y="742532"/>
                  <a:pt x="3454798" y="739236"/>
                  <a:pt x="3420185" y="742532"/>
                </a:cubicBezTo>
                <a:cubicBezTo>
                  <a:pt x="3402466" y="744180"/>
                  <a:pt x="3386396" y="744180"/>
                  <a:pt x="3369089" y="739648"/>
                </a:cubicBezTo>
                <a:cubicBezTo>
                  <a:pt x="3366205" y="738824"/>
                  <a:pt x="3371974" y="747065"/>
                  <a:pt x="3369089" y="748301"/>
                </a:cubicBezTo>
                <a:cubicBezTo>
                  <a:pt x="3360024" y="752010"/>
                  <a:pt x="3353019" y="739236"/>
                  <a:pt x="3343541" y="737175"/>
                </a:cubicBezTo>
                <a:cubicBezTo>
                  <a:pt x="3307692" y="728110"/>
                  <a:pt x="3275551" y="731407"/>
                  <a:pt x="3238878" y="731407"/>
                </a:cubicBezTo>
                <a:cubicBezTo>
                  <a:pt x="3228577" y="731407"/>
                  <a:pt x="3207974" y="729758"/>
                  <a:pt x="3210446" y="740060"/>
                </a:cubicBezTo>
                <a:cubicBezTo>
                  <a:pt x="3213331" y="752010"/>
                  <a:pt x="3221572" y="757778"/>
                  <a:pt x="3232697" y="759839"/>
                </a:cubicBezTo>
                <a:cubicBezTo>
                  <a:pt x="3203029" y="759839"/>
                  <a:pt x="3175421" y="761075"/>
                  <a:pt x="3193552" y="765608"/>
                </a:cubicBezTo>
                <a:cubicBezTo>
                  <a:pt x="3236818" y="776321"/>
                  <a:pt x="3276376" y="768904"/>
                  <a:pt x="3320878" y="771376"/>
                </a:cubicBezTo>
                <a:cubicBezTo>
                  <a:pt x="3329943" y="771376"/>
                  <a:pt x="3339833" y="777557"/>
                  <a:pt x="3346426" y="771376"/>
                </a:cubicBezTo>
                <a:cubicBezTo>
                  <a:pt x="3364144" y="753658"/>
                  <a:pt x="3300687" y="759839"/>
                  <a:pt x="3275551" y="759839"/>
                </a:cubicBezTo>
                <a:lnTo>
                  <a:pt x="3263602" y="759839"/>
                </a:lnTo>
                <a:cubicBezTo>
                  <a:pt x="3282969" y="757778"/>
                  <a:pt x="3303984" y="753246"/>
                  <a:pt x="3320878" y="754070"/>
                </a:cubicBezTo>
                <a:cubicBezTo>
                  <a:pt x="3384335" y="756954"/>
                  <a:pt x="3438727" y="762723"/>
                  <a:pt x="3502184" y="759839"/>
                </a:cubicBezTo>
                <a:cubicBezTo>
                  <a:pt x="3510838" y="759427"/>
                  <a:pt x="3519079" y="761487"/>
                  <a:pt x="3527732" y="759839"/>
                </a:cubicBezTo>
                <a:lnTo>
                  <a:pt x="3527732" y="759839"/>
                </a:lnTo>
                <a:close/>
                <a:moveTo>
                  <a:pt x="3613029" y="759839"/>
                </a:moveTo>
                <a:cubicBezTo>
                  <a:pt x="3781973" y="742944"/>
                  <a:pt x="3927430" y="739236"/>
                  <a:pt x="4097199" y="731407"/>
                </a:cubicBezTo>
                <a:cubicBezTo>
                  <a:pt x="4150767" y="728934"/>
                  <a:pt x="4197742" y="736351"/>
                  <a:pt x="4250074" y="725638"/>
                </a:cubicBezTo>
                <a:cubicBezTo>
                  <a:pt x="4259963" y="723577"/>
                  <a:pt x="4280978" y="714100"/>
                  <a:pt x="4272737" y="708743"/>
                </a:cubicBezTo>
                <a:cubicBezTo>
                  <a:pt x="4260787" y="700502"/>
                  <a:pt x="4247189" y="716984"/>
                  <a:pt x="4233179" y="719869"/>
                </a:cubicBezTo>
                <a:cubicBezTo>
                  <a:pt x="4154476" y="735527"/>
                  <a:pt x="4084013" y="715748"/>
                  <a:pt x="4003662" y="719869"/>
                </a:cubicBezTo>
                <a:cubicBezTo>
                  <a:pt x="3974817" y="721517"/>
                  <a:pt x="3950506" y="734291"/>
                  <a:pt x="3921662" y="731407"/>
                </a:cubicBezTo>
                <a:cubicBezTo>
                  <a:pt x="3882104" y="727286"/>
                  <a:pt x="3847903" y="731407"/>
                  <a:pt x="3808345" y="731407"/>
                </a:cubicBezTo>
                <a:cubicBezTo>
                  <a:pt x="3795159" y="731407"/>
                  <a:pt x="3784446" y="735939"/>
                  <a:pt x="3771672" y="737175"/>
                </a:cubicBezTo>
                <a:cubicBezTo>
                  <a:pt x="3737883" y="740472"/>
                  <a:pt x="3708627" y="738824"/>
                  <a:pt x="3675250" y="745829"/>
                </a:cubicBezTo>
                <a:cubicBezTo>
                  <a:pt x="3657531" y="749537"/>
                  <a:pt x="3641873" y="745005"/>
                  <a:pt x="3624154" y="742944"/>
                </a:cubicBezTo>
                <a:cubicBezTo>
                  <a:pt x="3606436" y="741296"/>
                  <a:pt x="3567702" y="731407"/>
                  <a:pt x="3573059" y="748713"/>
                </a:cubicBezTo>
                <a:cubicBezTo>
                  <a:pt x="3577592" y="762311"/>
                  <a:pt x="3598607" y="761487"/>
                  <a:pt x="3612617" y="760251"/>
                </a:cubicBezTo>
                <a:lnTo>
                  <a:pt x="3612617" y="760251"/>
                </a:lnTo>
                <a:close/>
                <a:moveTo>
                  <a:pt x="3924546" y="759839"/>
                </a:moveTo>
                <a:cubicBezTo>
                  <a:pt x="3945561" y="738824"/>
                  <a:pt x="3869330" y="750361"/>
                  <a:pt x="3839662" y="754070"/>
                </a:cubicBezTo>
                <a:cubicBezTo>
                  <a:pt x="3833481" y="754894"/>
                  <a:pt x="3816998" y="756954"/>
                  <a:pt x="3822767" y="759839"/>
                </a:cubicBezTo>
                <a:cubicBezTo>
                  <a:pt x="3848315" y="772613"/>
                  <a:pt x="3876335" y="763547"/>
                  <a:pt x="3904767" y="759839"/>
                </a:cubicBezTo>
                <a:cubicBezTo>
                  <a:pt x="3911772" y="759015"/>
                  <a:pt x="3919601" y="764783"/>
                  <a:pt x="3924546" y="759839"/>
                </a:cubicBezTo>
                <a:lnTo>
                  <a:pt x="3924546" y="759839"/>
                </a:lnTo>
                <a:close/>
                <a:moveTo>
                  <a:pt x="3681019" y="771376"/>
                </a:moveTo>
                <a:cubicBezTo>
                  <a:pt x="3686788" y="765608"/>
                  <a:pt x="3651350" y="767668"/>
                  <a:pt x="3658355" y="771376"/>
                </a:cubicBezTo>
                <a:cubicBezTo>
                  <a:pt x="3665360" y="774673"/>
                  <a:pt x="3675250" y="776733"/>
                  <a:pt x="3681019" y="771376"/>
                </a:cubicBezTo>
                <a:lnTo>
                  <a:pt x="3681019" y="771376"/>
                </a:lnTo>
                <a:close/>
                <a:moveTo>
                  <a:pt x="3482818" y="777145"/>
                </a:moveTo>
                <a:cubicBezTo>
                  <a:pt x="3500536" y="759427"/>
                  <a:pt x="3437079" y="766020"/>
                  <a:pt x="3411944" y="766020"/>
                </a:cubicBezTo>
                <a:cubicBezTo>
                  <a:pt x="3395873" y="766020"/>
                  <a:pt x="3352195" y="764371"/>
                  <a:pt x="3366617" y="771788"/>
                </a:cubicBezTo>
                <a:cubicBezTo>
                  <a:pt x="3388044" y="782502"/>
                  <a:pt x="3410707" y="776321"/>
                  <a:pt x="3434607" y="777557"/>
                </a:cubicBezTo>
                <a:cubicBezTo>
                  <a:pt x="3451501" y="778381"/>
                  <a:pt x="3470868" y="789507"/>
                  <a:pt x="3482818" y="777557"/>
                </a:cubicBezTo>
                <a:lnTo>
                  <a:pt x="3482818" y="777557"/>
                </a:lnTo>
                <a:close/>
                <a:moveTo>
                  <a:pt x="3556576" y="777145"/>
                </a:moveTo>
                <a:cubicBezTo>
                  <a:pt x="3559461" y="774261"/>
                  <a:pt x="3545451" y="777145"/>
                  <a:pt x="3545451" y="777145"/>
                </a:cubicBezTo>
                <a:cubicBezTo>
                  <a:pt x="3545451" y="777145"/>
                  <a:pt x="3554104" y="780030"/>
                  <a:pt x="3556576" y="777145"/>
                </a:cubicBezTo>
                <a:lnTo>
                  <a:pt x="3556576" y="777145"/>
                </a:lnTo>
                <a:close/>
                <a:moveTo>
                  <a:pt x="209413" y="810934"/>
                </a:moveTo>
                <a:cubicBezTo>
                  <a:pt x="278639" y="803929"/>
                  <a:pt x="338388" y="801045"/>
                  <a:pt x="407614" y="794040"/>
                </a:cubicBezTo>
                <a:cubicBezTo>
                  <a:pt x="468187" y="787859"/>
                  <a:pt x="519282" y="771376"/>
                  <a:pt x="580267" y="771376"/>
                </a:cubicBezTo>
                <a:cubicBezTo>
                  <a:pt x="893433" y="771376"/>
                  <a:pt x="1162096" y="777145"/>
                  <a:pt x="1475261" y="777145"/>
                </a:cubicBezTo>
                <a:cubicBezTo>
                  <a:pt x="1854769" y="777145"/>
                  <a:pt x="2180296" y="771376"/>
                  <a:pt x="2559803" y="771376"/>
                </a:cubicBezTo>
                <a:cubicBezTo>
                  <a:pt x="2602658" y="771376"/>
                  <a:pt x="2638919" y="755718"/>
                  <a:pt x="2681361" y="760251"/>
                </a:cubicBezTo>
                <a:cubicBezTo>
                  <a:pt x="2836296" y="775909"/>
                  <a:pt x="2970215" y="754482"/>
                  <a:pt x="3125974" y="754482"/>
                </a:cubicBezTo>
                <a:cubicBezTo>
                  <a:pt x="3136275" y="754482"/>
                  <a:pt x="3157702" y="758602"/>
                  <a:pt x="3154406" y="748713"/>
                </a:cubicBezTo>
                <a:cubicBezTo>
                  <a:pt x="3152758" y="743356"/>
                  <a:pt x="3138748" y="740884"/>
                  <a:pt x="3143280" y="737587"/>
                </a:cubicBezTo>
                <a:cubicBezTo>
                  <a:pt x="3149873" y="732643"/>
                  <a:pt x="3173361" y="735527"/>
                  <a:pt x="3165944" y="731819"/>
                </a:cubicBezTo>
                <a:cubicBezTo>
                  <a:pt x="3144516" y="721105"/>
                  <a:pt x="3121853" y="738824"/>
                  <a:pt x="3097954" y="737587"/>
                </a:cubicBezTo>
                <a:cubicBezTo>
                  <a:pt x="3055099" y="735527"/>
                  <a:pt x="3018014" y="723577"/>
                  <a:pt x="2975984" y="731819"/>
                </a:cubicBezTo>
                <a:cubicBezTo>
                  <a:pt x="2921592" y="742944"/>
                  <a:pt x="2872969" y="729346"/>
                  <a:pt x="2817341" y="731819"/>
                </a:cubicBezTo>
                <a:cubicBezTo>
                  <a:pt x="2781492" y="733467"/>
                  <a:pt x="2750999" y="740884"/>
                  <a:pt x="2715562" y="737587"/>
                </a:cubicBezTo>
                <a:cubicBezTo>
                  <a:pt x="2693723" y="735527"/>
                  <a:pt x="2675180" y="737587"/>
                  <a:pt x="2653341" y="737587"/>
                </a:cubicBezTo>
                <a:cubicBezTo>
                  <a:pt x="2500879" y="737587"/>
                  <a:pt x="2369020" y="722341"/>
                  <a:pt x="2217382" y="737587"/>
                </a:cubicBezTo>
                <a:cubicBezTo>
                  <a:pt x="2172055" y="742120"/>
                  <a:pt x="2132497" y="727286"/>
                  <a:pt x="2087171" y="731819"/>
                </a:cubicBezTo>
                <a:cubicBezTo>
                  <a:pt x="1984568" y="742120"/>
                  <a:pt x="1895975" y="737587"/>
                  <a:pt x="1792548" y="737587"/>
                </a:cubicBezTo>
                <a:cubicBezTo>
                  <a:pt x="1642970" y="737587"/>
                  <a:pt x="1514407" y="739236"/>
                  <a:pt x="1364829" y="731819"/>
                </a:cubicBezTo>
                <a:cubicBezTo>
                  <a:pt x="1314970" y="729346"/>
                  <a:pt x="1272940" y="721105"/>
                  <a:pt x="1223081" y="714924"/>
                </a:cubicBezTo>
                <a:cubicBezTo>
                  <a:pt x="1216900" y="714100"/>
                  <a:pt x="1200417" y="712040"/>
                  <a:pt x="1206186" y="709155"/>
                </a:cubicBezTo>
                <a:cubicBezTo>
                  <a:pt x="1233794" y="695145"/>
                  <a:pt x="1319915" y="714924"/>
                  <a:pt x="1293955" y="697618"/>
                </a:cubicBezTo>
                <a:cubicBezTo>
                  <a:pt x="1269231" y="681135"/>
                  <a:pt x="1238739" y="700502"/>
                  <a:pt x="1209071" y="697618"/>
                </a:cubicBezTo>
                <a:cubicBezTo>
                  <a:pt x="1190116" y="695969"/>
                  <a:pt x="1173221" y="692261"/>
                  <a:pt x="1155091" y="697618"/>
                </a:cubicBezTo>
                <a:cubicBezTo>
                  <a:pt x="1151382" y="698854"/>
                  <a:pt x="1158387" y="706271"/>
                  <a:pt x="1155091" y="709155"/>
                </a:cubicBezTo>
                <a:cubicBezTo>
                  <a:pt x="1136548" y="723989"/>
                  <a:pt x="1111000" y="709155"/>
                  <a:pt x="1087101" y="709155"/>
                </a:cubicBezTo>
                <a:cubicBezTo>
                  <a:pt x="1075151" y="709155"/>
                  <a:pt x="1063613" y="709567"/>
                  <a:pt x="1053312" y="703386"/>
                </a:cubicBezTo>
                <a:cubicBezTo>
                  <a:pt x="1049603" y="701326"/>
                  <a:pt x="1061965" y="695145"/>
                  <a:pt x="1059081" y="692261"/>
                </a:cubicBezTo>
                <a:cubicBezTo>
                  <a:pt x="1050428" y="683608"/>
                  <a:pt x="1037654" y="701326"/>
                  <a:pt x="1025292" y="703386"/>
                </a:cubicBezTo>
                <a:cubicBezTo>
                  <a:pt x="1019111" y="704623"/>
                  <a:pt x="1014166" y="700090"/>
                  <a:pt x="1008397" y="697618"/>
                </a:cubicBezTo>
                <a:cubicBezTo>
                  <a:pt x="1005925" y="696381"/>
                  <a:pt x="1016639" y="693085"/>
                  <a:pt x="1014166" y="691849"/>
                </a:cubicBezTo>
                <a:cubicBezTo>
                  <a:pt x="991915" y="680723"/>
                  <a:pt x="968015" y="688552"/>
                  <a:pt x="943292" y="686080"/>
                </a:cubicBezTo>
                <a:cubicBezTo>
                  <a:pt x="890136" y="680723"/>
                  <a:pt x="843985" y="680311"/>
                  <a:pt x="790418" y="680311"/>
                </a:cubicBezTo>
                <a:cubicBezTo>
                  <a:pt x="574086" y="680311"/>
                  <a:pt x="388247" y="681547"/>
                  <a:pt x="173152" y="702974"/>
                </a:cubicBezTo>
                <a:cubicBezTo>
                  <a:pt x="164086" y="703799"/>
                  <a:pt x="139363" y="701326"/>
                  <a:pt x="147604" y="697206"/>
                </a:cubicBezTo>
                <a:cubicBezTo>
                  <a:pt x="168207" y="686904"/>
                  <a:pt x="191282" y="694321"/>
                  <a:pt x="212709" y="685668"/>
                </a:cubicBezTo>
                <a:cubicBezTo>
                  <a:pt x="221775" y="681959"/>
                  <a:pt x="225895" y="671658"/>
                  <a:pt x="235373" y="668773"/>
                </a:cubicBezTo>
                <a:cubicBezTo>
                  <a:pt x="282348" y="653115"/>
                  <a:pt x="327674" y="662593"/>
                  <a:pt x="377121" y="657236"/>
                </a:cubicBezTo>
                <a:cubicBezTo>
                  <a:pt x="630538" y="631688"/>
                  <a:pt x="850166" y="651467"/>
                  <a:pt x="1104819" y="651467"/>
                </a:cubicBezTo>
                <a:cubicBezTo>
                  <a:pt x="1185171" y="651467"/>
                  <a:pt x="1411392" y="667949"/>
                  <a:pt x="1334337" y="645698"/>
                </a:cubicBezTo>
                <a:cubicBezTo>
                  <a:pt x="1271292" y="627567"/>
                  <a:pt x="1212367" y="652291"/>
                  <a:pt x="1147262" y="645698"/>
                </a:cubicBezTo>
                <a:cubicBezTo>
                  <a:pt x="956890" y="626743"/>
                  <a:pt x="792066" y="638281"/>
                  <a:pt x="600870" y="628804"/>
                </a:cubicBezTo>
                <a:cubicBezTo>
                  <a:pt x="590156" y="628392"/>
                  <a:pt x="565021" y="625095"/>
                  <a:pt x="572438" y="617678"/>
                </a:cubicBezTo>
                <a:cubicBezTo>
                  <a:pt x="587272" y="602844"/>
                  <a:pt x="611172" y="617678"/>
                  <a:pt x="631775" y="617678"/>
                </a:cubicBezTo>
                <a:cubicBezTo>
                  <a:pt x="932990" y="617678"/>
                  <a:pt x="1191764" y="642814"/>
                  <a:pt x="1492568" y="628804"/>
                </a:cubicBezTo>
                <a:cubicBezTo>
                  <a:pt x="1724146" y="618090"/>
                  <a:pt x="1923171" y="623035"/>
                  <a:pt x="2155160" y="623035"/>
                </a:cubicBezTo>
                <a:cubicBezTo>
                  <a:pt x="2198839" y="623035"/>
                  <a:pt x="2236748" y="620150"/>
                  <a:pt x="2279603" y="611909"/>
                </a:cubicBezTo>
                <a:cubicBezTo>
                  <a:pt x="2353361" y="597075"/>
                  <a:pt x="2419703" y="613557"/>
                  <a:pt x="2494698" y="606140"/>
                </a:cubicBezTo>
                <a:cubicBezTo>
                  <a:pt x="2653341" y="590482"/>
                  <a:pt x="2791381" y="608613"/>
                  <a:pt x="2950436" y="600371"/>
                </a:cubicBezTo>
                <a:cubicBezTo>
                  <a:pt x="3192728" y="588422"/>
                  <a:pt x="3401642" y="617266"/>
                  <a:pt x="3643933" y="606140"/>
                </a:cubicBezTo>
                <a:cubicBezTo>
                  <a:pt x="3971109" y="591306"/>
                  <a:pt x="4252546" y="587598"/>
                  <a:pt x="4578485" y="555045"/>
                </a:cubicBezTo>
                <a:cubicBezTo>
                  <a:pt x="4629993" y="550100"/>
                  <a:pt x="4674907" y="548040"/>
                  <a:pt x="4725591" y="538150"/>
                </a:cubicBezTo>
                <a:cubicBezTo>
                  <a:pt x="4818304" y="519608"/>
                  <a:pt x="4902777" y="532794"/>
                  <a:pt x="4994666" y="509718"/>
                </a:cubicBezTo>
                <a:cubicBezTo>
                  <a:pt x="5018153" y="503949"/>
                  <a:pt x="5037520" y="496120"/>
                  <a:pt x="5059772" y="487055"/>
                </a:cubicBezTo>
                <a:cubicBezTo>
                  <a:pt x="5070485" y="482934"/>
                  <a:pt x="5081611" y="477990"/>
                  <a:pt x="5085319" y="467276"/>
                </a:cubicBezTo>
                <a:cubicBezTo>
                  <a:pt x="5089852" y="454090"/>
                  <a:pt x="5087792" y="438020"/>
                  <a:pt x="5099741" y="430603"/>
                </a:cubicBezTo>
                <a:cubicBezTo>
                  <a:pt x="5114163" y="421537"/>
                  <a:pt x="5139299" y="419065"/>
                  <a:pt x="5139299" y="402171"/>
                </a:cubicBezTo>
                <a:cubicBezTo>
                  <a:pt x="5139299" y="373326"/>
                  <a:pt x="5105098" y="358904"/>
                  <a:pt x="5096857" y="331296"/>
                </a:cubicBezTo>
                <a:cubicBezTo>
                  <a:pt x="5083671" y="287206"/>
                  <a:pt x="5102214" y="241055"/>
                  <a:pt x="5079962" y="201085"/>
                </a:cubicBezTo>
                <a:cubicBezTo>
                  <a:pt x="5070485" y="184191"/>
                  <a:pt x="5065128" y="168120"/>
                  <a:pt x="5057299" y="149990"/>
                </a:cubicBezTo>
                <a:cubicBezTo>
                  <a:pt x="5042877" y="117437"/>
                  <a:pt x="5009912" y="97658"/>
                  <a:pt x="4975299" y="90653"/>
                </a:cubicBezTo>
                <a:cubicBezTo>
                  <a:pt x="4959641" y="87357"/>
                  <a:pt x="4948103" y="78291"/>
                  <a:pt x="4935741" y="67990"/>
                </a:cubicBezTo>
                <a:cubicBezTo>
                  <a:pt x="4923792" y="58513"/>
                  <a:pt x="4910606" y="55216"/>
                  <a:pt x="4896184" y="51095"/>
                </a:cubicBezTo>
                <a:cubicBezTo>
                  <a:pt x="4859098" y="39970"/>
                  <a:pt x="4829430" y="22663"/>
                  <a:pt x="4791520" y="16894"/>
                </a:cubicBezTo>
                <a:cubicBezTo>
                  <a:pt x="4723530" y="6593"/>
                  <a:pt x="4664606" y="0"/>
                  <a:pt x="4596204" y="0"/>
                </a:cubicBezTo>
                <a:cubicBezTo>
                  <a:pt x="4335370" y="0"/>
                  <a:pt x="4112446" y="33789"/>
                  <a:pt x="3851612" y="33789"/>
                </a:cubicBezTo>
                <a:cubicBezTo>
                  <a:pt x="3813702" y="33789"/>
                  <a:pt x="3781561" y="26372"/>
                  <a:pt x="3744064" y="28020"/>
                </a:cubicBezTo>
                <a:cubicBezTo>
                  <a:pt x="3481581" y="41206"/>
                  <a:pt x="3256185" y="34201"/>
                  <a:pt x="2993703" y="22251"/>
                </a:cubicBezTo>
                <a:cubicBezTo>
                  <a:pt x="2904697" y="18131"/>
                  <a:pt x="2828054" y="12362"/>
                  <a:pt x="2738637" y="16482"/>
                </a:cubicBezTo>
                <a:cubicBezTo>
                  <a:pt x="2462557" y="29256"/>
                  <a:pt x="2225211" y="16482"/>
                  <a:pt x="1948718" y="16482"/>
                </a:cubicBezTo>
                <a:cubicBezTo>
                  <a:pt x="1600940" y="16482"/>
                  <a:pt x="1302196" y="32141"/>
                  <a:pt x="954830" y="16482"/>
                </a:cubicBezTo>
                <a:cubicBezTo>
                  <a:pt x="676277" y="4121"/>
                  <a:pt x="435222" y="0"/>
                  <a:pt x="157081" y="28020"/>
                </a:cubicBezTo>
                <a:cubicBezTo>
                  <a:pt x="117524" y="32141"/>
                  <a:pt x="71785" y="38322"/>
                  <a:pt x="52418" y="73347"/>
                </a:cubicBezTo>
                <a:cubicBezTo>
                  <a:pt x="16569" y="138040"/>
                  <a:pt x="21514" y="207266"/>
                  <a:pt x="7092" y="279789"/>
                </a:cubicBezTo>
                <a:cubicBezTo>
                  <a:pt x="-6919" y="349015"/>
                  <a:pt x="911" y="413296"/>
                  <a:pt x="21102" y="480874"/>
                </a:cubicBezTo>
                <a:cubicBezTo>
                  <a:pt x="36760" y="533206"/>
                  <a:pt x="3795" y="585949"/>
                  <a:pt x="23986" y="636633"/>
                </a:cubicBezTo>
                <a:cubicBezTo>
                  <a:pt x="28519" y="648582"/>
                  <a:pt x="39644" y="657236"/>
                  <a:pt x="52418" y="659296"/>
                </a:cubicBezTo>
                <a:cubicBezTo>
                  <a:pt x="57363" y="660120"/>
                  <a:pt x="61483" y="661768"/>
                  <a:pt x="66428" y="662180"/>
                </a:cubicBezTo>
                <a:cubicBezTo>
                  <a:pt x="79202" y="663417"/>
                  <a:pt x="91564" y="656412"/>
                  <a:pt x="103102" y="662180"/>
                </a:cubicBezTo>
                <a:cubicBezTo>
                  <a:pt x="106810" y="663829"/>
                  <a:pt x="99805" y="671246"/>
                  <a:pt x="103102" y="673306"/>
                </a:cubicBezTo>
                <a:cubicBezTo>
                  <a:pt x="108458" y="677015"/>
                  <a:pt x="123292" y="676190"/>
                  <a:pt x="119996" y="681959"/>
                </a:cubicBezTo>
                <a:cubicBezTo>
                  <a:pt x="113815" y="692673"/>
                  <a:pt x="96509" y="686492"/>
                  <a:pt x="86207" y="693497"/>
                </a:cubicBezTo>
                <a:cubicBezTo>
                  <a:pt x="73845" y="701738"/>
                  <a:pt x="138951" y="700914"/>
                  <a:pt x="125765" y="707507"/>
                </a:cubicBezTo>
                <a:cubicBezTo>
                  <a:pt x="101453" y="719457"/>
                  <a:pt x="37172" y="710391"/>
                  <a:pt x="52006" y="733055"/>
                </a:cubicBezTo>
                <a:cubicBezTo>
                  <a:pt x="55303" y="737587"/>
                  <a:pt x="66016" y="739648"/>
                  <a:pt x="63132" y="744592"/>
                </a:cubicBezTo>
                <a:cubicBezTo>
                  <a:pt x="56951" y="755718"/>
                  <a:pt x="28519" y="761075"/>
                  <a:pt x="37584" y="770140"/>
                </a:cubicBezTo>
                <a:cubicBezTo>
                  <a:pt x="52006" y="784562"/>
                  <a:pt x="75081" y="779205"/>
                  <a:pt x="94036" y="787035"/>
                </a:cubicBezTo>
                <a:cubicBezTo>
                  <a:pt x="132358" y="802281"/>
                  <a:pt x="169031" y="813819"/>
                  <a:pt x="210237" y="809698"/>
                </a:cubicBezTo>
                <a:lnTo>
                  <a:pt x="210237" y="809698"/>
                </a:lnTo>
                <a:close/>
                <a:moveTo>
                  <a:pt x="996448" y="697618"/>
                </a:moveTo>
                <a:cubicBezTo>
                  <a:pt x="1006749" y="708331"/>
                  <a:pt x="939995" y="702150"/>
                  <a:pt x="954005" y="697618"/>
                </a:cubicBezTo>
                <a:cubicBezTo>
                  <a:pt x="968015" y="692673"/>
                  <a:pt x="986146" y="686904"/>
                  <a:pt x="996448" y="697618"/>
                </a:cubicBezTo>
                <a:lnTo>
                  <a:pt x="996448" y="697618"/>
                </a:lnTo>
                <a:close/>
                <a:moveTo>
                  <a:pt x="2780256" y="822060"/>
                </a:moveTo>
                <a:cubicBezTo>
                  <a:pt x="2783140" y="819175"/>
                  <a:pt x="2768718" y="822060"/>
                  <a:pt x="2768718" y="822060"/>
                </a:cubicBezTo>
                <a:cubicBezTo>
                  <a:pt x="2768718" y="822060"/>
                  <a:pt x="2777371" y="824944"/>
                  <a:pt x="2780256" y="822060"/>
                </a:cubicBezTo>
                <a:lnTo>
                  <a:pt x="2780256" y="822060"/>
                </a:lnTo>
                <a:close/>
                <a:moveTo>
                  <a:pt x="2802919" y="822060"/>
                </a:moveTo>
                <a:cubicBezTo>
                  <a:pt x="2805803" y="819175"/>
                  <a:pt x="2791793" y="822060"/>
                  <a:pt x="2791793" y="822060"/>
                </a:cubicBezTo>
                <a:cubicBezTo>
                  <a:pt x="2791793" y="822060"/>
                  <a:pt x="2800446" y="824944"/>
                  <a:pt x="2802919" y="822060"/>
                </a:cubicBezTo>
                <a:lnTo>
                  <a:pt x="2802919" y="822060"/>
                </a:lnTo>
                <a:close/>
                <a:moveTo>
                  <a:pt x="4252958" y="822060"/>
                </a:moveTo>
                <a:cubicBezTo>
                  <a:pt x="4257079" y="817939"/>
                  <a:pt x="4231119" y="818763"/>
                  <a:pt x="4236064" y="822060"/>
                </a:cubicBezTo>
                <a:cubicBezTo>
                  <a:pt x="4241008" y="825356"/>
                  <a:pt x="4248837" y="826180"/>
                  <a:pt x="4252958" y="822060"/>
                </a:cubicBezTo>
                <a:lnTo>
                  <a:pt x="4252958" y="822060"/>
                </a:lnTo>
                <a:close/>
                <a:moveTo>
                  <a:pt x="2446487" y="827829"/>
                </a:moveTo>
                <a:cubicBezTo>
                  <a:pt x="2450608" y="823708"/>
                  <a:pt x="2424648" y="824532"/>
                  <a:pt x="2429592" y="827829"/>
                </a:cubicBezTo>
                <a:cubicBezTo>
                  <a:pt x="2434537" y="831125"/>
                  <a:pt x="2442366" y="831949"/>
                  <a:pt x="2446487" y="827829"/>
                </a:cubicBezTo>
                <a:lnTo>
                  <a:pt x="2446487" y="827829"/>
                </a:lnTo>
                <a:close/>
                <a:moveTo>
                  <a:pt x="2469150" y="827829"/>
                </a:moveTo>
                <a:cubicBezTo>
                  <a:pt x="2472035" y="824944"/>
                  <a:pt x="2457612" y="827829"/>
                  <a:pt x="2457612" y="827829"/>
                </a:cubicBezTo>
                <a:cubicBezTo>
                  <a:pt x="2457612" y="827829"/>
                  <a:pt x="2466266" y="830713"/>
                  <a:pt x="2469150" y="827829"/>
                </a:cubicBezTo>
                <a:lnTo>
                  <a:pt x="2469150" y="827829"/>
                </a:lnTo>
                <a:close/>
                <a:moveTo>
                  <a:pt x="2644688" y="827829"/>
                </a:moveTo>
                <a:cubicBezTo>
                  <a:pt x="2666527" y="805989"/>
                  <a:pt x="2587411" y="818763"/>
                  <a:pt x="2556919" y="822060"/>
                </a:cubicBezTo>
                <a:cubicBezTo>
                  <a:pt x="2549914" y="822884"/>
                  <a:pt x="2530547" y="824532"/>
                  <a:pt x="2537140" y="827829"/>
                </a:cubicBezTo>
                <a:cubicBezTo>
                  <a:pt x="2563512" y="841014"/>
                  <a:pt x="2592356" y="831125"/>
                  <a:pt x="2622024" y="827829"/>
                </a:cubicBezTo>
                <a:cubicBezTo>
                  <a:pt x="2629854" y="827004"/>
                  <a:pt x="2638919" y="833597"/>
                  <a:pt x="2644688" y="827829"/>
                </a:cubicBezTo>
                <a:lnTo>
                  <a:pt x="2644688" y="827829"/>
                </a:lnTo>
                <a:close/>
                <a:moveTo>
                  <a:pt x="2746467" y="827829"/>
                </a:moveTo>
                <a:cubicBezTo>
                  <a:pt x="2750587" y="824944"/>
                  <a:pt x="2742758" y="817939"/>
                  <a:pt x="2737813" y="816703"/>
                </a:cubicBezTo>
                <a:cubicBezTo>
                  <a:pt x="2716798" y="809698"/>
                  <a:pt x="2657050" y="815467"/>
                  <a:pt x="2675592" y="827829"/>
                </a:cubicBezTo>
                <a:cubicBezTo>
                  <a:pt x="2692899" y="839366"/>
                  <a:pt x="2715150" y="833597"/>
                  <a:pt x="2734929" y="827829"/>
                </a:cubicBezTo>
                <a:cubicBezTo>
                  <a:pt x="2738637" y="826592"/>
                  <a:pt x="2743170" y="829889"/>
                  <a:pt x="2746467" y="827829"/>
                </a:cubicBezTo>
                <a:lnTo>
                  <a:pt x="2746467" y="827829"/>
                </a:lnTo>
                <a:close/>
                <a:moveTo>
                  <a:pt x="2412286" y="833597"/>
                </a:moveTo>
                <a:cubicBezTo>
                  <a:pt x="2416406" y="830713"/>
                  <a:pt x="2408577" y="823708"/>
                  <a:pt x="2403633" y="822060"/>
                </a:cubicBezTo>
                <a:cubicBezTo>
                  <a:pt x="2374376" y="812170"/>
                  <a:pt x="2345120" y="815055"/>
                  <a:pt x="2315864" y="824944"/>
                </a:cubicBezTo>
                <a:cubicBezTo>
                  <a:pt x="2310919" y="826592"/>
                  <a:pt x="2299381" y="823296"/>
                  <a:pt x="2301854" y="827829"/>
                </a:cubicBezTo>
                <a:cubicBezTo>
                  <a:pt x="2313804" y="851728"/>
                  <a:pt x="2351301" y="833597"/>
                  <a:pt x="2378497" y="833597"/>
                </a:cubicBezTo>
                <a:cubicBezTo>
                  <a:pt x="2390447" y="833597"/>
                  <a:pt x="2402396" y="840190"/>
                  <a:pt x="2412286" y="833597"/>
                </a:cubicBezTo>
                <a:lnTo>
                  <a:pt x="2412286" y="833597"/>
                </a:lnTo>
                <a:close/>
                <a:moveTo>
                  <a:pt x="3488175" y="833597"/>
                </a:moveTo>
                <a:cubicBezTo>
                  <a:pt x="3504245" y="817527"/>
                  <a:pt x="3401230" y="826180"/>
                  <a:pt x="3423069" y="833597"/>
                </a:cubicBezTo>
                <a:cubicBezTo>
                  <a:pt x="3425129" y="834422"/>
                  <a:pt x="3427190" y="834834"/>
                  <a:pt x="3428838" y="835246"/>
                </a:cubicBezTo>
                <a:cubicBezTo>
                  <a:pt x="3416888" y="834422"/>
                  <a:pt x="3403290" y="834422"/>
                  <a:pt x="3394637" y="833597"/>
                </a:cubicBezTo>
                <a:cubicBezTo>
                  <a:pt x="3383099" y="832361"/>
                  <a:pt x="3353843" y="838542"/>
                  <a:pt x="3363320" y="844723"/>
                </a:cubicBezTo>
                <a:cubicBezTo>
                  <a:pt x="3381451" y="857085"/>
                  <a:pt x="3403702" y="848020"/>
                  <a:pt x="3425541" y="850492"/>
                </a:cubicBezTo>
                <a:cubicBezTo>
                  <a:pt x="3435431" y="851316"/>
                  <a:pt x="3448205" y="858733"/>
                  <a:pt x="3453974" y="850492"/>
                </a:cubicBezTo>
                <a:cubicBezTo>
                  <a:pt x="3457270" y="845135"/>
                  <a:pt x="3455622" y="841839"/>
                  <a:pt x="3451089" y="839366"/>
                </a:cubicBezTo>
                <a:cubicBezTo>
                  <a:pt x="3462627" y="840190"/>
                  <a:pt x="3474164" y="838542"/>
                  <a:pt x="3485290" y="833185"/>
                </a:cubicBezTo>
                <a:cubicBezTo>
                  <a:pt x="3486114" y="832773"/>
                  <a:pt x="3487350" y="834009"/>
                  <a:pt x="3488175" y="833185"/>
                </a:cubicBezTo>
                <a:lnTo>
                  <a:pt x="3488175" y="833185"/>
                </a:lnTo>
                <a:close/>
                <a:moveTo>
                  <a:pt x="3516607" y="833597"/>
                </a:moveTo>
                <a:cubicBezTo>
                  <a:pt x="3519491" y="830713"/>
                  <a:pt x="3505069" y="833597"/>
                  <a:pt x="3505069" y="833597"/>
                </a:cubicBezTo>
                <a:cubicBezTo>
                  <a:pt x="3505069" y="833597"/>
                  <a:pt x="3513722" y="836482"/>
                  <a:pt x="3516607" y="833597"/>
                </a:cubicBezTo>
                <a:lnTo>
                  <a:pt x="3516607" y="833597"/>
                </a:lnTo>
                <a:close/>
                <a:moveTo>
                  <a:pt x="4105440" y="833597"/>
                </a:moveTo>
                <a:cubicBezTo>
                  <a:pt x="4114094" y="832773"/>
                  <a:pt x="4135933" y="826180"/>
                  <a:pt x="4128104" y="822060"/>
                </a:cubicBezTo>
                <a:cubicBezTo>
                  <a:pt x="4109561" y="812582"/>
                  <a:pt x="4088134" y="814231"/>
                  <a:pt x="4068767" y="822060"/>
                </a:cubicBezTo>
                <a:cubicBezTo>
                  <a:pt x="4065059" y="823708"/>
                  <a:pt x="4057229" y="827417"/>
                  <a:pt x="4060526" y="830713"/>
                </a:cubicBezTo>
                <a:cubicBezTo>
                  <a:pt x="4068767" y="838954"/>
                  <a:pt x="4082777" y="831949"/>
                  <a:pt x="4094315" y="830713"/>
                </a:cubicBezTo>
                <a:cubicBezTo>
                  <a:pt x="4098435" y="830713"/>
                  <a:pt x="4101732" y="834009"/>
                  <a:pt x="4105852" y="833597"/>
                </a:cubicBezTo>
                <a:lnTo>
                  <a:pt x="4105852" y="833597"/>
                </a:lnTo>
                <a:close/>
                <a:moveTo>
                  <a:pt x="2887803" y="839366"/>
                </a:moveTo>
                <a:cubicBezTo>
                  <a:pt x="2896044" y="831125"/>
                  <a:pt x="2868024" y="825356"/>
                  <a:pt x="2856487" y="828241"/>
                </a:cubicBezTo>
                <a:cubicBezTo>
                  <a:pt x="2852778" y="829065"/>
                  <a:pt x="2852778" y="837718"/>
                  <a:pt x="2856487" y="839366"/>
                </a:cubicBezTo>
                <a:cubicBezTo>
                  <a:pt x="2866376" y="844311"/>
                  <a:pt x="2879974" y="847195"/>
                  <a:pt x="2887803" y="839366"/>
                </a:cubicBezTo>
                <a:lnTo>
                  <a:pt x="2887803" y="839366"/>
                </a:lnTo>
                <a:close/>
                <a:moveTo>
                  <a:pt x="2921592" y="839366"/>
                </a:moveTo>
                <a:cubicBezTo>
                  <a:pt x="2927773" y="833185"/>
                  <a:pt x="2892336" y="831537"/>
                  <a:pt x="2896044" y="839366"/>
                </a:cubicBezTo>
                <a:cubicBezTo>
                  <a:pt x="2900165" y="847195"/>
                  <a:pt x="2914999" y="845547"/>
                  <a:pt x="2921592" y="839366"/>
                </a:cubicBezTo>
                <a:lnTo>
                  <a:pt x="2921592" y="839366"/>
                </a:lnTo>
                <a:close/>
                <a:moveTo>
                  <a:pt x="3029140" y="839366"/>
                </a:moveTo>
                <a:cubicBezTo>
                  <a:pt x="3035321" y="833185"/>
                  <a:pt x="2999471" y="831537"/>
                  <a:pt x="3003592" y="839366"/>
                </a:cubicBezTo>
                <a:cubicBezTo>
                  <a:pt x="3007712" y="847195"/>
                  <a:pt x="3022547" y="845547"/>
                  <a:pt x="3029140" y="839366"/>
                </a:cubicBezTo>
                <a:lnTo>
                  <a:pt x="3029140" y="839366"/>
                </a:lnTo>
                <a:close/>
                <a:moveTo>
                  <a:pt x="3991712" y="839366"/>
                </a:moveTo>
                <a:cubicBezTo>
                  <a:pt x="3997069" y="838130"/>
                  <a:pt x="4008194" y="830713"/>
                  <a:pt x="4002837" y="828241"/>
                </a:cubicBezTo>
                <a:cubicBezTo>
                  <a:pt x="3984295" y="818763"/>
                  <a:pt x="3925782" y="822472"/>
                  <a:pt x="3943501" y="834009"/>
                </a:cubicBezTo>
                <a:cubicBezTo>
                  <a:pt x="3957511" y="843487"/>
                  <a:pt x="3975230" y="843075"/>
                  <a:pt x="3991712" y="839778"/>
                </a:cubicBezTo>
                <a:lnTo>
                  <a:pt x="3991712" y="839778"/>
                </a:lnTo>
                <a:close/>
                <a:moveTo>
                  <a:pt x="1771533" y="845135"/>
                </a:moveTo>
                <a:cubicBezTo>
                  <a:pt x="1779362" y="842251"/>
                  <a:pt x="1762467" y="831125"/>
                  <a:pt x="1754638" y="828241"/>
                </a:cubicBezTo>
                <a:cubicBezTo>
                  <a:pt x="1724558" y="817527"/>
                  <a:pt x="1694889" y="821236"/>
                  <a:pt x="1663985" y="828241"/>
                </a:cubicBezTo>
                <a:cubicBezTo>
                  <a:pt x="1656156" y="829889"/>
                  <a:pt x="1639261" y="833185"/>
                  <a:pt x="1644206" y="839778"/>
                </a:cubicBezTo>
                <a:cubicBezTo>
                  <a:pt x="1657392" y="856261"/>
                  <a:pt x="1682940" y="835246"/>
                  <a:pt x="1703543" y="834009"/>
                </a:cubicBezTo>
                <a:cubicBezTo>
                  <a:pt x="1724558" y="832773"/>
                  <a:pt x="1742276" y="843075"/>
                  <a:pt x="1762879" y="839778"/>
                </a:cubicBezTo>
                <a:cubicBezTo>
                  <a:pt x="1766588" y="839366"/>
                  <a:pt x="1767824" y="846783"/>
                  <a:pt x="1771533" y="845547"/>
                </a:cubicBezTo>
                <a:lnTo>
                  <a:pt x="1771533" y="845547"/>
                </a:lnTo>
                <a:close/>
                <a:moveTo>
                  <a:pt x="1890618" y="850904"/>
                </a:moveTo>
                <a:cubicBezTo>
                  <a:pt x="1898447" y="839366"/>
                  <a:pt x="1841171" y="838130"/>
                  <a:pt x="1851060" y="848020"/>
                </a:cubicBezTo>
                <a:cubicBezTo>
                  <a:pt x="1860125" y="857085"/>
                  <a:pt x="1877432" y="858733"/>
                  <a:pt x="1887733" y="850904"/>
                </a:cubicBezTo>
                <a:cubicBezTo>
                  <a:pt x="1888558" y="850492"/>
                  <a:pt x="1889794" y="851728"/>
                  <a:pt x="1890618" y="850904"/>
                </a:cubicBezTo>
                <a:lnTo>
                  <a:pt x="1890618" y="850904"/>
                </a:lnTo>
                <a:close/>
                <a:moveTo>
                  <a:pt x="1947070" y="850904"/>
                </a:moveTo>
                <a:cubicBezTo>
                  <a:pt x="1950779" y="849256"/>
                  <a:pt x="1943774" y="841839"/>
                  <a:pt x="1947070" y="839366"/>
                </a:cubicBezTo>
                <a:cubicBezTo>
                  <a:pt x="1949130" y="837718"/>
                  <a:pt x="1938417" y="833597"/>
                  <a:pt x="1941301" y="833597"/>
                </a:cubicBezTo>
                <a:cubicBezTo>
                  <a:pt x="1957372" y="833597"/>
                  <a:pt x="1970557" y="840190"/>
                  <a:pt x="1986628" y="839366"/>
                </a:cubicBezTo>
                <a:cubicBezTo>
                  <a:pt x="2043080" y="836070"/>
                  <a:pt x="2091703" y="828241"/>
                  <a:pt x="2148155" y="833597"/>
                </a:cubicBezTo>
                <a:cubicBezTo>
                  <a:pt x="2174939" y="836070"/>
                  <a:pt x="2198015" y="833597"/>
                  <a:pt x="2224799" y="833597"/>
                </a:cubicBezTo>
                <a:cubicBezTo>
                  <a:pt x="2237160" y="833597"/>
                  <a:pt x="2269301" y="829065"/>
                  <a:pt x="2258588" y="822060"/>
                </a:cubicBezTo>
                <a:cubicBezTo>
                  <a:pt x="2236336" y="807226"/>
                  <a:pt x="2208728" y="822060"/>
                  <a:pt x="2181944" y="822060"/>
                </a:cubicBezTo>
                <a:cubicBezTo>
                  <a:pt x="2091703" y="822060"/>
                  <a:pt x="2013412" y="808874"/>
                  <a:pt x="1924407" y="822060"/>
                </a:cubicBezTo>
                <a:cubicBezTo>
                  <a:pt x="1913281" y="823708"/>
                  <a:pt x="1886085" y="831125"/>
                  <a:pt x="1895975" y="836482"/>
                </a:cubicBezTo>
                <a:cubicBezTo>
                  <a:pt x="1904628" y="841014"/>
                  <a:pt x="1914517" y="837306"/>
                  <a:pt x="1924407" y="839366"/>
                </a:cubicBezTo>
                <a:cubicBezTo>
                  <a:pt x="1933060" y="841427"/>
                  <a:pt x="1939241" y="854612"/>
                  <a:pt x="1947070" y="850904"/>
                </a:cubicBezTo>
                <a:lnTo>
                  <a:pt x="1947070" y="850904"/>
                </a:lnTo>
                <a:close/>
                <a:moveTo>
                  <a:pt x="2456788" y="850904"/>
                </a:moveTo>
                <a:cubicBezTo>
                  <a:pt x="2460909" y="849668"/>
                  <a:pt x="2465442" y="842663"/>
                  <a:pt x="2462557" y="839366"/>
                </a:cubicBezTo>
                <a:cubicBezTo>
                  <a:pt x="2454728" y="831537"/>
                  <a:pt x="2425472" y="835658"/>
                  <a:pt x="2431241" y="845135"/>
                </a:cubicBezTo>
                <a:cubicBezTo>
                  <a:pt x="2436185" y="852964"/>
                  <a:pt x="2448135" y="853376"/>
                  <a:pt x="2456788" y="850904"/>
                </a:cubicBezTo>
                <a:lnTo>
                  <a:pt x="2456788" y="850904"/>
                </a:lnTo>
                <a:close/>
                <a:moveTo>
                  <a:pt x="2603894" y="850904"/>
                </a:moveTo>
                <a:cubicBezTo>
                  <a:pt x="2608426" y="850080"/>
                  <a:pt x="2612135" y="843075"/>
                  <a:pt x="2609663" y="839366"/>
                </a:cubicBezTo>
                <a:cubicBezTo>
                  <a:pt x="2603482" y="831537"/>
                  <a:pt x="2575874" y="836482"/>
                  <a:pt x="2581230" y="845135"/>
                </a:cubicBezTo>
                <a:cubicBezTo>
                  <a:pt x="2585763" y="852140"/>
                  <a:pt x="2596065" y="852552"/>
                  <a:pt x="2603894" y="850904"/>
                </a:cubicBezTo>
                <a:lnTo>
                  <a:pt x="2603894" y="850904"/>
                </a:lnTo>
                <a:close/>
                <a:moveTo>
                  <a:pt x="2796326" y="850904"/>
                </a:moveTo>
                <a:cubicBezTo>
                  <a:pt x="2808688" y="848432"/>
                  <a:pt x="2838768" y="839366"/>
                  <a:pt x="2827642" y="834009"/>
                </a:cubicBezTo>
                <a:cubicBezTo>
                  <a:pt x="2800034" y="820411"/>
                  <a:pt x="2770778" y="834009"/>
                  <a:pt x="2739873" y="834009"/>
                </a:cubicBezTo>
                <a:cubicBezTo>
                  <a:pt x="2728336" y="834009"/>
                  <a:pt x="2700728" y="836894"/>
                  <a:pt x="2708557" y="845135"/>
                </a:cubicBezTo>
                <a:cubicBezTo>
                  <a:pt x="2721743" y="858321"/>
                  <a:pt x="2743582" y="845959"/>
                  <a:pt x="2762537" y="848020"/>
                </a:cubicBezTo>
                <a:cubicBezTo>
                  <a:pt x="2774487" y="849256"/>
                  <a:pt x="2784788" y="853376"/>
                  <a:pt x="2796326" y="850904"/>
                </a:cubicBezTo>
                <a:lnTo>
                  <a:pt x="2796326" y="850904"/>
                </a:lnTo>
                <a:close/>
                <a:moveTo>
                  <a:pt x="191282" y="873567"/>
                </a:moveTo>
                <a:cubicBezTo>
                  <a:pt x="197875" y="876864"/>
                  <a:pt x="214770" y="865326"/>
                  <a:pt x="208177" y="862030"/>
                </a:cubicBezTo>
                <a:cubicBezTo>
                  <a:pt x="201996" y="858733"/>
                  <a:pt x="184689" y="870271"/>
                  <a:pt x="191282" y="873567"/>
                </a:cubicBezTo>
                <a:lnTo>
                  <a:pt x="191282" y="873567"/>
                </a:lnTo>
                <a:close/>
              </a:path>
            </a:pathLst>
          </a:custGeom>
          <a:gradFill>
            <a:gsLst>
              <a:gs pos="0">
                <a:schemeClr val="tx2">
                  <a:lumMod val="10000"/>
                  <a:lumOff val="90000"/>
                  <a:alpha val="60000"/>
                </a:schemeClr>
              </a:gs>
              <a:gs pos="100000">
                <a:schemeClr val="tx2">
                  <a:lumMod val="10000"/>
                  <a:lumOff val="90000"/>
                  <a:alpha val="0"/>
                </a:schemeClr>
              </a:gs>
            </a:gsLst>
            <a:lin ang="0" scaled="1"/>
          </a:gradFill>
          <a:ln w="41148" cap="flat">
            <a:noFill/>
            <a:prstDash val="solid"/>
            <a:miter/>
          </a:ln>
        </p:spPr>
        <p:txBody>
          <a:bodyPr rtlCol="0" anchor="ctr"/>
          <a:lstStyle/>
          <a:p>
            <a:pPr marL="0" indent="0">
              <a:buFont typeface="Arial" panose="020B0604020202020204" pitchFamily="34" charset="0"/>
              <a:buNone/>
            </a:pPr>
            <a:endParaRPr lang="zh-CN" altLang="en-US">
              <a:solidFill>
                <a:schemeClr val="tx2"/>
              </a:solidFill>
            </a:endParaRPr>
          </a:p>
        </p:txBody>
      </p:sp>
      <p:pic>
        <p:nvPicPr>
          <p:cNvPr id="9" name="图片 8"/>
          <p:cNvPicPr>
            <a:picLocks noChangeAspect="1"/>
          </p:cNvPicPr>
          <p:nvPr userDrawn="1">
            <p:custDataLst>
              <p:tags r:id="rId5"/>
            </p:custDataLst>
          </p:nvPr>
        </p:nvPicPr>
        <p:blipFill rotWithShape="1">
          <a:blip r:embed="rId6" cstate="print">
            <a:alphaModFix amt="24000"/>
            <a:extLst>
              <a:ext uri="{BEBA8EAE-BF5A-486C-A8C5-ECC9F3942E4B}">
                <a14:imgProps xmlns:a14="http://schemas.microsoft.com/office/drawing/2010/main">
                  <a14:imgLayer r:embed="rId7">
                    <a14:imgEffect>
                      <a14:brightnessContrast bright="-40000" contrast="40000"/>
                    </a14:imgEffect>
                  </a14:imgLayer>
                </a14:imgProps>
              </a:ext>
            </a:extLst>
          </a:blip>
          <a:srcRect/>
          <a:stretch>
            <a:fillRect/>
          </a:stretch>
        </p:blipFill>
        <p:spPr>
          <a:xfrm>
            <a:off x="3734171" y="1733027"/>
            <a:ext cx="7861300" cy="2910016"/>
          </a:xfrm>
          <a:prstGeom prst="rect">
            <a:avLst/>
          </a:prstGeom>
        </p:spPr>
      </p:pic>
      <p:sp>
        <p:nvSpPr>
          <p:cNvPr id="11" name="椭圆 10"/>
          <p:cNvSpPr/>
          <p:nvPr userDrawn="1">
            <p:custDataLst>
              <p:tags r:id="rId8"/>
            </p:custDataLst>
          </p:nvPr>
        </p:nvSpPr>
        <p:spPr>
          <a:xfrm>
            <a:off x="10005271" y="1596502"/>
            <a:ext cx="1111041" cy="1111041"/>
          </a:xfrm>
          <a:prstGeom prst="ellipse">
            <a:avLst/>
          </a:prstGeom>
          <a:gradFill flip="none" rotWithShape="1">
            <a:gsLst>
              <a:gs pos="0">
                <a:schemeClr val="accent1"/>
              </a:gs>
              <a:gs pos="100000">
                <a:schemeClr val="accent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pic>
        <p:nvPicPr>
          <p:cNvPr id="13" name="图片 12"/>
          <p:cNvPicPr>
            <a:picLocks noChangeAspect="1"/>
          </p:cNvPicPr>
          <p:nvPr userDrawn="1">
            <p:custDataLst>
              <p:tags r:id="rId9"/>
            </p:custDataLst>
          </p:nvPr>
        </p:nvPicPr>
        <p:blipFill rotWithShape="1">
          <a:blip r:embed="rId10" cstate="screen"/>
          <a:srcRect/>
          <a:stretch>
            <a:fillRect/>
          </a:stretch>
        </p:blipFill>
        <p:spPr>
          <a:xfrm>
            <a:off x="6772534" y="2185965"/>
            <a:ext cx="892287" cy="565953"/>
          </a:xfrm>
          <a:prstGeom prst="rect">
            <a:avLst/>
          </a:prstGeom>
        </p:spPr>
      </p:pic>
      <p:pic>
        <p:nvPicPr>
          <p:cNvPr id="25" name="图片 24"/>
          <p:cNvPicPr>
            <a:picLocks noChangeAspect="1"/>
          </p:cNvPicPr>
          <p:nvPr userDrawn="1">
            <p:custDataLst>
              <p:tags r:id="rId11"/>
            </p:custDataLst>
          </p:nvPr>
        </p:nvPicPr>
        <p:blipFill rotWithShape="1">
          <a:blip r:embed="rId12" cstate="screen"/>
          <a:srcRect/>
          <a:stretch>
            <a:fillRect/>
          </a:stretch>
        </p:blipFill>
        <p:spPr>
          <a:xfrm>
            <a:off x="6191250" y="1182436"/>
            <a:ext cx="6000750" cy="5214554"/>
          </a:xfrm>
          <a:prstGeom prst="rect">
            <a:avLst/>
          </a:prstGeom>
          <a:noFill/>
        </p:spPr>
      </p:pic>
      <p:pic>
        <p:nvPicPr>
          <p:cNvPr id="15" name="图片 14"/>
          <p:cNvPicPr>
            <a:picLocks noChangeAspect="1"/>
          </p:cNvPicPr>
          <p:nvPr userDrawn="1">
            <p:custDataLst>
              <p:tags r:id="rId13"/>
            </p:custDataLst>
          </p:nvPr>
        </p:nvPicPr>
        <p:blipFill>
          <a:blip r:embed="rId14"/>
          <a:stretch>
            <a:fillRect/>
          </a:stretch>
        </p:blipFill>
        <p:spPr>
          <a:xfrm>
            <a:off x="7498537" y="1312570"/>
            <a:ext cx="475529" cy="725487"/>
          </a:xfrm>
          <a:prstGeom prst="rect">
            <a:avLst/>
          </a:prstGeom>
        </p:spPr>
      </p:pic>
      <p:sp>
        <p:nvSpPr>
          <p:cNvPr id="10" name="日期占位符 3"/>
          <p:cNvSpPr/>
          <p:nvPr userDrawn="1">
            <p:ph type="dt" sz="half" idx="16385"/>
            <p:custDataLst>
              <p:tags r:id="rId15"/>
            </p:custDataLst>
          </p:nvPr>
        </p:nvSpPr>
        <p:spPr/>
        <p:txBody>
          <a:bodyPr wrap="square">
            <a:normAutofit/>
          </a:bodyPr>
          <a:lstStyle/>
          <a:p>
            <a:fld id="{5592522B-0F24-4480-B9DD-A9474A6880D6}" type="datetimeFigureOut">
              <a:rPr lang="zh-CN" altLang="en-US" smtClean="0"/>
            </a:fld>
            <a:endParaRPr lang="zh-CN" altLang="en-US"/>
          </a:p>
        </p:txBody>
      </p:sp>
      <p:sp>
        <p:nvSpPr>
          <p:cNvPr id="12" name="页脚占位符 4"/>
          <p:cNvSpPr/>
          <p:nvPr userDrawn="1">
            <p:ph type="ftr" sz="quarter" idx="16386"/>
            <p:custDataLst>
              <p:tags r:id="rId16"/>
            </p:custDataLst>
          </p:nvPr>
        </p:nvSpPr>
        <p:spPr/>
        <p:txBody>
          <a:bodyPr>
            <a:normAutofit/>
          </a:bodyPr>
          <a:lstStyle/>
          <a:p>
            <a:endParaRPr lang="zh-CN" altLang="en-US" dirty="0"/>
          </a:p>
        </p:txBody>
      </p:sp>
      <p:sp>
        <p:nvSpPr>
          <p:cNvPr id="14" name="灯片编号占位符 5"/>
          <p:cNvSpPr/>
          <p:nvPr userDrawn="1">
            <p:ph type="sldNum" sz="quarter" idx="16387"/>
            <p:custDataLst>
              <p:tags r:id="rId17"/>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2" name="Text Placeholder 21"/>
          <p:cNvSpPr/>
          <p:nvPr>
            <p:ph type="body" idx="16389" hasCustomPrompt="1"/>
            <p:custDataLst>
              <p:tags r:id="rId18"/>
            </p:custDataLst>
          </p:nvPr>
        </p:nvSpPr>
        <p:spPr>
          <a:xfrm>
            <a:off x="1016000" y="1651000"/>
            <a:ext cx="6097058" cy="457200"/>
          </a:xfrm>
          <a:noFill/>
        </p:spPr>
        <p:txBody>
          <a:bodyPr vert="horz" lIns="0" tIns="0" rIns="0" bIns="0" anchor="t">
            <a:normAutofit/>
          </a:bodyPr>
          <a:lstStyle>
            <a:lvl1pPr marL="0" indent="0" algn="l">
              <a:lnSpc>
                <a:spcPct val="125000"/>
              </a:lnSpc>
              <a:spcBef>
                <a:spcPct val="0"/>
              </a:spcBef>
              <a:spcAft>
                <a:spcPct val="0"/>
              </a:spcAft>
              <a:buNone/>
              <a:defRPr sz="2400" b="0" spc="0">
                <a:solidFill>
                  <a:schemeClr val="tx1"/>
                </a:solidFill>
              </a:defRPr>
            </a:lvl1pPr>
          </a:lstStyle>
          <a:p>
            <a:pPr lvl="0"/>
            <a:r>
              <a:rPr lang="zh-CN" altLang="en-US" smtClean="0"/>
              <a:t>20XX YEAR</a:t>
            </a:r>
            <a:endParaRPr lang="zh-CN" altLang="en-US" smtClean="0"/>
          </a:p>
        </p:txBody>
      </p:sp>
      <p:sp>
        <p:nvSpPr>
          <p:cNvPr id="6" name="标题 1"/>
          <p:cNvSpPr/>
          <p:nvPr userDrawn="1">
            <p:ph type="ctrTitle" idx="16388" hasCustomPrompt="1"/>
            <p:custDataLst>
              <p:tags r:id="rId19"/>
            </p:custDataLst>
          </p:nvPr>
        </p:nvSpPr>
        <p:spPr>
          <a:xfrm>
            <a:off x="1016000" y="2159000"/>
            <a:ext cx="6352646" cy="2540000"/>
          </a:xfrm>
        </p:spPr>
        <p:txBody>
          <a:bodyPr vert="horz" wrap="square" lIns="0" tIns="0" rIns="0" bIns="0" anchor="t">
            <a:normAutofit/>
          </a:bodyPr>
          <a:lstStyle>
            <a:lvl1pPr marL="0" indent="0" algn="l">
              <a:lnSpc>
                <a:spcPct val="100000"/>
              </a:lnSpc>
              <a:spcBef>
                <a:spcPct val="0"/>
              </a:spcBef>
              <a:spcAft>
                <a:spcPct val="0"/>
              </a:spcAft>
              <a:buNone/>
              <a:defRPr sz="6000" b="0" spc="0">
                <a:solidFill>
                  <a:schemeClr val="tx2"/>
                </a:solidFill>
              </a:defRPr>
            </a:lvl1pPr>
          </a:lstStyle>
          <a:p>
            <a:r>
              <a:rPr lang="zh-CN" altLang="en-US" dirty="0"/>
              <a:t>单击此处
添加文档标题</a:t>
            </a:r>
            <a:endParaRPr lang="zh-CN" altLang="en-US" dirty="0"/>
          </a:p>
        </p:txBody>
      </p:sp>
      <p:sp>
        <p:nvSpPr>
          <p:cNvPr id="24" name="署名占位符 10"/>
          <p:cNvSpPr/>
          <p:nvPr userDrawn="1">
            <p:ph type="body" sz="quarter" idx="16390" hasCustomPrompt="1"/>
            <p:custDataLst>
              <p:tags r:id="rId20"/>
            </p:custDataLst>
          </p:nvPr>
        </p:nvSpPr>
        <p:spPr>
          <a:xfrm>
            <a:off x="1016000" y="4749800"/>
            <a:ext cx="2540882" cy="533400"/>
          </a:xfrm>
          <a:noFill/>
        </p:spPr>
        <p:txBody>
          <a:bodyPr vert="horz" wrap="square" lIns="0" tIns="0" rIns="0" bIns="0" anchor="ctr">
            <a:normAutofit/>
          </a:bodyPr>
          <a:lstStyle>
            <a:lvl1pPr marL="0" indent="0" algn="l">
              <a:lnSpc>
                <a:spcPct val="100000"/>
              </a:lnSpc>
              <a:spcBef>
                <a:spcPct val="0"/>
              </a:spcBef>
              <a:spcAft>
                <a:spcPct val="0"/>
              </a:spcAft>
              <a:buNone/>
              <a:defRPr sz="2000" spc="0">
                <a:solidFill>
                  <a:schemeClr val="tx2"/>
                </a:solidFill>
              </a:defRPr>
            </a:lvl1pPr>
          </a:lstStyle>
          <a:p>
            <a:pPr lvl="0"/>
            <a:r>
              <a:rPr lang="zh-CN" altLang="en-US" dirty="0"/>
              <a:t>BY WPS</a:t>
            </a:r>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章节页-1_5">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00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custDataLst>
              <p:tags r:id="rId3"/>
            </p:custDataLst>
          </p:nvPr>
        </p:nvSpPr>
        <p:spPr>
          <a:xfrm>
            <a:off x="0" y="355600"/>
            <a:ext cx="12192000" cy="614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图形 7"/>
          <p:cNvSpPr/>
          <p:nvPr userDrawn="1">
            <p:custDataLst>
              <p:tags r:id="rId4"/>
            </p:custDataLst>
          </p:nvPr>
        </p:nvSpPr>
        <p:spPr>
          <a:xfrm flipH="1">
            <a:off x="7204075" y="2792779"/>
            <a:ext cx="3971925" cy="300793"/>
          </a:xfrm>
          <a:custGeom>
            <a:avLst/>
            <a:gdLst>
              <a:gd name="connsiteX0" fmla="*/ 261745 w 5139298"/>
              <a:gd name="connsiteY0" fmla="*/ 871507 h 874482"/>
              <a:gd name="connsiteX1" fmla="*/ 329735 w 5139298"/>
              <a:gd name="connsiteY1" fmla="*/ 859969 h 874482"/>
              <a:gd name="connsiteX2" fmla="*/ 513925 w 5139298"/>
              <a:gd name="connsiteY2" fmla="*/ 843075 h 874482"/>
              <a:gd name="connsiteX3" fmla="*/ 542357 w 5139298"/>
              <a:gd name="connsiteY3" fmla="*/ 843075 h 874482"/>
              <a:gd name="connsiteX4" fmla="*/ 862528 w 5139298"/>
              <a:gd name="connsiteY4" fmla="*/ 843075 h 874482"/>
              <a:gd name="connsiteX5" fmla="*/ 1012518 w 5139298"/>
              <a:gd name="connsiteY5" fmla="*/ 854612 h 874482"/>
              <a:gd name="connsiteX6" fmla="*/ 1106056 w 5139298"/>
              <a:gd name="connsiteY6" fmla="*/ 851728 h 874482"/>
              <a:gd name="connsiteX7" fmla="*/ 1256045 w 5139298"/>
              <a:gd name="connsiteY7" fmla="*/ 854612 h 874482"/>
              <a:gd name="connsiteX8" fmla="*/ 1394910 w 5139298"/>
              <a:gd name="connsiteY8" fmla="*/ 843075 h 874482"/>
              <a:gd name="connsiteX9" fmla="*/ 1460015 w 5139298"/>
              <a:gd name="connsiteY9" fmla="*/ 843075 h 874482"/>
              <a:gd name="connsiteX10" fmla="*/ 1584457 w 5139298"/>
              <a:gd name="connsiteY10" fmla="*/ 837306 h 874482"/>
              <a:gd name="connsiteX11" fmla="*/ 1624015 w 5139298"/>
              <a:gd name="connsiteY11" fmla="*/ 826180 h 874482"/>
              <a:gd name="connsiteX12" fmla="*/ 1570035 w 5139298"/>
              <a:gd name="connsiteY12" fmla="*/ 826180 h 874482"/>
              <a:gd name="connsiteX13" fmla="*/ 918568 w 5139298"/>
              <a:gd name="connsiteY13" fmla="*/ 803517 h 874482"/>
              <a:gd name="connsiteX14" fmla="*/ 581503 w 5139298"/>
              <a:gd name="connsiteY14" fmla="*/ 797748 h 874482"/>
              <a:gd name="connsiteX15" fmla="*/ 462418 w 5139298"/>
              <a:gd name="connsiteY15" fmla="*/ 803517 h 874482"/>
              <a:gd name="connsiteX16" fmla="*/ 196227 w 5139298"/>
              <a:gd name="connsiteY16" fmla="*/ 815055 h 874482"/>
              <a:gd name="connsiteX17" fmla="*/ 122468 w 5139298"/>
              <a:gd name="connsiteY17" fmla="*/ 831949 h 874482"/>
              <a:gd name="connsiteX18" fmla="*/ 145132 w 5139298"/>
              <a:gd name="connsiteY18" fmla="*/ 837718 h 874482"/>
              <a:gd name="connsiteX19" fmla="*/ 326438 w 5139298"/>
              <a:gd name="connsiteY19" fmla="*/ 826592 h 874482"/>
              <a:gd name="connsiteX20" fmla="*/ 465302 w 5139298"/>
              <a:gd name="connsiteY20" fmla="*/ 820824 h 874482"/>
              <a:gd name="connsiteX21" fmla="*/ 405966 w 5139298"/>
              <a:gd name="connsiteY21" fmla="*/ 832361 h 874482"/>
              <a:gd name="connsiteX22" fmla="*/ 261745 w 5139298"/>
              <a:gd name="connsiteY22" fmla="*/ 849256 h 874482"/>
              <a:gd name="connsiteX23" fmla="*/ 236197 w 5139298"/>
              <a:gd name="connsiteY23" fmla="*/ 871919 h 874482"/>
              <a:gd name="connsiteX24" fmla="*/ 261745 w 5139298"/>
              <a:gd name="connsiteY24" fmla="*/ 871919 h 874482"/>
              <a:gd name="connsiteX25" fmla="*/ 261745 w 5139298"/>
              <a:gd name="connsiteY25" fmla="*/ 871919 h 874482"/>
              <a:gd name="connsiteX26" fmla="*/ 3914657 w 5139298"/>
              <a:gd name="connsiteY26" fmla="*/ 28020 h 874482"/>
              <a:gd name="connsiteX27" fmla="*/ 3897762 w 5139298"/>
              <a:gd name="connsiteY27" fmla="*/ 28020 h 874482"/>
              <a:gd name="connsiteX28" fmla="*/ 3914657 w 5139298"/>
              <a:gd name="connsiteY28" fmla="*/ 28020 h 874482"/>
              <a:gd name="connsiteX29" fmla="*/ 3914657 w 5139298"/>
              <a:gd name="connsiteY29" fmla="*/ 28020 h 874482"/>
              <a:gd name="connsiteX30" fmla="*/ 3937320 w 5139298"/>
              <a:gd name="connsiteY30" fmla="*/ 28020 h 874482"/>
              <a:gd name="connsiteX31" fmla="*/ 3920425 w 5139298"/>
              <a:gd name="connsiteY31" fmla="*/ 25136 h 874482"/>
              <a:gd name="connsiteX32" fmla="*/ 3937320 w 5139298"/>
              <a:gd name="connsiteY32" fmla="*/ 28020 h 874482"/>
              <a:gd name="connsiteX33" fmla="*/ 3937320 w 5139298"/>
              <a:gd name="connsiteY33" fmla="*/ 28020 h 874482"/>
              <a:gd name="connsiteX34" fmla="*/ 2181944 w 5139298"/>
              <a:gd name="connsiteY34" fmla="*/ 645286 h 874482"/>
              <a:gd name="connsiteX35" fmla="*/ 2128377 w 5139298"/>
              <a:gd name="connsiteY35" fmla="*/ 645286 h 874482"/>
              <a:gd name="connsiteX36" fmla="*/ 2179472 w 5139298"/>
              <a:gd name="connsiteY36" fmla="*/ 645286 h 874482"/>
              <a:gd name="connsiteX37" fmla="*/ 2182356 w 5139298"/>
              <a:gd name="connsiteY37" fmla="*/ 645286 h 874482"/>
              <a:gd name="connsiteX38" fmla="*/ 2182356 w 5139298"/>
              <a:gd name="connsiteY38" fmla="*/ 645286 h 874482"/>
              <a:gd name="connsiteX39" fmla="*/ 1961080 w 5139298"/>
              <a:gd name="connsiteY39" fmla="*/ 651055 h 874482"/>
              <a:gd name="connsiteX40" fmla="*/ 1867542 w 5139298"/>
              <a:gd name="connsiteY40" fmla="*/ 645286 h 874482"/>
              <a:gd name="connsiteX41" fmla="*/ 1841995 w 5139298"/>
              <a:gd name="connsiteY41" fmla="*/ 651055 h 874482"/>
              <a:gd name="connsiteX42" fmla="*/ 1932648 w 5139298"/>
              <a:gd name="connsiteY42" fmla="*/ 651055 h 874482"/>
              <a:gd name="connsiteX43" fmla="*/ 1961080 w 5139298"/>
              <a:gd name="connsiteY43" fmla="*/ 651055 h 874482"/>
              <a:gd name="connsiteX44" fmla="*/ 1961080 w 5139298"/>
              <a:gd name="connsiteY44" fmla="*/ 651055 h 874482"/>
              <a:gd name="connsiteX45" fmla="*/ 2017532 w 5139298"/>
              <a:gd name="connsiteY45" fmla="*/ 651055 h 874482"/>
              <a:gd name="connsiteX46" fmla="*/ 1975090 w 5139298"/>
              <a:gd name="connsiteY46" fmla="*/ 651055 h 874482"/>
              <a:gd name="connsiteX47" fmla="*/ 2017532 w 5139298"/>
              <a:gd name="connsiteY47" fmla="*/ 651055 h 874482"/>
              <a:gd name="connsiteX48" fmla="*/ 2017532 w 5139298"/>
              <a:gd name="connsiteY48" fmla="*/ 651055 h 874482"/>
              <a:gd name="connsiteX49" fmla="*/ 2045965 w 5139298"/>
              <a:gd name="connsiteY49" fmla="*/ 651055 h 874482"/>
              <a:gd name="connsiteX50" fmla="*/ 2043080 w 5139298"/>
              <a:gd name="connsiteY50" fmla="*/ 639929 h 874482"/>
              <a:gd name="connsiteX51" fmla="*/ 2043080 w 5139298"/>
              <a:gd name="connsiteY51" fmla="*/ 651055 h 874482"/>
              <a:gd name="connsiteX52" fmla="*/ 2045965 w 5139298"/>
              <a:gd name="connsiteY52" fmla="*/ 651055 h 874482"/>
              <a:gd name="connsiteX53" fmla="*/ 2045965 w 5139298"/>
              <a:gd name="connsiteY53" fmla="*/ 651055 h 874482"/>
              <a:gd name="connsiteX54" fmla="*/ 2108186 w 5139298"/>
              <a:gd name="connsiteY54" fmla="*/ 651055 h 874482"/>
              <a:gd name="connsiteX55" fmla="*/ 2099532 w 5139298"/>
              <a:gd name="connsiteY55" fmla="*/ 639929 h 874482"/>
              <a:gd name="connsiteX56" fmla="*/ 2073985 w 5139298"/>
              <a:gd name="connsiteY56" fmla="*/ 648582 h 874482"/>
              <a:gd name="connsiteX57" fmla="*/ 2102417 w 5139298"/>
              <a:gd name="connsiteY57" fmla="*/ 648582 h 874482"/>
              <a:gd name="connsiteX58" fmla="*/ 2108186 w 5139298"/>
              <a:gd name="connsiteY58" fmla="*/ 651467 h 874482"/>
              <a:gd name="connsiteX59" fmla="*/ 2108186 w 5139298"/>
              <a:gd name="connsiteY59" fmla="*/ 651467 h 874482"/>
              <a:gd name="connsiteX60" fmla="*/ 2244165 w 5139298"/>
              <a:gd name="connsiteY60" fmla="*/ 651055 h 874482"/>
              <a:gd name="connsiteX61" fmla="*/ 2235512 w 5139298"/>
              <a:gd name="connsiteY61" fmla="*/ 639929 h 874482"/>
              <a:gd name="connsiteX62" fmla="*/ 2195954 w 5139298"/>
              <a:gd name="connsiteY62" fmla="*/ 645698 h 874482"/>
              <a:gd name="connsiteX63" fmla="*/ 2238397 w 5139298"/>
              <a:gd name="connsiteY63" fmla="*/ 651467 h 874482"/>
              <a:gd name="connsiteX64" fmla="*/ 2244165 w 5139298"/>
              <a:gd name="connsiteY64" fmla="*/ 651467 h 874482"/>
              <a:gd name="connsiteX65" fmla="*/ 2244165 w 5139298"/>
              <a:gd name="connsiteY65" fmla="*/ 651467 h 874482"/>
              <a:gd name="connsiteX66" fmla="*/ 2413934 w 5139298"/>
              <a:gd name="connsiteY66" fmla="*/ 651055 h 874482"/>
              <a:gd name="connsiteX67" fmla="*/ 2397040 w 5139298"/>
              <a:gd name="connsiteY67" fmla="*/ 645286 h 874482"/>
              <a:gd name="connsiteX68" fmla="*/ 2413934 w 5139298"/>
              <a:gd name="connsiteY68" fmla="*/ 651055 h 874482"/>
              <a:gd name="connsiteX69" fmla="*/ 2413934 w 5139298"/>
              <a:gd name="connsiteY69" fmla="*/ 651055 h 874482"/>
              <a:gd name="connsiteX70" fmla="*/ 1547372 w 5139298"/>
              <a:gd name="connsiteY70" fmla="*/ 656824 h 874482"/>
              <a:gd name="connsiteX71" fmla="*/ 1643794 w 5139298"/>
              <a:gd name="connsiteY71" fmla="*/ 645698 h 874482"/>
              <a:gd name="connsiteX72" fmla="*/ 1465372 w 5139298"/>
              <a:gd name="connsiteY72" fmla="*/ 645698 h 874482"/>
              <a:gd name="connsiteX73" fmla="*/ 1368950 w 5139298"/>
              <a:gd name="connsiteY73" fmla="*/ 645698 h 874482"/>
              <a:gd name="connsiteX74" fmla="*/ 1368950 w 5139298"/>
              <a:gd name="connsiteY74" fmla="*/ 656824 h 874482"/>
              <a:gd name="connsiteX75" fmla="*/ 1482266 w 5139298"/>
              <a:gd name="connsiteY75" fmla="*/ 651055 h 874482"/>
              <a:gd name="connsiteX76" fmla="*/ 1547372 w 5139298"/>
              <a:gd name="connsiteY76" fmla="*/ 656824 h 874482"/>
              <a:gd name="connsiteX77" fmla="*/ 1547372 w 5139298"/>
              <a:gd name="connsiteY77" fmla="*/ 656824 h 874482"/>
              <a:gd name="connsiteX78" fmla="*/ 1762467 w 5139298"/>
              <a:gd name="connsiteY78" fmla="*/ 656824 h 874482"/>
              <a:gd name="connsiteX79" fmla="*/ 1810678 w 5139298"/>
              <a:gd name="connsiteY79" fmla="*/ 645698 h 874482"/>
              <a:gd name="connsiteX80" fmla="*/ 1706015 w 5139298"/>
              <a:gd name="connsiteY80" fmla="*/ 645698 h 874482"/>
              <a:gd name="connsiteX81" fmla="*/ 1694889 w 5139298"/>
              <a:gd name="connsiteY81" fmla="*/ 651467 h 874482"/>
              <a:gd name="connsiteX82" fmla="*/ 1748457 w 5139298"/>
              <a:gd name="connsiteY82" fmla="*/ 651467 h 874482"/>
              <a:gd name="connsiteX83" fmla="*/ 1762467 w 5139298"/>
              <a:gd name="connsiteY83" fmla="*/ 657236 h 874482"/>
              <a:gd name="connsiteX84" fmla="*/ 1762467 w 5139298"/>
              <a:gd name="connsiteY84" fmla="*/ 657236 h 874482"/>
              <a:gd name="connsiteX85" fmla="*/ 4582606 w 5139298"/>
              <a:gd name="connsiteY85" fmla="*/ 656824 h 874482"/>
              <a:gd name="connsiteX86" fmla="*/ 4565712 w 5139298"/>
              <a:gd name="connsiteY86" fmla="*/ 653939 h 874482"/>
              <a:gd name="connsiteX87" fmla="*/ 4582606 w 5139298"/>
              <a:gd name="connsiteY87" fmla="*/ 656824 h 874482"/>
              <a:gd name="connsiteX88" fmla="*/ 4582606 w 5139298"/>
              <a:gd name="connsiteY88" fmla="*/ 656824 h 874482"/>
              <a:gd name="connsiteX89" fmla="*/ 4486184 w 5139298"/>
              <a:gd name="connsiteY89" fmla="*/ 662593 h 874482"/>
              <a:gd name="connsiteX90" fmla="*/ 4469289 w 5139298"/>
              <a:gd name="connsiteY90" fmla="*/ 659708 h 874482"/>
              <a:gd name="connsiteX91" fmla="*/ 4486184 w 5139298"/>
              <a:gd name="connsiteY91" fmla="*/ 662593 h 874482"/>
              <a:gd name="connsiteX92" fmla="*/ 4486184 w 5139298"/>
              <a:gd name="connsiteY92" fmla="*/ 662593 h 874482"/>
              <a:gd name="connsiteX93" fmla="*/ 4412425 w 5139298"/>
              <a:gd name="connsiteY93" fmla="*/ 673718 h 874482"/>
              <a:gd name="connsiteX94" fmla="*/ 4364214 w 5139298"/>
              <a:gd name="connsiteY94" fmla="*/ 667949 h 874482"/>
              <a:gd name="connsiteX95" fmla="*/ 4395531 w 5139298"/>
              <a:gd name="connsiteY95" fmla="*/ 670834 h 874482"/>
              <a:gd name="connsiteX96" fmla="*/ 4412425 w 5139298"/>
              <a:gd name="connsiteY96" fmla="*/ 673718 h 874482"/>
              <a:gd name="connsiteX97" fmla="*/ 4412425 w 5139298"/>
              <a:gd name="connsiteY97" fmla="*/ 673718 h 874482"/>
              <a:gd name="connsiteX98" fmla="*/ 4423963 w 5139298"/>
              <a:gd name="connsiteY98" fmla="*/ 673718 h 874482"/>
              <a:gd name="connsiteX99" fmla="*/ 4426847 w 5139298"/>
              <a:gd name="connsiteY99" fmla="*/ 656824 h 874482"/>
              <a:gd name="connsiteX100" fmla="*/ 4418194 w 5139298"/>
              <a:gd name="connsiteY100" fmla="*/ 670834 h 874482"/>
              <a:gd name="connsiteX101" fmla="*/ 4423963 w 5139298"/>
              <a:gd name="connsiteY101" fmla="*/ 673718 h 874482"/>
              <a:gd name="connsiteX102" fmla="*/ 4423963 w 5139298"/>
              <a:gd name="connsiteY102" fmla="*/ 673718 h 874482"/>
              <a:gd name="connsiteX103" fmla="*/ 4372868 w 5139298"/>
              <a:gd name="connsiteY103" fmla="*/ 679487 h 874482"/>
              <a:gd name="connsiteX104" fmla="*/ 4333310 w 5139298"/>
              <a:gd name="connsiteY104" fmla="*/ 679487 h 874482"/>
              <a:gd name="connsiteX105" fmla="*/ 4372868 w 5139298"/>
              <a:gd name="connsiteY105" fmla="*/ 679487 h 874482"/>
              <a:gd name="connsiteX106" fmla="*/ 4372868 w 5139298"/>
              <a:gd name="connsiteY106" fmla="*/ 679487 h 874482"/>
              <a:gd name="connsiteX107" fmla="*/ 4259551 w 5139298"/>
              <a:gd name="connsiteY107" fmla="*/ 685256 h 874482"/>
              <a:gd name="connsiteX108" fmla="*/ 4236888 w 5139298"/>
              <a:gd name="connsiteY108" fmla="*/ 685256 h 874482"/>
              <a:gd name="connsiteX109" fmla="*/ 4259551 w 5139298"/>
              <a:gd name="connsiteY109" fmla="*/ 685256 h 874482"/>
              <a:gd name="connsiteX110" fmla="*/ 4259551 w 5139298"/>
              <a:gd name="connsiteY110" fmla="*/ 685256 h 874482"/>
              <a:gd name="connsiteX111" fmla="*/ 4310646 w 5139298"/>
              <a:gd name="connsiteY111" fmla="*/ 685256 h 874482"/>
              <a:gd name="connsiteX112" fmla="*/ 4310646 w 5139298"/>
              <a:gd name="connsiteY112" fmla="*/ 662593 h 874482"/>
              <a:gd name="connsiteX113" fmla="*/ 4299521 w 5139298"/>
              <a:gd name="connsiteY113" fmla="*/ 673718 h 874482"/>
              <a:gd name="connsiteX114" fmla="*/ 4273973 w 5139298"/>
              <a:gd name="connsiteY114" fmla="*/ 673718 h 874482"/>
              <a:gd name="connsiteX115" fmla="*/ 4310646 w 5139298"/>
              <a:gd name="connsiteY115" fmla="*/ 685256 h 874482"/>
              <a:gd name="connsiteX116" fmla="*/ 4310646 w 5139298"/>
              <a:gd name="connsiteY116" fmla="*/ 685256 h 874482"/>
              <a:gd name="connsiteX117" fmla="*/ 1111000 w 5139298"/>
              <a:gd name="connsiteY117" fmla="*/ 691025 h 874482"/>
              <a:gd name="connsiteX118" fmla="*/ 1099463 w 5139298"/>
              <a:gd name="connsiteY118" fmla="*/ 691025 h 874482"/>
              <a:gd name="connsiteX119" fmla="*/ 1111000 w 5139298"/>
              <a:gd name="connsiteY119" fmla="*/ 691025 h 874482"/>
              <a:gd name="connsiteX120" fmla="*/ 1111000 w 5139298"/>
              <a:gd name="connsiteY120" fmla="*/ 691025 h 874482"/>
              <a:gd name="connsiteX121" fmla="*/ 2107774 w 5139298"/>
              <a:gd name="connsiteY121" fmla="*/ 696793 h 874482"/>
              <a:gd name="connsiteX122" fmla="*/ 2096236 w 5139298"/>
              <a:gd name="connsiteY122" fmla="*/ 696793 h 874482"/>
              <a:gd name="connsiteX123" fmla="*/ 2107774 w 5139298"/>
              <a:gd name="connsiteY123" fmla="*/ 696793 h 874482"/>
              <a:gd name="connsiteX124" fmla="*/ 2107774 w 5139298"/>
              <a:gd name="connsiteY124" fmla="*/ 696793 h 874482"/>
              <a:gd name="connsiteX125" fmla="*/ 2753472 w 5139298"/>
              <a:gd name="connsiteY125" fmla="*/ 696793 h 874482"/>
              <a:gd name="connsiteX126" fmla="*/ 2736577 w 5139298"/>
              <a:gd name="connsiteY126" fmla="*/ 693909 h 874482"/>
              <a:gd name="connsiteX127" fmla="*/ 2753472 w 5139298"/>
              <a:gd name="connsiteY127" fmla="*/ 696793 h 874482"/>
              <a:gd name="connsiteX128" fmla="*/ 2753472 w 5139298"/>
              <a:gd name="connsiteY128" fmla="*/ 696793 h 874482"/>
              <a:gd name="connsiteX129" fmla="*/ 3172536 w 5139298"/>
              <a:gd name="connsiteY129" fmla="*/ 696793 h 874482"/>
              <a:gd name="connsiteX130" fmla="*/ 3158527 w 5139298"/>
              <a:gd name="connsiteY130" fmla="*/ 691025 h 874482"/>
              <a:gd name="connsiteX131" fmla="*/ 3172536 w 5139298"/>
              <a:gd name="connsiteY131" fmla="*/ 696793 h 874482"/>
              <a:gd name="connsiteX132" fmla="*/ 3172536 w 5139298"/>
              <a:gd name="connsiteY132" fmla="*/ 696793 h 874482"/>
              <a:gd name="connsiteX133" fmla="*/ 3280084 w 5139298"/>
              <a:gd name="connsiteY133" fmla="*/ 696793 h 874482"/>
              <a:gd name="connsiteX134" fmla="*/ 3226517 w 5139298"/>
              <a:gd name="connsiteY134" fmla="*/ 696793 h 874482"/>
              <a:gd name="connsiteX135" fmla="*/ 3277612 w 5139298"/>
              <a:gd name="connsiteY135" fmla="*/ 696793 h 874482"/>
              <a:gd name="connsiteX136" fmla="*/ 3280496 w 5139298"/>
              <a:gd name="connsiteY136" fmla="*/ 696793 h 874482"/>
              <a:gd name="connsiteX137" fmla="*/ 3280496 w 5139298"/>
              <a:gd name="connsiteY137" fmla="*/ 696793 h 874482"/>
              <a:gd name="connsiteX138" fmla="*/ 4055993 w 5139298"/>
              <a:gd name="connsiteY138" fmla="*/ 696793 h 874482"/>
              <a:gd name="connsiteX139" fmla="*/ 4027561 w 5139298"/>
              <a:gd name="connsiteY139" fmla="*/ 685256 h 874482"/>
              <a:gd name="connsiteX140" fmla="*/ 3988003 w 5139298"/>
              <a:gd name="connsiteY140" fmla="*/ 693909 h 874482"/>
              <a:gd name="connsiteX141" fmla="*/ 4013551 w 5139298"/>
              <a:gd name="connsiteY141" fmla="*/ 696793 h 874482"/>
              <a:gd name="connsiteX142" fmla="*/ 4055993 w 5139298"/>
              <a:gd name="connsiteY142" fmla="*/ 696793 h 874482"/>
              <a:gd name="connsiteX143" fmla="*/ 4055993 w 5139298"/>
              <a:gd name="connsiteY143" fmla="*/ 696793 h 874482"/>
              <a:gd name="connsiteX144" fmla="*/ 4107089 w 5139298"/>
              <a:gd name="connsiteY144" fmla="*/ 696793 h 874482"/>
              <a:gd name="connsiteX145" fmla="*/ 4118214 w 5139298"/>
              <a:gd name="connsiteY145" fmla="*/ 685256 h 874482"/>
              <a:gd name="connsiteX146" fmla="*/ 4200214 w 5139298"/>
              <a:gd name="connsiteY146" fmla="*/ 685256 h 874482"/>
              <a:gd name="connsiteX147" fmla="*/ 4180435 w 5139298"/>
              <a:gd name="connsiteY147" fmla="*/ 679487 h 874482"/>
              <a:gd name="connsiteX148" fmla="*/ 4160657 w 5139298"/>
              <a:gd name="connsiteY148" fmla="*/ 679487 h 874482"/>
              <a:gd name="connsiteX149" fmla="*/ 4095551 w 5139298"/>
              <a:gd name="connsiteY149" fmla="*/ 693497 h 874482"/>
              <a:gd name="connsiteX150" fmla="*/ 4107089 w 5139298"/>
              <a:gd name="connsiteY150" fmla="*/ 696381 h 874482"/>
              <a:gd name="connsiteX151" fmla="*/ 4107089 w 5139298"/>
              <a:gd name="connsiteY151" fmla="*/ 696381 h 874482"/>
              <a:gd name="connsiteX152" fmla="*/ 1603824 w 5139298"/>
              <a:gd name="connsiteY152" fmla="*/ 702562 h 874482"/>
              <a:gd name="connsiteX153" fmla="*/ 1564266 w 5139298"/>
              <a:gd name="connsiteY153" fmla="*/ 702562 h 874482"/>
              <a:gd name="connsiteX154" fmla="*/ 1603824 w 5139298"/>
              <a:gd name="connsiteY154" fmla="*/ 702562 h 874482"/>
              <a:gd name="connsiteX155" fmla="*/ 1603824 w 5139298"/>
              <a:gd name="connsiteY155" fmla="*/ 702562 h 874482"/>
              <a:gd name="connsiteX156" fmla="*/ 1728266 w 5139298"/>
              <a:gd name="connsiteY156" fmla="*/ 702562 h 874482"/>
              <a:gd name="connsiteX157" fmla="*/ 1699834 w 5139298"/>
              <a:gd name="connsiteY157" fmla="*/ 702562 h 874482"/>
              <a:gd name="connsiteX158" fmla="*/ 1728266 w 5139298"/>
              <a:gd name="connsiteY158" fmla="*/ 702562 h 874482"/>
              <a:gd name="connsiteX159" fmla="*/ 1728266 w 5139298"/>
              <a:gd name="connsiteY159" fmla="*/ 702562 h 874482"/>
              <a:gd name="connsiteX160" fmla="*/ 2017120 w 5139298"/>
              <a:gd name="connsiteY160" fmla="*/ 702562 h 874482"/>
              <a:gd name="connsiteX161" fmla="*/ 2003110 w 5139298"/>
              <a:gd name="connsiteY161" fmla="*/ 696793 h 874482"/>
              <a:gd name="connsiteX162" fmla="*/ 2017120 w 5139298"/>
              <a:gd name="connsiteY162" fmla="*/ 702562 h 874482"/>
              <a:gd name="connsiteX163" fmla="*/ 2017120 w 5139298"/>
              <a:gd name="connsiteY163" fmla="*/ 702562 h 874482"/>
              <a:gd name="connsiteX164" fmla="*/ 2396628 w 5139298"/>
              <a:gd name="connsiteY164" fmla="*/ 702562 h 874482"/>
              <a:gd name="connsiteX165" fmla="*/ 2362839 w 5139298"/>
              <a:gd name="connsiteY165" fmla="*/ 702562 h 874482"/>
              <a:gd name="connsiteX166" fmla="*/ 2394155 w 5139298"/>
              <a:gd name="connsiteY166" fmla="*/ 702562 h 874482"/>
              <a:gd name="connsiteX167" fmla="*/ 2397040 w 5139298"/>
              <a:gd name="connsiteY167" fmla="*/ 702562 h 874482"/>
              <a:gd name="connsiteX168" fmla="*/ 2397040 w 5139298"/>
              <a:gd name="connsiteY168" fmla="*/ 702562 h 874482"/>
              <a:gd name="connsiteX169" fmla="*/ 3449853 w 5139298"/>
              <a:gd name="connsiteY169" fmla="*/ 702562 h 874482"/>
              <a:gd name="connsiteX170" fmla="*/ 3432958 w 5139298"/>
              <a:gd name="connsiteY170" fmla="*/ 702562 h 874482"/>
              <a:gd name="connsiteX171" fmla="*/ 3449853 w 5139298"/>
              <a:gd name="connsiteY171" fmla="*/ 702562 h 874482"/>
              <a:gd name="connsiteX172" fmla="*/ 3449853 w 5139298"/>
              <a:gd name="connsiteY172" fmla="*/ 702562 h 874482"/>
              <a:gd name="connsiteX173" fmla="*/ 1348759 w 5139298"/>
              <a:gd name="connsiteY173" fmla="*/ 708331 h 874482"/>
              <a:gd name="connsiteX174" fmla="*/ 1331864 w 5139298"/>
              <a:gd name="connsiteY174" fmla="*/ 702562 h 874482"/>
              <a:gd name="connsiteX175" fmla="*/ 1348759 w 5139298"/>
              <a:gd name="connsiteY175" fmla="*/ 708331 h 874482"/>
              <a:gd name="connsiteX176" fmla="*/ 1348759 w 5139298"/>
              <a:gd name="connsiteY176" fmla="*/ 708331 h 874482"/>
              <a:gd name="connsiteX177" fmla="*/ 2776135 w 5139298"/>
              <a:gd name="connsiteY177" fmla="*/ 708331 h 874482"/>
              <a:gd name="connsiteX178" fmla="*/ 2722567 w 5139298"/>
              <a:gd name="connsiteY178" fmla="*/ 708331 h 874482"/>
              <a:gd name="connsiteX179" fmla="*/ 2773662 w 5139298"/>
              <a:gd name="connsiteY179" fmla="*/ 708331 h 874482"/>
              <a:gd name="connsiteX180" fmla="*/ 2776547 w 5139298"/>
              <a:gd name="connsiteY180" fmla="*/ 708331 h 874482"/>
              <a:gd name="connsiteX181" fmla="*/ 2776547 w 5139298"/>
              <a:gd name="connsiteY181" fmla="*/ 708331 h 874482"/>
              <a:gd name="connsiteX182" fmla="*/ 2968567 w 5139298"/>
              <a:gd name="connsiteY182" fmla="*/ 708331 h 874482"/>
              <a:gd name="connsiteX183" fmla="*/ 2959914 w 5139298"/>
              <a:gd name="connsiteY183" fmla="*/ 696793 h 874482"/>
              <a:gd name="connsiteX184" fmla="*/ 2962798 w 5139298"/>
              <a:gd name="connsiteY184" fmla="*/ 685256 h 874482"/>
              <a:gd name="connsiteX185" fmla="*/ 2917472 w 5139298"/>
              <a:gd name="connsiteY185" fmla="*/ 693909 h 874482"/>
              <a:gd name="connsiteX186" fmla="*/ 2906346 w 5139298"/>
              <a:gd name="connsiteY186" fmla="*/ 699678 h 874482"/>
              <a:gd name="connsiteX187" fmla="*/ 2858135 w 5139298"/>
              <a:gd name="connsiteY187" fmla="*/ 685668 h 874482"/>
              <a:gd name="connsiteX188" fmla="*/ 2821462 w 5139298"/>
              <a:gd name="connsiteY188" fmla="*/ 702562 h 874482"/>
              <a:gd name="connsiteX189" fmla="*/ 2804567 w 5139298"/>
              <a:gd name="connsiteY189" fmla="*/ 708331 h 874482"/>
              <a:gd name="connsiteX190" fmla="*/ 2884094 w 5139298"/>
              <a:gd name="connsiteY190" fmla="*/ 708331 h 874482"/>
              <a:gd name="connsiteX191" fmla="*/ 2963210 w 5139298"/>
              <a:gd name="connsiteY191" fmla="*/ 708331 h 874482"/>
              <a:gd name="connsiteX192" fmla="*/ 2968979 w 5139298"/>
              <a:gd name="connsiteY192" fmla="*/ 708331 h 874482"/>
              <a:gd name="connsiteX193" fmla="*/ 2968979 w 5139298"/>
              <a:gd name="connsiteY193" fmla="*/ 708331 h 874482"/>
              <a:gd name="connsiteX194" fmla="*/ 3546275 w 5139298"/>
              <a:gd name="connsiteY194" fmla="*/ 708331 h 874482"/>
              <a:gd name="connsiteX195" fmla="*/ 3520727 w 5139298"/>
              <a:gd name="connsiteY195" fmla="*/ 702562 h 874482"/>
              <a:gd name="connsiteX196" fmla="*/ 3546275 w 5139298"/>
              <a:gd name="connsiteY196" fmla="*/ 708331 h 874482"/>
              <a:gd name="connsiteX197" fmla="*/ 3546275 w 5139298"/>
              <a:gd name="connsiteY197" fmla="*/ 708331 h 874482"/>
              <a:gd name="connsiteX198" fmla="*/ 3778265 w 5139298"/>
              <a:gd name="connsiteY198" fmla="*/ 708331 h 874482"/>
              <a:gd name="connsiteX199" fmla="*/ 3781149 w 5139298"/>
              <a:gd name="connsiteY199" fmla="*/ 691437 h 874482"/>
              <a:gd name="connsiteX200" fmla="*/ 3769612 w 5139298"/>
              <a:gd name="connsiteY200" fmla="*/ 708331 h 874482"/>
              <a:gd name="connsiteX201" fmla="*/ 3778265 w 5139298"/>
              <a:gd name="connsiteY201" fmla="*/ 708331 h 874482"/>
              <a:gd name="connsiteX202" fmla="*/ 3778265 w 5139298"/>
              <a:gd name="connsiteY202" fmla="*/ 708331 h 874482"/>
              <a:gd name="connsiteX203" fmla="*/ 3863149 w 5139298"/>
              <a:gd name="connsiteY203" fmla="*/ 708331 h 874482"/>
              <a:gd name="connsiteX204" fmla="*/ 3880044 w 5139298"/>
              <a:gd name="connsiteY204" fmla="*/ 699678 h 874482"/>
              <a:gd name="connsiteX205" fmla="*/ 3942265 w 5139298"/>
              <a:gd name="connsiteY205" fmla="*/ 696793 h 874482"/>
              <a:gd name="connsiteX206" fmla="*/ 3927843 w 5139298"/>
              <a:gd name="connsiteY206" fmla="*/ 685256 h 874482"/>
              <a:gd name="connsiteX207" fmla="*/ 3922074 w 5139298"/>
              <a:gd name="connsiteY207" fmla="*/ 696793 h 874482"/>
              <a:gd name="connsiteX208" fmla="*/ 3811642 w 5139298"/>
              <a:gd name="connsiteY208" fmla="*/ 691025 h 874482"/>
              <a:gd name="connsiteX209" fmla="*/ 3811642 w 5139298"/>
              <a:gd name="connsiteY209" fmla="*/ 702150 h 874482"/>
              <a:gd name="connsiteX210" fmla="*/ 3805873 w 5139298"/>
              <a:gd name="connsiteY210" fmla="*/ 707919 h 874482"/>
              <a:gd name="connsiteX211" fmla="*/ 3862325 w 5139298"/>
              <a:gd name="connsiteY211" fmla="*/ 707919 h 874482"/>
              <a:gd name="connsiteX212" fmla="*/ 3862325 w 5139298"/>
              <a:gd name="connsiteY212" fmla="*/ 707919 h 874482"/>
              <a:gd name="connsiteX213" fmla="*/ 2079341 w 5139298"/>
              <a:gd name="connsiteY213" fmla="*/ 714100 h 874482"/>
              <a:gd name="connsiteX214" fmla="*/ 2068216 w 5139298"/>
              <a:gd name="connsiteY214" fmla="*/ 702562 h 874482"/>
              <a:gd name="connsiteX215" fmla="*/ 2079341 w 5139298"/>
              <a:gd name="connsiteY215" fmla="*/ 714100 h 874482"/>
              <a:gd name="connsiteX216" fmla="*/ 2079341 w 5139298"/>
              <a:gd name="connsiteY216" fmla="*/ 714100 h 874482"/>
              <a:gd name="connsiteX217" fmla="*/ 2181120 w 5139298"/>
              <a:gd name="connsiteY217" fmla="*/ 714100 h 874482"/>
              <a:gd name="connsiteX218" fmla="*/ 2184005 w 5139298"/>
              <a:gd name="connsiteY218" fmla="*/ 702562 h 874482"/>
              <a:gd name="connsiteX219" fmla="*/ 2203784 w 5139298"/>
              <a:gd name="connsiteY219" fmla="*/ 691437 h 874482"/>
              <a:gd name="connsiteX220" fmla="*/ 2141563 w 5139298"/>
              <a:gd name="connsiteY220" fmla="*/ 691437 h 874482"/>
              <a:gd name="connsiteX221" fmla="*/ 2113130 w 5139298"/>
              <a:gd name="connsiteY221" fmla="*/ 708331 h 874482"/>
              <a:gd name="connsiteX222" fmla="*/ 2172879 w 5139298"/>
              <a:gd name="connsiteY222" fmla="*/ 714100 h 874482"/>
              <a:gd name="connsiteX223" fmla="*/ 2181532 w 5139298"/>
              <a:gd name="connsiteY223" fmla="*/ 714100 h 874482"/>
              <a:gd name="connsiteX224" fmla="*/ 2181532 w 5139298"/>
              <a:gd name="connsiteY224" fmla="*/ 714100 h 874482"/>
              <a:gd name="connsiteX225" fmla="*/ 2260236 w 5139298"/>
              <a:gd name="connsiteY225" fmla="*/ 714100 h 874482"/>
              <a:gd name="connsiteX226" fmla="*/ 2220678 w 5139298"/>
              <a:gd name="connsiteY226" fmla="*/ 714100 h 874482"/>
              <a:gd name="connsiteX227" fmla="*/ 2260236 w 5139298"/>
              <a:gd name="connsiteY227" fmla="*/ 714100 h 874482"/>
              <a:gd name="connsiteX228" fmla="*/ 2260236 w 5139298"/>
              <a:gd name="connsiteY228" fmla="*/ 714100 h 874482"/>
              <a:gd name="connsiteX229" fmla="*/ 2362015 w 5139298"/>
              <a:gd name="connsiteY229" fmla="*/ 714100 h 874482"/>
              <a:gd name="connsiteX230" fmla="*/ 2350477 w 5139298"/>
              <a:gd name="connsiteY230" fmla="*/ 714100 h 874482"/>
              <a:gd name="connsiteX231" fmla="*/ 2362015 w 5139298"/>
              <a:gd name="connsiteY231" fmla="*/ 714100 h 874482"/>
              <a:gd name="connsiteX232" fmla="*/ 2362015 w 5139298"/>
              <a:gd name="connsiteY232" fmla="*/ 714100 h 874482"/>
              <a:gd name="connsiteX233" fmla="*/ 2520658 w 5139298"/>
              <a:gd name="connsiteY233" fmla="*/ 714100 h 874482"/>
              <a:gd name="connsiteX234" fmla="*/ 2520658 w 5139298"/>
              <a:gd name="connsiteY234" fmla="*/ 702562 h 874482"/>
              <a:gd name="connsiteX235" fmla="*/ 2537552 w 5139298"/>
              <a:gd name="connsiteY235" fmla="*/ 691437 h 874482"/>
              <a:gd name="connsiteX236" fmla="*/ 2497994 w 5139298"/>
              <a:gd name="connsiteY236" fmla="*/ 691437 h 874482"/>
              <a:gd name="connsiteX237" fmla="*/ 2424236 w 5139298"/>
              <a:gd name="connsiteY237" fmla="*/ 699678 h 874482"/>
              <a:gd name="connsiteX238" fmla="*/ 2424236 w 5139298"/>
              <a:gd name="connsiteY238" fmla="*/ 708331 h 874482"/>
              <a:gd name="connsiteX239" fmla="*/ 2395803 w 5139298"/>
              <a:gd name="connsiteY239" fmla="*/ 714100 h 874482"/>
              <a:gd name="connsiteX240" fmla="*/ 2489341 w 5139298"/>
              <a:gd name="connsiteY240" fmla="*/ 714100 h 874482"/>
              <a:gd name="connsiteX241" fmla="*/ 2520658 w 5139298"/>
              <a:gd name="connsiteY241" fmla="*/ 714100 h 874482"/>
              <a:gd name="connsiteX242" fmla="*/ 2520658 w 5139298"/>
              <a:gd name="connsiteY242" fmla="*/ 714100 h 874482"/>
              <a:gd name="connsiteX243" fmla="*/ 2549090 w 5139298"/>
              <a:gd name="connsiteY243" fmla="*/ 714100 h 874482"/>
              <a:gd name="connsiteX244" fmla="*/ 2532195 w 5139298"/>
              <a:gd name="connsiteY244" fmla="*/ 714100 h 874482"/>
              <a:gd name="connsiteX245" fmla="*/ 2549090 w 5139298"/>
              <a:gd name="connsiteY245" fmla="*/ 714100 h 874482"/>
              <a:gd name="connsiteX246" fmla="*/ 2549090 w 5139298"/>
              <a:gd name="connsiteY246" fmla="*/ 714100 h 874482"/>
              <a:gd name="connsiteX247" fmla="*/ 2628205 w 5139298"/>
              <a:gd name="connsiteY247" fmla="*/ 714100 h 874482"/>
              <a:gd name="connsiteX248" fmla="*/ 2611311 w 5139298"/>
              <a:gd name="connsiteY248" fmla="*/ 697206 h 874482"/>
              <a:gd name="connsiteX249" fmla="*/ 2565984 w 5139298"/>
              <a:gd name="connsiteY249" fmla="*/ 708743 h 874482"/>
              <a:gd name="connsiteX250" fmla="*/ 2619552 w 5139298"/>
              <a:gd name="connsiteY250" fmla="*/ 714512 h 874482"/>
              <a:gd name="connsiteX251" fmla="*/ 2628205 w 5139298"/>
              <a:gd name="connsiteY251" fmla="*/ 714512 h 874482"/>
              <a:gd name="connsiteX252" fmla="*/ 2628205 w 5139298"/>
              <a:gd name="connsiteY252" fmla="*/ 714512 h 874482"/>
              <a:gd name="connsiteX253" fmla="*/ 2667763 w 5139298"/>
              <a:gd name="connsiteY253" fmla="*/ 714100 h 874482"/>
              <a:gd name="connsiteX254" fmla="*/ 2636447 w 5139298"/>
              <a:gd name="connsiteY254" fmla="*/ 714100 h 874482"/>
              <a:gd name="connsiteX255" fmla="*/ 2667763 w 5139298"/>
              <a:gd name="connsiteY255" fmla="*/ 714100 h 874482"/>
              <a:gd name="connsiteX256" fmla="*/ 2667763 w 5139298"/>
              <a:gd name="connsiteY256" fmla="*/ 714100 h 874482"/>
              <a:gd name="connsiteX257" fmla="*/ 3239702 w 5139298"/>
              <a:gd name="connsiteY257" fmla="*/ 714100 h 874482"/>
              <a:gd name="connsiteX258" fmla="*/ 3228165 w 5139298"/>
              <a:gd name="connsiteY258" fmla="*/ 702562 h 874482"/>
              <a:gd name="connsiteX259" fmla="*/ 3239702 w 5139298"/>
              <a:gd name="connsiteY259" fmla="*/ 714100 h 874482"/>
              <a:gd name="connsiteX260" fmla="*/ 3239702 w 5139298"/>
              <a:gd name="connsiteY260" fmla="*/ 714100 h 874482"/>
              <a:gd name="connsiteX261" fmla="*/ 3737883 w 5139298"/>
              <a:gd name="connsiteY261" fmla="*/ 714100 h 874482"/>
              <a:gd name="connsiteX262" fmla="*/ 3672777 w 5139298"/>
              <a:gd name="connsiteY262" fmla="*/ 714100 h 874482"/>
              <a:gd name="connsiteX263" fmla="*/ 3734998 w 5139298"/>
              <a:gd name="connsiteY263" fmla="*/ 714100 h 874482"/>
              <a:gd name="connsiteX264" fmla="*/ 3737883 w 5139298"/>
              <a:gd name="connsiteY264" fmla="*/ 714100 h 874482"/>
              <a:gd name="connsiteX265" fmla="*/ 3737883 w 5139298"/>
              <a:gd name="connsiteY265" fmla="*/ 714100 h 874482"/>
              <a:gd name="connsiteX266" fmla="*/ 4434264 w 5139298"/>
              <a:gd name="connsiteY266" fmla="*/ 714100 h 874482"/>
              <a:gd name="connsiteX267" fmla="*/ 4445802 w 5139298"/>
              <a:gd name="connsiteY267" fmla="*/ 702562 h 874482"/>
              <a:gd name="connsiteX268" fmla="*/ 4369159 w 5139298"/>
              <a:gd name="connsiteY268" fmla="*/ 708331 h 874482"/>
              <a:gd name="connsiteX269" fmla="*/ 4366274 w 5139298"/>
              <a:gd name="connsiteY269" fmla="*/ 714100 h 874482"/>
              <a:gd name="connsiteX270" fmla="*/ 4425611 w 5139298"/>
              <a:gd name="connsiteY270" fmla="*/ 714100 h 874482"/>
              <a:gd name="connsiteX271" fmla="*/ 4434264 w 5139298"/>
              <a:gd name="connsiteY271" fmla="*/ 714100 h 874482"/>
              <a:gd name="connsiteX272" fmla="*/ 4434264 w 5139298"/>
              <a:gd name="connsiteY272" fmla="*/ 714100 h 874482"/>
              <a:gd name="connsiteX273" fmla="*/ 1738568 w 5139298"/>
              <a:gd name="connsiteY273" fmla="*/ 719869 h 874482"/>
              <a:gd name="connsiteX274" fmla="*/ 1721673 w 5139298"/>
              <a:gd name="connsiteY274" fmla="*/ 716984 h 874482"/>
              <a:gd name="connsiteX275" fmla="*/ 1738568 w 5139298"/>
              <a:gd name="connsiteY275" fmla="*/ 719869 h 874482"/>
              <a:gd name="connsiteX276" fmla="*/ 1738568 w 5139298"/>
              <a:gd name="connsiteY276" fmla="*/ 719869 h 874482"/>
              <a:gd name="connsiteX277" fmla="*/ 3477049 w 5139298"/>
              <a:gd name="connsiteY277" fmla="*/ 719869 h 874482"/>
              <a:gd name="connsiteX278" fmla="*/ 3460155 w 5139298"/>
              <a:gd name="connsiteY278" fmla="*/ 719869 h 874482"/>
              <a:gd name="connsiteX279" fmla="*/ 3477049 w 5139298"/>
              <a:gd name="connsiteY279" fmla="*/ 719869 h 874482"/>
              <a:gd name="connsiteX280" fmla="*/ 3477049 w 5139298"/>
              <a:gd name="connsiteY280" fmla="*/ 719869 h 874482"/>
              <a:gd name="connsiteX281" fmla="*/ 3510838 w 5139298"/>
              <a:gd name="connsiteY281" fmla="*/ 719869 h 874482"/>
              <a:gd name="connsiteX282" fmla="*/ 3493943 w 5139298"/>
              <a:gd name="connsiteY282" fmla="*/ 719869 h 874482"/>
              <a:gd name="connsiteX283" fmla="*/ 3510838 w 5139298"/>
              <a:gd name="connsiteY283" fmla="*/ 719869 h 874482"/>
              <a:gd name="connsiteX284" fmla="*/ 3510838 w 5139298"/>
              <a:gd name="connsiteY284" fmla="*/ 719869 h 874482"/>
              <a:gd name="connsiteX285" fmla="*/ 3567290 w 5139298"/>
              <a:gd name="connsiteY285" fmla="*/ 719869 h 874482"/>
              <a:gd name="connsiteX286" fmla="*/ 3533501 w 5139298"/>
              <a:gd name="connsiteY286" fmla="*/ 719869 h 874482"/>
              <a:gd name="connsiteX287" fmla="*/ 3567290 w 5139298"/>
              <a:gd name="connsiteY287" fmla="*/ 719869 h 874482"/>
              <a:gd name="connsiteX288" fmla="*/ 3567290 w 5139298"/>
              <a:gd name="connsiteY288" fmla="*/ 719869 h 874482"/>
              <a:gd name="connsiteX289" fmla="*/ 3629511 w 5139298"/>
              <a:gd name="connsiteY289" fmla="*/ 719869 h 874482"/>
              <a:gd name="connsiteX290" fmla="*/ 3612617 w 5139298"/>
              <a:gd name="connsiteY290" fmla="*/ 719869 h 874482"/>
              <a:gd name="connsiteX291" fmla="*/ 3629511 w 5139298"/>
              <a:gd name="connsiteY291" fmla="*/ 719869 h 874482"/>
              <a:gd name="connsiteX292" fmla="*/ 3629511 w 5139298"/>
              <a:gd name="connsiteY292" fmla="*/ 719869 h 874482"/>
              <a:gd name="connsiteX293" fmla="*/ 4320536 w 5139298"/>
              <a:gd name="connsiteY293" fmla="*/ 736763 h 874482"/>
              <a:gd name="connsiteX294" fmla="*/ 4303642 w 5139298"/>
              <a:gd name="connsiteY294" fmla="*/ 736763 h 874482"/>
              <a:gd name="connsiteX295" fmla="*/ 4320536 w 5139298"/>
              <a:gd name="connsiteY295" fmla="*/ 736763 h 874482"/>
              <a:gd name="connsiteX296" fmla="*/ 4320536 w 5139298"/>
              <a:gd name="connsiteY296" fmla="*/ 736763 h 874482"/>
              <a:gd name="connsiteX297" fmla="*/ 4258315 w 5139298"/>
              <a:gd name="connsiteY297" fmla="*/ 742532 h 874482"/>
              <a:gd name="connsiteX298" fmla="*/ 4229883 w 5139298"/>
              <a:gd name="connsiteY298" fmla="*/ 742532 h 874482"/>
              <a:gd name="connsiteX299" fmla="*/ 4258315 w 5139298"/>
              <a:gd name="connsiteY299" fmla="*/ 742532 h 874482"/>
              <a:gd name="connsiteX300" fmla="*/ 4258315 w 5139298"/>
              <a:gd name="connsiteY300" fmla="*/ 742532 h 874482"/>
              <a:gd name="connsiteX301" fmla="*/ 4286747 w 5139298"/>
              <a:gd name="connsiteY301" fmla="*/ 742532 h 874482"/>
              <a:gd name="connsiteX302" fmla="*/ 4275209 w 5139298"/>
              <a:gd name="connsiteY302" fmla="*/ 742532 h 874482"/>
              <a:gd name="connsiteX303" fmla="*/ 4286747 w 5139298"/>
              <a:gd name="connsiteY303" fmla="*/ 742532 h 874482"/>
              <a:gd name="connsiteX304" fmla="*/ 4286747 w 5139298"/>
              <a:gd name="connsiteY304" fmla="*/ 742532 h 874482"/>
              <a:gd name="connsiteX305" fmla="*/ 4201863 w 5139298"/>
              <a:gd name="connsiteY305" fmla="*/ 748301 h 874482"/>
              <a:gd name="connsiteX306" fmla="*/ 4173430 w 5139298"/>
              <a:gd name="connsiteY306" fmla="*/ 748301 h 874482"/>
              <a:gd name="connsiteX307" fmla="*/ 4201863 w 5139298"/>
              <a:gd name="connsiteY307" fmla="*/ 748301 h 874482"/>
              <a:gd name="connsiteX308" fmla="*/ 4201863 w 5139298"/>
              <a:gd name="connsiteY308" fmla="*/ 748301 h 874482"/>
              <a:gd name="connsiteX309" fmla="*/ 4026325 w 5139298"/>
              <a:gd name="connsiteY309" fmla="*/ 754070 h 874482"/>
              <a:gd name="connsiteX310" fmla="*/ 3966988 w 5139298"/>
              <a:gd name="connsiteY310" fmla="*/ 754070 h 874482"/>
              <a:gd name="connsiteX311" fmla="*/ 4023440 w 5139298"/>
              <a:gd name="connsiteY311" fmla="*/ 754070 h 874482"/>
              <a:gd name="connsiteX312" fmla="*/ 4026325 w 5139298"/>
              <a:gd name="connsiteY312" fmla="*/ 754070 h 874482"/>
              <a:gd name="connsiteX313" fmla="*/ 4026325 w 5139298"/>
              <a:gd name="connsiteY313" fmla="*/ 754070 h 874482"/>
              <a:gd name="connsiteX314" fmla="*/ 4054757 w 5139298"/>
              <a:gd name="connsiteY314" fmla="*/ 754070 h 874482"/>
              <a:gd name="connsiteX315" fmla="*/ 4043219 w 5139298"/>
              <a:gd name="connsiteY315" fmla="*/ 754070 h 874482"/>
              <a:gd name="connsiteX316" fmla="*/ 4054757 w 5139298"/>
              <a:gd name="connsiteY316" fmla="*/ 754070 h 874482"/>
              <a:gd name="connsiteX317" fmla="*/ 4054757 w 5139298"/>
              <a:gd name="connsiteY317" fmla="*/ 754070 h 874482"/>
              <a:gd name="connsiteX318" fmla="*/ 3528144 w 5139298"/>
              <a:gd name="connsiteY318" fmla="*/ 759839 h 874482"/>
              <a:gd name="connsiteX319" fmla="*/ 3545039 w 5139298"/>
              <a:gd name="connsiteY319" fmla="*/ 748301 h 874482"/>
              <a:gd name="connsiteX320" fmla="*/ 3556165 w 5139298"/>
              <a:gd name="connsiteY320" fmla="*/ 742532 h 874482"/>
              <a:gd name="connsiteX321" fmla="*/ 3519491 w 5139298"/>
              <a:gd name="connsiteY321" fmla="*/ 742532 h 874482"/>
              <a:gd name="connsiteX322" fmla="*/ 3420185 w 5139298"/>
              <a:gd name="connsiteY322" fmla="*/ 742532 h 874482"/>
              <a:gd name="connsiteX323" fmla="*/ 3369089 w 5139298"/>
              <a:gd name="connsiteY323" fmla="*/ 739648 h 874482"/>
              <a:gd name="connsiteX324" fmla="*/ 3369089 w 5139298"/>
              <a:gd name="connsiteY324" fmla="*/ 748301 h 874482"/>
              <a:gd name="connsiteX325" fmla="*/ 3343541 w 5139298"/>
              <a:gd name="connsiteY325" fmla="*/ 737175 h 874482"/>
              <a:gd name="connsiteX326" fmla="*/ 3238878 w 5139298"/>
              <a:gd name="connsiteY326" fmla="*/ 731407 h 874482"/>
              <a:gd name="connsiteX327" fmla="*/ 3210446 w 5139298"/>
              <a:gd name="connsiteY327" fmla="*/ 740060 h 874482"/>
              <a:gd name="connsiteX328" fmla="*/ 3232697 w 5139298"/>
              <a:gd name="connsiteY328" fmla="*/ 759839 h 874482"/>
              <a:gd name="connsiteX329" fmla="*/ 3193552 w 5139298"/>
              <a:gd name="connsiteY329" fmla="*/ 765608 h 874482"/>
              <a:gd name="connsiteX330" fmla="*/ 3320878 w 5139298"/>
              <a:gd name="connsiteY330" fmla="*/ 771376 h 874482"/>
              <a:gd name="connsiteX331" fmla="*/ 3346426 w 5139298"/>
              <a:gd name="connsiteY331" fmla="*/ 771376 h 874482"/>
              <a:gd name="connsiteX332" fmla="*/ 3275551 w 5139298"/>
              <a:gd name="connsiteY332" fmla="*/ 759839 h 874482"/>
              <a:gd name="connsiteX333" fmla="*/ 3263602 w 5139298"/>
              <a:gd name="connsiteY333" fmla="*/ 759839 h 874482"/>
              <a:gd name="connsiteX334" fmla="*/ 3320878 w 5139298"/>
              <a:gd name="connsiteY334" fmla="*/ 754070 h 874482"/>
              <a:gd name="connsiteX335" fmla="*/ 3502184 w 5139298"/>
              <a:gd name="connsiteY335" fmla="*/ 759839 h 874482"/>
              <a:gd name="connsiteX336" fmla="*/ 3527732 w 5139298"/>
              <a:gd name="connsiteY336" fmla="*/ 759839 h 874482"/>
              <a:gd name="connsiteX337" fmla="*/ 3527732 w 5139298"/>
              <a:gd name="connsiteY337" fmla="*/ 759839 h 874482"/>
              <a:gd name="connsiteX338" fmla="*/ 3613029 w 5139298"/>
              <a:gd name="connsiteY338" fmla="*/ 759839 h 874482"/>
              <a:gd name="connsiteX339" fmla="*/ 4097199 w 5139298"/>
              <a:gd name="connsiteY339" fmla="*/ 731407 h 874482"/>
              <a:gd name="connsiteX340" fmla="*/ 4250074 w 5139298"/>
              <a:gd name="connsiteY340" fmla="*/ 725638 h 874482"/>
              <a:gd name="connsiteX341" fmla="*/ 4272737 w 5139298"/>
              <a:gd name="connsiteY341" fmla="*/ 708743 h 874482"/>
              <a:gd name="connsiteX342" fmla="*/ 4233179 w 5139298"/>
              <a:gd name="connsiteY342" fmla="*/ 719869 h 874482"/>
              <a:gd name="connsiteX343" fmla="*/ 4003662 w 5139298"/>
              <a:gd name="connsiteY343" fmla="*/ 719869 h 874482"/>
              <a:gd name="connsiteX344" fmla="*/ 3921662 w 5139298"/>
              <a:gd name="connsiteY344" fmla="*/ 731407 h 874482"/>
              <a:gd name="connsiteX345" fmla="*/ 3808345 w 5139298"/>
              <a:gd name="connsiteY345" fmla="*/ 731407 h 874482"/>
              <a:gd name="connsiteX346" fmla="*/ 3771672 w 5139298"/>
              <a:gd name="connsiteY346" fmla="*/ 737175 h 874482"/>
              <a:gd name="connsiteX347" fmla="*/ 3675250 w 5139298"/>
              <a:gd name="connsiteY347" fmla="*/ 745829 h 874482"/>
              <a:gd name="connsiteX348" fmla="*/ 3624154 w 5139298"/>
              <a:gd name="connsiteY348" fmla="*/ 742944 h 874482"/>
              <a:gd name="connsiteX349" fmla="*/ 3573059 w 5139298"/>
              <a:gd name="connsiteY349" fmla="*/ 748713 h 874482"/>
              <a:gd name="connsiteX350" fmla="*/ 3612617 w 5139298"/>
              <a:gd name="connsiteY350" fmla="*/ 760251 h 874482"/>
              <a:gd name="connsiteX351" fmla="*/ 3612617 w 5139298"/>
              <a:gd name="connsiteY351" fmla="*/ 760251 h 874482"/>
              <a:gd name="connsiteX352" fmla="*/ 3924546 w 5139298"/>
              <a:gd name="connsiteY352" fmla="*/ 759839 h 874482"/>
              <a:gd name="connsiteX353" fmla="*/ 3839662 w 5139298"/>
              <a:gd name="connsiteY353" fmla="*/ 754070 h 874482"/>
              <a:gd name="connsiteX354" fmla="*/ 3822767 w 5139298"/>
              <a:gd name="connsiteY354" fmla="*/ 759839 h 874482"/>
              <a:gd name="connsiteX355" fmla="*/ 3904767 w 5139298"/>
              <a:gd name="connsiteY355" fmla="*/ 759839 h 874482"/>
              <a:gd name="connsiteX356" fmla="*/ 3924546 w 5139298"/>
              <a:gd name="connsiteY356" fmla="*/ 759839 h 874482"/>
              <a:gd name="connsiteX357" fmla="*/ 3924546 w 5139298"/>
              <a:gd name="connsiteY357" fmla="*/ 759839 h 874482"/>
              <a:gd name="connsiteX358" fmla="*/ 3681019 w 5139298"/>
              <a:gd name="connsiteY358" fmla="*/ 771376 h 874482"/>
              <a:gd name="connsiteX359" fmla="*/ 3658355 w 5139298"/>
              <a:gd name="connsiteY359" fmla="*/ 771376 h 874482"/>
              <a:gd name="connsiteX360" fmla="*/ 3681019 w 5139298"/>
              <a:gd name="connsiteY360" fmla="*/ 771376 h 874482"/>
              <a:gd name="connsiteX361" fmla="*/ 3681019 w 5139298"/>
              <a:gd name="connsiteY361" fmla="*/ 771376 h 874482"/>
              <a:gd name="connsiteX362" fmla="*/ 3482818 w 5139298"/>
              <a:gd name="connsiteY362" fmla="*/ 777145 h 874482"/>
              <a:gd name="connsiteX363" fmla="*/ 3411944 w 5139298"/>
              <a:gd name="connsiteY363" fmla="*/ 766020 h 874482"/>
              <a:gd name="connsiteX364" fmla="*/ 3366617 w 5139298"/>
              <a:gd name="connsiteY364" fmla="*/ 771788 h 874482"/>
              <a:gd name="connsiteX365" fmla="*/ 3434607 w 5139298"/>
              <a:gd name="connsiteY365" fmla="*/ 777557 h 874482"/>
              <a:gd name="connsiteX366" fmla="*/ 3482818 w 5139298"/>
              <a:gd name="connsiteY366" fmla="*/ 777557 h 874482"/>
              <a:gd name="connsiteX367" fmla="*/ 3482818 w 5139298"/>
              <a:gd name="connsiteY367" fmla="*/ 777557 h 874482"/>
              <a:gd name="connsiteX368" fmla="*/ 3556576 w 5139298"/>
              <a:gd name="connsiteY368" fmla="*/ 777145 h 874482"/>
              <a:gd name="connsiteX369" fmla="*/ 3545451 w 5139298"/>
              <a:gd name="connsiteY369" fmla="*/ 777145 h 874482"/>
              <a:gd name="connsiteX370" fmla="*/ 3556576 w 5139298"/>
              <a:gd name="connsiteY370" fmla="*/ 777145 h 874482"/>
              <a:gd name="connsiteX371" fmla="*/ 3556576 w 5139298"/>
              <a:gd name="connsiteY371" fmla="*/ 777145 h 874482"/>
              <a:gd name="connsiteX372" fmla="*/ 209413 w 5139298"/>
              <a:gd name="connsiteY372" fmla="*/ 810934 h 874482"/>
              <a:gd name="connsiteX373" fmla="*/ 407614 w 5139298"/>
              <a:gd name="connsiteY373" fmla="*/ 794040 h 874482"/>
              <a:gd name="connsiteX374" fmla="*/ 580267 w 5139298"/>
              <a:gd name="connsiteY374" fmla="*/ 771376 h 874482"/>
              <a:gd name="connsiteX375" fmla="*/ 1475261 w 5139298"/>
              <a:gd name="connsiteY375" fmla="*/ 777145 h 874482"/>
              <a:gd name="connsiteX376" fmla="*/ 2559803 w 5139298"/>
              <a:gd name="connsiteY376" fmla="*/ 771376 h 874482"/>
              <a:gd name="connsiteX377" fmla="*/ 2681361 w 5139298"/>
              <a:gd name="connsiteY377" fmla="*/ 760251 h 874482"/>
              <a:gd name="connsiteX378" fmla="*/ 3125974 w 5139298"/>
              <a:gd name="connsiteY378" fmla="*/ 754482 h 874482"/>
              <a:gd name="connsiteX379" fmla="*/ 3154406 w 5139298"/>
              <a:gd name="connsiteY379" fmla="*/ 748713 h 874482"/>
              <a:gd name="connsiteX380" fmla="*/ 3143280 w 5139298"/>
              <a:gd name="connsiteY380" fmla="*/ 737587 h 874482"/>
              <a:gd name="connsiteX381" fmla="*/ 3165944 w 5139298"/>
              <a:gd name="connsiteY381" fmla="*/ 731819 h 874482"/>
              <a:gd name="connsiteX382" fmla="*/ 3097954 w 5139298"/>
              <a:gd name="connsiteY382" fmla="*/ 737587 h 874482"/>
              <a:gd name="connsiteX383" fmla="*/ 2975984 w 5139298"/>
              <a:gd name="connsiteY383" fmla="*/ 731819 h 874482"/>
              <a:gd name="connsiteX384" fmla="*/ 2817341 w 5139298"/>
              <a:gd name="connsiteY384" fmla="*/ 731819 h 874482"/>
              <a:gd name="connsiteX385" fmla="*/ 2715562 w 5139298"/>
              <a:gd name="connsiteY385" fmla="*/ 737587 h 874482"/>
              <a:gd name="connsiteX386" fmla="*/ 2653341 w 5139298"/>
              <a:gd name="connsiteY386" fmla="*/ 737587 h 874482"/>
              <a:gd name="connsiteX387" fmla="*/ 2217382 w 5139298"/>
              <a:gd name="connsiteY387" fmla="*/ 737587 h 874482"/>
              <a:gd name="connsiteX388" fmla="*/ 2087171 w 5139298"/>
              <a:gd name="connsiteY388" fmla="*/ 731819 h 874482"/>
              <a:gd name="connsiteX389" fmla="*/ 1792548 w 5139298"/>
              <a:gd name="connsiteY389" fmla="*/ 737587 h 874482"/>
              <a:gd name="connsiteX390" fmla="*/ 1364829 w 5139298"/>
              <a:gd name="connsiteY390" fmla="*/ 731819 h 874482"/>
              <a:gd name="connsiteX391" fmla="*/ 1223081 w 5139298"/>
              <a:gd name="connsiteY391" fmla="*/ 714924 h 874482"/>
              <a:gd name="connsiteX392" fmla="*/ 1206186 w 5139298"/>
              <a:gd name="connsiteY392" fmla="*/ 709155 h 874482"/>
              <a:gd name="connsiteX393" fmla="*/ 1293955 w 5139298"/>
              <a:gd name="connsiteY393" fmla="*/ 697618 h 874482"/>
              <a:gd name="connsiteX394" fmla="*/ 1209071 w 5139298"/>
              <a:gd name="connsiteY394" fmla="*/ 697618 h 874482"/>
              <a:gd name="connsiteX395" fmla="*/ 1155091 w 5139298"/>
              <a:gd name="connsiteY395" fmla="*/ 697618 h 874482"/>
              <a:gd name="connsiteX396" fmla="*/ 1155091 w 5139298"/>
              <a:gd name="connsiteY396" fmla="*/ 709155 h 874482"/>
              <a:gd name="connsiteX397" fmla="*/ 1087101 w 5139298"/>
              <a:gd name="connsiteY397" fmla="*/ 709155 h 874482"/>
              <a:gd name="connsiteX398" fmla="*/ 1053312 w 5139298"/>
              <a:gd name="connsiteY398" fmla="*/ 703386 h 874482"/>
              <a:gd name="connsiteX399" fmla="*/ 1059081 w 5139298"/>
              <a:gd name="connsiteY399" fmla="*/ 692261 h 874482"/>
              <a:gd name="connsiteX400" fmla="*/ 1025292 w 5139298"/>
              <a:gd name="connsiteY400" fmla="*/ 703386 h 874482"/>
              <a:gd name="connsiteX401" fmla="*/ 1008397 w 5139298"/>
              <a:gd name="connsiteY401" fmla="*/ 697618 h 874482"/>
              <a:gd name="connsiteX402" fmla="*/ 1014166 w 5139298"/>
              <a:gd name="connsiteY402" fmla="*/ 691849 h 874482"/>
              <a:gd name="connsiteX403" fmla="*/ 943292 w 5139298"/>
              <a:gd name="connsiteY403" fmla="*/ 686080 h 874482"/>
              <a:gd name="connsiteX404" fmla="*/ 790418 w 5139298"/>
              <a:gd name="connsiteY404" fmla="*/ 680311 h 874482"/>
              <a:gd name="connsiteX405" fmla="*/ 173152 w 5139298"/>
              <a:gd name="connsiteY405" fmla="*/ 702974 h 874482"/>
              <a:gd name="connsiteX406" fmla="*/ 147604 w 5139298"/>
              <a:gd name="connsiteY406" fmla="*/ 697206 h 874482"/>
              <a:gd name="connsiteX407" fmla="*/ 212709 w 5139298"/>
              <a:gd name="connsiteY407" fmla="*/ 685668 h 874482"/>
              <a:gd name="connsiteX408" fmla="*/ 235373 w 5139298"/>
              <a:gd name="connsiteY408" fmla="*/ 668773 h 874482"/>
              <a:gd name="connsiteX409" fmla="*/ 377121 w 5139298"/>
              <a:gd name="connsiteY409" fmla="*/ 657236 h 874482"/>
              <a:gd name="connsiteX410" fmla="*/ 1104819 w 5139298"/>
              <a:gd name="connsiteY410" fmla="*/ 651467 h 874482"/>
              <a:gd name="connsiteX411" fmla="*/ 1334337 w 5139298"/>
              <a:gd name="connsiteY411" fmla="*/ 645698 h 874482"/>
              <a:gd name="connsiteX412" fmla="*/ 1147262 w 5139298"/>
              <a:gd name="connsiteY412" fmla="*/ 645698 h 874482"/>
              <a:gd name="connsiteX413" fmla="*/ 600870 w 5139298"/>
              <a:gd name="connsiteY413" fmla="*/ 628804 h 874482"/>
              <a:gd name="connsiteX414" fmla="*/ 572438 w 5139298"/>
              <a:gd name="connsiteY414" fmla="*/ 617678 h 874482"/>
              <a:gd name="connsiteX415" fmla="*/ 631775 w 5139298"/>
              <a:gd name="connsiteY415" fmla="*/ 617678 h 874482"/>
              <a:gd name="connsiteX416" fmla="*/ 1492568 w 5139298"/>
              <a:gd name="connsiteY416" fmla="*/ 628804 h 874482"/>
              <a:gd name="connsiteX417" fmla="*/ 2155160 w 5139298"/>
              <a:gd name="connsiteY417" fmla="*/ 623035 h 874482"/>
              <a:gd name="connsiteX418" fmla="*/ 2279603 w 5139298"/>
              <a:gd name="connsiteY418" fmla="*/ 611909 h 874482"/>
              <a:gd name="connsiteX419" fmla="*/ 2494698 w 5139298"/>
              <a:gd name="connsiteY419" fmla="*/ 606140 h 874482"/>
              <a:gd name="connsiteX420" fmla="*/ 2950436 w 5139298"/>
              <a:gd name="connsiteY420" fmla="*/ 600371 h 874482"/>
              <a:gd name="connsiteX421" fmla="*/ 3643933 w 5139298"/>
              <a:gd name="connsiteY421" fmla="*/ 606140 h 874482"/>
              <a:gd name="connsiteX422" fmla="*/ 4578485 w 5139298"/>
              <a:gd name="connsiteY422" fmla="*/ 555045 h 874482"/>
              <a:gd name="connsiteX423" fmla="*/ 4725591 w 5139298"/>
              <a:gd name="connsiteY423" fmla="*/ 538150 h 874482"/>
              <a:gd name="connsiteX424" fmla="*/ 4994666 w 5139298"/>
              <a:gd name="connsiteY424" fmla="*/ 509718 h 874482"/>
              <a:gd name="connsiteX425" fmla="*/ 5059772 w 5139298"/>
              <a:gd name="connsiteY425" fmla="*/ 487055 h 874482"/>
              <a:gd name="connsiteX426" fmla="*/ 5085319 w 5139298"/>
              <a:gd name="connsiteY426" fmla="*/ 467276 h 874482"/>
              <a:gd name="connsiteX427" fmla="*/ 5099741 w 5139298"/>
              <a:gd name="connsiteY427" fmla="*/ 430603 h 874482"/>
              <a:gd name="connsiteX428" fmla="*/ 5139299 w 5139298"/>
              <a:gd name="connsiteY428" fmla="*/ 402171 h 874482"/>
              <a:gd name="connsiteX429" fmla="*/ 5096857 w 5139298"/>
              <a:gd name="connsiteY429" fmla="*/ 331296 h 874482"/>
              <a:gd name="connsiteX430" fmla="*/ 5079962 w 5139298"/>
              <a:gd name="connsiteY430" fmla="*/ 201085 h 874482"/>
              <a:gd name="connsiteX431" fmla="*/ 5057299 w 5139298"/>
              <a:gd name="connsiteY431" fmla="*/ 149990 h 874482"/>
              <a:gd name="connsiteX432" fmla="*/ 4975299 w 5139298"/>
              <a:gd name="connsiteY432" fmla="*/ 90653 h 874482"/>
              <a:gd name="connsiteX433" fmla="*/ 4935741 w 5139298"/>
              <a:gd name="connsiteY433" fmla="*/ 67990 h 874482"/>
              <a:gd name="connsiteX434" fmla="*/ 4896184 w 5139298"/>
              <a:gd name="connsiteY434" fmla="*/ 51095 h 874482"/>
              <a:gd name="connsiteX435" fmla="*/ 4791520 w 5139298"/>
              <a:gd name="connsiteY435" fmla="*/ 16894 h 874482"/>
              <a:gd name="connsiteX436" fmla="*/ 4596204 w 5139298"/>
              <a:gd name="connsiteY436" fmla="*/ 0 h 874482"/>
              <a:gd name="connsiteX437" fmla="*/ 3851612 w 5139298"/>
              <a:gd name="connsiteY437" fmla="*/ 33789 h 874482"/>
              <a:gd name="connsiteX438" fmla="*/ 3744064 w 5139298"/>
              <a:gd name="connsiteY438" fmla="*/ 28020 h 874482"/>
              <a:gd name="connsiteX439" fmla="*/ 2993703 w 5139298"/>
              <a:gd name="connsiteY439" fmla="*/ 22251 h 874482"/>
              <a:gd name="connsiteX440" fmla="*/ 2738637 w 5139298"/>
              <a:gd name="connsiteY440" fmla="*/ 16482 h 874482"/>
              <a:gd name="connsiteX441" fmla="*/ 1948718 w 5139298"/>
              <a:gd name="connsiteY441" fmla="*/ 16482 h 874482"/>
              <a:gd name="connsiteX442" fmla="*/ 954830 w 5139298"/>
              <a:gd name="connsiteY442" fmla="*/ 16482 h 874482"/>
              <a:gd name="connsiteX443" fmla="*/ 157081 w 5139298"/>
              <a:gd name="connsiteY443" fmla="*/ 28020 h 874482"/>
              <a:gd name="connsiteX444" fmla="*/ 52418 w 5139298"/>
              <a:gd name="connsiteY444" fmla="*/ 73347 h 874482"/>
              <a:gd name="connsiteX445" fmla="*/ 7092 w 5139298"/>
              <a:gd name="connsiteY445" fmla="*/ 279789 h 874482"/>
              <a:gd name="connsiteX446" fmla="*/ 21102 w 5139298"/>
              <a:gd name="connsiteY446" fmla="*/ 480874 h 874482"/>
              <a:gd name="connsiteX447" fmla="*/ 23986 w 5139298"/>
              <a:gd name="connsiteY447" fmla="*/ 636633 h 874482"/>
              <a:gd name="connsiteX448" fmla="*/ 52418 w 5139298"/>
              <a:gd name="connsiteY448" fmla="*/ 659296 h 874482"/>
              <a:gd name="connsiteX449" fmla="*/ 66428 w 5139298"/>
              <a:gd name="connsiteY449" fmla="*/ 662180 h 874482"/>
              <a:gd name="connsiteX450" fmla="*/ 103102 w 5139298"/>
              <a:gd name="connsiteY450" fmla="*/ 662180 h 874482"/>
              <a:gd name="connsiteX451" fmla="*/ 103102 w 5139298"/>
              <a:gd name="connsiteY451" fmla="*/ 673306 h 874482"/>
              <a:gd name="connsiteX452" fmla="*/ 119996 w 5139298"/>
              <a:gd name="connsiteY452" fmla="*/ 681959 h 874482"/>
              <a:gd name="connsiteX453" fmla="*/ 86207 w 5139298"/>
              <a:gd name="connsiteY453" fmla="*/ 693497 h 874482"/>
              <a:gd name="connsiteX454" fmla="*/ 125765 w 5139298"/>
              <a:gd name="connsiteY454" fmla="*/ 707507 h 874482"/>
              <a:gd name="connsiteX455" fmla="*/ 52006 w 5139298"/>
              <a:gd name="connsiteY455" fmla="*/ 733055 h 874482"/>
              <a:gd name="connsiteX456" fmla="*/ 63132 w 5139298"/>
              <a:gd name="connsiteY456" fmla="*/ 744592 h 874482"/>
              <a:gd name="connsiteX457" fmla="*/ 37584 w 5139298"/>
              <a:gd name="connsiteY457" fmla="*/ 770140 h 874482"/>
              <a:gd name="connsiteX458" fmla="*/ 94036 w 5139298"/>
              <a:gd name="connsiteY458" fmla="*/ 787035 h 874482"/>
              <a:gd name="connsiteX459" fmla="*/ 210237 w 5139298"/>
              <a:gd name="connsiteY459" fmla="*/ 809698 h 874482"/>
              <a:gd name="connsiteX460" fmla="*/ 210237 w 5139298"/>
              <a:gd name="connsiteY460" fmla="*/ 809698 h 874482"/>
              <a:gd name="connsiteX461" fmla="*/ 996448 w 5139298"/>
              <a:gd name="connsiteY461" fmla="*/ 697618 h 874482"/>
              <a:gd name="connsiteX462" fmla="*/ 954005 w 5139298"/>
              <a:gd name="connsiteY462" fmla="*/ 697618 h 874482"/>
              <a:gd name="connsiteX463" fmla="*/ 996448 w 5139298"/>
              <a:gd name="connsiteY463" fmla="*/ 697618 h 874482"/>
              <a:gd name="connsiteX464" fmla="*/ 996448 w 5139298"/>
              <a:gd name="connsiteY464" fmla="*/ 697618 h 874482"/>
              <a:gd name="connsiteX465" fmla="*/ 2780256 w 5139298"/>
              <a:gd name="connsiteY465" fmla="*/ 822060 h 874482"/>
              <a:gd name="connsiteX466" fmla="*/ 2768718 w 5139298"/>
              <a:gd name="connsiteY466" fmla="*/ 822060 h 874482"/>
              <a:gd name="connsiteX467" fmla="*/ 2780256 w 5139298"/>
              <a:gd name="connsiteY467" fmla="*/ 822060 h 874482"/>
              <a:gd name="connsiteX468" fmla="*/ 2780256 w 5139298"/>
              <a:gd name="connsiteY468" fmla="*/ 822060 h 874482"/>
              <a:gd name="connsiteX469" fmla="*/ 2802919 w 5139298"/>
              <a:gd name="connsiteY469" fmla="*/ 822060 h 874482"/>
              <a:gd name="connsiteX470" fmla="*/ 2791793 w 5139298"/>
              <a:gd name="connsiteY470" fmla="*/ 822060 h 874482"/>
              <a:gd name="connsiteX471" fmla="*/ 2802919 w 5139298"/>
              <a:gd name="connsiteY471" fmla="*/ 822060 h 874482"/>
              <a:gd name="connsiteX472" fmla="*/ 2802919 w 5139298"/>
              <a:gd name="connsiteY472" fmla="*/ 822060 h 874482"/>
              <a:gd name="connsiteX473" fmla="*/ 4252958 w 5139298"/>
              <a:gd name="connsiteY473" fmla="*/ 822060 h 874482"/>
              <a:gd name="connsiteX474" fmla="*/ 4236064 w 5139298"/>
              <a:gd name="connsiteY474" fmla="*/ 822060 h 874482"/>
              <a:gd name="connsiteX475" fmla="*/ 4252958 w 5139298"/>
              <a:gd name="connsiteY475" fmla="*/ 822060 h 874482"/>
              <a:gd name="connsiteX476" fmla="*/ 4252958 w 5139298"/>
              <a:gd name="connsiteY476" fmla="*/ 822060 h 874482"/>
              <a:gd name="connsiteX477" fmla="*/ 2446487 w 5139298"/>
              <a:gd name="connsiteY477" fmla="*/ 827829 h 874482"/>
              <a:gd name="connsiteX478" fmla="*/ 2429592 w 5139298"/>
              <a:gd name="connsiteY478" fmla="*/ 827829 h 874482"/>
              <a:gd name="connsiteX479" fmla="*/ 2446487 w 5139298"/>
              <a:gd name="connsiteY479" fmla="*/ 827829 h 874482"/>
              <a:gd name="connsiteX480" fmla="*/ 2446487 w 5139298"/>
              <a:gd name="connsiteY480" fmla="*/ 827829 h 874482"/>
              <a:gd name="connsiteX481" fmla="*/ 2469150 w 5139298"/>
              <a:gd name="connsiteY481" fmla="*/ 827829 h 874482"/>
              <a:gd name="connsiteX482" fmla="*/ 2457612 w 5139298"/>
              <a:gd name="connsiteY482" fmla="*/ 827829 h 874482"/>
              <a:gd name="connsiteX483" fmla="*/ 2469150 w 5139298"/>
              <a:gd name="connsiteY483" fmla="*/ 827829 h 874482"/>
              <a:gd name="connsiteX484" fmla="*/ 2469150 w 5139298"/>
              <a:gd name="connsiteY484" fmla="*/ 827829 h 874482"/>
              <a:gd name="connsiteX485" fmla="*/ 2644688 w 5139298"/>
              <a:gd name="connsiteY485" fmla="*/ 827829 h 874482"/>
              <a:gd name="connsiteX486" fmla="*/ 2556919 w 5139298"/>
              <a:gd name="connsiteY486" fmla="*/ 822060 h 874482"/>
              <a:gd name="connsiteX487" fmla="*/ 2537140 w 5139298"/>
              <a:gd name="connsiteY487" fmla="*/ 827829 h 874482"/>
              <a:gd name="connsiteX488" fmla="*/ 2622024 w 5139298"/>
              <a:gd name="connsiteY488" fmla="*/ 827829 h 874482"/>
              <a:gd name="connsiteX489" fmla="*/ 2644688 w 5139298"/>
              <a:gd name="connsiteY489" fmla="*/ 827829 h 874482"/>
              <a:gd name="connsiteX490" fmla="*/ 2644688 w 5139298"/>
              <a:gd name="connsiteY490" fmla="*/ 827829 h 874482"/>
              <a:gd name="connsiteX491" fmla="*/ 2746467 w 5139298"/>
              <a:gd name="connsiteY491" fmla="*/ 827829 h 874482"/>
              <a:gd name="connsiteX492" fmla="*/ 2737813 w 5139298"/>
              <a:gd name="connsiteY492" fmla="*/ 816703 h 874482"/>
              <a:gd name="connsiteX493" fmla="*/ 2675592 w 5139298"/>
              <a:gd name="connsiteY493" fmla="*/ 827829 h 874482"/>
              <a:gd name="connsiteX494" fmla="*/ 2734929 w 5139298"/>
              <a:gd name="connsiteY494" fmla="*/ 827829 h 874482"/>
              <a:gd name="connsiteX495" fmla="*/ 2746467 w 5139298"/>
              <a:gd name="connsiteY495" fmla="*/ 827829 h 874482"/>
              <a:gd name="connsiteX496" fmla="*/ 2746467 w 5139298"/>
              <a:gd name="connsiteY496" fmla="*/ 827829 h 874482"/>
              <a:gd name="connsiteX497" fmla="*/ 2412286 w 5139298"/>
              <a:gd name="connsiteY497" fmla="*/ 833597 h 874482"/>
              <a:gd name="connsiteX498" fmla="*/ 2403633 w 5139298"/>
              <a:gd name="connsiteY498" fmla="*/ 822060 h 874482"/>
              <a:gd name="connsiteX499" fmla="*/ 2315864 w 5139298"/>
              <a:gd name="connsiteY499" fmla="*/ 824944 h 874482"/>
              <a:gd name="connsiteX500" fmla="*/ 2301854 w 5139298"/>
              <a:gd name="connsiteY500" fmla="*/ 827829 h 874482"/>
              <a:gd name="connsiteX501" fmla="*/ 2378497 w 5139298"/>
              <a:gd name="connsiteY501" fmla="*/ 833597 h 874482"/>
              <a:gd name="connsiteX502" fmla="*/ 2412286 w 5139298"/>
              <a:gd name="connsiteY502" fmla="*/ 833597 h 874482"/>
              <a:gd name="connsiteX503" fmla="*/ 2412286 w 5139298"/>
              <a:gd name="connsiteY503" fmla="*/ 833597 h 874482"/>
              <a:gd name="connsiteX504" fmla="*/ 3488175 w 5139298"/>
              <a:gd name="connsiteY504" fmla="*/ 833597 h 874482"/>
              <a:gd name="connsiteX505" fmla="*/ 3423069 w 5139298"/>
              <a:gd name="connsiteY505" fmla="*/ 833597 h 874482"/>
              <a:gd name="connsiteX506" fmla="*/ 3428838 w 5139298"/>
              <a:gd name="connsiteY506" fmla="*/ 835246 h 874482"/>
              <a:gd name="connsiteX507" fmla="*/ 3394637 w 5139298"/>
              <a:gd name="connsiteY507" fmla="*/ 833597 h 874482"/>
              <a:gd name="connsiteX508" fmla="*/ 3363320 w 5139298"/>
              <a:gd name="connsiteY508" fmla="*/ 844723 h 874482"/>
              <a:gd name="connsiteX509" fmla="*/ 3425541 w 5139298"/>
              <a:gd name="connsiteY509" fmla="*/ 850492 h 874482"/>
              <a:gd name="connsiteX510" fmla="*/ 3453974 w 5139298"/>
              <a:gd name="connsiteY510" fmla="*/ 850492 h 874482"/>
              <a:gd name="connsiteX511" fmla="*/ 3451089 w 5139298"/>
              <a:gd name="connsiteY511" fmla="*/ 839366 h 874482"/>
              <a:gd name="connsiteX512" fmla="*/ 3485290 w 5139298"/>
              <a:gd name="connsiteY512" fmla="*/ 833185 h 874482"/>
              <a:gd name="connsiteX513" fmla="*/ 3488175 w 5139298"/>
              <a:gd name="connsiteY513" fmla="*/ 833185 h 874482"/>
              <a:gd name="connsiteX514" fmla="*/ 3488175 w 5139298"/>
              <a:gd name="connsiteY514" fmla="*/ 833185 h 874482"/>
              <a:gd name="connsiteX515" fmla="*/ 3516607 w 5139298"/>
              <a:gd name="connsiteY515" fmla="*/ 833597 h 874482"/>
              <a:gd name="connsiteX516" fmla="*/ 3505069 w 5139298"/>
              <a:gd name="connsiteY516" fmla="*/ 833597 h 874482"/>
              <a:gd name="connsiteX517" fmla="*/ 3516607 w 5139298"/>
              <a:gd name="connsiteY517" fmla="*/ 833597 h 874482"/>
              <a:gd name="connsiteX518" fmla="*/ 3516607 w 5139298"/>
              <a:gd name="connsiteY518" fmla="*/ 833597 h 874482"/>
              <a:gd name="connsiteX519" fmla="*/ 4105440 w 5139298"/>
              <a:gd name="connsiteY519" fmla="*/ 833597 h 874482"/>
              <a:gd name="connsiteX520" fmla="*/ 4128104 w 5139298"/>
              <a:gd name="connsiteY520" fmla="*/ 822060 h 874482"/>
              <a:gd name="connsiteX521" fmla="*/ 4068767 w 5139298"/>
              <a:gd name="connsiteY521" fmla="*/ 822060 h 874482"/>
              <a:gd name="connsiteX522" fmla="*/ 4060526 w 5139298"/>
              <a:gd name="connsiteY522" fmla="*/ 830713 h 874482"/>
              <a:gd name="connsiteX523" fmla="*/ 4094315 w 5139298"/>
              <a:gd name="connsiteY523" fmla="*/ 830713 h 874482"/>
              <a:gd name="connsiteX524" fmla="*/ 4105852 w 5139298"/>
              <a:gd name="connsiteY524" fmla="*/ 833597 h 874482"/>
              <a:gd name="connsiteX525" fmla="*/ 4105852 w 5139298"/>
              <a:gd name="connsiteY525" fmla="*/ 833597 h 874482"/>
              <a:gd name="connsiteX526" fmla="*/ 2887803 w 5139298"/>
              <a:gd name="connsiteY526" fmla="*/ 839366 h 874482"/>
              <a:gd name="connsiteX527" fmla="*/ 2856487 w 5139298"/>
              <a:gd name="connsiteY527" fmla="*/ 828241 h 874482"/>
              <a:gd name="connsiteX528" fmla="*/ 2856487 w 5139298"/>
              <a:gd name="connsiteY528" fmla="*/ 839366 h 874482"/>
              <a:gd name="connsiteX529" fmla="*/ 2887803 w 5139298"/>
              <a:gd name="connsiteY529" fmla="*/ 839366 h 874482"/>
              <a:gd name="connsiteX530" fmla="*/ 2887803 w 5139298"/>
              <a:gd name="connsiteY530" fmla="*/ 839366 h 874482"/>
              <a:gd name="connsiteX531" fmla="*/ 2921592 w 5139298"/>
              <a:gd name="connsiteY531" fmla="*/ 839366 h 874482"/>
              <a:gd name="connsiteX532" fmla="*/ 2896044 w 5139298"/>
              <a:gd name="connsiteY532" fmla="*/ 839366 h 874482"/>
              <a:gd name="connsiteX533" fmla="*/ 2921592 w 5139298"/>
              <a:gd name="connsiteY533" fmla="*/ 839366 h 874482"/>
              <a:gd name="connsiteX534" fmla="*/ 2921592 w 5139298"/>
              <a:gd name="connsiteY534" fmla="*/ 839366 h 874482"/>
              <a:gd name="connsiteX535" fmla="*/ 3029140 w 5139298"/>
              <a:gd name="connsiteY535" fmla="*/ 839366 h 874482"/>
              <a:gd name="connsiteX536" fmla="*/ 3003592 w 5139298"/>
              <a:gd name="connsiteY536" fmla="*/ 839366 h 874482"/>
              <a:gd name="connsiteX537" fmla="*/ 3029140 w 5139298"/>
              <a:gd name="connsiteY537" fmla="*/ 839366 h 874482"/>
              <a:gd name="connsiteX538" fmla="*/ 3029140 w 5139298"/>
              <a:gd name="connsiteY538" fmla="*/ 839366 h 874482"/>
              <a:gd name="connsiteX539" fmla="*/ 3991712 w 5139298"/>
              <a:gd name="connsiteY539" fmla="*/ 839366 h 874482"/>
              <a:gd name="connsiteX540" fmla="*/ 4002837 w 5139298"/>
              <a:gd name="connsiteY540" fmla="*/ 828241 h 874482"/>
              <a:gd name="connsiteX541" fmla="*/ 3943501 w 5139298"/>
              <a:gd name="connsiteY541" fmla="*/ 834009 h 874482"/>
              <a:gd name="connsiteX542" fmla="*/ 3991712 w 5139298"/>
              <a:gd name="connsiteY542" fmla="*/ 839778 h 874482"/>
              <a:gd name="connsiteX543" fmla="*/ 3991712 w 5139298"/>
              <a:gd name="connsiteY543" fmla="*/ 839778 h 874482"/>
              <a:gd name="connsiteX544" fmla="*/ 1771533 w 5139298"/>
              <a:gd name="connsiteY544" fmla="*/ 845135 h 874482"/>
              <a:gd name="connsiteX545" fmla="*/ 1754638 w 5139298"/>
              <a:gd name="connsiteY545" fmla="*/ 828241 h 874482"/>
              <a:gd name="connsiteX546" fmla="*/ 1663985 w 5139298"/>
              <a:gd name="connsiteY546" fmla="*/ 828241 h 874482"/>
              <a:gd name="connsiteX547" fmla="*/ 1644206 w 5139298"/>
              <a:gd name="connsiteY547" fmla="*/ 839778 h 874482"/>
              <a:gd name="connsiteX548" fmla="*/ 1703543 w 5139298"/>
              <a:gd name="connsiteY548" fmla="*/ 834009 h 874482"/>
              <a:gd name="connsiteX549" fmla="*/ 1762879 w 5139298"/>
              <a:gd name="connsiteY549" fmla="*/ 839778 h 874482"/>
              <a:gd name="connsiteX550" fmla="*/ 1771533 w 5139298"/>
              <a:gd name="connsiteY550" fmla="*/ 845547 h 874482"/>
              <a:gd name="connsiteX551" fmla="*/ 1771533 w 5139298"/>
              <a:gd name="connsiteY551" fmla="*/ 845547 h 874482"/>
              <a:gd name="connsiteX552" fmla="*/ 1890618 w 5139298"/>
              <a:gd name="connsiteY552" fmla="*/ 850904 h 874482"/>
              <a:gd name="connsiteX553" fmla="*/ 1851060 w 5139298"/>
              <a:gd name="connsiteY553" fmla="*/ 848020 h 874482"/>
              <a:gd name="connsiteX554" fmla="*/ 1887733 w 5139298"/>
              <a:gd name="connsiteY554" fmla="*/ 850904 h 874482"/>
              <a:gd name="connsiteX555" fmla="*/ 1890618 w 5139298"/>
              <a:gd name="connsiteY555" fmla="*/ 850904 h 874482"/>
              <a:gd name="connsiteX556" fmla="*/ 1890618 w 5139298"/>
              <a:gd name="connsiteY556" fmla="*/ 850904 h 874482"/>
              <a:gd name="connsiteX557" fmla="*/ 1947070 w 5139298"/>
              <a:gd name="connsiteY557" fmla="*/ 850904 h 874482"/>
              <a:gd name="connsiteX558" fmla="*/ 1947070 w 5139298"/>
              <a:gd name="connsiteY558" fmla="*/ 839366 h 874482"/>
              <a:gd name="connsiteX559" fmla="*/ 1941301 w 5139298"/>
              <a:gd name="connsiteY559" fmla="*/ 833597 h 874482"/>
              <a:gd name="connsiteX560" fmla="*/ 1986628 w 5139298"/>
              <a:gd name="connsiteY560" fmla="*/ 839366 h 874482"/>
              <a:gd name="connsiteX561" fmla="*/ 2148155 w 5139298"/>
              <a:gd name="connsiteY561" fmla="*/ 833597 h 874482"/>
              <a:gd name="connsiteX562" fmla="*/ 2224799 w 5139298"/>
              <a:gd name="connsiteY562" fmla="*/ 833597 h 874482"/>
              <a:gd name="connsiteX563" fmla="*/ 2258588 w 5139298"/>
              <a:gd name="connsiteY563" fmla="*/ 822060 h 874482"/>
              <a:gd name="connsiteX564" fmla="*/ 2181944 w 5139298"/>
              <a:gd name="connsiteY564" fmla="*/ 822060 h 874482"/>
              <a:gd name="connsiteX565" fmla="*/ 1924407 w 5139298"/>
              <a:gd name="connsiteY565" fmla="*/ 822060 h 874482"/>
              <a:gd name="connsiteX566" fmla="*/ 1895975 w 5139298"/>
              <a:gd name="connsiteY566" fmla="*/ 836482 h 874482"/>
              <a:gd name="connsiteX567" fmla="*/ 1924407 w 5139298"/>
              <a:gd name="connsiteY567" fmla="*/ 839366 h 874482"/>
              <a:gd name="connsiteX568" fmla="*/ 1947070 w 5139298"/>
              <a:gd name="connsiteY568" fmla="*/ 850904 h 874482"/>
              <a:gd name="connsiteX569" fmla="*/ 1947070 w 5139298"/>
              <a:gd name="connsiteY569" fmla="*/ 850904 h 874482"/>
              <a:gd name="connsiteX570" fmla="*/ 2456788 w 5139298"/>
              <a:gd name="connsiteY570" fmla="*/ 850904 h 874482"/>
              <a:gd name="connsiteX571" fmla="*/ 2462557 w 5139298"/>
              <a:gd name="connsiteY571" fmla="*/ 839366 h 874482"/>
              <a:gd name="connsiteX572" fmla="*/ 2431241 w 5139298"/>
              <a:gd name="connsiteY572" fmla="*/ 845135 h 874482"/>
              <a:gd name="connsiteX573" fmla="*/ 2456788 w 5139298"/>
              <a:gd name="connsiteY573" fmla="*/ 850904 h 874482"/>
              <a:gd name="connsiteX574" fmla="*/ 2456788 w 5139298"/>
              <a:gd name="connsiteY574" fmla="*/ 850904 h 874482"/>
              <a:gd name="connsiteX575" fmla="*/ 2603894 w 5139298"/>
              <a:gd name="connsiteY575" fmla="*/ 850904 h 874482"/>
              <a:gd name="connsiteX576" fmla="*/ 2609663 w 5139298"/>
              <a:gd name="connsiteY576" fmla="*/ 839366 h 874482"/>
              <a:gd name="connsiteX577" fmla="*/ 2581230 w 5139298"/>
              <a:gd name="connsiteY577" fmla="*/ 845135 h 874482"/>
              <a:gd name="connsiteX578" fmla="*/ 2603894 w 5139298"/>
              <a:gd name="connsiteY578" fmla="*/ 850904 h 874482"/>
              <a:gd name="connsiteX579" fmla="*/ 2603894 w 5139298"/>
              <a:gd name="connsiteY579" fmla="*/ 850904 h 874482"/>
              <a:gd name="connsiteX580" fmla="*/ 2796326 w 5139298"/>
              <a:gd name="connsiteY580" fmla="*/ 850904 h 874482"/>
              <a:gd name="connsiteX581" fmla="*/ 2827642 w 5139298"/>
              <a:gd name="connsiteY581" fmla="*/ 834009 h 874482"/>
              <a:gd name="connsiteX582" fmla="*/ 2739873 w 5139298"/>
              <a:gd name="connsiteY582" fmla="*/ 834009 h 874482"/>
              <a:gd name="connsiteX583" fmla="*/ 2708557 w 5139298"/>
              <a:gd name="connsiteY583" fmla="*/ 845135 h 874482"/>
              <a:gd name="connsiteX584" fmla="*/ 2762537 w 5139298"/>
              <a:gd name="connsiteY584" fmla="*/ 848020 h 874482"/>
              <a:gd name="connsiteX585" fmla="*/ 2796326 w 5139298"/>
              <a:gd name="connsiteY585" fmla="*/ 850904 h 874482"/>
              <a:gd name="connsiteX586" fmla="*/ 2796326 w 5139298"/>
              <a:gd name="connsiteY586" fmla="*/ 850904 h 874482"/>
              <a:gd name="connsiteX587" fmla="*/ 191282 w 5139298"/>
              <a:gd name="connsiteY587" fmla="*/ 873567 h 874482"/>
              <a:gd name="connsiteX588" fmla="*/ 208177 w 5139298"/>
              <a:gd name="connsiteY588" fmla="*/ 862030 h 874482"/>
              <a:gd name="connsiteX589" fmla="*/ 191282 w 5139298"/>
              <a:gd name="connsiteY589" fmla="*/ 873567 h 874482"/>
              <a:gd name="connsiteX590" fmla="*/ 191282 w 5139298"/>
              <a:gd name="connsiteY590" fmla="*/ 873567 h 87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Lst>
            <a:rect l="l" t="t" r="r" b="b"/>
            <a:pathLst>
              <a:path w="5139298" h="874482">
                <a:moveTo>
                  <a:pt x="261745" y="871507"/>
                </a:moveTo>
                <a:cubicBezTo>
                  <a:pt x="285644" y="871507"/>
                  <a:pt x="305423" y="859969"/>
                  <a:pt x="329735" y="859969"/>
                </a:cubicBezTo>
                <a:cubicBezTo>
                  <a:pt x="394428" y="859969"/>
                  <a:pt x="449232" y="849668"/>
                  <a:pt x="513925" y="843075"/>
                </a:cubicBezTo>
                <a:cubicBezTo>
                  <a:pt x="523815" y="842251"/>
                  <a:pt x="532468" y="842251"/>
                  <a:pt x="542357" y="843075"/>
                </a:cubicBezTo>
                <a:cubicBezTo>
                  <a:pt x="653614" y="854200"/>
                  <a:pt x="750448" y="837718"/>
                  <a:pt x="862528" y="843075"/>
                </a:cubicBezTo>
                <a:cubicBezTo>
                  <a:pt x="915272" y="845547"/>
                  <a:pt x="960186" y="859557"/>
                  <a:pt x="1012518" y="854612"/>
                </a:cubicBezTo>
                <a:cubicBezTo>
                  <a:pt x="1045071" y="851316"/>
                  <a:pt x="1073915" y="845547"/>
                  <a:pt x="1106056" y="851728"/>
                </a:cubicBezTo>
                <a:cubicBezTo>
                  <a:pt x="1157563" y="862030"/>
                  <a:pt x="1203714" y="849256"/>
                  <a:pt x="1256045" y="854612"/>
                </a:cubicBezTo>
                <a:cubicBezTo>
                  <a:pt x="1304669" y="859557"/>
                  <a:pt x="1346287" y="845959"/>
                  <a:pt x="1394910" y="843075"/>
                </a:cubicBezTo>
                <a:cubicBezTo>
                  <a:pt x="1417573" y="841839"/>
                  <a:pt x="1437352" y="842251"/>
                  <a:pt x="1460015" y="843075"/>
                </a:cubicBezTo>
                <a:cubicBezTo>
                  <a:pt x="1503694" y="845135"/>
                  <a:pt x="1541191" y="839366"/>
                  <a:pt x="1584457" y="837306"/>
                </a:cubicBezTo>
                <a:cubicBezTo>
                  <a:pt x="1598879" y="836482"/>
                  <a:pt x="1632256" y="838130"/>
                  <a:pt x="1624015" y="826180"/>
                </a:cubicBezTo>
                <a:cubicBezTo>
                  <a:pt x="1613714" y="810522"/>
                  <a:pt x="1588990" y="827004"/>
                  <a:pt x="1570035" y="826180"/>
                </a:cubicBezTo>
                <a:cubicBezTo>
                  <a:pt x="1342166" y="814643"/>
                  <a:pt x="1146437" y="814643"/>
                  <a:pt x="918568" y="803517"/>
                </a:cubicBezTo>
                <a:cubicBezTo>
                  <a:pt x="800719" y="797748"/>
                  <a:pt x="698940" y="809698"/>
                  <a:pt x="581503" y="797748"/>
                </a:cubicBezTo>
                <a:cubicBezTo>
                  <a:pt x="539885" y="793628"/>
                  <a:pt x="504036" y="807638"/>
                  <a:pt x="462418" y="803517"/>
                </a:cubicBezTo>
                <a:cubicBezTo>
                  <a:pt x="369704" y="794452"/>
                  <a:pt x="289353" y="815055"/>
                  <a:pt x="196227" y="815055"/>
                </a:cubicBezTo>
                <a:cubicBezTo>
                  <a:pt x="169855" y="815055"/>
                  <a:pt x="100629" y="817527"/>
                  <a:pt x="122468" y="831949"/>
                </a:cubicBezTo>
                <a:cubicBezTo>
                  <a:pt x="129061" y="836482"/>
                  <a:pt x="137302" y="835658"/>
                  <a:pt x="145132" y="837718"/>
                </a:cubicBezTo>
                <a:cubicBezTo>
                  <a:pt x="207353" y="851316"/>
                  <a:pt x="262981" y="819999"/>
                  <a:pt x="326438" y="826592"/>
                </a:cubicBezTo>
                <a:cubicBezTo>
                  <a:pt x="374649" y="831537"/>
                  <a:pt x="504036" y="791567"/>
                  <a:pt x="465302" y="820824"/>
                </a:cubicBezTo>
                <a:cubicBezTo>
                  <a:pt x="448408" y="833597"/>
                  <a:pt x="426981" y="829889"/>
                  <a:pt x="405966" y="832361"/>
                </a:cubicBezTo>
                <a:cubicBezTo>
                  <a:pt x="355282" y="837306"/>
                  <a:pt x="312016" y="841839"/>
                  <a:pt x="261745" y="849256"/>
                </a:cubicBezTo>
                <a:cubicBezTo>
                  <a:pt x="249795" y="850904"/>
                  <a:pt x="227132" y="864502"/>
                  <a:pt x="236197" y="871919"/>
                </a:cubicBezTo>
                <a:cubicBezTo>
                  <a:pt x="242790" y="877688"/>
                  <a:pt x="252679" y="871919"/>
                  <a:pt x="261745" y="871919"/>
                </a:cubicBezTo>
                <a:lnTo>
                  <a:pt x="261745" y="871919"/>
                </a:lnTo>
                <a:close/>
                <a:moveTo>
                  <a:pt x="3914657" y="28020"/>
                </a:moveTo>
                <a:cubicBezTo>
                  <a:pt x="3918777" y="23899"/>
                  <a:pt x="3892818" y="24724"/>
                  <a:pt x="3897762" y="28020"/>
                </a:cubicBezTo>
                <a:cubicBezTo>
                  <a:pt x="3902707" y="31317"/>
                  <a:pt x="3910536" y="32141"/>
                  <a:pt x="3914657" y="28020"/>
                </a:cubicBezTo>
                <a:lnTo>
                  <a:pt x="3914657" y="28020"/>
                </a:lnTo>
                <a:close/>
                <a:moveTo>
                  <a:pt x="3937320" y="28020"/>
                </a:moveTo>
                <a:cubicBezTo>
                  <a:pt x="3941441" y="23899"/>
                  <a:pt x="3915893" y="21015"/>
                  <a:pt x="3920425" y="25136"/>
                </a:cubicBezTo>
                <a:cubicBezTo>
                  <a:pt x="3924958" y="29256"/>
                  <a:pt x="3933199" y="32141"/>
                  <a:pt x="3937320" y="28020"/>
                </a:cubicBezTo>
                <a:lnTo>
                  <a:pt x="3937320" y="28020"/>
                </a:lnTo>
                <a:close/>
                <a:moveTo>
                  <a:pt x="2181944" y="645286"/>
                </a:moveTo>
                <a:cubicBezTo>
                  <a:pt x="2195130" y="632100"/>
                  <a:pt x="2110246" y="639517"/>
                  <a:pt x="2128377" y="645286"/>
                </a:cubicBezTo>
                <a:cubicBezTo>
                  <a:pt x="2145271" y="651055"/>
                  <a:pt x="2163402" y="653527"/>
                  <a:pt x="2179472" y="645286"/>
                </a:cubicBezTo>
                <a:cubicBezTo>
                  <a:pt x="2180296" y="645286"/>
                  <a:pt x="2181532" y="646110"/>
                  <a:pt x="2182356" y="645286"/>
                </a:cubicBezTo>
                <a:lnTo>
                  <a:pt x="2182356" y="645286"/>
                </a:lnTo>
                <a:close/>
                <a:moveTo>
                  <a:pt x="1961080" y="651055"/>
                </a:moveTo>
                <a:cubicBezTo>
                  <a:pt x="1984156" y="627979"/>
                  <a:pt x="1900507" y="644050"/>
                  <a:pt x="1867542" y="645286"/>
                </a:cubicBezTo>
                <a:cubicBezTo>
                  <a:pt x="1858477" y="645286"/>
                  <a:pt x="1833754" y="646934"/>
                  <a:pt x="1841995" y="651055"/>
                </a:cubicBezTo>
                <a:cubicBezTo>
                  <a:pt x="1870427" y="665065"/>
                  <a:pt x="1900919" y="651055"/>
                  <a:pt x="1932648" y="651055"/>
                </a:cubicBezTo>
                <a:cubicBezTo>
                  <a:pt x="1942537" y="651055"/>
                  <a:pt x="1954075" y="658060"/>
                  <a:pt x="1961080" y="651055"/>
                </a:cubicBezTo>
                <a:lnTo>
                  <a:pt x="1961080" y="651055"/>
                </a:lnTo>
                <a:close/>
                <a:moveTo>
                  <a:pt x="2017532" y="651055"/>
                </a:moveTo>
                <a:cubicBezTo>
                  <a:pt x="2025774" y="638693"/>
                  <a:pt x="1961080" y="646522"/>
                  <a:pt x="1975090" y="651055"/>
                </a:cubicBezTo>
                <a:cubicBezTo>
                  <a:pt x="1989100" y="655587"/>
                  <a:pt x="2009291" y="663417"/>
                  <a:pt x="2017532" y="651055"/>
                </a:cubicBezTo>
                <a:lnTo>
                  <a:pt x="2017532" y="651055"/>
                </a:lnTo>
                <a:close/>
                <a:moveTo>
                  <a:pt x="2045965" y="651055"/>
                </a:moveTo>
                <a:cubicBezTo>
                  <a:pt x="2049673" y="648995"/>
                  <a:pt x="2046789" y="637869"/>
                  <a:pt x="2043080" y="639929"/>
                </a:cubicBezTo>
                <a:cubicBezTo>
                  <a:pt x="2039372" y="641577"/>
                  <a:pt x="2038959" y="651055"/>
                  <a:pt x="2043080" y="651055"/>
                </a:cubicBezTo>
                <a:cubicBezTo>
                  <a:pt x="2043904" y="651055"/>
                  <a:pt x="2045140" y="651055"/>
                  <a:pt x="2045965" y="651055"/>
                </a:cubicBezTo>
                <a:lnTo>
                  <a:pt x="2045965" y="651055"/>
                </a:lnTo>
                <a:close/>
                <a:moveTo>
                  <a:pt x="2108186" y="651055"/>
                </a:moveTo>
                <a:cubicBezTo>
                  <a:pt x="2113130" y="649407"/>
                  <a:pt x="2104477" y="641165"/>
                  <a:pt x="2099532" y="639929"/>
                </a:cubicBezTo>
                <a:cubicBezTo>
                  <a:pt x="2090879" y="637045"/>
                  <a:pt x="2065743" y="644050"/>
                  <a:pt x="2073985" y="648582"/>
                </a:cubicBezTo>
                <a:cubicBezTo>
                  <a:pt x="2082638" y="653115"/>
                  <a:pt x="2092527" y="650643"/>
                  <a:pt x="2102417" y="648582"/>
                </a:cubicBezTo>
                <a:cubicBezTo>
                  <a:pt x="2104477" y="648582"/>
                  <a:pt x="2106125" y="652291"/>
                  <a:pt x="2108186" y="651467"/>
                </a:cubicBezTo>
                <a:lnTo>
                  <a:pt x="2108186" y="651467"/>
                </a:lnTo>
                <a:close/>
                <a:moveTo>
                  <a:pt x="2244165" y="651055"/>
                </a:moveTo>
                <a:cubicBezTo>
                  <a:pt x="2248698" y="649407"/>
                  <a:pt x="2240457" y="641165"/>
                  <a:pt x="2235512" y="639929"/>
                </a:cubicBezTo>
                <a:cubicBezTo>
                  <a:pt x="2222326" y="635397"/>
                  <a:pt x="2182769" y="641165"/>
                  <a:pt x="2195954" y="645698"/>
                </a:cubicBezTo>
                <a:cubicBezTo>
                  <a:pt x="2210376" y="650643"/>
                  <a:pt x="2223562" y="654351"/>
                  <a:pt x="2238397" y="651467"/>
                </a:cubicBezTo>
                <a:cubicBezTo>
                  <a:pt x="2240457" y="651467"/>
                  <a:pt x="2242105" y="652291"/>
                  <a:pt x="2244165" y="651467"/>
                </a:cubicBezTo>
                <a:lnTo>
                  <a:pt x="2244165" y="651467"/>
                </a:lnTo>
                <a:close/>
                <a:moveTo>
                  <a:pt x="2413934" y="651055"/>
                </a:moveTo>
                <a:cubicBezTo>
                  <a:pt x="2418467" y="646522"/>
                  <a:pt x="2397040" y="639105"/>
                  <a:pt x="2397040" y="645286"/>
                </a:cubicBezTo>
                <a:cubicBezTo>
                  <a:pt x="2397040" y="651467"/>
                  <a:pt x="2409402" y="655175"/>
                  <a:pt x="2413934" y="651055"/>
                </a:cubicBezTo>
                <a:lnTo>
                  <a:pt x="2413934" y="651055"/>
                </a:lnTo>
                <a:close/>
                <a:moveTo>
                  <a:pt x="1547372" y="656824"/>
                </a:moveTo>
                <a:cubicBezTo>
                  <a:pt x="1581161" y="656824"/>
                  <a:pt x="1676347" y="653939"/>
                  <a:pt x="1643794" y="645698"/>
                </a:cubicBezTo>
                <a:cubicBezTo>
                  <a:pt x="1583221" y="630452"/>
                  <a:pt x="1528005" y="645698"/>
                  <a:pt x="1465372" y="645698"/>
                </a:cubicBezTo>
                <a:cubicBezTo>
                  <a:pt x="1431583" y="645698"/>
                  <a:pt x="1399030" y="630452"/>
                  <a:pt x="1368950" y="645698"/>
                </a:cubicBezTo>
                <a:cubicBezTo>
                  <a:pt x="1365241" y="647346"/>
                  <a:pt x="1365241" y="655175"/>
                  <a:pt x="1368950" y="656824"/>
                </a:cubicBezTo>
                <a:cubicBezTo>
                  <a:pt x="1404387" y="674542"/>
                  <a:pt x="1442709" y="651055"/>
                  <a:pt x="1482266" y="651055"/>
                </a:cubicBezTo>
                <a:cubicBezTo>
                  <a:pt x="1505342" y="651055"/>
                  <a:pt x="1524709" y="656824"/>
                  <a:pt x="1547372" y="656824"/>
                </a:cubicBezTo>
                <a:lnTo>
                  <a:pt x="1547372" y="656824"/>
                </a:lnTo>
                <a:close/>
                <a:moveTo>
                  <a:pt x="1762467" y="656824"/>
                </a:moveTo>
                <a:cubicBezTo>
                  <a:pt x="1779774" y="655175"/>
                  <a:pt x="1827161" y="651055"/>
                  <a:pt x="1810678" y="645698"/>
                </a:cubicBezTo>
                <a:cubicBezTo>
                  <a:pt x="1776065" y="634160"/>
                  <a:pt x="1741864" y="639517"/>
                  <a:pt x="1706015" y="645698"/>
                </a:cubicBezTo>
                <a:cubicBezTo>
                  <a:pt x="1701482" y="646522"/>
                  <a:pt x="1691593" y="648170"/>
                  <a:pt x="1694889" y="651467"/>
                </a:cubicBezTo>
                <a:cubicBezTo>
                  <a:pt x="1708075" y="664653"/>
                  <a:pt x="1729914" y="653115"/>
                  <a:pt x="1748457" y="651467"/>
                </a:cubicBezTo>
                <a:cubicBezTo>
                  <a:pt x="1753814" y="651055"/>
                  <a:pt x="1757110" y="657648"/>
                  <a:pt x="1762467" y="657236"/>
                </a:cubicBezTo>
                <a:lnTo>
                  <a:pt x="1762467" y="657236"/>
                </a:lnTo>
                <a:close/>
                <a:moveTo>
                  <a:pt x="4582606" y="656824"/>
                </a:moveTo>
                <a:cubicBezTo>
                  <a:pt x="4585903" y="651879"/>
                  <a:pt x="4562827" y="648582"/>
                  <a:pt x="4565712" y="653939"/>
                </a:cubicBezTo>
                <a:cubicBezTo>
                  <a:pt x="4568184" y="659296"/>
                  <a:pt x="4579309" y="661768"/>
                  <a:pt x="4582606" y="656824"/>
                </a:cubicBezTo>
                <a:lnTo>
                  <a:pt x="4582606" y="656824"/>
                </a:lnTo>
                <a:close/>
                <a:moveTo>
                  <a:pt x="4486184" y="662593"/>
                </a:moveTo>
                <a:cubicBezTo>
                  <a:pt x="4489480" y="657648"/>
                  <a:pt x="4466405" y="654351"/>
                  <a:pt x="4469289" y="659708"/>
                </a:cubicBezTo>
                <a:cubicBezTo>
                  <a:pt x="4472174" y="665065"/>
                  <a:pt x="4482888" y="667537"/>
                  <a:pt x="4486184" y="662593"/>
                </a:cubicBezTo>
                <a:lnTo>
                  <a:pt x="4486184" y="662593"/>
                </a:lnTo>
                <a:close/>
                <a:moveTo>
                  <a:pt x="4412425" y="673718"/>
                </a:moveTo>
                <a:cubicBezTo>
                  <a:pt x="4421903" y="659708"/>
                  <a:pt x="4352265" y="656000"/>
                  <a:pt x="4364214" y="667949"/>
                </a:cubicBezTo>
                <a:cubicBezTo>
                  <a:pt x="4372043" y="675778"/>
                  <a:pt x="4384405" y="672482"/>
                  <a:pt x="4395531" y="670834"/>
                </a:cubicBezTo>
                <a:cubicBezTo>
                  <a:pt x="4401300" y="670010"/>
                  <a:pt x="4409129" y="678663"/>
                  <a:pt x="4412425" y="673718"/>
                </a:cubicBezTo>
                <a:lnTo>
                  <a:pt x="4412425" y="673718"/>
                </a:lnTo>
                <a:close/>
                <a:moveTo>
                  <a:pt x="4423963" y="673718"/>
                </a:moveTo>
                <a:cubicBezTo>
                  <a:pt x="4429732" y="675366"/>
                  <a:pt x="4432204" y="659296"/>
                  <a:pt x="4426847" y="656824"/>
                </a:cubicBezTo>
                <a:cubicBezTo>
                  <a:pt x="4421903" y="654351"/>
                  <a:pt x="4414485" y="667125"/>
                  <a:pt x="4418194" y="670834"/>
                </a:cubicBezTo>
                <a:cubicBezTo>
                  <a:pt x="4419842" y="672482"/>
                  <a:pt x="4421903" y="673306"/>
                  <a:pt x="4423963" y="673718"/>
                </a:cubicBezTo>
                <a:lnTo>
                  <a:pt x="4423963" y="673718"/>
                </a:lnTo>
                <a:close/>
                <a:moveTo>
                  <a:pt x="4372868" y="679487"/>
                </a:moveTo>
                <a:cubicBezTo>
                  <a:pt x="4382757" y="669598"/>
                  <a:pt x="4320948" y="673306"/>
                  <a:pt x="4333310" y="679487"/>
                </a:cubicBezTo>
                <a:cubicBezTo>
                  <a:pt x="4345671" y="685668"/>
                  <a:pt x="4362978" y="689376"/>
                  <a:pt x="4372868" y="679487"/>
                </a:cubicBezTo>
                <a:lnTo>
                  <a:pt x="4372868" y="679487"/>
                </a:lnTo>
                <a:close/>
                <a:moveTo>
                  <a:pt x="4259551" y="685256"/>
                </a:moveTo>
                <a:cubicBezTo>
                  <a:pt x="4265320" y="679487"/>
                  <a:pt x="4229883" y="681547"/>
                  <a:pt x="4236888" y="685256"/>
                </a:cubicBezTo>
                <a:cubicBezTo>
                  <a:pt x="4243893" y="688964"/>
                  <a:pt x="4253782" y="690613"/>
                  <a:pt x="4259551" y="685256"/>
                </a:cubicBezTo>
                <a:lnTo>
                  <a:pt x="4259551" y="685256"/>
                </a:lnTo>
                <a:close/>
                <a:moveTo>
                  <a:pt x="4310646" y="685256"/>
                </a:moveTo>
                <a:cubicBezTo>
                  <a:pt x="4317651" y="681135"/>
                  <a:pt x="4318476" y="662593"/>
                  <a:pt x="4310646" y="662593"/>
                </a:cubicBezTo>
                <a:cubicBezTo>
                  <a:pt x="4305290" y="662593"/>
                  <a:pt x="4304878" y="672894"/>
                  <a:pt x="4299521" y="673718"/>
                </a:cubicBezTo>
                <a:cubicBezTo>
                  <a:pt x="4290867" y="675366"/>
                  <a:pt x="4276858" y="665065"/>
                  <a:pt x="4273973" y="673718"/>
                </a:cubicBezTo>
                <a:cubicBezTo>
                  <a:pt x="4269853" y="686492"/>
                  <a:pt x="4299109" y="691849"/>
                  <a:pt x="4310646" y="685256"/>
                </a:cubicBezTo>
                <a:lnTo>
                  <a:pt x="4310646" y="685256"/>
                </a:lnTo>
                <a:close/>
                <a:moveTo>
                  <a:pt x="1111000" y="691025"/>
                </a:moveTo>
                <a:cubicBezTo>
                  <a:pt x="1113885" y="688140"/>
                  <a:pt x="1099463" y="691025"/>
                  <a:pt x="1099463" y="691025"/>
                </a:cubicBezTo>
                <a:cubicBezTo>
                  <a:pt x="1099463" y="691025"/>
                  <a:pt x="1108116" y="693909"/>
                  <a:pt x="1111000" y="691025"/>
                </a:cubicBezTo>
                <a:lnTo>
                  <a:pt x="1111000" y="691025"/>
                </a:lnTo>
                <a:close/>
                <a:moveTo>
                  <a:pt x="2107774" y="696793"/>
                </a:moveTo>
                <a:cubicBezTo>
                  <a:pt x="2110658" y="693909"/>
                  <a:pt x="2096236" y="696793"/>
                  <a:pt x="2096236" y="696793"/>
                </a:cubicBezTo>
                <a:cubicBezTo>
                  <a:pt x="2096236" y="696793"/>
                  <a:pt x="2104889" y="699678"/>
                  <a:pt x="2107774" y="696793"/>
                </a:cubicBezTo>
                <a:lnTo>
                  <a:pt x="2107774" y="696793"/>
                </a:lnTo>
                <a:close/>
                <a:moveTo>
                  <a:pt x="2753472" y="696793"/>
                </a:moveTo>
                <a:cubicBezTo>
                  <a:pt x="2756768" y="691849"/>
                  <a:pt x="2736577" y="688140"/>
                  <a:pt x="2736577" y="693909"/>
                </a:cubicBezTo>
                <a:cubicBezTo>
                  <a:pt x="2736577" y="699678"/>
                  <a:pt x="2750175" y="701738"/>
                  <a:pt x="2753472" y="696793"/>
                </a:cubicBezTo>
                <a:lnTo>
                  <a:pt x="2753472" y="696793"/>
                </a:lnTo>
                <a:close/>
                <a:moveTo>
                  <a:pt x="3172536" y="696793"/>
                </a:moveTo>
                <a:cubicBezTo>
                  <a:pt x="3177481" y="694321"/>
                  <a:pt x="3156054" y="686492"/>
                  <a:pt x="3158527" y="691025"/>
                </a:cubicBezTo>
                <a:cubicBezTo>
                  <a:pt x="3160999" y="695969"/>
                  <a:pt x="3168004" y="699266"/>
                  <a:pt x="3172536" y="696793"/>
                </a:cubicBezTo>
                <a:lnTo>
                  <a:pt x="3172536" y="696793"/>
                </a:lnTo>
                <a:close/>
                <a:moveTo>
                  <a:pt x="3280084" y="696793"/>
                </a:moveTo>
                <a:cubicBezTo>
                  <a:pt x="3293270" y="683608"/>
                  <a:pt x="3209622" y="688552"/>
                  <a:pt x="3226517" y="696793"/>
                </a:cubicBezTo>
                <a:cubicBezTo>
                  <a:pt x="3242587" y="704623"/>
                  <a:pt x="3261542" y="704623"/>
                  <a:pt x="3277612" y="696793"/>
                </a:cubicBezTo>
                <a:cubicBezTo>
                  <a:pt x="3278436" y="696381"/>
                  <a:pt x="3279672" y="697618"/>
                  <a:pt x="3280496" y="696793"/>
                </a:cubicBezTo>
                <a:lnTo>
                  <a:pt x="3280496" y="696793"/>
                </a:lnTo>
                <a:close/>
                <a:moveTo>
                  <a:pt x="4055993" y="696793"/>
                </a:moveTo>
                <a:cubicBezTo>
                  <a:pt x="4063410" y="689376"/>
                  <a:pt x="4037862" y="688140"/>
                  <a:pt x="4027561" y="685256"/>
                </a:cubicBezTo>
                <a:cubicBezTo>
                  <a:pt x="4013963" y="681959"/>
                  <a:pt x="3980174" y="681959"/>
                  <a:pt x="3988003" y="693909"/>
                </a:cubicBezTo>
                <a:cubicBezTo>
                  <a:pt x="3992948" y="701326"/>
                  <a:pt x="4004486" y="695145"/>
                  <a:pt x="4013551" y="696793"/>
                </a:cubicBezTo>
                <a:cubicBezTo>
                  <a:pt x="4028385" y="699266"/>
                  <a:pt x="4045692" y="707507"/>
                  <a:pt x="4055993" y="696793"/>
                </a:cubicBezTo>
                <a:lnTo>
                  <a:pt x="4055993" y="696793"/>
                </a:lnTo>
                <a:close/>
                <a:moveTo>
                  <a:pt x="4107089" y="696793"/>
                </a:moveTo>
                <a:cubicBezTo>
                  <a:pt x="4112446" y="694733"/>
                  <a:pt x="4112857" y="686492"/>
                  <a:pt x="4118214" y="685256"/>
                </a:cubicBezTo>
                <a:cubicBezTo>
                  <a:pt x="4146646" y="680311"/>
                  <a:pt x="4218345" y="707507"/>
                  <a:pt x="4200214" y="685256"/>
                </a:cubicBezTo>
                <a:cubicBezTo>
                  <a:pt x="4195682" y="679487"/>
                  <a:pt x="4187440" y="680311"/>
                  <a:pt x="4180435" y="679487"/>
                </a:cubicBezTo>
                <a:cubicBezTo>
                  <a:pt x="4173430" y="678663"/>
                  <a:pt x="4167661" y="679899"/>
                  <a:pt x="4160657" y="679487"/>
                </a:cubicBezTo>
                <a:cubicBezTo>
                  <a:pt x="4137581" y="677839"/>
                  <a:pt x="4086898" y="672070"/>
                  <a:pt x="4095551" y="693497"/>
                </a:cubicBezTo>
                <a:cubicBezTo>
                  <a:pt x="4097199" y="697206"/>
                  <a:pt x="4102968" y="697618"/>
                  <a:pt x="4107089" y="696381"/>
                </a:cubicBezTo>
                <a:lnTo>
                  <a:pt x="4107089" y="696381"/>
                </a:lnTo>
                <a:close/>
                <a:moveTo>
                  <a:pt x="1603824" y="702562"/>
                </a:moveTo>
                <a:cubicBezTo>
                  <a:pt x="1613714" y="692673"/>
                  <a:pt x="1551905" y="696381"/>
                  <a:pt x="1564266" y="702562"/>
                </a:cubicBezTo>
                <a:cubicBezTo>
                  <a:pt x="1576628" y="708743"/>
                  <a:pt x="1593935" y="712452"/>
                  <a:pt x="1603824" y="702562"/>
                </a:cubicBezTo>
                <a:lnTo>
                  <a:pt x="1603824" y="702562"/>
                </a:lnTo>
                <a:close/>
                <a:moveTo>
                  <a:pt x="1728266" y="702562"/>
                </a:moveTo>
                <a:cubicBezTo>
                  <a:pt x="1735271" y="695557"/>
                  <a:pt x="1691181" y="698030"/>
                  <a:pt x="1699834" y="702562"/>
                </a:cubicBezTo>
                <a:cubicBezTo>
                  <a:pt x="1708487" y="707095"/>
                  <a:pt x="1721261" y="709567"/>
                  <a:pt x="1728266" y="702562"/>
                </a:cubicBezTo>
                <a:lnTo>
                  <a:pt x="1728266" y="702562"/>
                </a:lnTo>
                <a:close/>
                <a:moveTo>
                  <a:pt x="2017120" y="702562"/>
                </a:moveTo>
                <a:cubicBezTo>
                  <a:pt x="2020829" y="698854"/>
                  <a:pt x="2005995" y="692673"/>
                  <a:pt x="2003110" y="696793"/>
                </a:cubicBezTo>
                <a:cubicBezTo>
                  <a:pt x="2000226" y="701326"/>
                  <a:pt x="2013412" y="706271"/>
                  <a:pt x="2017120" y="702562"/>
                </a:cubicBezTo>
                <a:lnTo>
                  <a:pt x="2017120" y="702562"/>
                </a:lnTo>
                <a:close/>
                <a:moveTo>
                  <a:pt x="2396628" y="702562"/>
                </a:moveTo>
                <a:cubicBezTo>
                  <a:pt x="2403221" y="692673"/>
                  <a:pt x="2354185" y="694321"/>
                  <a:pt x="2362839" y="702562"/>
                </a:cubicBezTo>
                <a:cubicBezTo>
                  <a:pt x="2370668" y="710391"/>
                  <a:pt x="2385090" y="709155"/>
                  <a:pt x="2394155" y="702562"/>
                </a:cubicBezTo>
                <a:cubicBezTo>
                  <a:pt x="2394979" y="702150"/>
                  <a:pt x="2396216" y="703386"/>
                  <a:pt x="2397040" y="702562"/>
                </a:cubicBezTo>
                <a:lnTo>
                  <a:pt x="2397040" y="702562"/>
                </a:lnTo>
                <a:close/>
                <a:moveTo>
                  <a:pt x="3449853" y="702562"/>
                </a:moveTo>
                <a:cubicBezTo>
                  <a:pt x="3453974" y="698442"/>
                  <a:pt x="3428014" y="699266"/>
                  <a:pt x="3432958" y="702562"/>
                </a:cubicBezTo>
                <a:cubicBezTo>
                  <a:pt x="3437903" y="705859"/>
                  <a:pt x="3445732" y="706683"/>
                  <a:pt x="3449853" y="702562"/>
                </a:cubicBezTo>
                <a:lnTo>
                  <a:pt x="3449853" y="702562"/>
                </a:lnTo>
                <a:close/>
                <a:moveTo>
                  <a:pt x="1348759" y="708331"/>
                </a:moveTo>
                <a:cubicBezTo>
                  <a:pt x="1353292" y="703799"/>
                  <a:pt x="1331864" y="696381"/>
                  <a:pt x="1331864" y="702562"/>
                </a:cubicBezTo>
                <a:cubicBezTo>
                  <a:pt x="1331864" y="708743"/>
                  <a:pt x="1344226" y="712864"/>
                  <a:pt x="1348759" y="708331"/>
                </a:cubicBezTo>
                <a:lnTo>
                  <a:pt x="1348759" y="708331"/>
                </a:lnTo>
                <a:close/>
                <a:moveTo>
                  <a:pt x="2776135" y="708331"/>
                </a:moveTo>
                <a:cubicBezTo>
                  <a:pt x="2789321" y="695145"/>
                  <a:pt x="2704436" y="702562"/>
                  <a:pt x="2722567" y="708331"/>
                </a:cubicBezTo>
                <a:cubicBezTo>
                  <a:pt x="2739462" y="714100"/>
                  <a:pt x="2757592" y="716160"/>
                  <a:pt x="2773662" y="708331"/>
                </a:cubicBezTo>
                <a:cubicBezTo>
                  <a:pt x="2774487" y="707919"/>
                  <a:pt x="2775723" y="709155"/>
                  <a:pt x="2776547" y="708331"/>
                </a:cubicBezTo>
                <a:lnTo>
                  <a:pt x="2776547" y="708331"/>
                </a:lnTo>
                <a:close/>
                <a:moveTo>
                  <a:pt x="2968567" y="708331"/>
                </a:moveTo>
                <a:cubicBezTo>
                  <a:pt x="2972275" y="704623"/>
                  <a:pt x="2962386" y="701326"/>
                  <a:pt x="2959914" y="696793"/>
                </a:cubicBezTo>
                <a:cubicBezTo>
                  <a:pt x="2958265" y="693085"/>
                  <a:pt x="2965683" y="688140"/>
                  <a:pt x="2962798" y="685256"/>
                </a:cubicBezTo>
                <a:cubicBezTo>
                  <a:pt x="2951260" y="673718"/>
                  <a:pt x="2933542" y="690613"/>
                  <a:pt x="2917472" y="693909"/>
                </a:cubicBezTo>
                <a:cubicBezTo>
                  <a:pt x="2912939" y="694733"/>
                  <a:pt x="2910466" y="699678"/>
                  <a:pt x="2906346" y="699678"/>
                </a:cubicBezTo>
                <a:cubicBezTo>
                  <a:pt x="2888627" y="699678"/>
                  <a:pt x="2874617" y="679899"/>
                  <a:pt x="2858135" y="685668"/>
                </a:cubicBezTo>
                <a:cubicBezTo>
                  <a:pt x="2844537" y="690201"/>
                  <a:pt x="2833823" y="695557"/>
                  <a:pt x="2821462" y="702562"/>
                </a:cubicBezTo>
                <a:cubicBezTo>
                  <a:pt x="2816105" y="705859"/>
                  <a:pt x="2798798" y="705447"/>
                  <a:pt x="2804567" y="708331"/>
                </a:cubicBezTo>
                <a:cubicBezTo>
                  <a:pt x="2829291" y="720693"/>
                  <a:pt x="2856074" y="708331"/>
                  <a:pt x="2884094" y="708331"/>
                </a:cubicBezTo>
                <a:cubicBezTo>
                  <a:pt x="2912115" y="708331"/>
                  <a:pt x="2938486" y="720693"/>
                  <a:pt x="2963210" y="708331"/>
                </a:cubicBezTo>
                <a:cubicBezTo>
                  <a:pt x="2964858" y="707507"/>
                  <a:pt x="2967331" y="709567"/>
                  <a:pt x="2968979" y="708331"/>
                </a:cubicBezTo>
                <a:lnTo>
                  <a:pt x="2968979" y="708331"/>
                </a:lnTo>
                <a:close/>
                <a:moveTo>
                  <a:pt x="3546275" y="708331"/>
                </a:moveTo>
                <a:cubicBezTo>
                  <a:pt x="3551220" y="700502"/>
                  <a:pt x="3516607" y="694321"/>
                  <a:pt x="3520727" y="702562"/>
                </a:cubicBezTo>
                <a:cubicBezTo>
                  <a:pt x="3524848" y="710804"/>
                  <a:pt x="3541330" y="715748"/>
                  <a:pt x="3546275" y="708331"/>
                </a:cubicBezTo>
                <a:lnTo>
                  <a:pt x="3546275" y="708331"/>
                </a:lnTo>
                <a:close/>
                <a:moveTo>
                  <a:pt x="3778265" y="708331"/>
                </a:moveTo>
                <a:cubicBezTo>
                  <a:pt x="3784034" y="706271"/>
                  <a:pt x="3786918" y="691437"/>
                  <a:pt x="3781149" y="691437"/>
                </a:cubicBezTo>
                <a:cubicBezTo>
                  <a:pt x="3774144" y="691437"/>
                  <a:pt x="3762606" y="708331"/>
                  <a:pt x="3769612" y="708331"/>
                </a:cubicBezTo>
                <a:cubicBezTo>
                  <a:pt x="3772496" y="708331"/>
                  <a:pt x="3775380" y="709567"/>
                  <a:pt x="3778265" y="708331"/>
                </a:cubicBezTo>
                <a:lnTo>
                  <a:pt x="3778265" y="708331"/>
                </a:lnTo>
                <a:close/>
                <a:moveTo>
                  <a:pt x="3863149" y="708331"/>
                </a:moveTo>
                <a:cubicBezTo>
                  <a:pt x="3869742" y="707507"/>
                  <a:pt x="3873451" y="700502"/>
                  <a:pt x="3880044" y="699678"/>
                </a:cubicBezTo>
                <a:cubicBezTo>
                  <a:pt x="3901883" y="697618"/>
                  <a:pt x="3942265" y="718633"/>
                  <a:pt x="3942265" y="696793"/>
                </a:cubicBezTo>
                <a:cubicBezTo>
                  <a:pt x="3942265" y="690613"/>
                  <a:pt x="3933611" y="682783"/>
                  <a:pt x="3927843" y="685256"/>
                </a:cubicBezTo>
                <a:cubicBezTo>
                  <a:pt x="3923722" y="687316"/>
                  <a:pt x="3926194" y="694733"/>
                  <a:pt x="3922074" y="696793"/>
                </a:cubicBezTo>
                <a:cubicBezTo>
                  <a:pt x="3887461" y="714100"/>
                  <a:pt x="3842546" y="667949"/>
                  <a:pt x="3811642" y="691025"/>
                </a:cubicBezTo>
                <a:cubicBezTo>
                  <a:pt x="3808345" y="693497"/>
                  <a:pt x="3811642" y="698442"/>
                  <a:pt x="3811642" y="702150"/>
                </a:cubicBezTo>
                <a:cubicBezTo>
                  <a:pt x="3811642" y="705035"/>
                  <a:pt x="3803401" y="706683"/>
                  <a:pt x="3805873" y="707919"/>
                </a:cubicBezTo>
                <a:cubicBezTo>
                  <a:pt x="3823591" y="716984"/>
                  <a:pt x="3842546" y="709979"/>
                  <a:pt x="3862325" y="707919"/>
                </a:cubicBezTo>
                <a:lnTo>
                  <a:pt x="3862325" y="707919"/>
                </a:lnTo>
                <a:close/>
                <a:moveTo>
                  <a:pt x="2079341" y="714100"/>
                </a:moveTo>
                <a:cubicBezTo>
                  <a:pt x="2082638" y="709567"/>
                  <a:pt x="2071924" y="698854"/>
                  <a:pt x="2068216" y="702562"/>
                </a:cubicBezTo>
                <a:cubicBezTo>
                  <a:pt x="2064095" y="706683"/>
                  <a:pt x="2076457" y="718633"/>
                  <a:pt x="2079341" y="714100"/>
                </a:cubicBezTo>
                <a:lnTo>
                  <a:pt x="2079341" y="714100"/>
                </a:lnTo>
                <a:close/>
                <a:moveTo>
                  <a:pt x="2181120" y="714100"/>
                </a:moveTo>
                <a:cubicBezTo>
                  <a:pt x="2183181" y="710804"/>
                  <a:pt x="2180708" y="705035"/>
                  <a:pt x="2184005" y="702562"/>
                </a:cubicBezTo>
                <a:cubicBezTo>
                  <a:pt x="2190598" y="698030"/>
                  <a:pt x="2210376" y="695969"/>
                  <a:pt x="2203784" y="691437"/>
                </a:cubicBezTo>
                <a:cubicBezTo>
                  <a:pt x="2186477" y="678251"/>
                  <a:pt x="2163402" y="690201"/>
                  <a:pt x="2141563" y="691437"/>
                </a:cubicBezTo>
                <a:cubicBezTo>
                  <a:pt x="2130025" y="691849"/>
                  <a:pt x="2108186" y="698030"/>
                  <a:pt x="2113130" y="708331"/>
                </a:cubicBezTo>
                <a:cubicBezTo>
                  <a:pt x="2122608" y="726874"/>
                  <a:pt x="2152276" y="719045"/>
                  <a:pt x="2172879" y="714100"/>
                </a:cubicBezTo>
                <a:cubicBezTo>
                  <a:pt x="2175763" y="713276"/>
                  <a:pt x="2179884" y="716572"/>
                  <a:pt x="2181532" y="714100"/>
                </a:cubicBezTo>
                <a:lnTo>
                  <a:pt x="2181532" y="714100"/>
                </a:lnTo>
                <a:close/>
                <a:moveTo>
                  <a:pt x="2260236" y="714100"/>
                </a:moveTo>
                <a:cubicBezTo>
                  <a:pt x="2270125" y="704211"/>
                  <a:pt x="2208316" y="707919"/>
                  <a:pt x="2220678" y="714100"/>
                </a:cubicBezTo>
                <a:cubicBezTo>
                  <a:pt x="2233040" y="720281"/>
                  <a:pt x="2250346" y="723989"/>
                  <a:pt x="2260236" y="714100"/>
                </a:cubicBezTo>
                <a:lnTo>
                  <a:pt x="2260236" y="714100"/>
                </a:lnTo>
                <a:close/>
                <a:moveTo>
                  <a:pt x="2362015" y="714100"/>
                </a:moveTo>
                <a:cubicBezTo>
                  <a:pt x="2364899" y="711216"/>
                  <a:pt x="2350477" y="714100"/>
                  <a:pt x="2350477" y="714100"/>
                </a:cubicBezTo>
                <a:cubicBezTo>
                  <a:pt x="2350477" y="714100"/>
                  <a:pt x="2359130" y="716984"/>
                  <a:pt x="2362015" y="714100"/>
                </a:cubicBezTo>
                <a:lnTo>
                  <a:pt x="2362015" y="714100"/>
                </a:lnTo>
                <a:close/>
                <a:moveTo>
                  <a:pt x="2520658" y="714100"/>
                </a:moveTo>
                <a:cubicBezTo>
                  <a:pt x="2522718" y="710804"/>
                  <a:pt x="2517773" y="705447"/>
                  <a:pt x="2520658" y="702562"/>
                </a:cubicBezTo>
                <a:cubicBezTo>
                  <a:pt x="2526014" y="698030"/>
                  <a:pt x="2542909" y="696381"/>
                  <a:pt x="2537552" y="691437"/>
                </a:cubicBezTo>
                <a:cubicBezTo>
                  <a:pt x="2527663" y="681547"/>
                  <a:pt x="2512004" y="691437"/>
                  <a:pt x="2497994" y="691437"/>
                </a:cubicBezTo>
                <a:cubicBezTo>
                  <a:pt x="2472035" y="691437"/>
                  <a:pt x="2448959" y="691437"/>
                  <a:pt x="2424236" y="699678"/>
                </a:cubicBezTo>
                <a:cubicBezTo>
                  <a:pt x="2421351" y="700502"/>
                  <a:pt x="2426708" y="706683"/>
                  <a:pt x="2424236" y="708331"/>
                </a:cubicBezTo>
                <a:cubicBezTo>
                  <a:pt x="2415582" y="713688"/>
                  <a:pt x="2386738" y="709567"/>
                  <a:pt x="2395803" y="714100"/>
                </a:cubicBezTo>
                <a:cubicBezTo>
                  <a:pt x="2425060" y="728934"/>
                  <a:pt x="2456376" y="714100"/>
                  <a:pt x="2489341" y="714100"/>
                </a:cubicBezTo>
                <a:cubicBezTo>
                  <a:pt x="2500467" y="714100"/>
                  <a:pt x="2514477" y="723165"/>
                  <a:pt x="2520658" y="714100"/>
                </a:cubicBezTo>
                <a:lnTo>
                  <a:pt x="2520658" y="714100"/>
                </a:lnTo>
                <a:close/>
                <a:moveTo>
                  <a:pt x="2549090" y="714100"/>
                </a:moveTo>
                <a:cubicBezTo>
                  <a:pt x="2553210" y="709979"/>
                  <a:pt x="2527251" y="710804"/>
                  <a:pt x="2532195" y="714100"/>
                </a:cubicBezTo>
                <a:cubicBezTo>
                  <a:pt x="2537140" y="717396"/>
                  <a:pt x="2544969" y="718221"/>
                  <a:pt x="2549090" y="714100"/>
                </a:cubicBezTo>
                <a:lnTo>
                  <a:pt x="2549090" y="714100"/>
                </a:lnTo>
                <a:close/>
                <a:moveTo>
                  <a:pt x="2628205" y="714100"/>
                </a:moveTo>
                <a:cubicBezTo>
                  <a:pt x="2633974" y="708331"/>
                  <a:pt x="2618728" y="701326"/>
                  <a:pt x="2611311" y="697206"/>
                </a:cubicBezTo>
                <a:cubicBezTo>
                  <a:pt x="2596889" y="688964"/>
                  <a:pt x="2561864" y="692673"/>
                  <a:pt x="2565984" y="708743"/>
                </a:cubicBezTo>
                <a:cubicBezTo>
                  <a:pt x="2570517" y="727286"/>
                  <a:pt x="2601833" y="721105"/>
                  <a:pt x="2619552" y="714512"/>
                </a:cubicBezTo>
                <a:cubicBezTo>
                  <a:pt x="2622436" y="713276"/>
                  <a:pt x="2626145" y="716572"/>
                  <a:pt x="2628205" y="714512"/>
                </a:cubicBezTo>
                <a:lnTo>
                  <a:pt x="2628205" y="714512"/>
                </a:lnTo>
                <a:close/>
                <a:moveTo>
                  <a:pt x="2667763" y="714100"/>
                </a:moveTo>
                <a:cubicBezTo>
                  <a:pt x="2675592" y="706271"/>
                  <a:pt x="2631914" y="704211"/>
                  <a:pt x="2636447" y="714100"/>
                </a:cubicBezTo>
                <a:cubicBezTo>
                  <a:pt x="2641391" y="723989"/>
                  <a:pt x="2659934" y="721929"/>
                  <a:pt x="2667763" y="714100"/>
                </a:cubicBezTo>
                <a:lnTo>
                  <a:pt x="2667763" y="714100"/>
                </a:lnTo>
                <a:close/>
                <a:moveTo>
                  <a:pt x="3239702" y="714100"/>
                </a:moveTo>
                <a:cubicBezTo>
                  <a:pt x="3245059" y="712452"/>
                  <a:pt x="3232285" y="698854"/>
                  <a:pt x="3228165" y="702562"/>
                </a:cubicBezTo>
                <a:cubicBezTo>
                  <a:pt x="3224044" y="706683"/>
                  <a:pt x="3233934" y="715748"/>
                  <a:pt x="3239702" y="714100"/>
                </a:cubicBezTo>
                <a:lnTo>
                  <a:pt x="3239702" y="714100"/>
                </a:lnTo>
                <a:close/>
                <a:moveTo>
                  <a:pt x="3737883" y="714100"/>
                </a:moveTo>
                <a:cubicBezTo>
                  <a:pt x="3753953" y="698030"/>
                  <a:pt x="3650938" y="706683"/>
                  <a:pt x="3672777" y="714100"/>
                </a:cubicBezTo>
                <a:cubicBezTo>
                  <a:pt x="3693380" y="721105"/>
                  <a:pt x="3715632" y="723989"/>
                  <a:pt x="3734998" y="714100"/>
                </a:cubicBezTo>
                <a:cubicBezTo>
                  <a:pt x="3735823" y="714100"/>
                  <a:pt x="3737059" y="714924"/>
                  <a:pt x="3737883" y="714100"/>
                </a:cubicBezTo>
                <a:lnTo>
                  <a:pt x="3737883" y="714100"/>
                </a:lnTo>
                <a:close/>
                <a:moveTo>
                  <a:pt x="4434264" y="714100"/>
                </a:moveTo>
                <a:cubicBezTo>
                  <a:pt x="4439621" y="712452"/>
                  <a:pt x="4450747" y="705447"/>
                  <a:pt x="4445802" y="702562"/>
                </a:cubicBezTo>
                <a:cubicBezTo>
                  <a:pt x="4421903" y="690613"/>
                  <a:pt x="4388526" y="689376"/>
                  <a:pt x="4369159" y="708331"/>
                </a:cubicBezTo>
                <a:cubicBezTo>
                  <a:pt x="4367511" y="709979"/>
                  <a:pt x="4364626" y="712452"/>
                  <a:pt x="4366274" y="714100"/>
                </a:cubicBezTo>
                <a:cubicBezTo>
                  <a:pt x="4382757" y="726462"/>
                  <a:pt x="4405008" y="716984"/>
                  <a:pt x="4425611" y="714100"/>
                </a:cubicBezTo>
                <a:cubicBezTo>
                  <a:pt x="4428496" y="714100"/>
                  <a:pt x="4431380" y="714924"/>
                  <a:pt x="4434264" y="714100"/>
                </a:cubicBezTo>
                <a:lnTo>
                  <a:pt x="4434264" y="714100"/>
                </a:lnTo>
                <a:close/>
                <a:moveTo>
                  <a:pt x="1738568" y="719869"/>
                </a:moveTo>
                <a:cubicBezTo>
                  <a:pt x="1741864" y="714924"/>
                  <a:pt x="1718789" y="711628"/>
                  <a:pt x="1721673" y="716984"/>
                </a:cubicBezTo>
                <a:cubicBezTo>
                  <a:pt x="1724146" y="722341"/>
                  <a:pt x="1735271" y="724814"/>
                  <a:pt x="1738568" y="719869"/>
                </a:cubicBezTo>
                <a:lnTo>
                  <a:pt x="1738568" y="719869"/>
                </a:lnTo>
                <a:close/>
                <a:moveTo>
                  <a:pt x="3477049" y="719869"/>
                </a:moveTo>
                <a:cubicBezTo>
                  <a:pt x="3481170" y="715748"/>
                  <a:pt x="3455210" y="716572"/>
                  <a:pt x="3460155" y="719869"/>
                </a:cubicBezTo>
                <a:cubicBezTo>
                  <a:pt x="3465099" y="723165"/>
                  <a:pt x="3472928" y="723989"/>
                  <a:pt x="3477049" y="719869"/>
                </a:cubicBezTo>
                <a:lnTo>
                  <a:pt x="3477049" y="719869"/>
                </a:lnTo>
                <a:close/>
                <a:moveTo>
                  <a:pt x="3510838" y="719869"/>
                </a:moveTo>
                <a:cubicBezTo>
                  <a:pt x="3514959" y="715748"/>
                  <a:pt x="3488999" y="716572"/>
                  <a:pt x="3493943" y="719869"/>
                </a:cubicBezTo>
                <a:cubicBezTo>
                  <a:pt x="3498888" y="723165"/>
                  <a:pt x="3506717" y="723989"/>
                  <a:pt x="3510838" y="719869"/>
                </a:cubicBezTo>
                <a:lnTo>
                  <a:pt x="3510838" y="719869"/>
                </a:lnTo>
                <a:close/>
                <a:moveTo>
                  <a:pt x="3567290" y="719869"/>
                </a:moveTo>
                <a:cubicBezTo>
                  <a:pt x="3575531" y="711628"/>
                  <a:pt x="3522787" y="714512"/>
                  <a:pt x="3533501" y="719869"/>
                </a:cubicBezTo>
                <a:cubicBezTo>
                  <a:pt x="3544215" y="725226"/>
                  <a:pt x="3559049" y="728522"/>
                  <a:pt x="3567290" y="719869"/>
                </a:cubicBezTo>
                <a:lnTo>
                  <a:pt x="3567290" y="719869"/>
                </a:lnTo>
                <a:close/>
                <a:moveTo>
                  <a:pt x="3629511" y="719869"/>
                </a:moveTo>
                <a:cubicBezTo>
                  <a:pt x="3633632" y="715748"/>
                  <a:pt x="3607672" y="716572"/>
                  <a:pt x="3612617" y="719869"/>
                </a:cubicBezTo>
                <a:cubicBezTo>
                  <a:pt x="3617561" y="723165"/>
                  <a:pt x="3625391" y="723989"/>
                  <a:pt x="3629511" y="719869"/>
                </a:cubicBezTo>
                <a:lnTo>
                  <a:pt x="3629511" y="719869"/>
                </a:lnTo>
                <a:close/>
                <a:moveTo>
                  <a:pt x="4320536" y="736763"/>
                </a:moveTo>
                <a:cubicBezTo>
                  <a:pt x="4324656" y="732643"/>
                  <a:pt x="4298697" y="733467"/>
                  <a:pt x="4303642" y="736763"/>
                </a:cubicBezTo>
                <a:cubicBezTo>
                  <a:pt x="4308586" y="740060"/>
                  <a:pt x="4316415" y="740884"/>
                  <a:pt x="4320536" y="736763"/>
                </a:cubicBezTo>
                <a:lnTo>
                  <a:pt x="4320536" y="736763"/>
                </a:lnTo>
                <a:close/>
                <a:moveTo>
                  <a:pt x="4258315" y="742532"/>
                </a:moveTo>
                <a:cubicBezTo>
                  <a:pt x="4265320" y="735527"/>
                  <a:pt x="4221230" y="737999"/>
                  <a:pt x="4229883" y="742532"/>
                </a:cubicBezTo>
                <a:cubicBezTo>
                  <a:pt x="4238536" y="747065"/>
                  <a:pt x="4251310" y="749537"/>
                  <a:pt x="4258315" y="742532"/>
                </a:cubicBezTo>
                <a:lnTo>
                  <a:pt x="4258315" y="742532"/>
                </a:lnTo>
                <a:close/>
                <a:moveTo>
                  <a:pt x="4286747" y="742532"/>
                </a:moveTo>
                <a:cubicBezTo>
                  <a:pt x="4289631" y="739648"/>
                  <a:pt x="4275209" y="742532"/>
                  <a:pt x="4275209" y="742532"/>
                </a:cubicBezTo>
                <a:cubicBezTo>
                  <a:pt x="4275209" y="742532"/>
                  <a:pt x="4283862" y="745417"/>
                  <a:pt x="4286747" y="742532"/>
                </a:cubicBezTo>
                <a:lnTo>
                  <a:pt x="4286747" y="742532"/>
                </a:lnTo>
                <a:close/>
                <a:moveTo>
                  <a:pt x="4201863" y="748301"/>
                </a:moveTo>
                <a:cubicBezTo>
                  <a:pt x="4208868" y="741296"/>
                  <a:pt x="4164777" y="743768"/>
                  <a:pt x="4173430" y="748301"/>
                </a:cubicBezTo>
                <a:cubicBezTo>
                  <a:pt x="4182496" y="752834"/>
                  <a:pt x="4194858" y="755306"/>
                  <a:pt x="4201863" y="748301"/>
                </a:cubicBezTo>
                <a:lnTo>
                  <a:pt x="4201863" y="748301"/>
                </a:lnTo>
                <a:close/>
                <a:moveTo>
                  <a:pt x="4026325" y="754070"/>
                </a:moveTo>
                <a:cubicBezTo>
                  <a:pt x="4041159" y="739236"/>
                  <a:pt x="3947209" y="747477"/>
                  <a:pt x="3966988" y="754070"/>
                </a:cubicBezTo>
                <a:cubicBezTo>
                  <a:pt x="3985943" y="760251"/>
                  <a:pt x="4005722" y="763135"/>
                  <a:pt x="4023440" y="754070"/>
                </a:cubicBezTo>
                <a:cubicBezTo>
                  <a:pt x="4024265" y="754070"/>
                  <a:pt x="4025501" y="754894"/>
                  <a:pt x="4026325" y="754070"/>
                </a:cubicBezTo>
                <a:lnTo>
                  <a:pt x="4026325" y="754070"/>
                </a:lnTo>
                <a:close/>
                <a:moveTo>
                  <a:pt x="4054757" y="754070"/>
                </a:moveTo>
                <a:cubicBezTo>
                  <a:pt x="4057642" y="751185"/>
                  <a:pt x="4043219" y="754070"/>
                  <a:pt x="4043219" y="754070"/>
                </a:cubicBezTo>
                <a:cubicBezTo>
                  <a:pt x="4043219" y="754070"/>
                  <a:pt x="4051873" y="756954"/>
                  <a:pt x="4054757" y="754070"/>
                </a:cubicBezTo>
                <a:lnTo>
                  <a:pt x="4054757" y="754070"/>
                </a:lnTo>
                <a:close/>
                <a:moveTo>
                  <a:pt x="3528144" y="759839"/>
                </a:moveTo>
                <a:cubicBezTo>
                  <a:pt x="3535149" y="758190"/>
                  <a:pt x="3539270" y="752010"/>
                  <a:pt x="3545039" y="748301"/>
                </a:cubicBezTo>
                <a:cubicBezTo>
                  <a:pt x="3548747" y="746241"/>
                  <a:pt x="3560285" y="744592"/>
                  <a:pt x="3556165" y="742532"/>
                </a:cubicBezTo>
                <a:cubicBezTo>
                  <a:pt x="3544627" y="736763"/>
                  <a:pt x="3532265" y="742532"/>
                  <a:pt x="3519491" y="742532"/>
                </a:cubicBezTo>
                <a:cubicBezTo>
                  <a:pt x="3484878" y="742532"/>
                  <a:pt x="3454798" y="739236"/>
                  <a:pt x="3420185" y="742532"/>
                </a:cubicBezTo>
                <a:cubicBezTo>
                  <a:pt x="3402466" y="744180"/>
                  <a:pt x="3386396" y="744180"/>
                  <a:pt x="3369089" y="739648"/>
                </a:cubicBezTo>
                <a:cubicBezTo>
                  <a:pt x="3366205" y="738824"/>
                  <a:pt x="3371974" y="747065"/>
                  <a:pt x="3369089" y="748301"/>
                </a:cubicBezTo>
                <a:cubicBezTo>
                  <a:pt x="3360024" y="752010"/>
                  <a:pt x="3353019" y="739236"/>
                  <a:pt x="3343541" y="737175"/>
                </a:cubicBezTo>
                <a:cubicBezTo>
                  <a:pt x="3307692" y="728110"/>
                  <a:pt x="3275551" y="731407"/>
                  <a:pt x="3238878" y="731407"/>
                </a:cubicBezTo>
                <a:cubicBezTo>
                  <a:pt x="3228577" y="731407"/>
                  <a:pt x="3207974" y="729758"/>
                  <a:pt x="3210446" y="740060"/>
                </a:cubicBezTo>
                <a:cubicBezTo>
                  <a:pt x="3213331" y="752010"/>
                  <a:pt x="3221572" y="757778"/>
                  <a:pt x="3232697" y="759839"/>
                </a:cubicBezTo>
                <a:cubicBezTo>
                  <a:pt x="3203029" y="759839"/>
                  <a:pt x="3175421" y="761075"/>
                  <a:pt x="3193552" y="765608"/>
                </a:cubicBezTo>
                <a:cubicBezTo>
                  <a:pt x="3236818" y="776321"/>
                  <a:pt x="3276376" y="768904"/>
                  <a:pt x="3320878" y="771376"/>
                </a:cubicBezTo>
                <a:cubicBezTo>
                  <a:pt x="3329943" y="771376"/>
                  <a:pt x="3339833" y="777557"/>
                  <a:pt x="3346426" y="771376"/>
                </a:cubicBezTo>
                <a:cubicBezTo>
                  <a:pt x="3364144" y="753658"/>
                  <a:pt x="3300687" y="759839"/>
                  <a:pt x="3275551" y="759839"/>
                </a:cubicBezTo>
                <a:lnTo>
                  <a:pt x="3263602" y="759839"/>
                </a:lnTo>
                <a:cubicBezTo>
                  <a:pt x="3282969" y="757778"/>
                  <a:pt x="3303984" y="753246"/>
                  <a:pt x="3320878" y="754070"/>
                </a:cubicBezTo>
                <a:cubicBezTo>
                  <a:pt x="3384335" y="756954"/>
                  <a:pt x="3438727" y="762723"/>
                  <a:pt x="3502184" y="759839"/>
                </a:cubicBezTo>
                <a:cubicBezTo>
                  <a:pt x="3510838" y="759427"/>
                  <a:pt x="3519079" y="761487"/>
                  <a:pt x="3527732" y="759839"/>
                </a:cubicBezTo>
                <a:lnTo>
                  <a:pt x="3527732" y="759839"/>
                </a:lnTo>
                <a:close/>
                <a:moveTo>
                  <a:pt x="3613029" y="759839"/>
                </a:moveTo>
                <a:cubicBezTo>
                  <a:pt x="3781973" y="742944"/>
                  <a:pt x="3927430" y="739236"/>
                  <a:pt x="4097199" y="731407"/>
                </a:cubicBezTo>
                <a:cubicBezTo>
                  <a:pt x="4150767" y="728934"/>
                  <a:pt x="4197742" y="736351"/>
                  <a:pt x="4250074" y="725638"/>
                </a:cubicBezTo>
                <a:cubicBezTo>
                  <a:pt x="4259963" y="723577"/>
                  <a:pt x="4280978" y="714100"/>
                  <a:pt x="4272737" y="708743"/>
                </a:cubicBezTo>
                <a:cubicBezTo>
                  <a:pt x="4260787" y="700502"/>
                  <a:pt x="4247189" y="716984"/>
                  <a:pt x="4233179" y="719869"/>
                </a:cubicBezTo>
                <a:cubicBezTo>
                  <a:pt x="4154476" y="735527"/>
                  <a:pt x="4084013" y="715748"/>
                  <a:pt x="4003662" y="719869"/>
                </a:cubicBezTo>
                <a:cubicBezTo>
                  <a:pt x="3974817" y="721517"/>
                  <a:pt x="3950506" y="734291"/>
                  <a:pt x="3921662" y="731407"/>
                </a:cubicBezTo>
                <a:cubicBezTo>
                  <a:pt x="3882104" y="727286"/>
                  <a:pt x="3847903" y="731407"/>
                  <a:pt x="3808345" y="731407"/>
                </a:cubicBezTo>
                <a:cubicBezTo>
                  <a:pt x="3795159" y="731407"/>
                  <a:pt x="3784446" y="735939"/>
                  <a:pt x="3771672" y="737175"/>
                </a:cubicBezTo>
                <a:cubicBezTo>
                  <a:pt x="3737883" y="740472"/>
                  <a:pt x="3708627" y="738824"/>
                  <a:pt x="3675250" y="745829"/>
                </a:cubicBezTo>
                <a:cubicBezTo>
                  <a:pt x="3657531" y="749537"/>
                  <a:pt x="3641873" y="745005"/>
                  <a:pt x="3624154" y="742944"/>
                </a:cubicBezTo>
                <a:cubicBezTo>
                  <a:pt x="3606436" y="741296"/>
                  <a:pt x="3567702" y="731407"/>
                  <a:pt x="3573059" y="748713"/>
                </a:cubicBezTo>
                <a:cubicBezTo>
                  <a:pt x="3577592" y="762311"/>
                  <a:pt x="3598607" y="761487"/>
                  <a:pt x="3612617" y="760251"/>
                </a:cubicBezTo>
                <a:lnTo>
                  <a:pt x="3612617" y="760251"/>
                </a:lnTo>
                <a:close/>
                <a:moveTo>
                  <a:pt x="3924546" y="759839"/>
                </a:moveTo>
                <a:cubicBezTo>
                  <a:pt x="3945561" y="738824"/>
                  <a:pt x="3869330" y="750361"/>
                  <a:pt x="3839662" y="754070"/>
                </a:cubicBezTo>
                <a:cubicBezTo>
                  <a:pt x="3833481" y="754894"/>
                  <a:pt x="3816998" y="756954"/>
                  <a:pt x="3822767" y="759839"/>
                </a:cubicBezTo>
                <a:cubicBezTo>
                  <a:pt x="3848315" y="772613"/>
                  <a:pt x="3876335" y="763547"/>
                  <a:pt x="3904767" y="759839"/>
                </a:cubicBezTo>
                <a:cubicBezTo>
                  <a:pt x="3911772" y="759015"/>
                  <a:pt x="3919601" y="764783"/>
                  <a:pt x="3924546" y="759839"/>
                </a:cubicBezTo>
                <a:lnTo>
                  <a:pt x="3924546" y="759839"/>
                </a:lnTo>
                <a:close/>
                <a:moveTo>
                  <a:pt x="3681019" y="771376"/>
                </a:moveTo>
                <a:cubicBezTo>
                  <a:pt x="3686788" y="765608"/>
                  <a:pt x="3651350" y="767668"/>
                  <a:pt x="3658355" y="771376"/>
                </a:cubicBezTo>
                <a:cubicBezTo>
                  <a:pt x="3665360" y="774673"/>
                  <a:pt x="3675250" y="776733"/>
                  <a:pt x="3681019" y="771376"/>
                </a:cubicBezTo>
                <a:lnTo>
                  <a:pt x="3681019" y="771376"/>
                </a:lnTo>
                <a:close/>
                <a:moveTo>
                  <a:pt x="3482818" y="777145"/>
                </a:moveTo>
                <a:cubicBezTo>
                  <a:pt x="3500536" y="759427"/>
                  <a:pt x="3437079" y="766020"/>
                  <a:pt x="3411944" y="766020"/>
                </a:cubicBezTo>
                <a:cubicBezTo>
                  <a:pt x="3395873" y="766020"/>
                  <a:pt x="3352195" y="764371"/>
                  <a:pt x="3366617" y="771788"/>
                </a:cubicBezTo>
                <a:cubicBezTo>
                  <a:pt x="3388044" y="782502"/>
                  <a:pt x="3410707" y="776321"/>
                  <a:pt x="3434607" y="777557"/>
                </a:cubicBezTo>
                <a:cubicBezTo>
                  <a:pt x="3451501" y="778381"/>
                  <a:pt x="3470868" y="789507"/>
                  <a:pt x="3482818" y="777557"/>
                </a:cubicBezTo>
                <a:lnTo>
                  <a:pt x="3482818" y="777557"/>
                </a:lnTo>
                <a:close/>
                <a:moveTo>
                  <a:pt x="3556576" y="777145"/>
                </a:moveTo>
                <a:cubicBezTo>
                  <a:pt x="3559461" y="774261"/>
                  <a:pt x="3545451" y="777145"/>
                  <a:pt x="3545451" y="777145"/>
                </a:cubicBezTo>
                <a:cubicBezTo>
                  <a:pt x="3545451" y="777145"/>
                  <a:pt x="3554104" y="780030"/>
                  <a:pt x="3556576" y="777145"/>
                </a:cubicBezTo>
                <a:lnTo>
                  <a:pt x="3556576" y="777145"/>
                </a:lnTo>
                <a:close/>
                <a:moveTo>
                  <a:pt x="209413" y="810934"/>
                </a:moveTo>
                <a:cubicBezTo>
                  <a:pt x="278639" y="803929"/>
                  <a:pt x="338388" y="801045"/>
                  <a:pt x="407614" y="794040"/>
                </a:cubicBezTo>
                <a:cubicBezTo>
                  <a:pt x="468187" y="787859"/>
                  <a:pt x="519282" y="771376"/>
                  <a:pt x="580267" y="771376"/>
                </a:cubicBezTo>
                <a:cubicBezTo>
                  <a:pt x="893433" y="771376"/>
                  <a:pt x="1162096" y="777145"/>
                  <a:pt x="1475261" y="777145"/>
                </a:cubicBezTo>
                <a:cubicBezTo>
                  <a:pt x="1854769" y="777145"/>
                  <a:pt x="2180296" y="771376"/>
                  <a:pt x="2559803" y="771376"/>
                </a:cubicBezTo>
                <a:cubicBezTo>
                  <a:pt x="2602658" y="771376"/>
                  <a:pt x="2638919" y="755718"/>
                  <a:pt x="2681361" y="760251"/>
                </a:cubicBezTo>
                <a:cubicBezTo>
                  <a:pt x="2836296" y="775909"/>
                  <a:pt x="2970215" y="754482"/>
                  <a:pt x="3125974" y="754482"/>
                </a:cubicBezTo>
                <a:cubicBezTo>
                  <a:pt x="3136275" y="754482"/>
                  <a:pt x="3157702" y="758602"/>
                  <a:pt x="3154406" y="748713"/>
                </a:cubicBezTo>
                <a:cubicBezTo>
                  <a:pt x="3152758" y="743356"/>
                  <a:pt x="3138748" y="740884"/>
                  <a:pt x="3143280" y="737587"/>
                </a:cubicBezTo>
                <a:cubicBezTo>
                  <a:pt x="3149873" y="732643"/>
                  <a:pt x="3173361" y="735527"/>
                  <a:pt x="3165944" y="731819"/>
                </a:cubicBezTo>
                <a:cubicBezTo>
                  <a:pt x="3144516" y="721105"/>
                  <a:pt x="3121853" y="738824"/>
                  <a:pt x="3097954" y="737587"/>
                </a:cubicBezTo>
                <a:cubicBezTo>
                  <a:pt x="3055099" y="735527"/>
                  <a:pt x="3018014" y="723577"/>
                  <a:pt x="2975984" y="731819"/>
                </a:cubicBezTo>
                <a:cubicBezTo>
                  <a:pt x="2921592" y="742944"/>
                  <a:pt x="2872969" y="729346"/>
                  <a:pt x="2817341" y="731819"/>
                </a:cubicBezTo>
                <a:cubicBezTo>
                  <a:pt x="2781492" y="733467"/>
                  <a:pt x="2750999" y="740884"/>
                  <a:pt x="2715562" y="737587"/>
                </a:cubicBezTo>
                <a:cubicBezTo>
                  <a:pt x="2693723" y="735527"/>
                  <a:pt x="2675180" y="737587"/>
                  <a:pt x="2653341" y="737587"/>
                </a:cubicBezTo>
                <a:cubicBezTo>
                  <a:pt x="2500879" y="737587"/>
                  <a:pt x="2369020" y="722341"/>
                  <a:pt x="2217382" y="737587"/>
                </a:cubicBezTo>
                <a:cubicBezTo>
                  <a:pt x="2172055" y="742120"/>
                  <a:pt x="2132497" y="727286"/>
                  <a:pt x="2087171" y="731819"/>
                </a:cubicBezTo>
                <a:cubicBezTo>
                  <a:pt x="1984568" y="742120"/>
                  <a:pt x="1895975" y="737587"/>
                  <a:pt x="1792548" y="737587"/>
                </a:cubicBezTo>
                <a:cubicBezTo>
                  <a:pt x="1642970" y="737587"/>
                  <a:pt x="1514407" y="739236"/>
                  <a:pt x="1364829" y="731819"/>
                </a:cubicBezTo>
                <a:cubicBezTo>
                  <a:pt x="1314970" y="729346"/>
                  <a:pt x="1272940" y="721105"/>
                  <a:pt x="1223081" y="714924"/>
                </a:cubicBezTo>
                <a:cubicBezTo>
                  <a:pt x="1216900" y="714100"/>
                  <a:pt x="1200417" y="712040"/>
                  <a:pt x="1206186" y="709155"/>
                </a:cubicBezTo>
                <a:cubicBezTo>
                  <a:pt x="1233794" y="695145"/>
                  <a:pt x="1319915" y="714924"/>
                  <a:pt x="1293955" y="697618"/>
                </a:cubicBezTo>
                <a:cubicBezTo>
                  <a:pt x="1269231" y="681135"/>
                  <a:pt x="1238739" y="700502"/>
                  <a:pt x="1209071" y="697618"/>
                </a:cubicBezTo>
                <a:cubicBezTo>
                  <a:pt x="1190116" y="695969"/>
                  <a:pt x="1173221" y="692261"/>
                  <a:pt x="1155091" y="697618"/>
                </a:cubicBezTo>
                <a:cubicBezTo>
                  <a:pt x="1151382" y="698854"/>
                  <a:pt x="1158387" y="706271"/>
                  <a:pt x="1155091" y="709155"/>
                </a:cubicBezTo>
                <a:cubicBezTo>
                  <a:pt x="1136548" y="723989"/>
                  <a:pt x="1111000" y="709155"/>
                  <a:pt x="1087101" y="709155"/>
                </a:cubicBezTo>
                <a:cubicBezTo>
                  <a:pt x="1075151" y="709155"/>
                  <a:pt x="1063613" y="709567"/>
                  <a:pt x="1053312" y="703386"/>
                </a:cubicBezTo>
                <a:cubicBezTo>
                  <a:pt x="1049603" y="701326"/>
                  <a:pt x="1061965" y="695145"/>
                  <a:pt x="1059081" y="692261"/>
                </a:cubicBezTo>
                <a:cubicBezTo>
                  <a:pt x="1050428" y="683608"/>
                  <a:pt x="1037654" y="701326"/>
                  <a:pt x="1025292" y="703386"/>
                </a:cubicBezTo>
                <a:cubicBezTo>
                  <a:pt x="1019111" y="704623"/>
                  <a:pt x="1014166" y="700090"/>
                  <a:pt x="1008397" y="697618"/>
                </a:cubicBezTo>
                <a:cubicBezTo>
                  <a:pt x="1005925" y="696381"/>
                  <a:pt x="1016639" y="693085"/>
                  <a:pt x="1014166" y="691849"/>
                </a:cubicBezTo>
                <a:cubicBezTo>
                  <a:pt x="991915" y="680723"/>
                  <a:pt x="968015" y="688552"/>
                  <a:pt x="943292" y="686080"/>
                </a:cubicBezTo>
                <a:cubicBezTo>
                  <a:pt x="890136" y="680723"/>
                  <a:pt x="843985" y="680311"/>
                  <a:pt x="790418" y="680311"/>
                </a:cubicBezTo>
                <a:cubicBezTo>
                  <a:pt x="574086" y="680311"/>
                  <a:pt x="388247" y="681547"/>
                  <a:pt x="173152" y="702974"/>
                </a:cubicBezTo>
                <a:cubicBezTo>
                  <a:pt x="164086" y="703799"/>
                  <a:pt x="139363" y="701326"/>
                  <a:pt x="147604" y="697206"/>
                </a:cubicBezTo>
                <a:cubicBezTo>
                  <a:pt x="168207" y="686904"/>
                  <a:pt x="191282" y="694321"/>
                  <a:pt x="212709" y="685668"/>
                </a:cubicBezTo>
                <a:cubicBezTo>
                  <a:pt x="221775" y="681959"/>
                  <a:pt x="225895" y="671658"/>
                  <a:pt x="235373" y="668773"/>
                </a:cubicBezTo>
                <a:cubicBezTo>
                  <a:pt x="282348" y="653115"/>
                  <a:pt x="327674" y="662593"/>
                  <a:pt x="377121" y="657236"/>
                </a:cubicBezTo>
                <a:cubicBezTo>
                  <a:pt x="630538" y="631688"/>
                  <a:pt x="850166" y="651467"/>
                  <a:pt x="1104819" y="651467"/>
                </a:cubicBezTo>
                <a:cubicBezTo>
                  <a:pt x="1185171" y="651467"/>
                  <a:pt x="1411392" y="667949"/>
                  <a:pt x="1334337" y="645698"/>
                </a:cubicBezTo>
                <a:cubicBezTo>
                  <a:pt x="1271292" y="627567"/>
                  <a:pt x="1212367" y="652291"/>
                  <a:pt x="1147262" y="645698"/>
                </a:cubicBezTo>
                <a:cubicBezTo>
                  <a:pt x="956890" y="626743"/>
                  <a:pt x="792066" y="638281"/>
                  <a:pt x="600870" y="628804"/>
                </a:cubicBezTo>
                <a:cubicBezTo>
                  <a:pt x="590156" y="628392"/>
                  <a:pt x="565021" y="625095"/>
                  <a:pt x="572438" y="617678"/>
                </a:cubicBezTo>
                <a:cubicBezTo>
                  <a:pt x="587272" y="602844"/>
                  <a:pt x="611172" y="617678"/>
                  <a:pt x="631775" y="617678"/>
                </a:cubicBezTo>
                <a:cubicBezTo>
                  <a:pt x="932990" y="617678"/>
                  <a:pt x="1191764" y="642814"/>
                  <a:pt x="1492568" y="628804"/>
                </a:cubicBezTo>
                <a:cubicBezTo>
                  <a:pt x="1724146" y="618090"/>
                  <a:pt x="1923171" y="623035"/>
                  <a:pt x="2155160" y="623035"/>
                </a:cubicBezTo>
                <a:cubicBezTo>
                  <a:pt x="2198839" y="623035"/>
                  <a:pt x="2236748" y="620150"/>
                  <a:pt x="2279603" y="611909"/>
                </a:cubicBezTo>
                <a:cubicBezTo>
                  <a:pt x="2353361" y="597075"/>
                  <a:pt x="2419703" y="613557"/>
                  <a:pt x="2494698" y="606140"/>
                </a:cubicBezTo>
                <a:cubicBezTo>
                  <a:pt x="2653341" y="590482"/>
                  <a:pt x="2791381" y="608613"/>
                  <a:pt x="2950436" y="600371"/>
                </a:cubicBezTo>
                <a:cubicBezTo>
                  <a:pt x="3192728" y="588422"/>
                  <a:pt x="3401642" y="617266"/>
                  <a:pt x="3643933" y="606140"/>
                </a:cubicBezTo>
                <a:cubicBezTo>
                  <a:pt x="3971109" y="591306"/>
                  <a:pt x="4252546" y="587598"/>
                  <a:pt x="4578485" y="555045"/>
                </a:cubicBezTo>
                <a:cubicBezTo>
                  <a:pt x="4629993" y="550100"/>
                  <a:pt x="4674907" y="548040"/>
                  <a:pt x="4725591" y="538150"/>
                </a:cubicBezTo>
                <a:cubicBezTo>
                  <a:pt x="4818304" y="519608"/>
                  <a:pt x="4902777" y="532794"/>
                  <a:pt x="4994666" y="509718"/>
                </a:cubicBezTo>
                <a:cubicBezTo>
                  <a:pt x="5018153" y="503949"/>
                  <a:pt x="5037520" y="496120"/>
                  <a:pt x="5059772" y="487055"/>
                </a:cubicBezTo>
                <a:cubicBezTo>
                  <a:pt x="5070485" y="482934"/>
                  <a:pt x="5081611" y="477990"/>
                  <a:pt x="5085319" y="467276"/>
                </a:cubicBezTo>
                <a:cubicBezTo>
                  <a:pt x="5089852" y="454090"/>
                  <a:pt x="5087792" y="438020"/>
                  <a:pt x="5099741" y="430603"/>
                </a:cubicBezTo>
                <a:cubicBezTo>
                  <a:pt x="5114163" y="421537"/>
                  <a:pt x="5139299" y="419065"/>
                  <a:pt x="5139299" y="402171"/>
                </a:cubicBezTo>
                <a:cubicBezTo>
                  <a:pt x="5139299" y="373326"/>
                  <a:pt x="5105098" y="358904"/>
                  <a:pt x="5096857" y="331296"/>
                </a:cubicBezTo>
                <a:cubicBezTo>
                  <a:pt x="5083671" y="287206"/>
                  <a:pt x="5102214" y="241055"/>
                  <a:pt x="5079962" y="201085"/>
                </a:cubicBezTo>
                <a:cubicBezTo>
                  <a:pt x="5070485" y="184191"/>
                  <a:pt x="5065128" y="168120"/>
                  <a:pt x="5057299" y="149990"/>
                </a:cubicBezTo>
                <a:cubicBezTo>
                  <a:pt x="5042877" y="117437"/>
                  <a:pt x="5009912" y="97658"/>
                  <a:pt x="4975299" y="90653"/>
                </a:cubicBezTo>
                <a:cubicBezTo>
                  <a:pt x="4959641" y="87357"/>
                  <a:pt x="4948103" y="78291"/>
                  <a:pt x="4935741" y="67990"/>
                </a:cubicBezTo>
                <a:cubicBezTo>
                  <a:pt x="4923792" y="58513"/>
                  <a:pt x="4910606" y="55216"/>
                  <a:pt x="4896184" y="51095"/>
                </a:cubicBezTo>
                <a:cubicBezTo>
                  <a:pt x="4859098" y="39970"/>
                  <a:pt x="4829430" y="22663"/>
                  <a:pt x="4791520" y="16894"/>
                </a:cubicBezTo>
                <a:cubicBezTo>
                  <a:pt x="4723530" y="6593"/>
                  <a:pt x="4664606" y="0"/>
                  <a:pt x="4596204" y="0"/>
                </a:cubicBezTo>
                <a:cubicBezTo>
                  <a:pt x="4335370" y="0"/>
                  <a:pt x="4112446" y="33789"/>
                  <a:pt x="3851612" y="33789"/>
                </a:cubicBezTo>
                <a:cubicBezTo>
                  <a:pt x="3813702" y="33789"/>
                  <a:pt x="3781561" y="26372"/>
                  <a:pt x="3744064" y="28020"/>
                </a:cubicBezTo>
                <a:cubicBezTo>
                  <a:pt x="3481581" y="41206"/>
                  <a:pt x="3256185" y="34201"/>
                  <a:pt x="2993703" y="22251"/>
                </a:cubicBezTo>
                <a:cubicBezTo>
                  <a:pt x="2904697" y="18131"/>
                  <a:pt x="2828054" y="12362"/>
                  <a:pt x="2738637" y="16482"/>
                </a:cubicBezTo>
                <a:cubicBezTo>
                  <a:pt x="2462557" y="29256"/>
                  <a:pt x="2225211" y="16482"/>
                  <a:pt x="1948718" y="16482"/>
                </a:cubicBezTo>
                <a:cubicBezTo>
                  <a:pt x="1600940" y="16482"/>
                  <a:pt x="1302196" y="32141"/>
                  <a:pt x="954830" y="16482"/>
                </a:cubicBezTo>
                <a:cubicBezTo>
                  <a:pt x="676277" y="4121"/>
                  <a:pt x="435222" y="0"/>
                  <a:pt x="157081" y="28020"/>
                </a:cubicBezTo>
                <a:cubicBezTo>
                  <a:pt x="117524" y="32141"/>
                  <a:pt x="71785" y="38322"/>
                  <a:pt x="52418" y="73347"/>
                </a:cubicBezTo>
                <a:cubicBezTo>
                  <a:pt x="16569" y="138040"/>
                  <a:pt x="21514" y="207266"/>
                  <a:pt x="7092" y="279789"/>
                </a:cubicBezTo>
                <a:cubicBezTo>
                  <a:pt x="-6919" y="349015"/>
                  <a:pt x="911" y="413296"/>
                  <a:pt x="21102" y="480874"/>
                </a:cubicBezTo>
                <a:cubicBezTo>
                  <a:pt x="36760" y="533206"/>
                  <a:pt x="3795" y="585949"/>
                  <a:pt x="23986" y="636633"/>
                </a:cubicBezTo>
                <a:cubicBezTo>
                  <a:pt x="28519" y="648582"/>
                  <a:pt x="39644" y="657236"/>
                  <a:pt x="52418" y="659296"/>
                </a:cubicBezTo>
                <a:cubicBezTo>
                  <a:pt x="57363" y="660120"/>
                  <a:pt x="61483" y="661768"/>
                  <a:pt x="66428" y="662180"/>
                </a:cubicBezTo>
                <a:cubicBezTo>
                  <a:pt x="79202" y="663417"/>
                  <a:pt x="91564" y="656412"/>
                  <a:pt x="103102" y="662180"/>
                </a:cubicBezTo>
                <a:cubicBezTo>
                  <a:pt x="106810" y="663829"/>
                  <a:pt x="99805" y="671246"/>
                  <a:pt x="103102" y="673306"/>
                </a:cubicBezTo>
                <a:cubicBezTo>
                  <a:pt x="108458" y="677015"/>
                  <a:pt x="123292" y="676190"/>
                  <a:pt x="119996" y="681959"/>
                </a:cubicBezTo>
                <a:cubicBezTo>
                  <a:pt x="113815" y="692673"/>
                  <a:pt x="96509" y="686492"/>
                  <a:pt x="86207" y="693497"/>
                </a:cubicBezTo>
                <a:cubicBezTo>
                  <a:pt x="73845" y="701738"/>
                  <a:pt x="138951" y="700914"/>
                  <a:pt x="125765" y="707507"/>
                </a:cubicBezTo>
                <a:cubicBezTo>
                  <a:pt x="101453" y="719457"/>
                  <a:pt x="37172" y="710391"/>
                  <a:pt x="52006" y="733055"/>
                </a:cubicBezTo>
                <a:cubicBezTo>
                  <a:pt x="55303" y="737587"/>
                  <a:pt x="66016" y="739648"/>
                  <a:pt x="63132" y="744592"/>
                </a:cubicBezTo>
                <a:cubicBezTo>
                  <a:pt x="56951" y="755718"/>
                  <a:pt x="28519" y="761075"/>
                  <a:pt x="37584" y="770140"/>
                </a:cubicBezTo>
                <a:cubicBezTo>
                  <a:pt x="52006" y="784562"/>
                  <a:pt x="75081" y="779205"/>
                  <a:pt x="94036" y="787035"/>
                </a:cubicBezTo>
                <a:cubicBezTo>
                  <a:pt x="132358" y="802281"/>
                  <a:pt x="169031" y="813819"/>
                  <a:pt x="210237" y="809698"/>
                </a:cubicBezTo>
                <a:lnTo>
                  <a:pt x="210237" y="809698"/>
                </a:lnTo>
                <a:close/>
                <a:moveTo>
                  <a:pt x="996448" y="697618"/>
                </a:moveTo>
                <a:cubicBezTo>
                  <a:pt x="1006749" y="708331"/>
                  <a:pt x="939995" y="702150"/>
                  <a:pt x="954005" y="697618"/>
                </a:cubicBezTo>
                <a:cubicBezTo>
                  <a:pt x="968015" y="692673"/>
                  <a:pt x="986146" y="686904"/>
                  <a:pt x="996448" y="697618"/>
                </a:cubicBezTo>
                <a:lnTo>
                  <a:pt x="996448" y="697618"/>
                </a:lnTo>
                <a:close/>
                <a:moveTo>
                  <a:pt x="2780256" y="822060"/>
                </a:moveTo>
                <a:cubicBezTo>
                  <a:pt x="2783140" y="819175"/>
                  <a:pt x="2768718" y="822060"/>
                  <a:pt x="2768718" y="822060"/>
                </a:cubicBezTo>
                <a:cubicBezTo>
                  <a:pt x="2768718" y="822060"/>
                  <a:pt x="2777371" y="824944"/>
                  <a:pt x="2780256" y="822060"/>
                </a:cubicBezTo>
                <a:lnTo>
                  <a:pt x="2780256" y="822060"/>
                </a:lnTo>
                <a:close/>
                <a:moveTo>
                  <a:pt x="2802919" y="822060"/>
                </a:moveTo>
                <a:cubicBezTo>
                  <a:pt x="2805803" y="819175"/>
                  <a:pt x="2791793" y="822060"/>
                  <a:pt x="2791793" y="822060"/>
                </a:cubicBezTo>
                <a:cubicBezTo>
                  <a:pt x="2791793" y="822060"/>
                  <a:pt x="2800446" y="824944"/>
                  <a:pt x="2802919" y="822060"/>
                </a:cubicBezTo>
                <a:lnTo>
                  <a:pt x="2802919" y="822060"/>
                </a:lnTo>
                <a:close/>
                <a:moveTo>
                  <a:pt x="4252958" y="822060"/>
                </a:moveTo>
                <a:cubicBezTo>
                  <a:pt x="4257079" y="817939"/>
                  <a:pt x="4231119" y="818763"/>
                  <a:pt x="4236064" y="822060"/>
                </a:cubicBezTo>
                <a:cubicBezTo>
                  <a:pt x="4241008" y="825356"/>
                  <a:pt x="4248837" y="826180"/>
                  <a:pt x="4252958" y="822060"/>
                </a:cubicBezTo>
                <a:lnTo>
                  <a:pt x="4252958" y="822060"/>
                </a:lnTo>
                <a:close/>
                <a:moveTo>
                  <a:pt x="2446487" y="827829"/>
                </a:moveTo>
                <a:cubicBezTo>
                  <a:pt x="2450608" y="823708"/>
                  <a:pt x="2424648" y="824532"/>
                  <a:pt x="2429592" y="827829"/>
                </a:cubicBezTo>
                <a:cubicBezTo>
                  <a:pt x="2434537" y="831125"/>
                  <a:pt x="2442366" y="831949"/>
                  <a:pt x="2446487" y="827829"/>
                </a:cubicBezTo>
                <a:lnTo>
                  <a:pt x="2446487" y="827829"/>
                </a:lnTo>
                <a:close/>
                <a:moveTo>
                  <a:pt x="2469150" y="827829"/>
                </a:moveTo>
                <a:cubicBezTo>
                  <a:pt x="2472035" y="824944"/>
                  <a:pt x="2457612" y="827829"/>
                  <a:pt x="2457612" y="827829"/>
                </a:cubicBezTo>
                <a:cubicBezTo>
                  <a:pt x="2457612" y="827829"/>
                  <a:pt x="2466266" y="830713"/>
                  <a:pt x="2469150" y="827829"/>
                </a:cubicBezTo>
                <a:lnTo>
                  <a:pt x="2469150" y="827829"/>
                </a:lnTo>
                <a:close/>
                <a:moveTo>
                  <a:pt x="2644688" y="827829"/>
                </a:moveTo>
                <a:cubicBezTo>
                  <a:pt x="2666527" y="805989"/>
                  <a:pt x="2587411" y="818763"/>
                  <a:pt x="2556919" y="822060"/>
                </a:cubicBezTo>
                <a:cubicBezTo>
                  <a:pt x="2549914" y="822884"/>
                  <a:pt x="2530547" y="824532"/>
                  <a:pt x="2537140" y="827829"/>
                </a:cubicBezTo>
                <a:cubicBezTo>
                  <a:pt x="2563512" y="841014"/>
                  <a:pt x="2592356" y="831125"/>
                  <a:pt x="2622024" y="827829"/>
                </a:cubicBezTo>
                <a:cubicBezTo>
                  <a:pt x="2629854" y="827004"/>
                  <a:pt x="2638919" y="833597"/>
                  <a:pt x="2644688" y="827829"/>
                </a:cubicBezTo>
                <a:lnTo>
                  <a:pt x="2644688" y="827829"/>
                </a:lnTo>
                <a:close/>
                <a:moveTo>
                  <a:pt x="2746467" y="827829"/>
                </a:moveTo>
                <a:cubicBezTo>
                  <a:pt x="2750587" y="824944"/>
                  <a:pt x="2742758" y="817939"/>
                  <a:pt x="2737813" y="816703"/>
                </a:cubicBezTo>
                <a:cubicBezTo>
                  <a:pt x="2716798" y="809698"/>
                  <a:pt x="2657050" y="815467"/>
                  <a:pt x="2675592" y="827829"/>
                </a:cubicBezTo>
                <a:cubicBezTo>
                  <a:pt x="2692899" y="839366"/>
                  <a:pt x="2715150" y="833597"/>
                  <a:pt x="2734929" y="827829"/>
                </a:cubicBezTo>
                <a:cubicBezTo>
                  <a:pt x="2738637" y="826592"/>
                  <a:pt x="2743170" y="829889"/>
                  <a:pt x="2746467" y="827829"/>
                </a:cubicBezTo>
                <a:lnTo>
                  <a:pt x="2746467" y="827829"/>
                </a:lnTo>
                <a:close/>
                <a:moveTo>
                  <a:pt x="2412286" y="833597"/>
                </a:moveTo>
                <a:cubicBezTo>
                  <a:pt x="2416406" y="830713"/>
                  <a:pt x="2408577" y="823708"/>
                  <a:pt x="2403633" y="822060"/>
                </a:cubicBezTo>
                <a:cubicBezTo>
                  <a:pt x="2374376" y="812170"/>
                  <a:pt x="2345120" y="815055"/>
                  <a:pt x="2315864" y="824944"/>
                </a:cubicBezTo>
                <a:cubicBezTo>
                  <a:pt x="2310919" y="826592"/>
                  <a:pt x="2299381" y="823296"/>
                  <a:pt x="2301854" y="827829"/>
                </a:cubicBezTo>
                <a:cubicBezTo>
                  <a:pt x="2313804" y="851728"/>
                  <a:pt x="2351301" y="833597"/>
                  <a:pt x="2378497" y="833597"/>
                </a:cubicBezTo>
                <a:cubicBezTo>
                  <a:pt x="2390447" y="833597"/>
                  <a:pt x="2402396" y="840190"/>
                  <a:pt x="2412286" y="833597"/>
                </a:cubicBezTo>
                <a:lnTo>
                  <a:pt x="2412286" y="833597"/>
                </a:lnTo>
                <a:close/>
                <a:moveTo>
                  <a:pt x="3488175" y="833597"/>
                </a:moveTo>
                <a:cubicBezTo>
                  <a:pt x="3504245" y="817527"/>
                  <a:pt x="3401230" y="826180"/>
                  <a:pt x="3423069" y="833597"/>
                </a:cubicBezTo>
                <a:cubicBezTo>
                  <a:pt x="3425129" y="834422"/>
                  <a:pt x="3427190" y="834834"/>
                  <a:pt x="3428838" y="835246"/>
                </a:cubicBezTo>
                <a:cubicBezTo>
                  <a:pt x="3416888" y="834422"/>
                  <a:pt x="3403290" y="834422"/>
                  <a:pt x="3394637" y="833597"/>
                </a:cubicBezTo>
                <a:cubicBezTo>
                  <a:pt x="3383099" y="832361"/>
                  <a:pt x="3353843" y="838542"/>
                  <a:pt x="3363320" y="844723"/>
                </a:cubicBezTo>
                <a:cubicBezTo>
                  <a:pt x="3381451" y="857085"/>
                  <a:pt x="3403702" y="848020"/>
                  <a:pt x="3425541" y="850492"/>
                </a:cubicBezTo>
                <a:cubicBezTo>
                  <a:pt x="3435431" y="851316"/>
                  <a:pt x="3448205" y="858733"/>
                  <a:pt x="3453974" y="850492"/>
                </a:cubicBezTo>
                <a:cubicBezTo>
                  <a:pt x="3457270" y="845135"/>
                  <a:pt x="3455622" y="841839"/>
                  <a:pt x="3451089" y="839366"/>
                </a:cubicBezTo>
                <a:cubicBezTo>
                  <a:pt x="3462627" y="840190"/>
                  <a:pt x="3474164" y="838542"/>
                  <a:pt x="3485290" y="833185"/>
                </a:cubicBezTo>
                <a:cubicBezTo>
                  <a:pt x="3486114" y="832773"/>
                  <a:pt x="3487350" y="834009"/>
                  <a:pt x="3488175" y="833185"/>
                </a:cubicBezTo>
                <a:lnTo>
                  <a:pt x="3488175" y="833185"/>
                </a:lnTo>
                <a:close/>
                <a:moveTo>
                  <a:pt x="3516607" y="833597"/>
                </a:moveTo>
                <a:cubicBezTo>
                  <a:pt x="3519491" y="830713"/>
                  <a:pt x="3505069" y="833597"/>
                  <a:pt x="3505069" y="833597"/>
                </a:cubicBezTo>
                <a:cubicBezTo>
                  <a:pt x="3505069" y="833597"/>
                  <a:pt x="3513722" y="836482"/>
                  <a:pt x="3516607" y="833597"/>
                </a:cubicBezTo>
                <a:lnTo>
                  <a:pt x="3516607" y="833597"/>
                </a:lnTo>
                <a:close/>
                <a:moveTo>
                  <a:pt x="4105440" y="833597"/>
                </a:moveTo>
                <a:cubicBezTo>
                  <a:pt x="4114094" y="832773"/>
                  <a:pt x="4135933" y="826180"/>
                  <a:pt x="4128104" y="822060"/>
                </a:cubicBezTo>
                <a:cubicBezTo>
                  <a:pt x="4109561" y="812582"/>
                  <a:pt x="4088134" y="814231"/>
                  <a:pt x="4068767" y="822060"/>
                </a:cubicBezTo>
                <a:cubicBezTo>
                  <a:pt x="4065059" y="823708"/>
                  <a:pt x="4057229" y="827417"/>
                  <a:pt x="4060526" y="830713"/>
                </a:cubicBezTo>
                <a:cubicBezTo>
                  <a:pt x="4068767" y="838954"/>
                  <a:pt x="4082777" y="831949"/>
                  <a:pt x="4094315" y="830713"/>
                </a:cubicBezTo>
                <a:cubicBezTo>
                  <a:pt x="4098435" y="830713"/>
                  <a:pt x="4101732" y="834009"/>
                  <a:pt x="4105852" y="833597"/>
                </a:cubicBezTo>
                <a:lnTo>
                  <a:pt x="4105852" y="833597"/>
                </a:lnTo>
                <a:close/>
                <a:moveTo>
                  <a:pt x="2887803" y="839366"/>
                </a:moveTo>
                <a:cubicBezTo>
                  <a:pt x="2896044" y="831125"/>
                  <a:pt x="2868024" y="825356"/>
                  <a:pt x="2856487" y="828241"/>
                </a:cubicBezTo>
                <a:cubicBezTo>
                  <a:pt x="2852778" y="829065"/>
                  <a:pt x="2852778" y="837718"/>
                  <a:pt x="2856487" y="839366"/>
                </a:cubicBezTo>
                <a:cubicBezTo>
                  <a:pt x="2866376" y="844311"/>
                  <a:pt x="2879974" y="847195"/>
                  <a:pt x="2887803" y="839366"/>
                </a:cubicBezTo>
                <a:lnTo>
                  <a:pt x="2887803" y="839366"/>
                </a:lnTo>
                <a:close/>
                <a:moveTo>
                  <a:pt x="2921592" y="839366"/>
                </a:moveTo>
                <a:cubicBezTo>
                  <a:pt x="2927773" y="833185"/>
                  <a:pt x="2892336" y="831537"/>
                  <a:pt x="2896044" y="839366"/>
                </a:cubicBezTo>
                <a:cubicBezTo>
                  <a:pt x="2900165" y="847195"/>
                  <a:pt x="2914999" y="845547"/>
                  <a:pt x="2921592" y="839366"/>
                </a:cubicBezTo>
                <a:lnTo>
                  <a:pt x="2921592" y="839366"/>
                </a:lnTo>
                <a:close/>
                <a:moveTo>
                  <a:pt x="3029140" y="839366"/>
                </a:moveTo>
                <a:cubicBezTo>
                  <a:pt x="3035321" y="833185"/>
                  <a:pt x="2999471" y="831537"/>
                  <a:pt x="3003592" y="839366"/>
                </a:cubicBezTo>
                <a:cubicBezTo>
                  <a:pt x="3007712" y="847195"/>
                  <a:pt x="3022547" y="845547"/>
                  <a:pt x="3029140" y="839366"/>
                </a:cubicBezTo>
                <a:lnTo>
                  <a:pt x="3029140" y="839366"/>
                </a:lnTo>
                <a:close/>
                <a:moveTo>
                  <a:pt x="3991712" y="839366"/>
                </a:moveTo>
                <a:cubicBezTo>
                  <a:pt x="3997069" y="838130"/>
                  <a:pt x="4008194" y="830713"/>
                  <a:pt x="4002837" y="828241"/>
                </a:cubicBezTo>
                <a:cubicBezTo>
                  <a:pt x="3984295" y="818763"/>
                  <a:pt x="3925782" y="822472"/>
                  <a:pt x="3943501" y="834009"/>
                </a:cubicBezTo>
                <a:cubicBezTo>
                  <a:pt x="3957511" y="843487"/>
                  <a:pt x="3975230" y="843075"/>
                  <a:pt x="3991712" y="839778"/>
                </a:cubicBezTo>
                <a:lnTo>
                  <a:pt x="3991712" y="839778"/>
                </a:lnTo>
                <a:close/>
                <a:moveTo>
                  <a:pt x="1771533" y="845135"/>
                </a:moveTo>
                <a:cubicBezTo>
                  <a:pt x="1779362" y="842251"/>
                  <a:pt x="1762467" y="831125"/>
                  <a:pt x="1754638" y="828241"/>
                </a:cubicBezTo>
                <a:cubicBezTo>
                  <a:pt x="1724558" y="817527"/>
                  <a:pt x="1694889" y="821236"/>
                  <a:pt x="1663985" y="828241"/>
                </a:cubicBezTo>
                <a:cubicBezTo>
                  <a:pt x="1656156" y="829889"/>
                  <a:pt x="1639261" y="833185"/>
                  <a:pt x="1644206" y="839778"/>
                </a:cubicBezTo>
                <a:cubicBezTo>
                  <a:pt x="1657392" y="856261"/>
                  <a:pt x="1682940" y="835246"/>
                  <a:pt x="1703543" y="834009"/>
                </a:cubicBezTo>
                <a:cubicBezTo>
                  <a:pt x="1724558" y="832773"/>
                  <a:pt x="1742276" y="843075"/>
                  <a:pt x="1762879" y="839778"/>
                </a:cubicBezTo>
                <a:cubicBezTo>
                  <a:pt x="1766588" y="839366"/>
                  <a:pt x="1767824" y="846783"/>
                  <a:pt x="1771533" y="845547"/>
                </a:cubicBezTo>
                <a:lnTo>
                  <a:pt x="1771533" y="845547"/>
                </a:lnTo>
                <a:close/>
                <a:moveTo>
                  <a:pt x="1890618" y="850904"/>
                </a:moveTo>
                <a:cubicBezTo>
                  <a:pt x="1898447" y="839366"/>
                  <a:pt x="1841171" y="838130"/>
                  <a:pt x="1851060" y="848020"/>
                </a:cubicBezTo>
                <a:cubicBezTo>
                  <a:pt x="1860125" y="857085"/>
                  <a:pt x="1877432" y="858733"/>
                  <a:pt x="1887733" y="850904"/>
                </a:cubicBezTo>
                <a:cubicBezTo>
                  <a:pt x="1888558" y="850492"/>
                  <a:pt x="1889794" y="851728"/>
                  <a:pt x="1890618" y="850904"/>
                </a:cubicBezTo>
                <a:lnTo>
                  <a:pt x="1890618" y="850904"/>
                </a:lnTo>
                <a:close/>
                <a:moveTo>
                  <a:pt x="1947070" y="850904"/>
                </a:moveTo>
                <a:cubicBezTo>
                  <a:pt x="1950779" y="849256"/>
                  <a:pt x="1943774" y="841839"/>
                  <a:pt x="1947070" y="839366"/>
                </a:cubicBezTo>
                <a:cubicBezTo>
                  <a:pt x="1949130" y="837718"/>
                  <a:pt x="1938417" y="833597"/>
                  <a:pt x="1941301" y="833597"/>
                </a:cubicBezTo>
                <a:cubicBezTo>
                  <a:pt x="1957372" y="833597"/>
                  <a:pt x="1970557" y="840190"/>
                  <a:pt x="1986628" y="839366"/>
                </a:cubicBezTo>
                <a:cubicBezTo>
                  <a:pt x="2043080" y="836070"/>
                  <a:pt x="2091703" y="828241"/>
                  <a:pt x="2148155" y="833597"/>
                </a:cubicBezTo>
                <a:cubicBezTo>
                  <a:pt x="2174939" y="836070"/>
                  <a:pt x="2198015" y="833597"/>
                  <a:pt x="2224799" y="833597"/>
                </a:cubicBezTo>
                <a:cubicBezTo>
                  <a:pt x="2237160" y="833597"/>
                  <a:pt x="2269301" y="829065"/>
                  <a:pt x="2258588" y="822060"/>
                </a:cubicBezTo>
                <a:cubicBezTo>
                  <a:pt x="2236336" y="807226"/>
                  <a:pt x="2208728" y="822060"/>
                  <a:pt x="2181944" y="822060"/>
                </a:cubicBezTo>
                <a:cubicBezTo>
                  <a:pt x="2091703" y="822060"/>
                  <a:pt x="2013412" y="808874"/>
                  <a:pt x="1924407" y="822060"/>
                </a:cubicBezTo>
                <a:cubicBezTo>
                  <a:pt x="1913281" y="823708"/>
                  <a:pt x="1886085" y="831125"/>
                  <a:pt x="1895975" y="836482"/>
                </a:cubicBezTo>
                <a:cubicBezTo>
                  <a:pt x="1904628" y="841014"/>
                  <a:pt x="1914517" y="837306"/>
                  <a:pt x="1924407" y="839366"/>
                </a:cubicBezTo>
                <a:cubicBezTo>
                  <a:pt x="1933060" y="841427"/>
                  <a:pt x="1939241" y="854612"/>
                  <a:pt x="1947070" y="850904"/>
                </a:cubicBezTo>
                <a:lnTo>
                  <a:pt x="1947070" y="850904"/>
                </a:lnTo>
                <a:close/>
                <a:moveTo>
                  <a:pt x="2456788" y="850904"/>
                </a:moveTo>
                <a:cubicBezTo>
                  <a:pt x="2460909" y="849668"/>
                  <a:pt x="2465442" y="842663"/>
                  <a:pt x="2462557" y="839366"/>
                </a:cubicBezTo>
                <a:cubicBezTo>
                  <a:pt x="2454728" y="831537"/>
                  <a:pt x="2425472" y="835658"/>
                  <a:pt x="2431241" y="845135"/>
                </a:cubicBezTo>
                <a:cubicBezTo>
                  <a:pt x="2436185" y="852964"/>
                  <a:pt x="2448135" y="853376"/>
                  <a:pt x="2456788" y="850904"/>
                </a:cubicBezTo>
                <a:lnTo>
                  <a:pt x="2456788" y="850904"/>
                </a:lnTo>
                <a:close/>
                <a:moveTo>
                  <a:pt x="2603894" y="850904"/>
                </a:moveTo>
                <a:cubicBezTo>
                  <a:pt x="2608426" y="850080"/>
                  <a:pt x="2612135" y="843075"/>
                  <a:pt x="2609663" y="839366"/>
                </a:cubicBezTo>
                <a:cubicBezTo>
                  <a:pt x="2603482" y="831537"/>
                  <a:pt x="2575874" y="836482"/>
                  <a:pt x="2581230" y="845135"/>
                </a:cubicBezTo>
                <a:cubicBezTo>
                  <a:pt x="2585763" y="852140"/>
                  <a:pt x="2596065" y="852552"/>
                  <a:pt x="2603894" y="850904"/>
                </a:cubicBezTo>
                <a:lnTo>
                  <a:pt x="2603894" y="850904"/>
                </a:lnTo>
                <a:close/>
                <a:moveTo>
                  <a:pt x="2796326" y="850904"/>
                </a:moveTo>
                <a:cubicBezTo>
                  <a:pt x="2808688" y="848432"/>
                  <a:pt x="2838768" y="839366"/>
                  <a:pt x="2827642" y="834009"/>
                </a:cubicBezTo>
                <a:cubicBezTo>
                  <a:pt x="2800034" y="820411"/>
                  <a:pt x="2770778" y="834009"/>
                  <a:pt x="2739873" y="834009"/>
                </a:cubicBezTo>
                <a:cubicBezTo>
                  <a:pt x="2728336" y="834009"/>
                  <a:pt x="2700728" y="836894"/>
                  <a:pt x="2708557" y="845135"/>
                </a:cubicBezTo>
                <a:cubicBezTo>
                  <a:pt x="2721743" y="858321"/>
                  <a:pt x="2743582" y="845959"/>
                  <a:pt x="2762537" y="848020"/>
                </a:cubicBezTo>
                <a:cubicBezTo>
                  <a:pt x="2774487" y="849256"/>
                  <a:pt x="2784788" y="853376"/>
                  <a:pt x="2796326" y="850904"/>
                </a:cubicBezTo>
                <a:lnTo>
                  <a:pt x="2796326" y="850904"/>
                </a:lnTo>
                <a:close/>
                <a:moveTo>
                  <a:pt x="191282" y="873567"/>
                </a:moveTo>
                <a:cubicBezTo>
                  <a:pt x="197875" y="876864"/>
                  <a:pt x="214770" y="865326"/>
                  <a:pt x="208177" y="862030"/>
                </a:cubicBezTo>
                <a:cubicBezTo>
                  <a:pt x="201996" y="858733"/>
                  <a:pt x="184689" y="870271"/>
                  <a:pt x="191282" y="873567"/>
                </a:cubicBezTo>
                <a:lnTo>
                  <a:pt x="191282" y="873567"/>
                </a:lnTo>
                <a:close/>
              </a:path>
            </a:pathLst>
          </a:custGeom>
          <a:gradFill>
            <a:gsLst>
              <a:gs pos="0">
                <a:schemeClr val="tx2">
                  <a:lumMod val="10000"/>
                  <a:lumOff val="90000"/>
                  <a:alpha val="60000"/>
                </a:schemeClr>
              </a:gs>
              <a:gs pos="100000">
                <a:schemeClr val="tx2">
                  <a:lumMod val="10000"/>
                  <a:lumOff val="90000"/>
                  <a:alpha val="0"/>
                </a:schemeClr>
              </a:gs>
            </a:gsLst>
            <a:lin ang="0" scaled="1"/>
          </a:gradFill>
          <a:ln w="41148" cap="flat">
            <a:noFill/>
            <a:prstDash val="solid"/>
            <a:miter/>
          </a:ln>
        </p:spPr>
        <p:txBody>
          <a:bodyPr rtlCol="0" anchor="ctr"/>
          <a:lstStyle/>
          <a:p>
            <a:pPr marL="0" indent="0">
              <a:buFont typeface="Arial" panose="020B0604020202020204" pitchFamily="34" charset="0"/>
              <a:buNone/>
            </a:pPr>
            <a:endParaRPr lang="zh-CN" altLang="en-US">
              <a:solidFill>
                <a:schemeClr val="tx2"/>
              </a:solidFill>
            </a:endParaRPr>
          </a:p>
        </p:txBody>
      </p:sp>
      <p:sp>
        <p:nvSpPr>
          <p:cNvPr id="10" name="椭圆 9"/>
          <p:cNvSpPr/>
          <p:nvPr userDrawn="1">
            <p:custDataLst>
              <p:tags r:id="rId5"/>
            </p:custDataLst>
          </p:nvPr>
        </p:nvSpPr>
        <p:spPr>
          <a:xfrm flipH="1">
            <a:off x="2063146" y="2299490"/>
            <a:ext cx="794176" cy="794176"/>
          </a:xfrm>
          <a:prstGeom prst="ellipse">
            <a:avLst/>
          </a:prstGeom>
          <a:gradFill>
            <a:gsLst>
              <a:gs pos="0">
                <a:schemeClr val="accent1"/>
              </a:gs>
              <a:gs pos="100000">
                <a:schemeClr val="accent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custDataLst>
              <p:tags r:id="rId6"/>
            </p:custDataLst>
          </p:nvPr>
        </p:nvPicPr>
        <p:blipFill rotWithShape="1">
          <a:blip r:embed="rId7" cstate="screen">
            <a:extLst>
              <a:ext uri="{BEBA8EAE-BF5A-486C-A8C5-ECC9F3942E4B}">
                <a14:imgProps xmlns:a14="http://schemas.microsoft.com/office/drawing/2010/main">
                  <a14:imgLayer r:embed="rId8">
                    <a14:imgEffect>
                      <a14:brightnessContrast bright="-40000"/>
                    </a14:imgEffect>
                  </a14:imgLayer>
                </a14:imgProps>
              </a:ext>
            </a:extLst>
          </a:blip>
          <a:srcRect/>
          <a:stretch>
            <a:fillRect/>
          </a:stretch>
        </p:blipFill>
        <p:spPr>
          <a:xfrm flipH="1">
            <a:off x="0" y="2096152"/>
            <a:ext cx="5853113" cy="3599236"/>
          </a:xfrm>
          <a:prstGeom prst="rect">
            <a:avLst/>
          </a:prstGeom>
        </p:spPr>
      </p:pic>
      <p:pic>
        <p:nvPicPr>
          <p:cNvPr id="12" name="图片 11"/>
          <p:cNvPicPr>
            <a:picLocks noChangeAspect="1"/>
          </p:cNvPicPr>
          <p:nvPr userDrawn="1">
            <p:custDataLst>
              <p:tags r:id="rId9"/>
            </p:custDataLst>
          </p:nvPr>
        </p:nvPicPr>
        <p:blipFill rotWithShape="1">
          <a:blip r:embed="rId10" cstate="print">
            <a:alphaModFix amt="24000"/>
          </a:blip>
          <a:srcRect/>
          <a:stretch>
            <a:fillRect/>
          </a:stretch>
        </p:blipFill>
        <p:spPr>
          <a:xfrm flipH="1">
            <a:off x="53" y="518984"/>
            <a:ext cx="4278330" cy="2910016"/>
          </a:xfrm>
          <a:prstGeom prst="rect">
            <a:avLst/>
          </a:prstGeom>
        </p:spPr>
      </p:pic>
      <p:pic>
        <p:nvPicPr>
          <p:cNvPr id="13" name="图片 12"/>
          <p:cNvPicPr>
            <a:picLocks noChangeAspect="1"/>
          </p:cNvPicPr>
          <p:nvPr userDrawn="1">
            <p:custDataLst>
              <p:tags r:id="rId11"/>
            </p:custDataLst>
          </p:nvPr>
        </p:nvPicPr>
        <p:blipFill rotWithShape="1">
          <a:blip r:embed="rId12" cstate="screen"/>
          <a:srcRect/>
          <a:stretch>
            <a:fillRect/>
          </a:stretch>
        </p:blipFill>
        <p:spPr>
          <a:xfrm flipH="1">
            <a:off x="2674620" y="1604645"/>
            <a:ext cx="1095375" cy="694690"/>
          </a:xfrm>
          <a:prstGeom prst="rect">
            <a:avLst/>
          </a:prstGeom>
        </p:spPr>
      </p:pic>
      <p:pic>
        <p:nvPicPr>
          <p:cNvPr id="14" name="图片 13"/>
          <p:cNvPicPr>
            <a:picLocks noChangeAspect="1"/>
          </p:cNvPicPr>
          <p:nvPr userDrawn="1">
            <p:custDataLst>
              <p:tags r:id="rId13"/>
            </p:custDataLst>
          </p:nvPr>
        </p:nvPicPr>
        <p:blipFill>
          <a:blip r:embed="rId14" cstate="screen">
            <a:alphaModFix amt="80000"/>
          </a:blip>
          <a:stretch>
            <a:fillRect/>
          </a:stretch>
        </p:blipFill>
        <p:spPr>
          <a:xfrm flipH="1">
            <a:off x="3581400" y="5067306"/>
            <a:ext cx="1075029" cy="1007342"/>
          </a:xfrm>
          <a:prstGeom prst="rect">
            <a:avLst/>
          </a:prstGeom>
        </p:spPr>
      </p:pic>
      <p:pic>
        <p:nvPicPr>
          <p:cNvPr id="15" name="图片 14"/>
          <p:cNvPicPr>
            <a:picLocks noChangeAspect="1"/>
          </p:cNvPicPr>
          <p:nvPr userDrawn="1">
            <p:custDataLst>
              <p:tags r:id="rId15"/>
            </p:custDataLst>
          </p:nvPr>
        </p:nvPicPr>
        <p:blipFill>
          <a:blip r:embed="rId16"/>
          <a:stretch>
            <a:fillRect/>
          </a:stretch>
        </p:blipFill>
        <p:spPr>
          <a:xfrm>
            <a:off x="4202808" y="2107207"/>
            <a:ext cx="399672" cy="609757"/>
          </a:xfrm>
          <a:prstGeom prst="rect">
            <a:avLst/>
          </a:prstGeom>
        </p:spPr>
      </p:pic>
      <p:sp>
        <p:nvSpPr>
          <p:cNvPr id="16" name="日期占位符 4"/>
          <p:cNvSpPr/>
          <p:nvPr>
            <p:ph type="dt" sz="half" idx="10"/>
            <p:custDataLst>
              <p:tags r:id="rId17"/>
            </p:custDataLst>
          </p:nvPr>
        </p:nvSpPr>
        <p:spPr/>
        <p:txBody>
          <a:bodyPr wrap="square">
            <a:normAutofit/>
          </a:bodyPr>
          <a:lstStyle/>
          <a:p>
            <a:fld id="{5592522B-0F24-4480-B9DD-A9474A6880D6}" type="datetimeFigureOut">
              <a:rPr lang="zh-CN" altLang="en-US" smtClean="0"/>
            </a:fld>
            <a:endParaRPr lang="zh-CN" altLang="en-US"/>
          </a:p>
        </p:txBody>
      </p:sp>
      <p:sp>
        <p:nvSpPr>
          <p:cNvPr id="20" name="页脚占位符 5"/>
          <p:cNvSpPr/>
          <p:nvPr>
            <p:ph type="ftr" sz="quarter" idx="11"/>
            <p:custDataLst>
              <p:tags r:id="rId18"/>
            </p:custDataLst>
          </p:nvPr>
        </p:nvSpPr>
        <p:spPr/>
        <p:txBody>
          <a:bodyPr/>
          <a:lstStyle/>
          <a:p>
            <a:endParaRPr lang="zh-CN" altLang="en-US"/>
          </a:p>
        </p:txBody>
      </p:sp>
      <p:sp>
        <p:nvSpPr>
          <p:cNvPr id="22" name="灯片编号占位符 6"/>
          <p:cNvSpPr/>
          <p:nvPr>
            <p:ph type="sldNum" sz="quarter" idx="12"/>
            <p:custDataLst>
              <p:tags r:id="rId19"/>
            </p:custDataLst>
          </p:nvPr>
        </p:nvSpPr>
        <p:spPr/>
        <p:txBody>
          <a:bodyPr wrap="square">
            <a:normAutofit/>
          </a:bodyPr>
          <a:lstStyle/>
          <a:p>
            <a:fld id="{BE5F26B5-172A-4DC2-B0B7-181CFC56B87C}" type="slidenum">
              <a:rPr lang="zh-CN" altLang="en-US" smtClean="0"/>
            </a:fld>
            <a:endParaRPr lang="zh-CN" altLang="en-US"/>
          </a:p>
        </p:txBody>
      </p:sp>
      <p:sp>
        <p:nvSpPr>
          <p:cNvPr id="6" name="标题 1"/>
          <p:cNvSpPr/>
          <p:nvPr>
            <p:ph type="title" idx="17826049" hasCustomPrompt="1"/>
            <p:custDataLst>
              <p:tags r:id="rId20"/>
            </p:custDataLst>
          </p:nvPr>
        </p:nvSpPr>
        <p:spPr>
          <a:xfrm>
            <a:off x="4823883" y="3530600"/>
            <a:ext cx="6352117" cy="1524000"/>
          </a:xfrm>
        </p:spPr>
        <p:txBody>
          <a:bodyPr vert="horz" wrap="square" lIns="0" tIns="0" rIns="0" bIns="0" anchor="t" anchorCtr="0">
            <a:normAutofit/>
          </a:bodyPr>
          <a:lstStyle>
            <a:lvl1pPr marL="0" indent="0" algn="r">
              <a:lnSpc>
                <a:spcPct val="100000"/>
              </a:lnSpc>
              <a:spcBef>
                <a:spcPct val="0"/>
              </a:spcBef>
              <a:spcAft>
                <a:spcPct val="0"/>
              </a:spcAft>
              <a:buNone/>
              <a:defRPr sz="4800" b="0" spc="0">
                <a:solidFill>
                  <a:schemeClr val="tx1"/>
                </a:solidFill>
                <a:latin typeface="+mj-ea"/>
                <a:ea typeface="+mj-ea"/>
              </a:defRPr>
            </a:lvl1pPr>
          </a:lstStyle>
          <a:p>
            <a:r>
              <a:rPr lang="zh-CN" altLang="en-US" dirty="0"/>
              <a:t>单击此处添加章节标题</a:t>
            </a:r>
            <a:endParaRPr lang="zh-CN" altLang="en-US" dirty="0"/>
          </a:p>
        </p:txBody>
      </p:sp>
      <p:sp>
        <p:nvSpPr>
          <p:cNvPr id="8" name="节编号 3"/>
          <p:cNvSpPr/>
          <p:nvPr>
            <p:ph type="body" sz="quarter" idx="17826561" hasCustomPrompt="1"/>
            <p:custDataLst>
              <p:tags r:id="rId21"/>
            </p:custDataLst>
          </p:nvPr>
        </p:nvSpPr>
        <p:spPr>
          <a:xfrm>
            <a:off x="9648825" y="1905000"/>
            <a:ext cx="1527175" cy="1524000"/>
          </a:xfrm>
        </p:spPr>
        <p:txBody>
          <a:bodyPr vert="horz" wrap="none" lIns="0" tIns="0" rIns="0" bIns="0" anchor="ctr" anchorCtr="0">
            <a:normAutofit/>
          </a:bodyPr>
          <a:lstStyle>
            <a:lvl1pPr marL="0" indent="0" algn="r">
              <a:lnSpc>
                <a:spcPct val="109000"/>
              </a:lnSpc>
              <a:spcBef>
                <a:spcPct val="0"/>
              </a:spcBef>
              <a:spcAft>
                <a:spcPct val="0"/>
              </a:spcAft>
              <a:buNone/>
              <a:defRPr sz="7200" spc="0">
                <a:solidFill>
                  <a:schemeClr val="tx1"/>
                </a:solidFill>
                <a:latin typeface="+mn-ea"/>
                <a:ea typeface="+mn-ea"/>
              </a:defRPr>
            </a:lvl1pPr>
          </a:lstStyle>
          <a:p>
            <a:pPr lvl="0"/>
            <a:r>
              <a:rPr lang="zh-CN" altLang="en-US" dirty="0"/>
              <a:t>01</a:t>
            </a:r>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正文页-上标下内-装饰左叠-颜色错位-并列-39_33_group1">
    <p:bg>
      <p:bgRef idx="1001">
        <a:schemeClr val="bg1"/>
      </p:bgRef>
    </p:bg>
    <p:spTree>
      <p:nvGrpSpPr>
        <p:cNvPr id="1" name=""/>
        <p:cNvGrpSpPr/>
        <p:nvPr/>
      </p:nvGrpSpPr>
      <p:grpSpPr>
        <a:xfrm>
          <a:off x="0" y="0"/>
          <a:ext cx="0" cy="0"/>
          <a:chOff x="0" y="0"/>
          <a:chExt cx="0" cy="0"/>
        </a:xfrm>
      </p:grpSpPr>
      <p:sp>
        <p:nvSpPr>
          <p:cNvPr id="8" name="日期占位符 7"/>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p:nvPr>
            <p:ph type="ftr" sz="quarter" idx="11"/>
            <p:custDataLst>
              <p:tags r:id="rId3"/>
            </p:custDataLst>
          </p:nvPr>
        </p:nvSpPr>
        <p:spPr/>
        <p:txBody>
          <a:bodyPr/>
          <a:lstStyle/>
          <a:p>
            <a:endParaRPr lang="zh-CN" altLang="en-US"/>
          </a:p>
        </p:txBody>
      </p:sp>
      <p:sp>
        <p:nvSpPr>
          <p:cNvPr id="10" name="灯片编号占位符 9"/>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p:nvPr>
            <p:ph type="body" idx="16395" hasCustomPrompt="1"/>
            <p:custDataLst>
              <p:tags r:id="rId6"/>
            </p:custDataLst>
          </p:nvPr>
        </p:nvSpPr>
        <p:spPr>
          <a:xfrm>
            <a:off x="609600" y="152400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图片占位符 12"/>
          <p:cNvSpPr/>
          <p:nvPr>
            <p:ph type="pic" idx="16394" hasCustomPrompt="1"/>
            <p:custDataLst>
              <p:tags r:id="rId7"/>
            </p:custDataLst>
          </p:nvPr>
        </p:nvSpPr>
        <p:spPr>
          <a:xfrm>
            <a:off x="914400" y="2171700"/>
            <a:ext cx="914400" cy="9144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4" name="文本占位符 13"/>
          <p:cNvSpPr/>
          <p:nvPr>
            <p:ph type="body" idx="16386" hasCustomPrompt="1"/>
            <p:custDataLst>
              <p:tags r:id="rId8"/>
            </p:custDataLst>
          </p:nvPr>
        </p:nvSpPr>
        <p:spPr>
          <a:xfrm>
            <a:off x="2082800" y="1917700"/>
            <a:ext cx="3556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p:nvPr>
            <p:ph type="body" idx="16387" hasCustomPrompt="1"/>
            <p:custDataLst>
              <p:tags r:id="rId9"/>
            </p:custDataLst>
          </p:nvPr>
        </p:nvSpPr>
        <p:spPr>
          <a:xfrm>
            <a:off x="2082800" y="2425700"/>
            <a:ext cx="35560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p:nvPr>
            <p:ph type="body" idx="16397" hasCustomPrompt="1"/>
            <p:custDataLst>
              <p:tags r:id="rId10"/>
            </p:custDataLst>
          </p:nvPr>
        </p:nvSpPr>
        <p:spPr>
          <a:xfrm>
            <a:off x="6248400" y="152400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p:nvPr>
            <p:ph type="pic" idx="16396" hasCustomPrompt="1"/>
            <p:custDataLst>
              <p:tags r:id="rId11"/>
            </p:custDataLst>
          </p:nvPr>
        </p:nvSpPr>
        <p:spPr>
          <a:xfrm>
            <a:off x="6553200" y="2171700"/>
            <a:ext cx="914400" cy="9144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p:nvPr>
            <p:ph type="body" idx="16388" hasCustomPrompt="1"/>
            <p:custDataLst>
              <p:tags r:id="rId12"/>
            </p:custDataLst>
          </p:nvPr>
        </p:nvSpPr>
        <p:spPr>
          <a:xfrm>
            <a:off x="7721600" y="1917700"/>
            <a:ext cx="3556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p:nvPr>
            <p:ph type="body" idx="16389" hasCustomPrompt="1"/>
            <p:custDataLst>
              <p:tags r:id="rId13"/>
            </p:custDataLst>
          </p:nvPr>
        </p:nvSpPr>
        <p:spPr>
          <a:xfrm>
            <a:off x="7721600" y="2425700"/>
            <a:ext cx="35560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0" name="装饰  9"/>
          <p:cNvSpPr/>
          <p:nvPr>
            <p:ph type="body" idx="16399" hasCustomPrompt="1"/>
            <p:custDataLst>
              <p:tags r:id="rId14"/>
            </p:custDataLst>
          </p:nvPr>
        </p:nvSpPr>
        <p:spPr>
          <a:xfrm>
            <a:off x="609600" y="403860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图片占位符 20"/>
          <p:cNvSpPr/>
          <p:nvPr>
            <p:ph type="pic" idx="16398" hasCustomPrompt="1"/>
            <p:custDataLst>
              <p:tags r:id="rId15"/>
            </p:custDataLst>
          </p:nvPr>
        </p:nvSpPr>
        <p:spPr>
          <a:xfrm>
            <a:off x="914400" y="4686300"/>
            <a:ext cx="914400" cy="9144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2" name="文本占位符 21"/>
          <p:cNvSpPr/>
          <p:nvPr>
            <p:ph type="body" idx="16390" hasCustomPrompt="1"/>
            <p:custDataLst>
              <p:tags r:id="rId16"/>
            </p:custDataLst>
          </p:nvPr>
        </p:nvSpPr>
        <p:spPr>
          <a:xfrm>
            <a:off x="2082800" y="4432300"/>
            <a:ext cx="3556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3" name="文本占位符 22"/>
          <p:cNvSpPr/>
          <p:nvPr>
            <p:ph type="body" idx="16391" hasCustomPrompt="1"/>
            <p:custDataLst>
              <p:tags r:id="rId17"/>
            </p:custDataLst>
          </p:nvPr>
        </p:nvSpPr>
        <p:spPr>
          <a:xfrm>
            <a:off x="2082800" y="4940300"/>
            <a:ext cx="35560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4" name="装饰  3"/>
          <p:cNvSpPr/>
          <p:nvPr>
            <p:ph type="body" idx="16401" hasCustomPrompt="1"/>
            <p:custDataLst>
              <p:tags r:id="rId18"/>
            </p:custDataLst>
          </p:nvPr>
        </p:nvSpPr>
        <p:spPr>
          <a:xfrm>
            <a:off x="6248400" y="403860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5" name="图片占位符 24"/>
          <p:cNvSpPr/>
          <p:nvPr>
            <p:ph type="pic" idx="16400" hasCustomPrompt="1"/>
            <p:custDataLst>
              <p:tags r:id="rId19"/>
            </p:custDataLst>
          </p:nvPr>
        </p:nvSpPr>
        <p:spPr>
          <a:xfrm>
            <a:off x="6553200" y="4686300"/>
            <a:ext cx="914400" cy="9144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6" name="文本占位符 25"/>
          <p:cNvSpPr/>
          <p:nvPr>
            <p:ph type="body" idx="16392" hasCustomPrompt="1"/>
            <p:custDataLst>
              <p:tags r:id="rId20"/>
            </p:custDataLst>
          </p:nvPr>
        </p:nvSpPr>
        <p:spPr>
          <a:xfrm>
            <a:off x="7721600" y="4432300"/>
            <a:ext cx="3556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7" name="文本占位符 26"/>
          <p:cNvSpPr/>
          <p:nvPr>
            <p:ph type="body" idx="16393" hasCustomPrompt="1"/>
            <p:custDataLst>
              <p:tags r:id="rId21"/>
            </p:custDataLst>
          </p:nvPr>
        </p:nvSpPr>
        <p:spPr>
          <a:xfrm>
            <a:off x="7721600" y="4940300"/>
            <a:ext cx="35560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结束页-1_3">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00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custDataLst>
              <p:tags r:id="rId3"/>
            </p:custDataLst>
          </p:nvPr>
        </p:nvSpPr>
        <p:spPr>
          <a:xfrm>
            <a:off x="0" y="355600"/>
            <a:ext cx="12192000" cy="614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custDataLst>
              <p:tags r:id="rId4"/>
            </p:custDataLst>
          </p:nvPr>
        </p:nvPicPr>
        <p:blipFill rotWithShape="1">
          <a:blip r:embed="rId5" cstate="print">
            <a:alphaModFix amt="24000"/>
          </a:blip>
          <a:srcRect/>
          <a:stretch>
            <a:fillRect/>
          </a:stretch>
        </p:blipFill>
        <p:spPr>
          <a:xfrm>
            <a:off x="1860550" y="1381125"/>
            <a:ext cx="9219565" cy="3413125"/>
          </a:xfrm>
          <a:prstGeom prst="rect">
            <a:avLst/>
          </a:prstGeom>
        </p:spPr>
      </p:pic>
      <p:pic>
        <p:nvPicPr>
          <p:cNvPr id="11" name="图片 10"/>
          <p:cNvPicPr>
            <a:picLocks noChangeAspect="1"/>
          </p:cNvPicPr>
          <p:nvPr userDrawn="1">
            <p:custDataLst>
              <p:tags r:id="rId6"/>
            </p:custDataLst>
          </p:nvPr>
        </p:nvPicPr>
        <p:blipFill rotWithShape="1">
          <a:blip r:embed="rId7" cstate="screen"/>
          <a:srcRect l="49608" b="18637"/>
          <a:stretch>
            <a:fillRect/>
          </a:stretch>
        </p:blipFill>
        <p:spPr>
          <a:xfrm flipH="1">
            <a:off x="6993255" y="1254125"/>
            <a:ext cx="5198745" cy="5248275"/>
          </a:xfrm>
          <a:prstGeom prst="rect">
            <a:avLst/>
          </a:prstGeom>
        </p:spPr>
      </p:pic>
      <p:sp>
        <p:nvSpPr>
          <p:cNvPr id="12" name="椭圆 11"/>
          <p:cNvSpPr/>
          <p:nvPr userDrawn="1">
            <p:custDataLst>
              <p:tags r:id="rId8"/>
            </p:custDataLst>
          </p:nvPr>
        </p:nvSpPr>
        <p:spPr>
          <a:xfrm>
            <a:off x="9585325" y="1381409"/>
            <a:ext cx="794385" cy="794385"/>
          </a:xfrm>
          <a:prstGeom prst="ellipse">
            <a:avLst/>
          </a:prstGeom>
          <a:gradFill>
            <a:gsLst>
              <a:gs pos="0">
                <a:schemeClr val="accent1"/>
              </a:gs>
              <a:gs pos="100000">
                <a:schemeClr val="accent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custDataLst>
              <p:tags r:id="rId9"/>
            </p:custDataLst>
          </p:nvPr>
        </p:nvPicPr>
        <p:blipFill rotWithShape="1">
          <a:blip r:embed="rId10" cstate="screen"/>
          <a:srcRect/>
          <a:stretch>
            <a:fillRect/>
          </a:stretch>
        </p:blipFill>
        <p:spPr>
          <a:xfrm>
            <a:off x="8461022" y="2013030"/>
            <a:ext cx="1124303" cy="712992"/>
          </a:xfrm>
          <a:prstGeom prst="rect">
            <a:avLst/>
          </a:prstGeom>
        </p:spPr>
      </p:pic>
      <p:sp>
        <p:nvSpPr>
          <p:cNvPr id="10" name="日期占位符 3"/>
          <p:cNvSpPr/>
          <p:nvPr>
            <p:ph type="dt" sz="half" idx="10"/>
            <p:custDataLst>
              <p:tags r:id="rId11"/>
            </p:custDataLst>
          </p:nvPr>
        </p:nvSpPr>
        <p:spPr/>
        <p:txBody>
          <a:bodyPr wrap="square">
            <a:normAutofit/>
          </a:bodyPr>
          <a:lstStyle/>
          <a:p>
            <a:fld id="{5592522B-0F24-4480-B9DD-A9474A6880D6}" type="datetimeFigureOut">
              <a:rPr lang="zh-CN" altLang="en-US" smtClean="0"/>
            </a:fld>
            <a:endParaRPr lang="zh-CN" altLang="en-US"/>
          </a:p>
        </p:txBody>
      </p:sp>
      <p:sp>
        <p:nvSpPr>
          <p:cNvPr id="14" name="页脚占位符 4"/>
          <p:cNvSpPr/>
          <p:nvPr>
            <p:ph type="ftr" sz="quarter" idx="11"/>
            <p:custDataLst>
              <p:tags r:id="rId12"/>
            </p:custDataLst>
          </p:nvPr>
        </p:nvSpPr>
        <p:spPr/>
        <p:txBody>
          <a:bodyPr/>
          <a:lstStyle/>
          <a:p>
            <a:endParaRPr lang="zh-CN" altLang="en-US"/>
          </a:p>
        </p:txBody>
      </p:sp>
      <p:sp>
        <p:nvSpPr>
          <p:cNvPr id="16" name="灯片编号占位符 5"/>
          <p:cNvSpPr/>
          <p:nvPr>
            <p:ph type="sldNum" sz="quarter" idx="12"/>
            <p:custDataLst>
              <p:tags r:id="rId13"/>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19" name="Subtitle 18"/>
          <p:cNvSpPr/>
          <p:nvPr>
            <p:ph type="body" idx="17826305" hasCustomPrompt="1"/>
            <p:custDataLst>
              <p:tags r:id="rId14"/>
            </p:custDataLst>
          </p:nvPr>
        </p:nvSpPr>
        <p:spPr>
          <a:xfrm>
            <a:off x="1016000" y="2667000"/>
            <a:ext cx="5449358" cy="457200"/>
          </a:xfrm>
          <a:noFill/>
        </p:spPr>
        <p:txBody>
          <a:bodyPr vert="horz" lIns="0" tIns="0" rIns="0" bIns="0" anchor="t">
            <a:normAutofit/>
          </a:bodyPr>
          <a:lstStyle>
            <a:lvl1pPr marL="0" indent="0" algn="l">
              <a:lnSpc>
                <a:spcPct val="125000"/>
              </a:lnSpc>
              <a:spcBef>
                <a:spcPct val="0"/>
              </a:spcBef>
              <a:spcAft>
                <a:spcPct val="0"/>
              </a:spcAft>
              <a:buNone/>
              <a:defRPr sz="2400" b="0" spc="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THE END</a:t>
            </a:r>
            <a:endParaRPr lang="zh-CN" altLang="en-US"/>
          </a:p>
        </p:txBody>
      </p:sp>
      <p:sp>
        <p:nvSpPr>
          <p:cNvPr id="6" name="标题 1"/>
          <p:cNvSpPr/>
          <p:nvPr>
            <p:ph type="ctrTitle" idx="17826049" hasCustomPrompt="1"/>
            <p:custDataLst>
              <p:tags r:id="rId15"/>
            </p:custDataLst>
          </p:nvPr>
        </p:nvSpPr>
        <p:spPr>
          <a:xfrm>
            <a:off x="1016000" y="3175000"/>
            <a:ext cx="5451122" cy="1016000"/>
          </a:xfrm>
        </p:spPr>
        <p:txBody>
          <a:bodyPr vert="horz" wrap="square" lIns="0" tIns="0" rIns="0" bIns="0" anchor="t">
            <a:normAutofit/>
          </a:bodyPr>
          <a:lstStyle>
            <a:lvl1pPr marL="0" indent="0" algn="l">
              <a:lnSpc>
                <a:spcPct val="100000"/>
              </a:lnSpc>
              <a:spcBef>
                <a:spcPct val="0"/>
              </a:spcBef>
              <a:spcAft>
                <a:spcPct val="0"/>
              </a:spcAft>
              <a:buNone/>
              <a:defRPr sz="6400" spc="0">
                <a:solidFill>
                  <a:schemeClr val="tx2"/>
                </a:solidFill>
              </a:defRPr>
            </a:lvl1pPr>
          </a:lstStyle>
          <a:p>
            <a:r>
              <a:rPr lang="zh-CN" altLang="en-US" dirty="0"/>
              <a:t>谢谢观看</a:t>
            </a:r>
            <a:endParaRPr lang="zh-CN" altLang="en-US" dirty="0"/>
          </a:p>
        </p:txBody>
      </p:sp>
      <p:pic>
        <p:nvPicPr>
          <p:cNvPr id="2" name="图片 1"/>
          <p:cNvPicPr>
            <a:picLocks noChangeAspect="1"/>
          </p:cNvPicPr>
          <p:nvPr userDrawn="1">
            <p:custDataLst>
              <p:tags r:id="rId16"/>
            </p:custDataLst>
          </p:nvPr>
        </p:nvPicPr>
        <p:blipFill>
          <a:blip r:embed="rId17"/>
          <a:stretch>
            <a:fillRect/>
          </a:stretch>
        </p:blipFill>
        <p:spPr>
          <a:xfrm>
            <a:off x="7570927" y="1447190"/>
            <a:ext cx="475529" cy="72548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目录页-1-5-4">
    <p:bg>
      <p:bgRef idx="1001">
        <a:schemeClr val="bg1"/>
      </p:bgRef>
    </p:bg>
    <p:spTree>
      <p:nvGrpSpPr>
        <p:cNvPr id="1" name=""/>
        <p:cNvGrpSpPr/>
        <p:nvPr/>
      </p:nvGrpSpPr>
      <p:grpSpPr>
        <a:xfrm>
          <a:off x="0" y="0"/>
          <a:ext cx="0" cy="0"/>
          <a:chOff x="0" y="0"/>
          <a:chExt cx="0" cy="0"/>
        </a:xfrm>
      </p:grpSpPr>
      <p:sp>
        <p:nvSpPr>
          <p:cNvPr id="8" name="日期占位符 3"/>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4"/>
          <p:cNvSpPr/>
          <p:nvPr>
            <p:ph type="ftr" sz="quarter" idx="11"/>
            <p:custDataLst>
              <p:tags r:id="rId3"/>
            </p:custDataLst>
          </p:nvPr>
        </p:nvSpPr>
        <p:spPr/>
        <p:txBody>
          <a:bodyPr/>
          <a:lstStyle/>
          <a:p>
            <a:endParaRPr lang="zh-CN" altLang="en-US"/>
          </a:p>
        </p:txBody>
      </p:sp>
      <p:sp>
        <p:nvSpPr>
          <p:cNvPr id="10" name="灯片编号占位符 5"/>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Subtitle 10"/>
          <p:cNvSpPr/>
          <p:nvPr>
            <p:ph type="subTitle" idx="17826305" hasCustomPrompt="1"/>
            <p:custDataLst>
              <p:tags r:id="rId5"/>
            </p:custDataLst>
          </p:nvPr>
        </p:nvSpPr>
        <p:spPr>
          <a:xfrm>
            <a:off x="761471" y="2667000"/>
            <a:ext cx="2363258" cy="457200"/>
          </a:xfrm>
          <a:noFill/>
        </p:spPr>
        <p:txBody>
          <a:bodyPr lIns="0" tIns="0" rIns="0" bIns="0" anchor="t">
            <a:normAutofit/>
          </a:bodyPr>
          <a:lstStyle>
            <a:lvl1pPr marL="0" indent="0" algn="ctr">
              <a:lnSpc>
                <a:spcPct val="125000"/>
              </a:lnSpc>
              <a:spcBef>
                <a:spcPct val="0"/>
              </a:spcBef>
              <a:spcAft>
                <a:spcPct val="0"/>
              </a:spcAft>
              <a:buNone/>
              <a:defRPr sz="2400" b="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CONTENTS</a:t>
            </a:r>
            <a:endParaRPr lang="zh-CN" altLang="en-US"/>
          </a:p>
        </p:txBody>
      </p:sp>
      <p:sp>
        <p:nvSpPr>
          <p:cNvPr id="12" name="Title 11"/>
          <p:cNvSpPr/>
          <p:nvPr>
            <p:ph type="ctrTitle" idx="17826049" hasCustomPrompt="1"/>
            <p:custDataLst>
              <p:tags r:id="rId6"/>
            </p:custDataLst>
          </p:nvPr>
        </p:nvSpPr>
        <p:spPr>
          <a:xfrm>
            <a:off x="760942" y="3175000"/>
            <a:ext cx="2364317" cy="762000"/>
          </a:xfrm>
          <a:noFill/>
        </p:spPr>
        <p:txBody>
          <a:bodyPr lIns="0" tIns="0" rIns="0" bIns="0" anchor="t">
            <a:normAutofit/>
          </a:bodyPr>
          <a:lstStyle>
            <a:lvl1pPr marL="0" indent="0" algn="ctr">
              <a:lnSpc>
                <a:spcPct val="104000"/>
              </a:lnSpc>
              <a:spcBef>
                <a:spcPct val="0"/>
              </a:spcBef>
              <a:spcAft>
                <a:spcPct val="0"/>
              </a:spcAft>
              <a:buNone/>
              <a:defRPr sz="4800" b="1" spc="0">
                <a:solidFill>
                  <a:schemeClr val="tx1"/>
                </a:solidFill>
              </a:defRPr>
            </a:lvl1pPr>
          </a:lstStyle>
          <a:p>
            <a:r>
              <a:rPr lang="zh-CN" altLang="en-US"/>
              <a:t>目录</a:t>
            </a:r>
            <a:endParaRPr lang="zh-CN" altLang="en-US"/>
          </a:p>
        </p:txBody>
      </p:sp>
      <p:sp>
        <p:nvSpPr>
          <p:cNvPr id="13" name="Text Placeholder 12"/>
          <p:cNvSpPr/>
          <p:nvPr>
            <p:ph type="body" idx="319883777" hasCustomPrompt="1"/>
            <p:custDataLst>
              <p:tags r:id="rId7"/>
            </p:custDataLst>
          </p:nvPr>
        </p:nvSpPr>
        <p:spPr>
          <a:xfrm>
            <a:off x="40703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01</a:t>
            </a:r>
            <a:endParaRPr lang="zh-CN" altLang="en-US" smtClean="0"/>
          </a:p>
        </p:txBody>
      </p:sp>
      <p:sp>
        <p:nvSpPr>
          <p:cNvPr id="14" name="装饰  3"/>
          <p:cNvSpPr/>
          <p:nvPr>
            <p:ph type="body" idx="319883522" hasCustomPrompt="1"/>
            <p:custDataLst>
              <p:tags r:id="rId8"/>
            </p:custDataLst>
          </p:nvPr>
        </p:nvSpPr>
        <p:spPr>
          <a:xfrm>
            <a:off x="48514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5" name="Text Placeholder 14"/>
          <p:cNvSpPr/>
          <p:nvPr>
            <p:ph type="body" idx="51446017" hasCustomPrompt="1"/>
            <p:custDataLst>
              <p:tags r:id="rId9"/>
            </p:custDataLst>
          </p:nvPr>
        </p:nvSpPr>
        <p:spPr>
          <a:xfrm>
            <a:off x="50800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Text Placeholder 15"/>
          <p:cNvSpPr/>
          <p:nvPr>
            <p:ph type="body" idx="319949313" hasCustomPrompt="1"/>
            <p:custDataLst>
              <p:tags r:id="rId10"/>
            </p:custDataLst>
          </p:nvPr>
        </p:nvSpPr>
        <p:spPr>
          <a:xfrm>
            <a:off x="79946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02</a:t>
            </a:r>
            <a:endParaRPr lang="zh-CN" altLang="en-US" smtClean="0"/>
          </a:p>
        </p:txBody>
      </p:sp>
      <p:sp>
        <p:nvSpPr>
          <p:cNvPr id="17" name="装饰  6"/>
          <p:cNvSpPr/>
          <p:nvPr>
            <p:ph type="body" idx="319949058" hasCustomPrompt="1"/>
            <p:custDataLst>
              <p:tags r:id="rId11"/>
            </p:custDataLst>
          </p:nvPr>
        </p:nvSpPr>
        <p:spPr>
          <a:xfrm>
            <a:off x="87757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8" name="Text Placeholder 17"/>
          <p:cNvSpPr/>
          <p:nvPr>
            <p:ph type="body" idx="51511553" hasCustomPrompt="1"/>
            <p:custDataLst>
              <p:tags r:id="rId12"/>
            </p:custDataLst>
          </p:nvPr>
        </p:nvSpPr>
        <p:spPr>
          <a:xfrm>
            <a:off x="90043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Text Placeholder 18"/>
          <p:cNvSpPr/>
          <p:nvPr>
            <p:ph type="body" idx="320014849" hasCustomPrompt="1"/>
            <p:custDataLst>
              <p:tags r:id="rId13"/>
            </p:custDataLst>
          </p:nvPr>
        </p:nvSpPr>
        <p:spPr>
          <a:xfrm>
            <a:off x="40703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03</a:t>
            </a:r>
            <a:endParaRPr lang="zh-CN" altLang="en-US" smtClean="0"/>
          </a:p>
        </p:txBody>
      </p:sp>
      <p:sp>
        <p:nvSpPr>
          <p:cNvPr id="20" name="装饰  9"/>
          <p:cNvSpPr/>
          <p:nvPr>
            <p:ph type="body" idx="320014594" hasCustomPrompt="1"/>
            <p:custDataLst>
              <p:tags r:id="rId14"/>
            </p:custDataLst>
          </p:nvPr>
        </p:nvSpPr>
        <p:spPr>
          <a:xfrm>
            <a:off x="48514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Text Placeholder 20"/>
          <p:cNvSpPr/>
          <p:nvPr>
            <p:ph type="body" idx="51577089" hasCustomPrompt="1"/>
            <p:custDataLst>
              <p:tags r:id="rId15"/>
            </p:custDataLst>
          </p:nvPr>
        </p:nvSpPr>
        <p:spPr>
          <a:xfrm>
            <a:off x="50800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2" name="Text Placeholder 21"/>
          <p:cNvSpPr/>
          <p:nvPr>
            <p:ph type="body" idx="320080385" hasCustomPrompt="1"/>
            <p:custDataLst>
              <p:tags r:id="rId16"/>
            </p:custDataLst>
          </p:nvPr>
        </p:nvSpPr>
        <p:spPr>
          <a:xfrm>
            <a:off x="79946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04</a:t>
            </a:r>
            <a:endParaRPr lang="zh-CN" altLang="en-US" smtClean="0"/>
          </a:p>
        </p:txBody>
      </p:sp>
      <p:sp>
        <p:nvSpPr>
          <p:cNvPr id="23" name="装饰  2"/>
          <p:cNvSpPr/>
          <p:nvPr>
            <p:ph type="body" idx="320080130" hasCustomPrompt="1"/>
            <p:custDataLst>
              <p:tags r:id="rId17"/>
            </p:custDataLst>
          </p:nvPr>
        </p:nvSpPr>
        <p:spPr>
          <a:xfrm>
            <a:off x="87757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Text Placeholder 23"/>
          <p:cNvSpPr/>
          <p:nvPr>
            <p:ph type="body" idx="51642625" hasCustomPrompt="1"/>
            <p:custDataLst>
              <p:tags r:id="rId18"/>
            </p:custDataLst>
          </p:nvPr>
        </p:nvSpPr>
        <p:spPr>
          <a:xfrm>
            <a:off x="90043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正文页-上标下内-装饰背景-装饰背景-并列-57_19_group1">
    <p:bg>
      <p:bgRef idx="1001">
        <a:schemeClr val="bg1"/>
      </p:bgRef>
    </p:bg>
    <p:spTree>
      <p:nvGrpSpPr>
        <p:cNvPr id="1" name=""/>
        <p:cNvGrpSpPr/>
        <p:nvPr/>
      </p:nvGrpSpPr>
      <p:grpSpPr>
        <a:xfrm>
          <a:off x="0" y="0"/>
          <a:ext cx="0" cy="0"/>
          <a:chOff x="0" y="0"/>
          <a:chExt cx="0" cy="0"/>
        </a:xfrm>
      </p:grpSpPr>
      <p:sp>
        <p:nvSpPr>
          <p:cNvPr id="8" name="日期占位符 7"/>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p:nvPr>
            <p:ph type="ftr" sz="quarter" idx="11"/>
            <p:custDataLst>
              <p:tags r:id="rId3"/>
            </p:custDataLst>
          </p:nvPr>
        </p:nvSpPr>
        <p:spPr/>
        <p:txBody>
          <a:bodyPr/>
          <a:lstStyle/>
          <a:p>
            <a:endParaRPr lang="zh-CN" altLang="en-US"/>
          </a:p>
        </p:txBody>
      </p:sp>
      <p:sp>
        <p:nvSpPr>
          <p:cNvPr id="10" name="灯片编号占位符 9"/>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p:nvPr>
            <p:ph type="body" idx="16392" hasCustomPrompt="1"/>
            <p:custDataLst>
              <p:tags r:id="rId6"/>
            </p:custDataLst>
          </p:nvPr>
        </p:nvSpPr>
        <p:spPr>
          <a:xfrm>
            <a:off x="3149600" y="1524000"/>
            <a:ext cx="8432800" cy="1473200"/>
          </a:xfrm>
          <a:custGeom>
            <a:avLst/>
            <a:gdLst>
              <a:gd name="connisteX0" fmla="*/ 0 w 8432800"/>
              <a:gd name="connsiteY0" fmla="*/ 0 h 1473200"/>
              <a:gd name="connisteX1" fmla="*/ 8229600 w 8432800"/>
              <a:gd name="connsiteY1" fmla="*/ 0 h 1473200"/>
              <a:gd name="connisteX2" fmla="*/ 8432800 w 8432800"/>
              <a:gd name="connsiteY2" fmla="*/ 203200 h 1473200"/>
              <a:gd name="connisteX3" fmla="*/ 8432800 w 8432800"/>
              <a:gd name="connsiteY3" fmla="*/ 1270000 h 1473200"/>
              <a:gd name="connisteX4" fmla="*/ 8229600 w 8432800"/>
              <a:gd name="connsiteY4" fmla="*/ 1473200 h 1473200"/>
              <a:gd name="connisteX5" fmla="*/ 0 w 8432800"/>
              <a:gd name="connsiteY5" fmla="*/ 1473200 h 1473200"/>
              <a:gd name="connisteX6" fmla="*/ 0 w 8432800"/>
              <a:gd name="connsiteY6" fmla="*/ 0 h 1473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8432800" h="1473200">
                <a:moveTo>
                  <a:pt x="0" y="0"/>
                </a:moveTo>
                <a:lnTo>
                  <a:pt x="8229600" y="0"/>
                </a:lnTo>
                <a:cubicBezTo>
                  <a:pt x="8341824" y="0"/>
                  <a:pt x="8432800" y="90976"/>
                  <a:pt x="8432800" y="203200"/>
                </a:cubicBezTo>
                <a:lnTo>
                  <a:pt x="8432800" y="1270000"/>
                </a:lnTo>
                <a:cubicBezTo>
                  <a:pt x="8432800" y="1382224"/>
                  <a:pt x="8341824" y="1473200"/>
                  <a:pt x="8229600" y="1473200"/>
                </a:cubicBezTo>
                <a:lnTo>
                  <a:pt x="0" y="1473200"/>
                </a:lnTo>
                <a:lnTo>
                  <a:pt x="0" y="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图片占位符 12"/>
          <p:cNvSpPr/>
          <p:nvPr>
            <p:ph type="pic" idx="16393" hasCustomPrompt="1"/>
            <p:custDataLst>
              <p:tags r:id="rId7"/>
            </p:custDataLst>
          </p:nvPr>
        </p:nvSpPr>
        <p:spPr>
          <a:xfrm>
            <a:off x="609600" y="1524000"/>
            <a:ext cx="2540000" cy="1473200"/>
          </a:xfrm>
          <a:custGeom>
            <a:avLst/>
            <a:gdLst>
              <a:gd name="connisteX0" fmla="*/ 0 w 2540000"/>
              <a:gd name="connsiteY0" fmla="*/ 203200 h 1473200"/>
              <a:gd name="connisteX1" fmla="*/ 203200 w 2540000"/>
              <a:gd name="connsiteY1" fmla="*/ 0 h 1473200"/>
              <a:gd name="connisteX2" fmla="*/ 2540000 w 2540000"/>
              <a:gd name="connsiteY2" fmla="*/ 0 h 1473200"/>
              <a:gd name="connisteX3" fmla="*/ 2540000 w 2540000"/>
              <a:gd name="connsiteY3" fmla="*/ 1473200 h 1473200"/>
              <a:gd name="connisteX4" fmla="*/ 203200 w 2540000"/>
              <a:gd name="connsiteY4" fmla="*/ 1473200 h 1473200"/>
              <a:gd name="connisteX5" fmla="*/ 0 w 2540000"/>
              <a:gd name="connsiteY5" fmla="*/ 1270000 h 1473200"/>
              <a:gd name="connisteX6" fmla="*/ 0 w 2540000"/>
              <a:gd name="connsiteY6" fmla="*/ 203200 h 1473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40000" h="1473200">
                <a:moveTo>
                  <a:pt x="0" y="203200"/>
                </a:moveTo>
                <a:cubicBezTo>
                  <a:pt x="0" y="90976"/>
                  <a:pt x="90976" y="0"/>
                  <a:pt x="203200" y="0"/>
                </a:cubicBezTo>
                <a:lnTo>
                  <a:pt x="2540000" y="0"/>
                </a:lnTo>
                <a:lnTo>
                  <a:pt x="2540000" y="1473200"/>
                </a:lnTo>
                <a:lnTo>
                  <a:pt x="203200" y="1473200"/>
                </a:lnTo>
                <a:cubicBezTo>
                  <a:pt x="90976" y="1473200"/>
                  <a:pt x="0" y="1382224"/>
                  <a:pt x="0" y="1270000"/>
                </a:cubicBez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4" name="文本占位符 13"/>
          <p:cNvSpPr/>
          <p:nvPr>
            <p:ph type="body" idx="16386" hasCustomPrompt="1"/>
            <p:custDataLst>
              <p:tags r:id="rId8"/>
            </p:custDataLst>
          </p:nvPr>
        </p:nvSpPr>
        <p:spPr>
          <a:xfrm>
            <a:off x="3454400" y="1828800"/>
            <a:ext cx="78232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单击此处添加项标题</a:t>
            </a:r>
            <a:endParaRPr lang="zh-CN" altLang="en-US" smtClean="0"/>
          </a:p>
        </p:txBody>
      </p:sp>
      <p:sp>
        <p:nvSpPr>
          <p:cNvPr id="15" name="文本占位符 14"/>
          <p:cNvSpPr/>
          <p:nvPr>
            <p:ph type="body" idx="16387" hasCustomPrompt="1"/>
            <p:custDataLst>
              <p:tags r:id="rId9"/>
            </p:custDataLst>
          </p:nvPr>
        </p:nvSpPr>
        <p:spPr>
          <a:xfrm>
            <a:off x="3454400" y="2387600"/>
            <a:ext cx="7823200" cy="3048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
        <p:nvSpPr>
          <p:cNvPr id="16" name="装饰  5"/>
          <p:cNvSpPr/>
          <p:nvPr>
            <p:ph type="body" idx="16394" hasCustomPrompt="1"/>
            <p:custDataLst>
              <p:tags r:id="rId10"/>
            </p:custDataLst>
          </p:nvPr>
        </p:nvSpPr>
        <p:spPr>
          <a:xfrm>
            <a:off x="3149600" y="3149600"/>
            <a:ext cx="8432800" cy="1473200"/>
          </a:xfrm>
          <a:custGeom>
            <a:avLst/>
            <a:gdLst>
              <a:gd name="connisteX0" fmla="*/ 0 w 8432800"/>
              <a:gd name="connsiteY0" fmla="*/ 0 h 1473200"/>
              <a:gd name="connisteX1" fmla="*/ 8229600 w 8432800"/>
              <a:gd name="connsiteY1" fmla="*/ 0 h 1473200"/>
              <a:gd name="connisteX2" fmla="*/ 8432800 w 8432800"/>
              <a:gd name="connsiteY2" fmla="*/ 203200 h 1473200"/>
              <a:gd name="connisteX3" fmla="*/ 8432800 w 8432800"/>
              <a:gd name="connsiteY3" fmla="*/ 1270000 h 1473200"/>
              <a:gd name="connisteX4" fmla="*/ 8229600 w 8432800"/>
              <a:gd name="connsiteY4" fmla="*/ 1473200 h 1473200"/>
              <a:gd name="connisteX5" fmla="*/ 0 w 8432800"/>
              <a:gd name="connsiteY5" fmla="*/ 1473200 h 1473200"/>
              <a:gd name="connisteX6" fmla="*/ 0 w 8432800"/>
              <a:gd name="connsiteY6" fmla="*/ 0 h 1473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8432800" h="1473200">
                <a:moveTo>
                  <a:pt x="0" y="0"/>
                </a:moveTo>
                <a:lnTo>
                  <a:pt x="8229600" y="0"/>
                </a:lnTo>
                <a:cubicBezTo>
                  <a:pt x="8341824" y="0"/>
                  <a:pt x="8432800" y="90976"/>
                  <a:pt x="8432800" y="203200"/>
                </a:cubicBezTo>
                <a:lnTo>
                  <a:pt x="8432800" y="1270000"/>
                </a:lnTo>
                <a:cubicBezTo>
                  <a:pt x="8432800" y="1382224"/>
                  <a:pt x="8341824" y="1473200"/>
                  <a:pt x="8229600" y="1473200"/>
                </a:cubicBezTo>
                <a:lnTo>
                  <a:pt x="0" y="1473200"/>
                </a:lnTo>
                <a:lnTo>
                  <a:pt x="0" y="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p:nvPr>
            <p:ph type="pic" idx="16395" hasCustomPrompt="1"/>
            <p:custDataLst>
              <p:tags r:id="rId11"/>
            </p:custDataLst>
          </p:nvPr>
        </p:nvSpPr>
        <p:spPr>
          <a:xfrm>
            <a:off x="609600" y="3149600"/>
            <a:ext cx="2540000" cy="1473200"/>
          </a:xfrm>
          <a:custGeom>
            <a:avLst/>
            <a:gdLst>
              <a:gd name="connisteX0" fmla="*/ 0 w 2540000"/>
              <a:gd name="connsiteY0" fmla="*/ 203200 h 1473200"/>
              <a:gd name="connisteX1" fmla="*/ 203200 w 2540000"/>
              <a:gd name="connsiteY1" fmla="*/ 0 h 1473200"/>
              <a:gd name="connisteX2" fmla="*/ 2540000 w 2540000"/>
              <a:gd name="connsiteY2" fmla="*/ 0 h 1473200"/>
              <a:gd name="connisteX3" fmla="*/ 2540000 w 2540000"/>
              <a:gd name="connsiteY3" fmla="*/ 1473200 h 1473200"/>
              <a:gd name="connisteX4" fmla="*/ 203200 w 2540000"/>
              <a:gd name="connsiteY4" fmla="*/ 1473200 h 1473200"/>
              <a:gd name="connisteX5" fmla="*/ 0 w 2540000"/>
              <a:gd name="connsiteY5" fmla="*/ 1270000 h 1473200"/>
              <a:gd name="connisteX6" fmla="*/ 0 w 2540000"/>
              <a:gd name="connsiteY6" fmla="*/ 203200 h 1473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40000" h="1473200">
                <a:moveTo>
                  <a:pt x="0" y="203200"/>
                </a:moveTo>
                <a:cubicBezTo>
                  <a:pt x="0" y="90976"/>
                  <a:pt x="90976" y="0"/>
                  <a:pt x="203200" y="0"/>
                </a:cubicBezTo>
                <a:lnTo>
                  <a:pt x="2540000" y="0"/>
                </a:lnTo>
                <a:lnTo>
                  <a:pt x="2540000" y="1473200"/>
                </a:lnTo>
                <a:lnTo>
                  <a:pt x="203200" y="1473200"/>
                </a:lnTo>
                <a:cubicBezTo>
                  <a:pt x="90976" y="1473200"/>
                  <a:pt x="0" y="1382224"/>
                  <a:pt x="0" y="1270000"/>
                </a:cubicBez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p:nvPr>
            <p:ph type="body" idx="16388" hasCustomPrompt="1"/>
            <p:custDataLst>
              <p:tags r:id="rId12"/>
            </p:custDataLst>
          </p:nvPr>
        </p:nvSpPr>
        <p:spPr>
          <a:xfrm>
            <a:off x="3454400" y="3454400"/>
            <a:ext cx="78232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单击此处添加项标题</a:t>
            </a:r>
            <a:endParaRPr lang="zh-CN" altLang="en-US" smtClean="0"/>
          </a:p>
        </p:txBody>
      </p:sp>
      <p:sp>
        <p:nvSpPr>
          <p:cNvPr id="19" name="文本占位符 18"/>
          <p:cNvSpPr/>
          <p:nvPr>
            <p:ph type="body" idx="16389" hasCustomPrompt="1"/>
            <p:custDataLst>
              <p:tags r:id="rId13"/>
            </p:custDataLst>
          </p:nvPr>
        </p:nvSpPr>
        <p:spPr>
          <a:xfrm>
            <a:off x="3454400" y="4013200"/>
            <a:ext cx="7823200" cy="3048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
        <p:nvSpPr>
          <p:cNvPr id="20" name="装饰  9"/>
          <p:cNvSpPr/>
          <p:nvPr>
            <p:ph type="body" idx="16396" hasCustomPrompt="1"/>
            <p:custDataLst>
              <p:tags r:id="rId14"/>
            </p:custDataLst>
          </p:nvPr>
        </p:nvSpPr>
        <p:spPr>
          <a:xfrm>
            <a:off x="3149600" y="4775200"/>
            <a:ext cx="8432800" cy="1473200"/>
          </a:xfrm>
          <a:custGeom>
            <a:avLst/>
            <a:gdLst>
              <a:gd name="connisteX0" fmla="*/ 0 w 8432800"/>
              <a:gd name="connsiteY0" fmla="*/ 0 h 1473200"/>
              <a:gd name="connisteX1" fmla="*/ 8229600 w 8432800"/>
              <a:gd name="connsiteY1" fmla="*/ 0 h 1473200"/>
              <a:gd name="connisteX2" fmla="*/ 8432800 w 8432800"/>
              <a:gd name="connsiteY2" fmla="*/ 203200 h 1473200"/>
              <a:gd name="connisteX3" fmla="*/ 8432800 w 8432800"/>
              <a:gd name="connsiteY3" fmla="*/ 1270000 h 1473200"/>
              <a:gd name="connisteX4" fmla="*/ 8229600 w 8432800"/>
              <a:gd name="connsiteY4" fmla="*/ 1473200 h 1473200"/>
              <a:gd name="connisteX5" fmla="*/ 0 w 8432800"/>
              <a:gd name="connsiteY5" fmla="*/ 1473200 h 1473200"/>
              <a:gd name="connisteX6" fmla="*/ 0 w 8432800"/>
              <a:gd name="connsiteY6" fmla="*/ 0 h 1473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8432800" h="1473200">
                <a:moveTo>
                  <a:pt x="0" y="0"/>
                </a:moveTo>
                <a:lnTo>
                  <a:pt x="8229600" y="0"/>
                </a:lnTo>
                <a:cubicBezTo>
                  <a:pt x="8341824" y="0"/>
                  <a:pt x="8432800" y="90976"/>
                  <a:pt x="8432800" y="203200"/>
                </a:cubicBezTo>
                <a:lnTo>
                  <a:pt x="8432800" y="1270000"/>
                </a:lnTo>
                <a:cubicBezTo>
                  <a:pt x="8432800" y="1382224"/>
                  <a:pt x="8341824" y="1473200"/>
                  <a:pt x="8229600" y="1473200"/>
                </a:cubicBezTo>
                <a:lnTo>
                  <a:pt x="0" y="1473200"/>
                </a:lnTo>
                <a:lnTo>
                  <a:pt x="0" y="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图片占位符 20"/>
          <p:cNvSpPr/>
          <p:nvPr>
            <p:ph type="pic" idx="16397" hasCustomPrompt="1"/>
            <p:custDataLst>
              <p:tags r:id="rId15"/>
            </p:custDataLst>
          </p:nvPr>
        </p:nvSpPr>
        <p:spPr>
          <a:xfrm>
            <a:off x="609600" y="4775200"/>
            <a:ext cx="2540000" cy="1473200"/>
          </a:xfrm>
          <a:custGeom>
            <a:avLst/>
            <a:gdLst>
              <a:gd name="connisteX0" fmla="*/ 0 w 2540000"/>
              <a:gd name="connsiteY0" fmla="*/ 203200 h 1473200"/>
              <a:gd name="connisteX1" fmla="*/ 203200 w 2540000"/>
              <a:gd name="connsiteY1" fmla="*/ 0 h 1473200"/>
              <a:gd name="connisteX2" fmla="*/ 2540000 w 2540000"/>
              <a:gd name="connsiteY2" fmla="*/ 0 h 1473200"/>
              <a:gd name="connisteX3" fmla="*/ 2540000 w 2540000"/>
              <a:gd name="connsiteY3" fmla="*/ 1473200 h 1473200"/>
              <a:gd name="connisteX4" fmla="*/ 203200 w 2540000"/>
              <a:gd name="connsiteY4" fmla="*/ 1473200 h 1473200"/>
              <a:gd name="connisteX5" fmla="*/ 0 w 2540000"/>
              <a:gd name="connsiteY5" fmla="*/ 1270000 h 1473200"/>
              <a:gd name="connisteX6" fmla="*/ 0 w 2540000"/>
              <a:gd name="connsiteY6" fmla="*/ 203200 h 1473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40000" h="1473200">
                <a:moveTo>
                  <a:pt x="0" y="203200"/>
                </a:moveTo>
                <a:cubicBezTo>
                  <a:pt x="0" y="90976"/>
                  <a:pt x="90976" y="0"/>
                  <a:pt x="203200" y="0"/>
                </a:cubicBezTo>
                <a:lnTo>
                  <a:pt x="2540000" y="0"/>
                </a:lnTo>
                <a:lnTo>
                  <a:pt x="2540000" y="1473200"/>
                </a:lnTo>
                <a:lnTo>
                  <a:pt x="203200" y="1473200"/>
                </a:lnTo>
                <a:cubicBezTo>
                  <a:pt x="90976" y="1473200"/>
                  <a:pt x="0" y="1382224"/>
                  <a:pt x="0" y="1270000"/>
                </a:cubicBez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2" name="文本占位符 21"/>
          <p:cNvSpPr/>
          <p:nvPr>
            <p:ph type="body" idx="16390" hasCustomPrompt="1"/>
            <p:custDataLst>
              <p:tags r:id="rId16"/>
            </p:custDataLst>
          </p:nvPr>
        </p:nvSpPr>
        <p:spPr>
          <a:xfrm>
            <a:off x="3454400" y="5080000"/>
            <a:ext cx="78232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单击此处添加项标题</a:t>
            </a:r>
            <a:endParaRPr lang="zh-CN" altLang="en-US" smtClean="0"/>
          </a:p>
        </p:txBody>
      </p:sp>
      <p:sp>
        <p:nvSpPr>
          <p:cNvPr id="23" name="文本占位符 22"/>
          <p:cNvSpPr/>
          <p:nvPr>
            <p:ph type="body" idx="16391" hasCustomPrompt="1"/>
            <p:custDataLst>
              <p:tags r:id="rId17"/>
            </p:custDataLst>
          </p:nvPr>
        </p:nvSpPr>
        <p:spPr>
          <a:xfrm>
            <a:off x="3454400" y="5638800"/>
            <a:ext cx="7823200" cy="3048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正文页-42_16">
    <p:bg>
      <p:bgRef idx="1001">
        <a:schemeClr val="bg1"/>
      </p:bgRef>
    </p:bg>
    <p:spTree>
      <p:nvGrpSpPr>
        <p:cNvPr id="1" name=""/>
        <p:cNvGrpSpPr/>
        <p:nvPr/>
      </p:nvGrpSpPr>
      <p:grpSpPr>
        <a:xfrm>
          <a:off x="0" y="0"/>
          <a:ext cx="0" cy="0"/>
          <a:chOff x="0" y="0"/>
          <a:chExt cx="0" cy="0"/>
        </a:xfrm>
      </p:grpSpPr>
      <p:sp>
        <p:nvSpPr>
          <p:cNvPr id="8" name="日期占位符 7"/>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p:nvPr>
            <p:ph type="ftr" sz="quarter" idx="11"/>
            <p:custDataLst>
              <p:tags r:id="rId3"/>
            </p:custDataLst>
          </p:nvPr>
        </p:nvSpPr>
        <p:spPr/>
        <p:txBody>
          <a:bodyPr/>
          <a:lstStyle/>
          <a:p>
            <a:endParaRPr lang="zh-CN" altLang="en-US"/>
          </a:p>
        </p:txBody>
      </p:sp>
      <p:sp>
        <p:nvSpPr>
          <p:cNvPr id="10" name="灯片编号占位符 9"/>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p:nvPr>
            <p:ph idx="16392" hasCustomPrompt="1"/>
            <p:custDataLst>
              <p:tags r:id="rId6"/>
            </p:custDataLst>
          </p:nvPr>
        </p:nvSpPr>
        <p:spPr>
          <a:xfrm>
            <a:off x="609600" y="1524000"/>
            <a:ext cx="10972800" cy="2540000"/>
          </a:xfrm>
          <a:custGeom>
            <a:avLst/>
            <a:gdLst>
              <a:gd name="connisteX0" fmla="*/ 0 w 10972800"/>
              <a:gd name="connsiteY0" fmla="*/ 203200 h 2540000"/>
              <a:gd name="connisteX1" fmla="*/ 203200 w 10972800"/>
              <a:gd name="connsiteY1" fmla="*/ 0 h 2540000"/>
              <a:gd name="connisteX2" fmla="*/ 10769600 w 10972800"/>
              <a:gd name="connsiteY2" fmla="*/ 0 h 2540000"/>
              <a:gd name="connisteX3" fmla="*/ 10972800 w 10972800"/>
              <a:gd name="connsiteY3" fmla="*/ 203200 h 2540000"/>
              <a:gd name="connisteX4" fmla="*/ 10972800 w 10972800"/>
              <a:gd name="connsiteY4" fmla="*/ 2336800 h 2540000"/>
              <a:gd name="connisteX5" fmla="*/ 10769600 w 10972800"/>
              <a:gd name="connsiteY5" fmla="*/ 2540000 h 2540000"/>
              <a:gd name="connisteX6" fmla="*/ 203200 w 10972800"/>
              <a:gd name="connsiteY6" fmla="*/ 2540000 h 2540000"/>
              <a:gd name="connisteX7" fmla="*/ 0 w 10972800"/>
              <a:gd name="connsiteY7" fmla="*/ 2336800 h 2540000"/>
              <a:gd name="connisteX8" fmla="*/ 0 w 10972800"/>
              <a:gd name="connsiteY8" fmla="*/ 203200 h 2540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540000">
                <a:moveTo>
                  <a:pt x="0" y="203200"/>
                </a:moveTo>
                <a:cubicBezTo>
                  <a:pt x="0" y="90976"/>
                  <a:pt x="90976" y="0"/>
                  <a:pt x="203200" y="0"/>
                </a:cubicBezTo>
                <a:lnTo>
                  <a:pt x="10769600" y="0"/>
                </a:lnTo>
                <a:cubicBezTo>
                  <a:pt x="10881824" y="0"/>
                  <a:pt x="10972800" y="90976"/>
                  <a:pt x="10972800" y="203200"/>
                </a:cubicBezTo>
                <a:lnTo>
                  <a:pt x="10972800" y="2336800"/>
                </a:lnTo>
                <a:cubicBezTo>
                  <a:pt x="10972800" y="2449024"/>
                  <a:pt x="10881824" y="2540000"/>
                  <a:pt x="10769600" y="2540000"/>
                </a:cubicBezTo>
                <a:lnTo>
                  <a:pt x="203200" y="2540000"/>
                </a:lnTo>
                <a:cubicBezTo>
                  <a:pt x="90976" y="2540000"/>
                  <a:pt x="0" y="2449024"/>
                  <a:pt x="0" y="23368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装饰  2"/>
          <p:cNvSpPr/>
          <p:nvPr>
            <p:ph type="body" idx="16393" hasCustomPrompt="1"/>
            <p:custDataLst>
              <p:tags r:id="rId7"/>
            </p:custDataLst>
          </p:nvPr>
        </p:nvSpPr>
        <p:spPr>
          <a:xfrm>
            <a:off x="609600" y="45212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p:nvPr>
            <p:ph type="body" idx="16386" hasCustomPrompt="1"/>
            <p:custDataLst>
              <p:tags r:id="rId8"/>
            </p:custDataLst>
          </p:nvPr>
        </p:nvSpPr>
        <p:spPr>
          <a:xfrm>
            <a:off x="762000" y="4521200"/>
            <a:ext cx="3098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p:nvPr>
            <p:ph type="body" idx="16387" hasCustomPrompt="1"/>
            <p:custDataLst>
              <p:tags r:id="rId9"/>
            </p:custDataLst>
          </p:nvPr>
        </p:nvSpPr>
        <p:spPr>
          <a:xfrm>
            <a:off x="762000" y="5029200"/>
            <a:ext cx="30988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p:nvPr>
            <p:ph type="body" idx="16394" hasCustomPrompt="1"/>
            <p:custDataLst>
              <p:tags r:id="rId10"/>
            </p:custDataLst>
          </p:nvPr>
        </p:nvSpPr>
        <p:spPr>
          <a:xfrm>
            <a:off x="4470400" y="45212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p:nvPr>
            <p:ph type="body" idx="16388" hasCustomPrompt="1"/>
            <p:custDataLst>
              <p:tags r:id="rId11"/>
            </p:custDataLst>
          </p:nvPr>
        </p:nvSpPr>
        <p:spPr>
          <a:xfrm>
            <a:off x="4622800" y="4521200"/>
            <a:ext cx="3098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p:nvPr>
            <p:ph type="body" idx="16389" hasCustomPrompt="1"/>
            <p:custDataLst>
              <p:tags r:id="rId12"/>
            </p:custDataLst>
          </p:nvPr>
        </p:nvSpPr>
        <p:spPr>
          <a:xfrm>
            <a:off x="4622800" y="5029200"/>
            <a:ext cx="30988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p:nvPr>
            <p:ph type="body" idx="16395" hasCustomPrompt="1"/>
            <p:custDataLst>
              <p:tags r:id="rId13"/>
            </p:custDataLst>
          </p:nvPr>
        </p:nvSpPr>
        <p:spPr>
          <a:xfrm>
            <a:off x="8331200" y="45212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文本占位符 19"/>
          <p:cNvSpPr/>
          <p:nvPr>
            <p:ph type="body" idx="16390" hasCustomPrompt="1"/>
            <p:custDataLst>
              <p:tags r:id="rId14"/>
            </p:custDataLst>
          </p:nvPr>
        </p:nvSpPr>
        <p:spPr>
          <a:xfrm>
            <a:off x="8483600" y="4521200"/>
            <a:ext cx="3098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1" name="文本占位符 20"/>
          <p:cNvSpPr/>
          <p:nvPr>
            <p:ph type="body" idx="16391" hasCustomPrompt="1"/>
            <p:custDataLst>
              <p:tags r:id="rId15"/>
            </p:custDataLst>
          </p:nvPr>
        </p:nvSpPr>
        <p:spPr>
          <a:xfrm>
            <a:off x="8483600" y="5029200"/>
            <a:ext cx="30988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正文页-35_16">
    <p:bg>
      <p:bgRef idx="1001">
        <a:schemeClr val="bg1"/>
      </p:bgRef>
    </p:bg>
    <p:spTree>
      <p:nvGrpSpPr>
        <p:cNvPr id="1" name=""/>
        <p:cNvGrpSpPr/>
        <p:nvPr/>
      </p:nvGrpSpPr>
      <p:grpSpPr>
        <a:xfrm>
          <a:off x="0" y="0"/>
          <a:ext cx="0" cy="0"/>
          <a:chOff x="0" y="0"/>
          <a:chExt cx="0" cy="0"/>
        </a:xfrm>
      </p:grpSpPr>
      <p:sp>
        <p:nvSpPr>
          <p:cNvPr id="8" name="日期占位符 7"/>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p:nvPr>
            <p:ph type="ftr" sz="quarter" idx="11"/>
            <p:custDataLst>
              <p:tags r:id="rId3"/>
            </p:custDataLst>
          </p:nvPr>
        </p:nvSpPr>
        <p:spPr/>
        <p:txBody>
          <a:bodyPr/>
          <a:lstStyle/>
          <a:p>
            <a:endParaRPr lang="zh-CN" altLang="en-US"/>
          </a:p>
        </p:txBody>
      </p:sp>
      <p:sp>
        <p:nvSpPr>
          <p:cNvPr id="10" name="灯片编号占位符 9"/>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文本占位符 11"/>
          <p:cNvSpPr/>
          <p:nvPr>
            <p:ph type="body" idx="16388" hasCustomPrompt="1"/>
            <p:custDataLst>
              <p:tags r:id="rId6"/>
            </p:custDataLst>
          </p:nvPr>
        </p:nvSpPr>
        <p:spPr>
          <a:xfrm>
            <a:off x="622300" y="2387600"/>
            <a:ext cx="1498600" cy="1270000"/>
          </a:xfrm>
          <a:noFill/>
        </p:spPr>
        <p:txBody>
          <a:bodyPr wrap="none" lIns="0" tIns="0" rIns="0" bIns="0" anchor="ctr">
            <a:noAutofit/>
          </a:bodyPr>
          <a:lstStyle>
            <a:lvl1pPr marL="0" indent="0" algn="ctr">
              <a:lnSpc>
                <a:spcPct val="109000"/>
              </a:lnSpc>
              <a:spcBef>
                <a:spcPct val="0"/>
              </a:spcBef>
              <a:spcAft>
                <a:spcPct val="0"/>
              </a:spcAft>
              <a:buNone/>
              <a:defRPr sz="10000" b="0" spc="0">
                <a:solidFill>
                  <a:schemeClr val="accent1"/>
                </a:solidFill>
              </a:defRPr>
            </a:lvl1pPr>
          </a:lstStyle>
          <a:p>
            <a:pPr lvl="0"/>
            <a:r>
              <a:rPr lang="zh-CN" altLang="en-US" smtClean="0"/>
              <a:t>01</a:t>
            </a:r>
            <a:endParaRPr lang="zh-CN" altLang="en-US" smtClean="0"/>
          </a:p>
        </p:txBody>
      </p:sp>
      <p:sp>
        <p:nvSpPr>
          <p:cNvPr id="13" name="文本占位符 12"/>
          <p:cNvSpPr/>
          <p:nvPr>
            <p:ph type="body" idx="16386" hasCustomPrompt="1"/>
            <p:custDataLst>
              <p:tags r:id="rId7"/>
            </p:custDataLst>
          </p:nvPr>
        </p:nvSpPr>
        <p:spPr>
          <a:xfrm>
            <a:off x="609600" y="40386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4" name="文本占位符 13"/>
          <p:cNvSpPr/>
          <p:nvPr>
            <p:ph type="body" idx="16387" hasCustomPrompt="1"/>
            <p:custDataLst>
              <p:tags r:id="rId8"/>
            </p:custDataLst>
          </p:nvPr>
        </p:nvSpPr>
        <p:spPr>
          <a:xfrm>
            <a:off x="609600" y="4597400"/>
            <a:ext cx="3251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文本占位符 14"/>
          <p:cNvSpPr/>
          <p:nvPr>
            <p:ph type="body" idx="16391" hasCustomPrompt="1"/>
            <p:custDataLst>
              <p:tags r:id="rId9"/>
            </p:custDataLst>
          </p:nvPr>
        </p:nvSpPr>
        <p:spPr>
          <a:xfrm>
            <a:off x="4483100" y="2387600"/>
            <a:ext cx="1498600" cy="1270000"/>
          </a:xfrm>
          <a:noFill/>
        </p:spPr>
        <p:txBody>
          <a:bodyPr wrap="none" lIns="0" tIns="0" rIns="0" bIns="0" anchor="ctr">
            <a:noAutofit/>
          </a:bodyPr>
          <a:lstStyle>
            <a:lvl1pPr marL="0" indent="0" algn="ctr">
              <a:lnSpc>
                <a:spcPct val="109000"/>
              </a:lnSpc>
              <a:spcBef>
                <a:spcPct val="0"/>
              </a:spcBef>
              <a:spcAft>
                <a:spcPct val="0"/>
              </a:spcAft>
              <a:buNone/>
              <a:defRPr sz="10000" b="0" spc="0">
                <a:solidFill>
                  <a:schemeClr val="accent1"/>
                </a:solidFill>
              </a:defRPr>
            </a:lvl1pPr>
          </a:lstStyle>
          <a:p>
            <a:pPr lvl="0"/>
            <a:r>
              <a:rPr lang="zh-CN" altLang="en-US" smtClean="0"/>
              <a:t>02</a:t>
            </a:r>
            <a:endParaRPr lang="zh-CN" altLang="en-US" smtClean="0"/>
          </a:p>
        </p:txBody>
      </p:sp>
      <p:sp>
        <p:nvSpPr>
          <p:cNvPr id="16" name="文本占位符 15"/>
          <p:cNvSpPr/>
          <p:nvPr>
            <p:ph type="body" idx="16389" hasCustomPrompt="1"/>
            <p:custDataLst>
              <p:tags r:id="rId10"/>
            </p:custDataLst>
          </p:nvPr>
        </p:nvSpPr>
        <p:spPr>
          <a:xfrm>
            <a:off x="4470400" y="40386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7" name="文本占位符 16"/>
          <p:cNvSpPr/>
          <p:nvPr>
            <p:ph type="body" idx="16390" hasCustomPrompt="1"/>
            <p:custDataLst>
              <p:tags r:id="rId11"/>
            </p:custDataLst>
          </p:nvPr>
        </p:nvSpPr>
        <p:spPr>
          <a:xfrm>
            <a:off x="4470400" y="4597400"/>
            <a:ext cx="3251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8" name="文本占位符 17"/>
          <p:cNvSpPr/>
          <p:nvPr>
            <p:ph type="body" idx="16394" hasCustomPrompt="1"/>
            <p:custDataLst>
              <p:tags r:id="rId12"/>
            </p:custDataLst>
          </p:nvPr>
        </p:nvSpPr>
        <p:spPr>
          <a:xfrm>
            <a:off x="8343900" y="2387600"/>
            <a:ext cx="1498600" cy="1270000"/>
          </a:xfrm>
          <a:noFill/>
        </p:spPr>
        <p:txBody>
          <a:bodyPr wrap="none" lIns="0" tIns="0" rIns="0" bIns="0" anchor="ctr">
            <a:noAutofit/>
          </a:bodyPr>
          <a:lstStyle>
            <a:lvl1pPr marL="0" indent="0" algn="ctr">
              <a:lnSpc>
                <a:spcPct val="109000"/>
              </a:lnSpc>
              <a:spcBef>
                <a:spcPct val="0"/>
              </a:spcBef>
              <a:spcAft>
                <a:spcPct val="0"/>
              </a:spcAft>
              <a:buNone/>
              <a:defRPr sz="10000" b="0" spc="0">
                <a:solidFill>
                  <a:schemeClr val="accent1"/>
                </a:solidFill>
              </a:defRPr>
            </a:lvl1pPr>
          </a:lstStyle>
          <a:p>
            <a:pPr lvl="0"/>
            <a:r>
              <a:rPr lang="zh-CN" altLang="en-US" smtClean="0"/>
              <a:t>03</a:t>
            </a:r>
            <a:endParaRPr lang="zh-CN" altLang="en-US" smtClean="0"/>
          </a:p>
        </p:txBody>
      </p:sp>
      <p:sp>
        <p:nvSpPr>
          <p:cNvPr id="19" name="文本占位符 18"/>
          <p:cNvSpPr/>
          <p:nvPr>
            <p:ph type="body" idx="16392" hasCustomPrompt="1"/>
            <p:custDataLst>
              <p:tags r:id="rId13"/>
            </p:custDataLst>
          </p:nvPr>
        </p:nvSpPr>
        <p:spPr>
          <a:xfrm>
            <a:off x="8331200" y="40386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0" name="文本占位符 19"/>
          <p:cNvSpPr/>
          <p:nvPr>
            <p:ph type="body" idx="16393" hasCustomPrompt="1"/>
            <p:custDataLst>
              <p:tags r:id="rId14"/>
            </p:custDataLst>
          </p:nvPr>
        </p:nvSpPr>
        <p:spPr>
          <a:xfrm>
            <a:off x="8331200" y="4597400"/>
            <a:ext cx="3251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正文页-上标下左内下右表-装饰无-默认位置-并列-61_36_group1">
    <p:bg>
      <p:bgRef idx="1001">
        <a:schemeClr val="bg1"/>
      </p:bgRef>
    </p:bg>
    <p:spTree>
      <p:nvGrpSpPr>
        <p:cNvPr id="1" name=""/>
        <p:cNvGrpSpPr/>
        <p:nvPr/>
      </p:nvGrpSpPr>
      <p:grpSpPr>
        <a:xfrm>
          <a:off x="0" y="0"/>
          <a:ext cx="0" cy="0"/>
          <a:chOff x="0" y="0"/>
          <a:chExt cx="0" cy="0"/>
        </a:xfrm>
      </p:grpSpPr>
      <p:sp>
        <p:nvSpPr>
          <p:cNvPr id="8" name="日期占位符 7"/>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p:nvPr>
            <p:ph type="ftr" sz="quarter" idx="11"/>
            <p:custDataLst>
              <p:tags r:id="rId3"/>
            </p:custDataLst>
          </p:nvPr>
        </p:nvSpPr>
        <p:spPr/>
        <p:txBody>
          <a:bodyPr/>
          <a:lstStyle/>
          <a:p>
            <a:endParaRPr lang="zh-CN" altLang="en-US"/>
          </a:p>
        </p:txBody>
      </p:sp>
      <p:sp>
        <p:nvSpPr>
          <p:cNvPr id="10" name="灯片编号占位符 9"/>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p:nvPr>
            <p:ph idx="16395" hasCustomPrompt="1"/>
            <p:custDataLst>
              <p:tags r:id="rId6"/>
            </p:custDataLst>
          </p:nvPr>
        </p:nvSpPr>
        <p:spPr>
          <a:xfrm>
            <a:off x="7543800" y="1524000"/>
            <a:ext cx="4038600" cy="4724400"/>
          </a:xfrm>
          <a:custGeom>
            <a:avLst/>
            <a:gdLst>
              <a:gd name="connisteX0" fmla="*/ 0 w 4038600"/>
              <a:gd name="connsiteY0" fmla="*/ 0 h 4724400"/>
              <a:gd name="connisteX1" fmla="*/ 3835400 w 4038600"/>
              <a:gd name="connsiteY1" fmla="*/ 0 h 4724400"/>
              <a:gd name="connisteX2" fmla="*/ 4038600 w 4038600"/>
              <a:gd name="connsiteY2" fmla="*/ 203200 h 4724400"/>
              <a:gd name="connisteX3" fmla="*/ 4038600 w 4038600"/>
              <a:gd name="connsiteY3" fmla="*/ 4521200 h 4724400"/>
              <a:gd name="connisteX4" fmla="*/ 3835400 w 4038600"/>
              <a:gd name="connsiteY4" fmla="*/ 4724400 h 4724400"/>
              <a:gd name="connisteX5" fmla="*/ 0 w 4038600"/>
              <a:gd name="connsiteY5" fmla="*/ 4724400 h 4724400"/>
              <a:gd name="connisteX6" fmla="*/ 0 w 4038600"/>
              <a:gd name="connsiteY6" fmla="*/ 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4038600" h="4724400">
                <a:moveTo>
                  <a:pt x="0" y="0"/>
                </a:moveTo>
                <a:lnTo>
                  <a:pt x="3835400" y="0"/>
                </a:lnTo>
                <a:cubicBezTo>
                  <a:pt x="3947624" y="0"/>
                  <a:pt x="4038600" y="90976"/>
                  <a:pt x="4038600" y="203200"/>
                </a:cubicBezTo>
                <a:lnTo>
                  <a:pt x="4038600" y="4521200"/>
                </a:lnTo>
                <a:cubicBezTo>
                  <a:pt x="4038600" y="4633424"/>
                  <a:pt x="3947624" y="4724400"/>
                  <a:pt x="3835400" y="4724400"/>
                </a:cubicBezTo>
                <a:lnTo>
                  <a:pt x="0" y="4724400"/>
                </a:lnTo>
                <a:lnTo>
                  <a:pt x="0" y="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装饰  2"/>
          <p:cNvSpPr/>
          <p:nvPr>
            <p:ph type="body" idx="16396" hasCustomPrompt="1"/>
            <p:custDataLst>
              <p:tags r:id="rId7"/>
            </p:custDataLst>
          </p:nvPr>
        </p:nvSpPr>
        <p:spPr>
          <a:xfrm>
            <a:off x="609600" y="1524000"/>
            <a:ext cx="6934200" cy="4724400"/>
          </a:xfrm>
          <a:custGeom>
            <a:avLst/>
            <a:gdLst>
              <a:gd name="connisteX0" fmla="*/ 0 w 6934200"/>
              <a:gd name="connsiteY0" fmla="*/ 203200 h 4724400"/>
              <a:gd name="connisteX1" fmla="*/ 203200 w 6934200"/>
              <a:gd name="connsiteY1" fmla="*/ 0 h 4724400"/>
              <a:gd name="connisteX2" fmla="*/ 6934200 w 6934200"/>
              <a:gd name="connsiteY2" fmla="*/ 0 h 4724400"/>
              <a:gd name="connisteX3" fmla="*/ 6934200 w 6934200"/>
              <a:gd name="connsiteY3" fmla="*/ 4724400 h 4724400"/>
              <a:gd name="connisteX4" fmla="*/ 203200 w 6934200"/>
              <a:gd name="connsiteY4" fmla="*/ 4724400 h 4724400"/>
              <a:gd name="connisteX5" fmla="*/ 0 w 6934200"/>
              <a:gd name="connsiteY5" fmla="*/ 4521200 h 4724400"/>
              <a:gd name="connisteX6" fmla="*/ 0 w 6934200"/>
              <a:gd name="connsiteY6"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6934200" h="4724400">
                <a:moveTo>
                  <a:pt x="0" y="203200"/>
                </a:moveTo>
                <a:cubicBezTo>
                  <a:pt x="0" y="90976"/>
                  <a:pt x="90976" y="0"/>
                  <a:pt x="203200" y="0"/>
                </a:cubicBezTo>
                <a:lnTo>
                  <a:pt x="6934200" y="0"/>
                </a:lnTo>
                <a:lnTo>
                  <a:pt x="6934200" y="4724400"/>
                </a:lnTo>
                <a:lnTo>
                  <a:pt x="203200" y="4724400"/>
                </a:lnTo>
                <a:cubicBezTo>
                  <a:pt x="90976" y="4724400"/>
                  <a:pt x="0" y="4633424"/>
                  <a:pt x="0" y="4521200"/>
                </a:cubicBezTo>
                <a:lnTo>
                  <a:pt x="0" y="203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p:nvPr>
            <p:ph type="body" idx="16388" hasCustomPrompt="1"/>
            <p:custDataLst>
              <p:tags r:id="rId8"/>
            </p:custDataLst>
          </p:nvPr>
        </p:nvSpPr>
        <p:spPr>
          <a:xfrm>
            <a:off x="1085850" y="2222500"/>
            <a:ext cx="876300" cy="736600"/>
          </a:xfrm>
          <a:noFill/>
        </p:spPr>
        <p:txBody>
          <a:bodyPr wrap="none" lIns="0" tIns="0" rIns="0" bIns="0" anchor="ctr">
            <a:noAutofit/>
          </a:bodyPr>
          <a:lstStyle>
            <a:lvl1pPr marL="0" indent="0" algn="ctr">
              <a:lnSpc>
                <a:spcPct val="109000"/>
              </a:lnSpc>
              <a:spcBef>
                <a:spcPct val="0"/>
              </a:spcBef>
              <a:spcAft>
                <a:spcPct val="0"/>
              </a:spcAft>
              <a:buNone/>
              <a:defRPr sz="5800" b="0" spc="0">
                <a:solidFill>
                  <a:srgbClr val="FFFFFF"/>
                </a:solidFill>
              </a:defRPr>
            </a:lvl1pPr>
          </a:lstStyle>
          <a:p>
            <a:pPr lvl="0"/>
            <a:r>
              <a:rPr lang="zh-CN" altLang="en-US" smtClean="0"/>
              <a:t>01</a:t>
            </a:r>
            <a:endParaRPr lang="zh-CN" altLang="en-US" smtClean="0"/>
          </a:p>
        </p:txBody>
      </p:sp>
      <p:sp>
        <p:nvSpPr>
          <p:cNvPr id="15" name="文本占位符 14"/>
          <p:cNvSpPr/>
          <p:nvPr>
            <p:ph type="body" idx="16386" hasCustomPrompt="1"/>
            <p:custDataLst>
              <p:tags r:id="rId9"/>
            </p:custDataLst>
          </p:nvPr>
        </p:nvSpPr>
        <p:spPr>
          <a:xfrm>
            <a:off x="1066800" y="3302000"/>
            <a:ext cx="16002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项标题</a:t>
            </a:r>
            <a:endParaRPr lang="zh-CN" altLang="en-US" smtClean="0"/>
          </a:p>
        </p:txBody>
      </p:sp>
      <p:sp>
        <p:nvSpPr>
          <p:cNvPr id="16" name="文本占位符 15"/>
          <p:cNvSpPr/>
          <p:nvPr>
            <p:ph type="body" idx="16387" hasCustomPrompt="1"/>
            <p:custDataLst>
              <p:tags r:id="rId10"/>
            </p:custDataLst>
          </p:nvPr>
        </p:nvSpPr>
        <p:spPr>
          <a:xfrm>
            <a:off x="1066800" y="3810000"/>
            <a:ext cx="1600200" cy="18288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
        <p:nvSpPr>
          <p:cNvPr id="17" name="文本占位符 16"/>
          <p:cNvSpPr/>
          <p:nvPr>
            <p:ph type="body" idx="16391" hasCustomPrompt="1"/>
            <p:custDataLst>
              <p:tags r:id="rId11"/>
            </p:custDataLst>
          </p:nvPr>
        </p:nvSpPr>
        <p:spPr>
          <a:xfrm>
            <a:off x="3295650" y="2222500"/>
            <a:ext cx="876300" cy="736600"/>
          </a:xfrm>
          <a:noFill/>
        </p:spPr>
        <p:txBody>
          <a:bodyPr wrap="none" lIns="0" tIns="0" rIns="0" bIns="0" anchor="ctr">
            <a:noAutofit/>
          </a:bodyPr>
          <a:lstStyle>
            <a:lvl1pPr marL="0" indent="0" algn="ctr">
              <a:lnSpc>
                <a:spcPct val="109000"/>
              </a:lnSpc>
              <a:spcBef>
                <a:spcPct val="0"/>
              </a:spcBef>
              <a:spcAft>
                <a:spcPct val="0"/>
              </a:spcAft>
              <a:buNone/>
              <a:defRPr sz="5800" b="0" spc="0">
                <a:solidFill>
                  <a:srgbClr val="FFFFFF"/>
                </a:solidFill>
              </a:defRPr>
            </a:lvl1pPr>
          </a:lstStyle>
          <a:p>
            <a:pPr lvl="0"/>
            <a:r>
              <a:rPr lang="zh-CN" altLang="en-US" smtClean="0"/>
              <a:t>02</a:t>
            </a:r>
            <a:endParaRPr lang="zh-CN" altLang="en-US" smtClean="0"/>
          </a:p>
        </p:txBody>
      </p:sp>
      <p:sp>
        <p:nvSpPr>
          <p:cNvPr id="18" name="文本占位符 17"/>
          <p:cNvSpPr/>
          <p:nvPr>
            <p:ph type="body" idx="16389" hasCustomPrompt="1"/>
            <p:custDataLst>
              <p:tags r:id="rId12"/>
            </p:custDataLst>
          </p:nvPr>
        </p:nvSpPr>
        <p:spPr>
          <a:xfrm>
            <a:off x="3276600" y="3302000"/>
            <a:ext cx="16002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项标题</a:t>
            </a:r>
            <a:endParaRPr lang="zh-CN" altLang="en-US" smtClean="0"/>
          </a:p>
        </p:txBody>
      </p:sp>
      <p:sp>
        <p:nvSpPr>
          <p:cNvPr id="19" name="文本占位符 18"/>
          <p:cNvSpPr/>
          <p:nvPr>
            <p:ph type="body" idx="16390" hasCustomPrompt="1"/>
            <p:custDataLst>
              <p:tags r:id="rId13"/>
            </p:custDataLst>
          </p:nvPr>
        </p:nvSpPr>
        <p:spPr>
          <a:xfrm>
            <a:off x="3276600" y="3810000"/>
            <a:ext cx="1600200" cy="18288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
        <p:nvSpPr>
          <p:cNvPr id="20" name="文本占位符 19"/>
          <p:cNvSpPr/>
          <p:nvPr>
            <p:ph type="body" idx="16394" hasCustomPrompt="1"/>
            <p:custDataLst>
              <p:tags r:id="rId14"/>
            </p:custDataLst>
          </p:nvPr>
        </p:nvSpPr>
        <p:spPr>
          <a:xfrm>
            <a:off x="5505450" y="2222500"/>
            <a:ext cx="876300" cy="736600"/>
          </a:xfrm>
          <a:noFill/>
        </p:spPr>
        <p:txBody>
          <a:bodyPr wrap="none" lIns="0" tIns="0" rIns="0" bIns="0" anchor="ctr">
            <a:noAutofit/>
          </a:bodyPr>
          <a:lstStyle>
            <a:lvl1pPr marL="0" indent="0" algn="ctr">
              <a:lnSpc>
                <a:spcPct val="109000"/>
              </a:lnSpc>
              <a:spcBef>
                <a:spcPct val="0"/>
              </a:spcBef>
              <a:spcAft>
                <a:spcPct val="0"/>
              </a:spcAft>
              <a:buNone/>
              <a:defRPr sz="5800" b="0" spc="0">
                <a:solidFill>
                  <a:srgbClr val="FFFFFF"/>
                </a:solidFill>
              </a:defRPr>
            </a:lvl1pPr>
          </a:lstStyle>
          <a:p>
            <a:pPr lvl="0"/>
            <a:r>
              <a:rPr lang="zh-CN" altLang="en-US" smtClean="0"/>
              <a:t>03</a:t>
            </a:r>
            <a:endParaRPr lang="zh-CN" altLang="en-US" smtClean="0"/>
          </a:p>
        </p:txBody>
      </p:sp>
      <p:sp>
        <p:nvSpPr>
          <p:cNvPr id="21" name="文本占位符 20"/>
          <p:cNvSpPr/>
          <p:nvPr>
            <p:ph type="body" idx="16392" hasCustomPrompt="1"/>
            <p:custDataLst>
              <p:tags r:id="rId15"/>
            </p:custDataLst>
          </p:nvPr>
        </p:nvSpPr>
        <p:spPr>
          <a:xfrm>
            <a:off x="5486400" y="3302000"/>
            <a:ext cx="16002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项标题</a:t>
            </a:r>
            <a:endParaRPr lang="zh-CN" altLang="en-US" smtClean="0"/>
          </a:p>
        </p:txBody>
      </p:sp>
      <p:sp>
        <p:nvSpPr>
          <p:cNvPr id="22" name="文本占位符 21"/>
          <p:cNvSpPr/>
          <p:nvPr>
            <p:ph type="body" idx="16393" hasCustomPrompt="1"/>
            <p:custDataLst>
              <p:tags r:id="rId16"/>
            </p:custDataLst>
          </p:nvPr>
        </p:nvSpPr>
        <p:spPr>
          <a:xfrm>
            <a:off x="5486400" y="3810000"/>
            <a:ext cx="1600200" cy="18288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正文页-10012_15">
    <p:bg>
      <p:bgRef idx="1001">
        <a:schemeClr val="bg1"/>
      </p:bgRef>
    </p:bg>
    <p:spTree>
      <p:nvGrpSpPr>
        <p:cNvPr id="1" name=""/>
        <p:cNvGrpSpPr/>
        <p:nvPr/>
      </p:nvGrpSpPr>
      <p:grpSpPr>
        <a:xfrm>
          <a:off x="0" y="0"/>
          <a:ext cx="0" cy="0"/>
          <a:chOff x="0" y="0"/>
          <a:chExt cx="0" cy="0"/>
        </a:xfrm>
      </p:grpSpPr>
      <p:sp>
        <p:nvSpPr>
          <p:cNvPr id="8" name="日期占位符 7"/>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p:nvPr>
            <p:ph type="ftr" sz="quarter" idx="11"/>
            <p:custDataLst>
              <p:tags r:id="rId3"/>
            </p:custDataLst>
          </p:nvPr>
        </p:nvSpPr>
        <p:spPr/>
        <p:txBody>
          <a:bodyPr/>
          <a:lstStyle/>
          <a:p>
            <a:endParaRPr lang="zh-CN" altLang="en-US"/>
          </a:p>
        </p:txBody>
      </p:sp>
      <p:sp>
        <p:nvSpPr>
          <p:cNvPr id="10" name="灯片编号占位符 9"/>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p:nvPr>
            <p:ph idx="16392" hasCustomPrompt="1"/>
            <p:custDataLst>
              <p:tags r:id="rId6"/>
            </p:custDataLst>
          </p:nvPr>
        </p:nvSpPr>
        <p:spPr>
          <a:xfrm>
            <a:off x="609600" y="1524000"/>
            <a:ext cx="5486400" cy="4724400"/>
          </a:xfrm>
          <a:custGeom>
            <a:avLst/>
            <a:gdLst>
              <a:gd name="connisteX0" fmla="*/ 0 w 5486400"/>
              <a:gd name="connsiteY0" fmla="*/ 203200 h 4724400"/>
              <a:gd name="connisteX1" fmla="*/ 203200 w 5486400"/>
              <a:gd name="connsiteY1" fmla="*/ 0 h 4724400"/>
              <a:gd name="connisteX2" fmla="*/ 5283200 w 5486400"/>
              <a:gd name="connsiteY2" fmla="*/ 0 h 4724400"/>
              <a:gd name="connisteX3" fmla="*/ 5486400 w 5486400"/>
              <a:gd name="connsiteY3" fmla="*/ 203200 h 4724400"/>
              <a:gd name="connisteX4" fmla="*/ 5486400 w 5486400"/>
              <a:gd name="connsiteY4" fmla="*/ 4521200 h 4724400"/>
              <a:gd name="connisteX5" fmla="*/ 5283200 w 5486400"/>
              <a:gd name="connsiteY5" fmla="*/ 4724400 h 4724400"/>
              <a:gd name="connisteX6" fmla="*/ 203200 w 5486400"/>
              <a:gd name="connsiteY6" fmla="*/ 4724400 h 4724400"/>
              <a:gd name="connisteX7" fmla="*/ 0 w 5486400"/>
              <a:gd name="connsiteY7" fmla="*/ 4521200 h 4724400"/>
              <a:gd name="connisteX8" fmla="*/ 0 w 5486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486400" h="4724400">
                <a:moveTo>
                  <a:pt x="0" y="203200"/>
                </a:moveTo>
                <a:cubicBezTo>
                  <a:pt x="0" y="90976"/>
                  <a:pt x="90976" y="0"/>
                  <a:pt x="203200" y="0"/>
                </a:cubicBezTo>
                <a:lnTo>
                  <a:pt x="5283200" y="0"/>
                </a:lnTo>
                <a:cubicBezTo>
                  <a:pt x="5395424" y="0"/>
                  <a:pt x="5486400" y="90976"/>
                  <a:pt x="5486400" y="203200"/>
                </a:cubicBezTo>
                <a:lnTo>
                  <a:pt x="5486400" y="4521200"/>
                </a:lnTo>
                <a:cubicBezTo>
                  <a:pt x="5486400" y="4633424"/>
                  <a:pt x="5395424" y="4724400"/>
                  <a:pt x="5283200" y="4724400"/>
                </a:cubicBezTo>
                <a:lnTo>
                  <a:pt x="203200" y="4724400"/>
                </a:lnTo>
                <a:cubicBezTo>
                  <a:pt x="90976" y="4724400"/>
                  <a:pt x="0" y="4633424"/>
                  <a:pt x="0" y="45212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p:nvPr>
            <p:ph type="body" idx="16386" hasCustomPrompt="1"/>
            <p:custDataLst>
              <p:tags r:id="rId7"/>
            </p:custDataLst>
          </p:nvPr>
        </p:nvSpPr>
        <p:spPr>
          <a:xfrm>
            <a:off x="6553200" y="1524000"/>
            <a:ext cx="5029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4" name="文本占位符 13"/>
          <p:cNvSpPr/>
          <p:nvPr>
            <p:ph type="body" idx="16387" hasCustomPrompt="1"/>
            <p:custDataLst>
              <p:tags r:id="rId8"/>
            </p:custDataLst>
          </p:nvPr>
        </p:nvSpPr>
        <p:spPr>
          <a:xfrm>
            <a:off x="6553200" y="2082800"/>
            <a:ext cx="5029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文本占位符 14"/>
          <p:cNvSpPr/>
          <p:nvPr>
            <p:ph type="body" idx="16388" hasCustomPrompt="1"/>
            <p:custDataLst>
              <p:tags r:id="rId9"/>
            </p:custDataLst>
          </p:nvPr>
        </p:nvSpPr>
        <p:spPr>
          <a:xfrm>
            <a:off x="6553200" y="3149600"/>
            <a:ext cx="5029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文本占位符 15"/>
          <p:cNvSpPr/>
          <p:nvPr>
            <p:ph type="body" idx="16389" hasCustomPrompt="1"/>
            <p:custDataLst>
              <p:tags r:id="rId10"/>
            </p:custDataLst>
          </p:nvPr>
        </p:nvSpPr>
        <p:spPr>
          <a:xfrm>
            <a:off x="6553200" y="3708400"/>
            <a:ext cx="5029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7" name="文本占位符 16"/>
          <p:cNvSpPr/>
          <p:nvPr>
            <p:ph type="body" idx="16390" hasCustomPrompt="1"/>
            <p:custDataLst>
              <p:tags r:id="rId11"/>
            </p:custDataLst>
          </p:nvPr>
        </p:nvSpPr>
        <p:spPr>
          <a:xfrm>
            <a:off x="6553200" y="4775200"/>
            <a:ext cx="5029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p:nvPr>
            <p:ph type="body" idx="16391" hasCustomPrompt="1"/>
            <p:custDataLst>
              <p:tags r:id="rId12"/>
            </p:custDataLst>
          </p:nvPr>
        </p:nvSpPr>
        <p:spPr>
          <a:xfrm>
            <a:off x="6553200" y="5334000"/>
            <a:ext cx="5029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正文页-上标下内-装饰无-颜色错位-并列-2_19_group1">
    <p:bg>
      <p:bgRef idx="1001">
        <a:schemeClr val="bg1"/>
      </p:bgRef>
    </p:bg>
    <p:spTree>
      <p:nvGrpSpPr>
        <p:cNvPr id="1" name=""/>
        <p:cNvGrpSpPr/>
        <p:nvPr/>
      </p:nvGrpSpPr>
      <p:grpSpPr>
        <a:xfrm>
          <a:off x="0" y="0"/>
          <a:ext cx="0" cy="0"/>
          <a:chOff x="0" y="0"/>
          <a:chExt cx="0" cy="0"/>
        </a:xfrm>
      </p:grpSpPr>
      <p:sp>
        <p:nvSpPr>
          <p:cNvPr id="8" name="日期占位符 7"/>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p:nvPr>
            <p:ph type="ftr" sz="quarter" idx="11"/>
            <p:custDataLst>
              <p:tags r:id="rId3"/>
            </p:custDataLst>
          </p:nvPr>
        </p:nvSpPr>
        <p:spPr/>
        <p:txBody>
          <a:bodyPr/>
          <a:lstStyle/>
          <a:p>
            <a:endParaRPr lang="zh-CN" altLang="en-US"/>
          </a:p>
        </p:txBody>
      </p:sp>
      <p:sp>
        <p:nvSpPr>
          <p:cNvPr id="10" name="灯片编号占位符 9"/>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p:nvPr>
            <p:ph type="body" idx="16392" hasCustomPrompt="1"/>
            <p:custDataLst>
              <p:tags r:id="rId6"/>
            </p:custDataLst>
          </p:nvPr>
        </p:nvSpPr>
        <p:spPr>
          <a:xfrm>
            <a:off x="3149600" y="1524000"/>
            <a:ext cx="8432800" cy="1473200"/>
          </a:xfrm>
          <a:custGeom>
            <a:avLst/>
            <a:gdLst>
              <a:gd name="connisteX0" fmla="*/ 0 w 8432800"/>
              <a:gd name="connsiteY0" fmla="*/ 0 h 1473200"/>
              <a:gd name="connisteX1" fmla="*/ 8229600 w 8432800"/>
              <a:gd name="connsiteY1" fmla="*/ 0 h 1473200"/>
              <a:gd name="connisteX2" fmla="*/ 8432800 w 8432800"/>
              <a:gd name="connsiteY2" fmla="*/ 203200 h 1473200"/>
              <a:gd name="connisteX3" fmla="*/ 8432800 w 8432800"/>
              <a:gd name="connsiteY3" fmla="*/ 1270000 h 1473200"/>
              <a:gd name="connisteX4" fmla="*/ 8229600 w 8432800"/>
              <a:gd name="connsiteY4" fmla="*/ 1473200 h 1473200"/>
              <a:gd name="connisteX5" fmla="*/ 0 w 8432800"/>
              <a:gd name="connsiteY5" fmla="*/ 1473200 h 1473200"/>
              <a:gd name="connisteX6" fmla="*/ 0 w 8432800"/>
              <a:gd name="connsiteY6" fmla="*/ 0 h 1473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8432800" h="1473200">
                <a:moveTo>
                  <a:pt x="0" y="0"/>
                </a:moveTo>
                <a:lnTo>
                  <a:pt x="8229600" y="0"/>
                </a:lnTo>
                <a:cubicBezTo>
                  <a:pt x="8341824" y="0"/>
                  <a:pt x="8432800" y="90976"/>
                  <a:pt x="8432800" y="203200"/>
                </a:cubicBezTo>
                <a:lnTo>
                  <a:pt x="8432800" y="1270000"/>
                </a:lnTo>
                <a:cubicBezTo>
                  <a:pt x="8432800" y="1382224"/>
                  <a:pt x="8341824" y="1473200"/>
                  <a:pt x="8229600" y="1473200"/>
                </a:cubicBezTo>
                <a:lnTo>
                  <a:pt x="0" y="1473200"/>
                </a:lnTo>
                <a:lnTo>
                  <a:pt x="0" y="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图片占位符 12"/>
          <p:cNvSpPr/>
          <p:nvPr>
            <p:ph type="pic" idx="16393" hasCustomPrompt="1"/>
            <p:custDataLst>
              <p:tags r:id="rId7"/>
            </p:custDataLst>
          </p:nvPr>
        </p:nvSpPr>
        <p:spPr>
          <a:xfrm>
            <a:off x="609600" y="1524000"/>
            <a:ext cx="2540000" cy="1473200"/>
          </a:xfrm>
          <a:custGeom>
            <a:avLst/>
            <a:gdLst>
              <a:gd name="connisteX0" fmla="*/ 0 w 2540000"/>
              <a:gd name="connsiteY0" fmla="*/ 203200 h 1473200"/>
              <a:gd name="connisteX1" fmla="*/ 203200 w 2540000"/>
              <a:gd name="connsiteY1" fmla="*/ 0 h 1473200"/>
              <a:gd name="connisteX2" fmla="*/ 2540000 w 2540000"/>
              <a:gd name="connsiteY2" fmla="*/ 0 h 1473200"/>
              <a:gd name="connisteX3" fmla="*/ 2540000 w 2540000"/>
              <a:gd name="connsiteY3" fmla="*/ 1473200 h 1473200"/>
              <a:gd name="connisteX4" fmla="*/ 203200 w 2540000"/>
              <a:gd name="connsiteY4" fmla="*/ 1473200 h 1473200"/>
              <a:gd name="connisteX5" fmla="*/ 0 w 2540000"/>
              <a:gd name="connsiteY5" fmla="*/ 1270000 h 1473200"/>
              <a:gd name="connisteX6" fmla="*/ 0 w 2540000"/>
              <a:gd name="connsiteY6" fmla="*/ 203200 h 1473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40000" h="1473200">
                <a:moveTo>
                  <a:pt x="0" y="203200"/>
                </a:moveTo>
                <a:cubicBezTo>
                  <a:pt x="0" y="90976"/>
                  <a:pt x="90976" y="0"/>
                  <a:pt x="203200" y="0"/>
                </a:cubicBezTo>
                <a:lnTo>
                  <a:pt x="2540000" y="0"/>
                </a:lnTo>
                <a:lnTo>
                  <a:pt x="2540000" y="1473200"/>
                </a:lnTo>
                <a:lnTo>
                  <a:pt x="203200" y="1473200"/>
                </a:lnTo>
                <a:cubicBezTo>
                  <a:pt x="90976" y="1473200"/>
                  <a:pt x="0" y="1382224"/>
                  <a:pt x="0" y="1270000"/>
                </a:cubicBez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4" name="文本占位符 13"/>
          <p:cNvSpPr/>
          <p:nvPr>
            <p:ph type="body" idx="16386" hasCustomPrompt="1"/>
            <p:custDataLst>
              <p:tags r:id="rId8"/>
            </p:custDataLst>
          </p:nvPr>
        </p:nvSpPr>
        <p:spPr>
          <a:xfrm>
            <a:off x="3454400" y="1828800"/>
            <a:ext cx="78232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单击此处添加项标题</a:t>
            </a:r>
            <a:endParaRPr lang="zh-CN" altLang="en-US" smtClean="0"/>
          </a:p>
        </p:txBody>
      </p:sp>
      <p:sp>
        <p:nvSpPr>
          <p:cNvPr id="15" name="文本占位符 14"/>
          <p:cNvSpPr/>
          <p:nvPr>
            <p:ph type="body" idx="16387" hasCustomPrompt="1"/>
            <p:custDataLst>
              <p:tags r:id="rId9"/>
            </p:custDataLst>
          </p:nvPr>
        </p:nvSpPr>
        <p:spPr>
          <a:xfrm>
            <a:off x="3454400" y="2387600"/>
            <a:ext cx="7823200" cy="3048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
        <p:nvSpPr>
          <p:cNvPr id="16" name="装饰  5"/>
          <p:cNvSpPr/>
          <p:nvPr>
            <p:ph type="body" idx="16394" hasCustomPrompt="1"/>
            <p:custDataLst>
              <p:tags r:id="rId10"/>
            </p:custDataLst>
          </p:nvPr>
        </p:nvSpPr>
        <p:spPr>
          <a:xfrm>
            <a:off x="3149600" y="3149600"/>
            <a:ext cx="8432800" cy="1473200"/>
          </a:xfrm>
          <a:custGeom>
            <a:avLst/>
            <a:gdLst>
              <a:gd name="connisteX0" fmla="*/ 0 w 8432800"/>
              <a:gd name="connsiteY0" fmla="*/ 0 h 1473200"/>
              <a:gd name="connisteX1" fmla="*/ 8229600 w 8432800"/>
              <a:gd name="connsiteY1" fmla="*/ 0 h 1473200"/>
              <a:gd name="connisteX2" fmla="*/ 8432800 w 8432800"/>
              <a:gd name="connsiteY2" fmla="*/ 203200 h 1473200"/>
              <a:gd name="connisteX3" fmla="*/ 8432800 w 8432800"/>
              <a:gd name="connsiteY3" fmla="*/ 1270000 h 1473200"/>
              <a:gd name="connisteX4" fmla="*/ 8229600 w 8432800"/>
              <a:gd name="connsiteY4" fmla="*/ 1473200 h 1473200"/>
              <a:gd name="connisteX5" fmla="*/ 0 w 8432800"/>
              <a:gd name="connsiteY5" fmla="*/ 1473200 h 1473200"/>
              <a:gd name="connisteX6" fmla="*/ 0 w 8432800"/>
              <a:gd name="connsiteY6" fmla="*/ 0 h 1473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8432800" h="1473200">
                <a:moveTo>
                  <a:pt x="0" y="0"/>
                </a:moveTo>
                <a:lnTo>
                  <a:pt x="8229600" y="0"/>
                </a:lnTo>
                <a:cubicBezTo>
                  <a:pt x="8341824" y="0"/>
                  <a:pt x="8432800" y="90976"/>
                  <a:pt x="8432800" y="203200"/>
                </a:cubicBezTo>
                <a:lnTo>
                  <a:pt x="8432800" y="1270000"/>
                </a:lnTo>
                <a:cubicBezTo>
                  <a:pt x="8432800" y="1382224"/>
                  <a:pt x="8341824" y="1473200"/>
                  <a:pt x="8229600" y="1473200"/>
                </a:cubicBezTo>
                <a:lnTo>
                  <a:pt x="0" y="1473200"/>
                </a:ln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p:nvPr>
            <p:ph type="pic" idx="16395" hasCustomPrompt="1"/>
            <p:custDataLst>
              <p:tags r:id="rId11"/>
            </p:custDataLst>
          </p:nvPr>
        </p:nvSpPr>
        <p:spPr>
          <a:xfrm>
            <a:off x="609600" y="3149600"/>
            <a:ext cx="2540000" cy="1473200"/>
          </a:xfrm>
          <a:custGeom>
            <a:avLst/>
            <a:gdLst>
              <a:gd name="connisteX0" fmla="*/ 0 w 2540000"/>
              <a:gd name="connsiteY0" fmla="*/ 203200 h 1473200"/>
              <a:gd name="connisteX1" fmla="*/ 203200 w 2540000"/>
              <a:gd name="connsiteY1" fmla="*/ 0 h 1473200"/>
              <a:gd name="connisteX2" fmla="*/ 2540000 w 2540000"/>
              <a:gd name="connsiteY2" fmla="*/ 0 h 1473200"/>
              <a:gd name="connisteX3" fmla="*/ 2540000 w 2540000"/>
              <a:gd name="connsiteY3" fmla="*/ 1473200 h 1473200"/>
              <a:gd name="connisteX4" fmla="*/ 203200 w 2540000"/>
              <a:gd name="connsiteY4" fmla="*/ 1473200 h 1473200"/>
              <a:gd name="connisteX5" fmla="*/ 0 w 2540000"/>
              <a:gd name="connsiteY5" fmla="*/ 1270000 h 1473200"/>
              <a:gd name="connisteX6" fmla="*/ 0 w 2540000"/>
              <a:gd name="connsiteY6" fmla="*/ 203200 h 1473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40000" h="1473200">
                <a:moveTo>
                  <a:pt x="0" y="203200"/>
                </a:moveTo>
                <a:cubicBezTo>
                  <a:pt x="0" y="90976"/>
                  <a:pt x="90976" y="0"/>
                  <a:pt x="203200" y="0"/>
                </a:cubicBezTo>
                <a:lnTo>
                  <a:pt x="2540000" y="0"/>
                </a:lnTo>
                <a:lnTo>
                  <a:pt x="2540000" y="1473200"/>
                </a:lnTo>
                <a:lnTo>
                  <a:pt x="203200" y="1473200"/>
                </a:lnTo>
                <a:cubicBezTo>
                  <a:pt x="90976" y="1473200"/>
                  <a:pt x="0" y="1382224"/>
                  <a:pt x="0" y="1270000"/>
                </a:cubicBez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p:nvPr>
            <p:ph type="body" idx="16388" hasCustomPrompt="1"/>
            <p:custDataLst>
              <p:tags r:id="rId12"/>
            </p:custDataLst>
          </p:nvPr>
        </p:nvSpPr>
        <p:spPr>
          <a:xfrm>
            <a:off x="3454400" y="3454400"/>
            <a:ext cx="7823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p:nvPr>
            <p:ph type="body" idx="16389" hasCustomPrompt="1"/>
            <p:custDataLst>
              <p:tags r:id="rId13"/>
            </p:custDataLst>
          </p:nvPr>
        </p:nvSpPr>
        <p:spPr>
          <a:xfrm>
            <a:off x="3454400" y="4013200"/>
            <a:ext cx="7823200" cy="304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0" name="装饰  9"/>
          <p:cNvSpPr/>
          <p:nvPr>
            <p:ph type="body" idx="16396" hasCustomPrompt="1"/>
            <p:custDataLst>
              <p:tags r:id="rId14"/>
            </p:custDataLst>
          </p:nvPr>
        </p:nvSpPr>
        <p:spPr>
          <a:xfrm>
            <a:off x="3149600" y="4775200"/>
            <a:ext cx="8432800" cy="1473200"/>
          </a:xfrm>
          <a:custGeom>
            <a:avLst/>
            <a:gdLst>
              <a:gd name="connisteX0" fmla="*/ 0 w 8432800"/>
              <a:gd name="connsiteY0" fmla="*/ 0 h 1473200"/>
              <a:gd name="connisteX1" fmla="*/ 8229600 w 8432800"/>
              <a:gd name="connsiteY1" fmla="*/ 0 h 1473200"/>
              <a:gd name="connisteX2" fmla="*/ 8432800 w 8432800"/>
              <a:gd name="connsiteY2" fmla="*/ 203200 h 1473200"/>
              <a:gd name="connisteX3" fmla="*/ 8432800 w 8432800"/>
              <a:gd name="connsiteY3" fmla="*/ 1270000 h 1473200"/>
              <a:gd name="connisteX4" fmla="*/ 8229600 w 8432800"/>
              <a:gd name="connsiteY4" fmla="*/ 1473200 h 1473200"/>
              <a:gd name="connisteX5" fmla="*/ 0 w 8432800"/>
              <a:gd name="connsiteY5" fmla="*/ 1473200 h 1473200"/>
              <a:gd name="connisteX6" fmla="*/ 0 w 8432800"/>
              <a:gd name="connsiteY6" fmla="*/ 0 h 1473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8432800" h="1473200">
                <a:moveTo>
                  <a:pt x="0" y="0"/>
                </a:moveTo>
                <a:lnTo>
                  <a:pt x="8229600" y="0"/>
                </a:lnTo>
                <a:cubicBezTo>
                  <a:pt x="8341824" y="0"/>
                  <a:pt x="8432800" y="90976"/>
                  <a:pt x="8432800" y="203200"/>
                </a:cubicBezTo>
                <a:lnTo>
                  <a:pt x="8432800" y="1270000"/>
                </a:lnTo>
                <a:cubicBezTo>
                  <a:pt x="8432800" y="1382224"/>
                  <a:pt x="8341824" y="1473200"/>
                  <a:pt x="8229600" y="1473200"/>
                </a:cubicBezTo>
                <a:lnTo>
                  <a:pt x="0" y="1473200"/>
                </a:lnTo>
                <a:lnTo>
                  <a:pt x="0" y="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图片占位符 20"/>
          <p:cNvSpPr/>
          <p:nvPr>
            <p:ph type="pic" idx="16397" hasCustomPrompt="1"/>
            <p:custDataLst>
              <p:tags r:id="rId15"/>
            </p:custDataLst>
          </p:nvPr>
        </p:nvSpPr>
        <p:spPr>
          <a:xfrm>
            <a:off x="609600" y="4775200"/>
            <a:ext cx="2540000" cy="1473200"/>
          </a:xfrm>
          <a:custGeom>
            <a:avLst/>
            <a:gdLst>
              <a:gd name="connisteX0" fmla="*/ 0 w 2540000"/>
              <a:gd name="connsiteY0" fmla="*/ 203200 h 1473200"/>
              <a:gd name="connisteX1" fmla="*/ 203200 w 2540000"/>
              <a:gd name="connsiteY1" fmla="*/ 0 h 1473200"/>
              <a:gd name="connisteX2" fmla="*/ 2540000 w 2540000"/>
              <a:gd name="connsiteY2" fmla="*/ 0 h 1473200"/>
              <a:gd name="connisteX3" fmla="*/ 2540000 w 2540000"/>
              <a:gd name="connsiteY3" fmla="*/ 1473200 h 1473200"/>
              <a:gd name="connisteX4" fmla="*/ 203200 w 2540000"/>
              <a:gd name="connsiteY4" fmla="*/ 1473200 h 1473200"/>
              <a:gd name="connisteX5" fmla="*/ 0 w 2540000"/>
              <a:gd name="connsiteY5" fmla="*/ 1270000 h 1473200"/>
              <a:gd name="connisteX6" fmla="*/ 0 w 2540000"/>
              <a:gd name="connsiteY6" fmla="*/ 203200 h 1473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40000" h="1473200">
                <a:moveTo>
                  <a:pt x="0" y="203200"/>
                </a:moveTo>
                <a:cubicBezTo>
                  <a:pt x="0" y="90976"/>
                  <a:pt x="90976" y="0"/>
                  <a:pt x="203200" y="0"/>
                </a:cubicBezTo>
                <a:lnTo>
                  <a:pt x="2540000" y="0"/>
                </a:lnTo>
                <a:lnTo>
                  <a:pt x="2540000" y="1473200"/>
                </a:lnTo>
                <a:lnTo>
                  <a:pt x="203200" y="1473200"/>
                </a:lnTo>
                <a:cubicBezTo>
                  <a:pt x="90976" y="1473200"/>
                  <a:pt x="0" y="1382224"/>
                  <a:pt x="0" y="1270000"/>
                </a:cubicBez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2" name="文本占位符 21"/>
          <p:cNvSpPr/>
          <p:nvPr>
            <p:ph type="body" idx="16390" hasCustomPrompt="1"/>
            <p:custDataLst>
              <p:tags r:id="rId16"/>
            </p:custDataLst>
          </p:nvPr>
        </p:nvSpPr>
        <p:spPr>
          <a:xfrm>
            <a:off x="3454400" y="5080000"/>
            <a:ext cx="78232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单击此处添加项标题</a:t>
            </a:r>
            <a:endParaRPr lang="zh-CN" altLang="en-US" smtClean="0"/>
          </a:p>
        </p:txBody>
      </p:sp>
      <p:sp>
        <p:nvSpPr>
          <p:cNvPr id="23" name="文本占位符 22"/>
          <p:cNvSpPr/>
          <p:nvPr>
            <p:ph type="body" idx="16391" hasCustomPrompt="1"/>
            <p:custDataLst>
              <p:tags r:id="rId17"/>
            </p:custDataLst>
          </p:nvPr>
        </p:nvSpPr>
        <p:spPr>
          <a:xfrm>
            <a:off x="3454400" y="5638800"/>
            <a:ext cx="7823200" cy="3048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1" Type="http://schemas.openxmlformats.org/officeDocument/2006/relationships/theme" Target="../theme/theme1.xml"/><Relationship Id="rId40" Type="http://schemas.openxmlformats.org/officeDocument/2006/relationships/tags" Target="../tags/tag392.xml"/><Relationship Id="rId4" Type="http://schemas.openxmlformats.org/officeDocument/2006/relationships/slideLayout" Target="../slideLayouts/slideLayout4.xml"/><Relationship Id="rId39" Type="http://schemas.openxmlformats.org/officeDocument/2006/relationships/tags" Target="../tags/tag391.xml"/><Relationship Id="rId38" Type="http://schemas.openxmlformats.org/officeDocument/2006/relationships/tags" Target="../tags/tag390.xml"/><Relationship Id="rId37" Type="http://schemas.openxmlformats.org/officeDocument/2006/relationships/tags" Target="../tags/tag389.xml"/><Relationship Id="rId36" Type="http://schemas.openxmlformats.org/officeDocument/2006/relationships/tags" Target="../tags/tag388.xml"/><Relationship Id="rId35" Type="http://schemas.openxmlformats.org/officeDocument/2006/relationships/tags" Target="../tags/tag387.xml"/><Relationship Id="rId34" Type="http://schemas.openxmlformats.org/officeDocument/2006/relationships/image" Target="../media/image1.png"/><Relationship Id="rId33" Type="http://schemas.openxmlformats.org/officeDocument/2006/relationships/tags" Target="../tags/tag386.xml"/><Relationship Id="rId32" Type="http://schemas.openxmlformats.org/officeDocument/2006/relationships/tags" Target="../tags/tag385.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矩形 8"/>
          <p:cNvSpPr/>
          <p:nvPr userDrawn="1">
            <p:custDataLst>
              <p:tags r:id="rId32"/>
            </p:custDataLst>
          </p:nvPr>
        </p:nvSpPr>
        <p:spPr>
          <a:xfrm>
            <a:off x="0" y="0"/>
            <a:ext cx="12192000" cy="6604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custDataLst>
              <p:tags r:id="rId33"/>
            </p:custDataLst>
          </p:nvPr>
        </p:nvPicPr>
        <p:blipFill rotWithShape="1">
          <a:blip r:embed="rId34" cstate="print">
            <a:alphaModFix amt="18000"/>
          </a:blip>
          <a:srcRect l="-5447" b="27386"/>
          <a:stretch>
            <a:fillRect/>
          </a:stretch>
        </p:blipFill>
        <p:spPr>
          <a:xfrm>
            <a:off x="0" y="3750130"/>
            <a:ext cx="12192000" cy="3107870"/>
          </a:xfrm>
          <a:prstGeom prst="rect">
            <a:avLst/>
          </a:prstGeom>
        </p:spPr>
      </p:pic>
      <p:sp>
        <p:nvSpPr>
          <p:cNvPr id="4" name="日期占位符 3"/>
          <p:cNvSpPr/>
          <p:nvPr>
            <p:ph type="dt" sz="half" idx="2"/>
            <p:custDataLst>
              <p:tags r:id="rId35"/>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p:nvPr>
            <p:ph type="ftr" sz="quarter" idx="3"/>
            <p:custDataLst>
              <p:tags r:id="rId36"/>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p:nvPr>
            <p:ph type="sldNum" sz="quarter" idx="4"/>
            <p:custDataLst>
              <p:tags r:id="rId37"/>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2" name="标题占位符 1"/>
          <p:cNvSpPr/>
          <p:nvPr>
            <p:ph type="title"/>
            <p:custDataLst>
              <p:tags r:id="rId38"/>
            </p:custDataLst>
          </p:nvPr>
        </p:nvSpPr>
        <p:spPr>
          <a:xfrm>
            <a:off x="695960" y="360000"/>
            <a:ext cx="10800000" cy="720000"/>
          </a:xfrm>
          <a:prstGeom prst="rect">
            <a:avLst/>
          </a:prstGeom>
        </p:spPr>
        <p:txBody>
          <a:bodyPr vert="horz" wrap="square" lIns="0" tIns="0" rIns="0" bIns="0" rtlCol="0" anchor="b" anchorCtr="0">
            <a:normAutofit/>
          </a:bodyPr>
          <a:lstStyle/>
          <a:p>
            <a:r>
              <a:rPr lang="zh-CN" altLang="en-US" dirty="0"/>
              <a:t>单击此处编辑母版标题样式</a:t>
            </a:r>
            <a:endParaRPr lang="zh-CN" altLang="en-US" dirty="0"/>
          </a:p>
        </p:txBody>
      </p:sp>
      <p:sp>
        <p:nvSpPr>
          <p:cNvPr id="3" name="文本占位符 2"/>
          <p:cNvSpPr/>
          <p:nvPr>
            <p:ph type="body" idx="1"/>
            <p:custDataLst>
              <p:tags r:id="rId39"/>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8" name="KSO_TEMPLATE" hidden="1"/>
          <p:cNvSpPr/>
          <p:nvPr userDrawn="1">
            <p:custDataLst>
              <p:tags r:id="rId40"/>
            </p:custDataLst>
          </p:nvPr>
        </p:nvSpPr>
        <p:spPr>
          <a:xfrm>
            <a:off x="0" y="0"/>
            <a:ext cx="0" cy="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l" defTabSz="914400" rtl="0" eaLnBrk="1" latinLnBrk="0" hangingPunct="1">
        <a:lnSpc>
          <a:spcPct val="100000"/>
        </a:lnSpc>
        <a:spcBef>
          <a:spcPct val="0"/>
        </a:spcBef>
        <a:buNone/>
        <a:tabLst>
          <a:tab pos="3766820" algn="l"/>
        </a:tabLst>
        <a:defRPr sz="3200" b="0" kern="1200">
          <a:solidFill>
            <a:schemeClr val="tx2"/>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2"/>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2"/>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2"/>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2"/>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8.xml"/><Relationship Id="rId3" Type="http://schemas.openxmlformats.org/officeDocument/2006/relationships/tags" Target="../tags/tag395.xml"/><Relationship Id="rId2" Type="http://schemas.openxmlformats.org/officeDocument/2006/relationships/tags" Target="../tags/tag394.xml"/><Relationship Id="rId1" Type="http://schemas.openxmlformats.org/officeDocument/2006/relationships/tags" Target="../tags/tag393.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tags" Target="../tags/tag441.xml"/><Relationship Id="rId7" Type="http://schemas.openxmlformats.org/officeDocument/2006/relationships/image" Target="../media/image30.jpeg"/><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tags" Target="../tags/tag440.xml"/><Relationship Id="rId3" Type="http://schemas.openxmlformats.org/officeDocument/2006/relationships/tags" Target="../tags/tag439.xml"/><Relationship Id="rId2" Type="http://schemas.openxmlformats.org/officeDocument/2006/relationships/tags" Target="../tags/tag438.xml"/><Relationship Id="rId1" Type="http://schemas.openxmlformats.org/officeDocument/2006/relationships/tags" Target="../tags/tag437.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445.xml"/><Relationship Id="rId3" Type="http://schemas.openxmlformats.org/officeDocument/2006/relationships/tags" Target="../tags/tag444.xml"/><Relationship Id="rId2" Type="http://schemas.openxmlformats.org/officeDocument/2006/relationships/tags" Target="../tags/tag443.xml"/><Relationship Id="rId1" Type="http://schemas.openxmlformats.org/officeDocument/2006/relationships/tags" Target="../tags/tag442.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tags" Target="../tags/tag446.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451.xml"/><Relationship Id="rId1" Type="http://schemas.openxmlformats.org/officeDocument/2006/relationships/tags" Target="../tags/tag450.xml"/></Relationships>
</file>

<file path=ppt/slides/_rels/slide2.xml.rels><?xml version="1.0" encoding="UTF-8" standalone="yes"?>
<Relationships xmlns="http://schemas.openxmlformats.org/package/2006/relationships"><Relationship Id="rId9" Type="http://schemas.openxmlformats.org/officeDocument/2006/relationships/tags" Target="../tags/tag404.xml"/><Relationship Id="rId8" Type="http://schemas.openxmlformats.org/officeDocument/2006/relationships/tags" Target="../tags/tag403.xml"/><Relationship Id="rId7" Type="http://schemas.openxmlformats.org/officeDocument/2006/relationships/tags" Target="../tags/tag402.xml"/><Relationship Id="rId6" Type="http://schemas.openxmlformats.org/officeDocument/2006/relationships/tags" Target="../tags/tag401.xml"/><Relationship Id="rId5" Type="http://schemas.openxmlformats.org/officeDocument/2006/relationships/tags" Target="../tags/tag400.xml"/><Relationship Id="rId4" Type="http://schemas.openxmlformats.org/officeDocument/2006/relationships/tags" Target="../tags/tag399.xml"/><Relationship Id="rId3" Type="http://schemas.openxmlformats.org/officeDocument/2006/relationships/tags" Target="../tags/tag398.xml"/><Relationship Id="rId2" Type="http://schemas.openxmlformats.org/officeDocument/2006/relationships/tags" Target="../tags/tag397.xml"/><Relationship Id="rId12" Type="http://schemas.openxmlformats.org/officeDocument/2006/relationships/slideLayout" Target="../slideLayouts/slideLayout19.xml"/><Relationship Id="rId11" Type="http://schemas.openxmlformats.org/officeDocument/2006/relationships/tags" Target="../tags/tag406.xml"/><Relationship Id="rId10" Type="http://schemas.openxmlformats.org/officeDocument/2006/relationships/tags" Target="../tags/tag405.xml"/><Relationship Id="rId1" Type="http://schemas.openxmlformats.org/officeDocument/2006/relationships/tags" Target="../tags/tag396.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tags" Target="../tags/tag409.xml"/><Relationship Id="rId2" Type="http://schemas.openxmlformats.org/officeDocument/2006/relationships/tags" Target="../tags/tag408.xml"/><Relationship Id="rId1" Type="http://schemas.openxmlformats.org/officeDocument/2006/relationships/tags" Target="../tags/tag407.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tags" Target="../tags/tag416.xml"/><Relationship Id="rId7" Type="http://schemas.openxmlformats.org/officeDocument/2006/relationships/tags" Target="../tags/tag415.xml"/><Relationship Id="rId6" Type="http://schemas.openxmlformats.org/officeDocument/2006/relationships/tags" Target="../tags/tag414.xml"/><Relationship Id="rId5" Type="http://schemas.openxmlformats.org/officeDocument/2006/relationships/tags" Target="../tags/tag413.xml"/><Relationship Id="rId4" Type="http://schemas.openxmlformats.org/officeDocument/2006/relationships/tags" Target="../tags/tag412.xml"/><Relationship Id="rId3" Type="http://schemas.openxmlformats.org/officeDocument/2006/relationships/image" Target="../media/image13.jpeg"/><Relationship Id="rId2" Type="http://schemas.openxmlformats.org/officeDocument/2006/relationships/tags" Target="../tags/tag411.xml"/><Relationship Id="rId1" Type="http://schemas.openxmlformats.org/officeDocument/2006/relationships/tags" Target="../tags/tag410.xml"/></Relationships>
</file>

<file path=ppt/slides/_rels/slide5.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423.xml"/><Relationship Id="rId7" Type="http://schemas.openxmlformats.org/officeDocument/2006/relationships/tags" Target="../tags/tag422.xml"/><Relationship Id="rId6" Type="http://schemas.openxmlformats.org/officeDocument/2006/relationships/tags" Target="../tags/tag421.xml"/><Relationship Id="rId5" Type="http://schemas.openxmlformats.org/officeDocument/2006/relationships/image" Target="../media/image14.png"/><Relationship Id="rId4" Type="http://schemas.openxmlformats.org/officeDocument/2006/relationships/tags" Target="../tags/tag420.xml"/><Relationship Id="rId3" Type="http://schemas.openxmlformats.org/officeDocument/2006/relationships/tags" Target="../tags/tag419.xml"/><Relationship Id="rId2" Type="http://schemas.openxmlformats.org/officeDocument/2006/relationships/tags" Target="../tags/tag418.xml"/><Relationship Id="rId13" Type="http://schemas.openxmlformats.org/officeDocument/2006/relationships/slideLayout" Target="../slideLayouts/slideLayout16.xml"/><Relationship Id="rId12" Type="http://schemas.openxmlformats.org/officeDocument/2006/relationships/tags" Target="../tags/tag424.xml"/><Relationship Id="rId11" Type="http://schemas.openxmlformats.org/officeDocument/2006/relationships/image" Target="../media/image17.png"/><Relationship Id="rId10" Type="http://schemas.openxmlformats.org/officeDocument/2006/relationships/image" Target="../media/image16.png"/><Relationship Id="rId1" Type="http://schemas.openxmlformats.org/officeDocument/2006/relationships/tags" Target="../tags/tag417.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tags" Target="../tags/tag427.xml"/><Relationship Id="rId2" Type="http://schemas.openxmlformats.org/officeDocument/2006/relationships/tags" Target="../tags/tag426.xml"/><Relationship Id="rId1" Type="http://schemas.openxmlformats.org/officeDocument/2006/relationships/tags" Target="../tags/tag425.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429.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tags" Target="../tags/tag428.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0.xml"/><Relationship Id="rId6" Type="http://schemas.openxmlformats.org/officeDocument/2006/relationships/tags" Target="../tags/tag431.xml"/><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tags" Target="../tags/tag430.xml"/></Relationships>
</file>

<file path=ppt/slides/_rels/slide9.xml.rels><?xml version="1.0" encoding="UTF-8" standalone="yes"?>
<Relationships xmlns="http://schemas.openxmlformats.org/package/2006/relationships"><Relationship Id="rId9" Type="http://schemas.openxmlformats.org/officeDocument/2006/relationships/tags" Target="../tags/tag436.xml"/><Relationship Id="rId8" Type="http://schemas.openxmlformats.org/officeDocument/2006/relationships/image" Target="../media/image27.jpeg"/><Relationship Id="rId7" Type="http://schemas.openxmlformats.org/officeDocument/2006/relationships/image" Target="../media/image26.jpeg"/><Relationship Id="rId6" Type="http://schemas.openxmlformats.org/officeDocument/2006/relationships/image" Target="../media/image25.jpeg"/><Relationship Id="rId5" Type="http://schemas.openxmlformats.org/officeDocument/2006/relationships/tags" Target="../tags/tag435.xml"/><Relationship Id="rId4" Type="http://schemas.openxmlformats.org/officeDocument/2006/relationships/tags" Target="../tags/tag434.xml"/><Relationship Id="rId3" Type="http://schemas.openxmlformats.org/officeDocument/2006/relationships/image" Target="../media/image24.jpeg"/><Relationship Id="rId2" Type="http://schemas.openxmlformats.org/officeDocument/2006/relationships/tags" Target="../tags/tag433.xml"/><Relationship Id="rId10" Type="http://schemas.openxmlformats.org/officeDocument/2006/relationships/slideLayout" Target="../slideLayouts/slideLayout12.xml"/><Relationship Id="rId1" Type="http://schemas.openxmlformats.org/officeDocument/2006/relationships/tags" Target="../tags/tag4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1"/>
          <p:cNvSpPr/>
          <p:nvPr>
            <p:ph type="ctrTitle" idx="16388"/>
            <p:custDataLst>
              <p:tags r:id="rId1"/>
            </p:custDataLst>
          </p:nvPr>
        </p:nvSpPr>
        <p:spPr>
          <a:xfrm>
            <a:off x="276225" y="1328420"/>
            <a:ext cx="7155180" cy="3990975"/>
          </a:xfrm>
        </p:spPr>
        <p:txBody>
          <a:bodyPr>
            <a:normAutofit/>
          </a:bodyPr>
          <a:p>
            <a:r>
              <a:rPr lang="en-US" altLang="zh-CN" sz="4000">
                <a:latin typeface="Times New Roman" panose="02020603050405020304" charset="0"/>
                <a:cs typeface="Times New Roman" panose="02020603050405020304" charset="0"/>
              </a:rPr>
              <a:t>At the end of one’s life, one dreams not of the vastness of the world but of the beauty of </a:t>
            </a:r>
            <a:r>
              <a:rPr lang="en-US" altLang="zh-CN" sz="4000" i="1">
                <a:latin typeface="Times New Roman" panose="02020603050405020304" charset="0"/>
                <a:cs typeface="Times New Roman" panose="02020603050405020304" charset="0"/>
              </a:rPr>
              <a:t>Huizhou</a:t>
            </a:r>
            <a:r>
              <a:rPr lang="en-US" altLang="zh-CN" sz="4000">
                <a:latin typeface="Times New Roman" panose="02020603050405020304" charset="0"/>
                <a:cs typeface="Times New Roman" panose="02020603050405020304" charset="0"/>
              </a:rPr>
              <a:t>.</a:t>
            </a:r>
            <a:br>
              <a:rPr lang="en-US" altLang="zh-CN" sz="2800"/>
            </a:br>
            <a:br>
              <a:rPr lang="en-US" altLang="zh-CN" sz="2800"/>
            </a:br>
            <a:br>
              <a:rPr lang="zh-CN" altLang="en-US" sz="3200">
                <a:latin typeface="方正楷体简体" charset="0"/>
                <a:ea typeface="方正楷体简体" charset="0"/>
              </a:rPr>
            </a:br>
            <a:r>
              <a:rPr lang="zh-CN" altLang="en-US" sz="3200">
                <a:latin typeface="方正楷体简体" charset="0"/>
                <a:ea typeface="方正楷体简体" charset="0"/>
              </a:rPr>
              <a:t>                </a:t>
            </a:r>
            <a:br>
              <a:rPr lang="zh-CN" altLang="en-US" sz="3200">
                <a:latin typeface="方正楷体简体" charset="0"/>
                <a:ea typeface="方正楷体简体" charset="0"/>
              </a:rPr>
            </a:br>
            <a:r>
              <a:rPr lang="zh-CN" altLang="en-US" sz="3200">
                <a:latin typeface="方正楷体简体" charset="0"/>
                <a:ea typeface="方正楷体简体" charset="0"/>
              </a:rPr>
              <a:t>              </a:t>
            </a:r>
            <a:r>
              <a:rPr lang="en-US" altLang="zh-CN" sz="4400">
                <a:latin typeface="方正楷体简体" charset="0"/>
                <a:ea typeface="方正楷体简体" charset="0"/>
              </a:rPr>
              <a:t>——</a:t>
            </a:r>
            <a:r>
              <a:rPr lang="en-US" altLang="zh-CN" sz="4400">
                <a:latin typeface="华文楷体" panose="02010600040101010101" charset="-122"/>
                <a:ea typeface="华文楷体" panose="02010600040101010101" charset="-122"/>
              </a:rPr>
              <a:t>徽文化</a:t>
            </a:r>
            <a:endParaRPr lang="en-US" altLang="zh-CN" sz="4400">
              <a:latin typeface="华文楷体" panose="02010600040101010101" charset="-122"/>
              <a:ea typeface="华文楷体" panose="02010600040101010101" charset="-122"/>
            </a:endParaRPr>
          </a:p>
        </p:txBody>
      </p:sp>
      <p:sp>
        <p:nvSpPr>
          <p:cNvPr id="4" name="署名占位符 10"/>
          <p:cNvSpPr/>
          <p:nvPr>
            <p:ph type="body" sz="quarter" idx="16390"/>
            <p:custDataLst>
              <p:tags r:id="rId2"/>
            </p:custDataLst>
          </p:nvPr>
        </p:nvSpPr>
        <p:spPr>
          <a:xfrm>
            <a:off x="3881120" y="5447030"/>
            <a:ext cx="2540882" cy="533400"/>
          </a:xfrm>
        </p:spPr>
        <p:txBody>
          <a:bodyPr>
            <a:normAutofit/>
          </a:bodyPr>
          <a:p>
            <a:pPr algn="r"/>
            <a:r>
              <a:rPr lang="zh-CN" altLang="en-US">
                <a:latin typeface="华文宋体" panose="02010600040101010101" charset="-122"/>
                <a:ea typeface="华文宋体" panose="02010600040101010101" charset="-122"/>
              </a:rPr>
              <a:t>孔祥雅</a:t>
            </a:r>
            <a:r>
              <a:rPr lang="zh-CN" altLang="en-US"/>
              <a:t> </a:t>
            </a:r>
            <a:endParaRPr lang="en-US" altLang="zh-CN"/>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ctrTitle" idx="16385"/>
            <p:custDataLst>
              <p:tags r:id="rId1"/>
            </p:custDataLst>
          </p:nvPr>
        </p:nvSpPr>
        <p:spPr>
          <a:xfrm>
            <a:off x="352425" y="306705"/>
            <a:ext cx="10972800" cy="609600"/>
          </a:xfrm>
        </p:spPr>
        <p:txBody>
          <a:bodyPr>
            <a:noAutofit/>
          </a:bodyPr>
          <a:p>
            <a:r>
              <a:rPr lang="en-US" altLang="zh-CN" sz="2800">
                <a:latin typeface="Times New Roman" panose="02020603050405020304" charset="0"/>
                <a:cs typeface="Times New Roman" panose="02020603050405020304" charset="0"/>
              </a:rPr>
              <a:t>(3)the three sculptures of Huizhou</a:t>
            </a:r>
            <a:endParaRPr lang="en-US" altLang="zh-CN" sz="2800">
              <a:latin typeface="Times New Roman" panose="02020603050405020304" charset="0"/>
              <a:cs typeface="Times New Roman" panose="02020603050405020304" charset="0"/>
            </a:endParaRPr>
          </a:p>
        </p:txBody>
      </p:sp>
      <p:sp>
        <p:nvSpPr>
          <p:cNvPr id="4" name="文本占位符 3"/>
          <p:cNvSpPr/>
          <p:nvPr>
            <p:ph type="body" idx="16386"/>
            <p:custDataLst>
              <p:tags r:id="rId2"/>
            </p:custDataLst>
          </p:nvPr>
        </p:nvSpPr>
        <p:spPr>
          <a:xfrm>
            <a:off x="154305" y="1143000"/>
            <a:ext cx="3981450" cy="1527810"/>
          </a:xfrm>
        </p:spPr>
        <p:txBody>
          <a:bodyPr>
            <a:noAutofit/>
          </a:bodyPr>
          <a:p>
            <a:r>
              <a:rPr lang="en-US" altLang="zh-CN" sz="2000">
                <a:latin typeface="Times New Roman" panose="02020603050405020304" charset="0"/>
                <a:cs typeface="Times New Roman" panose="02020603050405020304" charset="0"/>
              </a:rPr>
              <a:t>wood carving--meticulous detail and rigorous composition</a:t>
            </a:r>
            <a:endParaRPr lang="en-US" altLang="zh-CN" sz="2000">
              <a:latin typeface="Times New Roman" panose="02020603050405020304" charset="0"/>
              <a:cs typeface="Times New Roman" panose="02020603050405020304" charset="0"/>
            </a:endParaRPr>
          </a:p>
        </p:txBody>
      </p:sp>
      <p:sp>
        <p:nvSpPr>
          <p:cNvPr id="6" name="文本占位符 5"/>
          <p:cNvSpPr/>
          <p:nvPr>
            <p:ph type="body" idx="16388"/>
            <p:custDataLst>
              <p:tags r:id="rId3"/>
            </p:custDataLst>
          </p:nvPr>
        </p:nvSpPr>
        <p:spPr>
          <a:xfrm>
            <a:off x="4271645" y="1143000"/>
            <a:ext cx="3649345" cy="622300"/>
          </a:xfrm>
        </p:spPr>
        <p:txBody>
          <a:bodyPr>
            <a:noAutofit/>
          </a:bodyPr>
          <a:p>
            <a:r>
              <a:rPr lang="en-US" altLang="zh-CN" sz="2000">
                <a:latin typeface="Times New Roman" panose="02020603050405020304" charset="0"/>
                <a:cs typeface="Times New Roman" panose="02020603050405020304" charset="0"/>
              </a:rPr>
              <a:t>stone carving--fluid lines and vivid composition</a:t>
            </a:r>
            <a:endParaRPr lang="en-US" altLang="zh-CN" sz="2000">
              <a:latin typeface="Times New Roman" panose="02020603050405020304" charset="0"/>
              <a:cs typeface="Times New Roman" panose="02020603050405020304" charset="0"/>
            </a:endParaRPr>
          </a:p>
        </p:txBody>
      </p:sp>
      <p:sp>
        <p:nvSpPr>
          <p:cNvPr id="8" name="文本占位符 7"/>
          <p:cNvSpPr/>
          <p:nvPr>
            <p:ph type="body" idx="16390"/>
            <p:custDataLst>
              <p:tags r:id="rId4"/>
            </p:custDataLst>
          </p:nvPr>
        </p:nvSpPr>
        <p:spPr>
          <a:xfrm>
            <a:off x="8331200" y="1143000"/>
            <a:ext cx="3860800" cy="406400"/>
          </a:xfrm>
        </p:spPr>
        <p:txBody>
          <a:bodyPr>
            <a:noAutofit/>
          </a:bodyPr>
          <a:p>
            <a:r>
              <a:rPr lang="en-US" altLang="zh-CN" sz="2000">
                <a:latin typeface="Times New Roman" panose="02020603050405020304" charset="0"/>
                <a:cs typeface="Times New Roman" panose="02020603050405020304" charset="0"/>
              </a:rPr>
              <a:t>brick carving--intricate designs and clear layering</a:t>
            </a:r>
            <a:endParaRPr lang="en-US" altLang="zh-CN" sz="2000">
              <a:latin typeface="Times New Roman" panose="02020603050405020304" charset="0"/>
              <a:cs typeface="Times New Roman" panose="02020603050405020304" charset="0"/>
            </a:endParaRPr>
          </a:p>
        </p:txBody>
      </p:sp>
      <p:pic>
        <p:nvPicPr>
          <p:cNvPr id="11" name="图片 10" descr="木雕"/>
          <p:cNvPicPr>
            <a:picLocks noChangeAspect="1"/>
          </p:cNvPicPr>
          <p:nvPr/>
        </p:nvPicPr>
        <p:blipFill>
          <a:blip r:embed="rId5"/>
          <a:stretch>
            <a:fillRect/>
          </a:stretch>
        </p:blipFill>
        <p:spPr>
          <a:xfrm>
            <a:off x="76200" y="2147570"/>
            <a:ext cx="3750945" cy="4685665"/>
          </a:xfrm>
          <a:prstGeom prst="rect">
            <a:avLst/>
          </a:prstGeom>
        </p:spPr>
      </p:pic>
      <p:pic>
        <p:nvPicPr>
          <p:cNvPr id="13" name="图片 12" descr="石雕"/>
          <p:cNvPicPr>
            <a:picLocks noChangeAspect="1"/>
          </p:cNvPicPr>
          <p:nvPr/>
        </p:nvPicPr>
        <p:blipFill>
          <a:blip r:embed="rId6"/>
          <a:stretch>
            <a:fillRect/>
          </a:stretch>
        </p:blipFill>
        <p:spPr>
          <a:xfrm>
            <a:off x="4156075" y="2097405"/>
            <a:ext cx="3776980" cy="4735830"/>
          </a:xfrm>
          <a:prstGeom prst="rect">
            <a:avLst/>
          </a:prstGeom>
        </p:spPr>
      </p:pic>
      <p:pic>
        <p:nvPicPr>
          <p:cNvPr id="15" name="图片 14" descr="砖雕"/>
          <p:cNvPicPr>
            <a:picLocks noChangeAspect="1"/>
          </p:cNvPicPr>
          <p:nvPr/>
        </p:nvPicPr>
        <p:blipFill>
          <a:blip r:embed="rId7"/>
          <a:stretch>
            <a:fillRect/>
          </a:stretch>
        </p:blipFill>
        <p:spPr>
          <a:xfrm>
            <a:off x="8338820" y="2096770"/>
            <a:ext cx="3709670" cy="4736465"/>
          </a:xfrm>
          <a:prstGeom prst="rect">
            <a:avLst/>
          </a:prstGeom>
        </p:spPr>
      </p:pic>
    </p:spTree>
    <p:custDataLst>
      <p:tags r:id="rId8"/>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ctrTitle" idx="16385"/>
            <p:custDataLst>
              <p:tags r:id="rId1"/>
            </p:custDataLst>
          </p:nvPr>
        </p:nvSpPr>
        <p:spPr>
          <a:xfrm>
            <a:off x="391795" y="142240"/>
            <a:ext cx="10972800" cy="609600"/>
          </a:xfrm>
        </p:spPr>
        <p:txBody>
          <a:bodyPr>
            <a:noAutofit/>
          </a:bodyPr>
          <a:p>
            <a:r>
              <a:rPr lang="en-US" altLang="zh-CN" sz="4000">
                <a:latin typeface="Times New Roman" panose="02020603050405020304" charset="0"/>
                <a:cs typeface="Times New Roman" panose="02020603050405020304" charset="0"/>
              </a:rPr>
              <a:t>3</a:t>
            </a:r>
            <a:r>
              <a:rPr lang="zh-CN" altLang="en-US" sz="4000">
                <a:latin typeface="Times New Roman" panose="02020603050405020304" charset="0"/>
                <a:ea typeface="宋体" panose="02010600030101010101" pitchFamily="2" charset="-122"/>
                <a:cs typeface="Times New Roman" panose="02020603050405020304" charset="0"/>
              </a:rPr>
              <a:t>、</a:t>
            </a:r>
            <a:r>
              <a:rPr lang="en-US" altLang="zh-CN" sz="4000">
                <a:latin typeface="Times New Roman" panose="02020603050405020304" charset="0"/>
                <a:ea typeface="宋体" panose="02010600030101010101" pitchFamily="2" charset="-122"/>
                <a:cs typeface="Times New Roman" panose="02020603050405020304" charset="0"/>
              </a:rPr>
              <a:t>economy and society</a:t>
            </a:r>
            <a:endParaRPr lang="en-US" altLang="zh-CN" sz="4000">
              <a:latin typeface="Times New Roman" panose="02020603050405020304" charset="0"/>
              <a:ea typeface="宋体" panose="02010600030101010101" pitchFamily="2" charset="-122"/>
              <a:cs typeface="Times New Roman" panose="02020603050405020304" charset="0"/>
            </a:endParaRPr>
          </a:p>
        </p:txBody>
      </p:sp>
      <p:sp>
        <p:nvSpPr>
          <p:cNvPr id="5" name="文本占位符 4"/>
          <p:cNvSpPr/>
          <p:nvPr>
            <p:ph type="body" idx="16386"/>
            <p:custDataLst>
              <p:tags r:id="rId2"/>
            </p:custDataLst>
          </p:nvPr>
        </p:nvSpPr>
        <p:spPr>
          <a:xfrm>
            <a:off x="391795" y="979805"/>
            <a:ext cx="6739890" cy="406400"/>
          </a:xfrm>
        </p:spPr>
        <p:txBody>
          <a:bodyPr>
            <a:noAutofit/>
          </a:bodyPr>
          <a:p>
            <a:r>
              <a:rPr lang="en-US" altLang="zh-CN" sz="2800">
                <a:latin typeface="Times New Roman" panose="02020603050405020304" charset="0"/>
                <a:ea typeface="宋体" panose="02010600030101010101" pitchFamily="2" charset="-122"/>
                <a:cs typeface="Times New Roman" panose="02020603050405020304" charset="0"/>
              </a:rPr>
              <a:t>(1) the spirit of Huizhou merchants</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23" name="文本占位符 22"/>
          <p:cNvSpPr/>
          <p:nvPr>
            <p:ph type="body" idx="16387"/>
            <p:custDataLst>
              <p:tags r:id="rId3"/>
            </p:custDataLst>
          </p:nvPr>
        </p:nvSpPr>
        <p:spPr>
          <a:xfrm>
            <a:off x="196850" y="1614170"/>
            <a:ext cx="11729720" cy="4551680"/>
          </a:xfrm>
        </p:spPr>
        <p:txBody>
          <a:bodyPr>
            <a:noAutofit/>
          </a:bodyPr>
          <a:p>
            <a:r>
              <a:rPr lang="en-US" altLang="zh-CN" sz="2000">
                <a:latin typeface="Times New Roman" panose="02020603050405020304" charset="0"/>
                <a:cs typeface="Times New Roman" panose="02020603050405020304" charset="0"/>
              </a:rPr>
              <a:t>·culture spirit</a:t>
            </a:r>
            <a:endParaRPr lang="en-US" altLang="zh-CN"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Huizhou merchants love to read, and love of reading has brought Huizhou merchants a good way to draw rich business experience and wisdom from history, promote the development of their own business, and enhance the rational understanding of business</a:t>
            </a:r>
            <a:r>
              <a:rPr lang="en-US" altLang="zh-CN" sz="2000">
                <a:latin typeface="Times New Roman" panose="02020603050405020304" charset="0"/>
                <a:cs typeface="Times New Roman" panose="02020603050405020304" charset="0"/>
              </a:rPr>
              <a:t>.</a:t>
            </a:r>
            <a:endParaRPr lang="en-US" altLang="zh-CN" sz="2000">
              <a:latin typeface="Times New Roman" panose="02020603050405020304" charset="0"/>
              <a:cs typeface="Times New Roman" panose="02020603050405020304" charset="0"/>
            </a:endParaRPr>
          </a:p>
          <a:p>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·dedication spirit</a:t>
            </a:r>
            <a:endParaRPr lang="en-US" altLang="zh-CN"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After a large number of Huizhou businessmen became rich, they contributed to the society with various righteous deeds. </a:t>
            </a:r>
            <a:r>
              <a:rPr lang="en-US" altLang="zh-CN" sz="2000">
                <a:latin typeface="Times New Roman" panose="02020603050405020304" charset="0"/>
                <a:cs typeface="Times New Roman" panose="02020603050405020304" charset="0"/>
              </a:rPr>
              <a:t>T</a:t>
            </a:r>
            <a:r>
              <a:rPr lang="zh-CN" altLang="en-US" sz="2000">
                <a:latin typeface="Times New Roman" panose="02020603050405020304" charset="0"/>
                <a:cs typeface="Times New Roman" panose="02020603050405020304" charset="0"/>
              </a:rPr>
              <a:t>he vast majority of Huizhou merchants attach more importance to the humanistic spirit and rational pursuit in business activities. Although they became rich, they were still frugal and diligent.</a:t>
            </a:r>
            <a:endParaRPr lang="zh-CN" altLang="en-US" sz="2000">
              <a:latin typeface="Times New Roman" panose="02020603050405020304" charset="0"/>
              <a:cs typeface="Times New Roman" panose="02020603050405020304" charset="0"/>
            </a:endParaRPr>
          </a:p>
          <a:p>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·team spirit</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H</a:t>
            </a:r>
            <a:r>
              <a:rPr lang="zh-CN" altLang="en-US" sz="2000">
                <a:latin typeface="Times New Roman" panose="02020603050405020304" charset="0"/>
                <a:cs typeface="Times New Roman" panose="02020603050405020304" charset="0"/>
              </a:rPr>
              <a:t>uizhou merchants are merchant gang groups formed by blood and geography, and have a strong sense of kinship and geographical identity.</a:t>
            </a:r>
            <a:endParaRPr lang="zh-CN" altLang="en-US" sz="2000">
              <a:latin typeface="Times New Roman" panose="02020603050405020304" charset="0"/>
              <a:cs typeface="Times New Roman" panose="02020603050405020304" charset="0"/>
            </a:endParaRPr>
          </a:p>
        </p:txBody>
      </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ctrTitle" idx="16385"/>
            <p:custDataLst>
              <p:tags r:id="rId1"/>
            </p:custDataLst>
          </p:nvPr>
        </p:nvSpPr>
        <p:spPr>
          <a:xfrm>
            <a:off x="165735" y="127000"/>
            <a:ext cx="10972800" cy="609600"/>
          </a:xfrm>
        </p:spPr>
        <p:txBody>
          <a:bodyPr/>
          <a:p>
            <a:r>
              <a:rPr lang="en-US" altLang="zh-CN" sz="2800">
                <a:latin typeface="Times New Roman" panose="02020603050405020304" charset="0"/>
                <a:ea typeface="宋体" panose="02010600030101010101" pitchFamily="2" charset="-122"/>
                <a:cs typeface="Times New Roman" panose="02020603050405020304" charset="0"/>
              </a:rPr>
              <a:t>(2) clan system </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13" name="文本框 12"/>
          <p:cNvSpPr txBox="1"/>
          <p:nvPr/>
        </p:nvSpPr>
        <p:spPr>
          <a:xfrm>
            <a:off x="100330" y="624205"/>
            <a:ext cx="7369175" cy="1963420"/>
          </a:xfrm>
          <a:prstGeom prst="rect">
            <a:avLst/>
          </a:prstGeom>
        </p:spPr>
        <p:txBody>
          <a:bodyPr>
            <a:noAutofit/>
          </a:bodyPr>
          <a:p>
            <a:pPr algn="l"/>
            <a:r>
              <a:rPr lang="zh-CN" altLang="en-US" sz="2400">
                <a:latin typeface="Times New Roman" panose="02020603050405020304" charset="0"/>
                <a:ea typeface="宋体" panose="02010600030101010101" pitchFamily="2" charset="-122"/>
                <a:cs typeface="Times New Roman" panose="02020603050405020304" charset="0"/>
              </a:rPr>
              <a:t>The clan set up free schools and academies, and used the financial resources of Huizhou merchants to support their children's studies, forming a culture of "a village of ten households </a:t>
            </a:r>
            <a:r>
              <a:rPr lang="en-US" altLang="zh-CN" sz="2400">
                <a:latin typeface="Times New Roman" panose="02020603050405020304" charset="0"/>
                <a:ea typeface="宋体" panose="02010600030101010101" pitchFamily="2" charset="-122"/>
                <a:cs typeface="Times New Roman" panose="02020603050405020304" charset="0"/>
              </a:rPr>
              <a:t>never</a:t>
            </a:r>
            <a:r>
              <a:rPr lang="zh-CN" altLang="en-US" sz="2400">
                <a:latin typeface="Times New Roman" panose="02020603050405020304" charset="0"/>
                <a:ea typeface="宋体" panose="02010600030101010101" pitchFamily="2" charset="-122"/>
                <a:cs typeface="Times New Roman" panose="02020603050405020304" charset="0"/>
              </a:rPr>
              <a:t> abandoning reading", and listed education as a top priority.</a:t>
            </a:r>
            <a:endParaRPr lang="zh-CN" altLang="en-US" sz="2400">
              <a:latin typeface="Times New Roman" panose="02020603050405020304" charset="0"/>
              <a:ea typeface="宋体" panose="02010600030101010101" pitchFamily="2" charset="-122"/>
              <a:cs typeface="Times New Roman" panose="02020603050405020304" charset="0"/>
            </a:endParaRPr>
          </a:p>
        </p:txBody>
      </p:sp>
      <p:pic>
        <p:nvPicPr>
          <p:cNvPr id="5" name="图片 4" descr="胡2"/>
          <p:cNvPicPr>
            <a:picLocks noChangeAspect="1"/>
          </p:cNvPicPr>
          <p:nvPr/>
        </p:nvPicPr>
        <p:blipFill>
          <a:blip r:embed="rId2"/>
          <a:srcRect t="2080"/>
          <a:stretch>
            <a:fillRect/>
          </a:stretch>
        </p:blipFill>
        <p:spPr>
          <a:xfrm>
            <a:off x="3757930" y="2915285"/>
            <a:ext cx="3788410" cy="3782060"/>
          </a:xfrm>
          <a:prstGeom prst="rect">
            <a:avLst/>
          </a:prstGeom>
        </p:spPr>
      </p:pic>
      <p:pic>
        <p:nvPicPr>
          <p:cNvPr id="7" name="图片 6" descr="胡氏祠堂1"/>
          <p:cNvPicPr>
            <a:picLocks noChangeAspect="1"/>
          </p:cNvPicPr>
          <p:nvPr/>
        </p:nvPicPr>
        <p:blipFill>
          <a:blip r:embed="rId3"/>
          <a:stretch>
            <a:fillRect/>
          </a:stretch>
        </p:blipFill>
        <p:spPr>
          <a:xfrm>
            <a:off x="100330" y="2915285"/>
            <a:ext cx="3442970" cy="3782060"/>
          </a:xfrm>
          <a:prstGeom prst="rect">
            <a:avLst/>
          </a:prstGeom>
        </p:spPr>
      </p:pic>
      <p:pic>
        <p:nvPicPr>
          <p:cNvPr id="8" name="图片 7" descr="江祠堂1"/>
          <p:cNvPicPr>
            <a:picLocks noChangeAspect="1"/>
          </p:cNvPicPr>
          <p:nvPr/>
        </p:nvPicPr>
        <p:blipFill>
          <a:blip r:embed="rId4"/>
          <a:stretch>
            <a:fillRect/>
          </a:stretch>
        </p:blipFill>
        <p:spPr>
          <a:xfrm>
            <a:off x="8380730" y="3588385"/>
            <a:ext cx="3629025" cy="3215640"/>
          </a:xfrm>
          <a:prstGeom prst="rect">
            <a:avLst/>
          </a:prstGeom>
        </p:spPr>
      </p:pic>
      <p:pic>
        <p:nvPicPr>
          <p:cNvPr id="10" name="图片 9" descr="江3"/>
          <p:cNvPicPr>
            <a:picLocks noChangeAspect="1"/>
          </p:cNvPicPr>
          <p:nvPr/>
        </p:nvPicPr>
        <p:blipFill>
          <a:blip r:embed="rId5"/>
          <a:stretch>
            <a:fillRect/>
          </a:stretch>
        </p:blipFill>
        <p:spPr>
          <a:xfrm>
            <a:off x="8380730" y="60960"/>
            <a:ext cx="3629025" cy="346138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idx="16388"/>
            <p:custDataLst>
              <p:tags r:id="rId1"/>
            </p:custDataLst>
          </p:nvPr>
        </p:nvSpPr>
        <p:spPr>
          <a:xfrm>
            <a:off x="4914900" y="3213100"/>
            <a:ext cx="7215505" cy="2449830"/>
          </a:xfrm>
        </p:spPr>
        <p:txBody>
          <a:bodyPr>
            <a:normAutofit/>
          </a:bodyPr>
          <a:p>
            <a:pPr algn="ctr"/>
            <a:r>
              <a:rPr lang="en-US" altLang="zh-CN">
                <a:latin typeface="Times New Roman" panose="02020603050405020304" charset="0"/>
                <a:cs typeface="Times New Roman" panose="02020603050405020304" charset="0"/>
              </a:rPr>
              <a:t>     significance</a:t>
            </a:r>
            <a:endParaRPr lang="en-US" altLang="zh-CN">
              <a:latin typeface="Times New Roman" panose="02020603050405020304" charset="0"/>
              <a:cs typeface="Times New Roman" panose="02020603050405020304" charset="0"/>
            </a:endParaRPr>
          </a:p>
        </p:txBody>
      </p:sp>
      <p:sp>
        <p:nvSpPr>
          <p:cNvPr id="3" name="节编号 3"/>
          <p:cNvSpPr/>
          <p:nvPr>
            <p:ph type="body" sz="quarter" idx="16389"/>
            <p:custDataLst>
              <p:tags r:id="rId2"/>
            </p:custDataLst>
          </p:nvPr>
        </p:nvSpPr>
        <p:spPr>
          <a:xfrm>
            <a:off x="7897495" y="1689100"/>
            <a:ext cx="1527175" cy="1524000"/>
          </a:xfrm>
        </p:spPr>
        <p:txBody>
          <a:bodyPr/>
          <a:p>
            <a:r>
              <a:rPr lang="en-US" altLang="zh-CN"/>
              <a:t>03</a:t>
            </a:r>
            <a:endParaRPr lang="en-US" altLang="zh-CN"/>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76530" y="513715"/>
            <a:ext cx="6971665" cy="5872480"/>
          </a:xfrm>
          <a:prstGeom prst="rect">
            <a:avLst/>
          </a:prstGeom>
        </p:spPr>
        <p:txBody>
          <a:bodyPr>
            <a:noAutofit/>
          </a:bodyPr>
          <a:p>
            <a:pPr algn="just"/>
            <a:endParaRPr lang="en-US" altLang="zh-CN" sz="2400">
              <a:latin typeface="宋体" panose="02010600030101010101" pitchFamily="2" charset="-122"/>
              <a:ea typeface="宋体" panose="02010600030101010101" pitchFamily="2" charset="-122"/>
              <a:cs typeface="Times New Roman" panose="02020603050405020304" charset="0"/>
            </a:endParaRPr>
          </a:p>
          <a:p>
            <a:pPr algn="just"/>
            <a:r>
              <a:rPr lang="en-US" altLang="zh-CN" sz="2400">
                <a:latin typeface="宋体" panose="02010600030101010101" pitchFamily="2" charset="-122"/>
                <a:ea typeface="宋体" panose="02010600030101010101" pitchFamily="2" charset="-122"/>
                <a:cs typeface="Times New Roman" panose="02020603050405020304" charset="0"/>
              </a:rPr>
              <a:t>·</a:t>
            </a:r>
            <a:r>
              <a:rPr lang="en-US" altLang="zh-CN" sz="2000">
                <a:latin typeface="Times New Roman" panose="02020603050405020304" charset="0"/>
                <a:ea typeface="微软雅黑" panose="020B0503020204020204" charset="-122"/>
                <a:cs typeface="Times New Roman" panose="02020603050405020304" charset="0"/>
              </a:rPr>
              <a:t>Characterized by its pronounced local flavor, Huizhou </a:t>
            </a:r>
            <a:endParaRPr lang="en-US" altLang="zh-CN" sz="2000">
              <a:latin typeface="Times New Roman" panose="02020603050405020304" charset="0"/>
              <a:ea typeface="微软雅黑" panose="020B0503020204020204" charset="-122"/>
              <a:cs typeface="Times New Roman" panose="02020603050405020304" charset="0"/>
            </a:endParaRPr>
          </a:p>
          <a:p>
            <a:pPr algn="just"/>
            <a:r>
              <a:rPr lang="en-US" altLang="zh-CN" sz="2000">
                <a:latin typeface="Times New Roman" panose="02020603050405020304" charset="0"/>
                <a:ea typeface="微软雅黑" panose="020B0503020204020204" charset="-122"/>
                <a:cs typeface="Times New Roman" panose="02020603050405020304" charset="0"/>
              </a:rPr>
              <a:t>culture boasts rich content and strong coherence, effectively showcasing the overall characteristics of Eastern society and culture. </a:t>
            </a:r>
            <a:endParaRPr lang="en-US" altLang="zh-CN" sz="2000">
              <a:latin typeface="Times New Roman" panose="02020603050405020304" charset="0"/>
              <a:ea typeface="微软雅黑" panose="020B0503020204020204" charset="-122"/>
              <a:cs typeface="Times New Roman" panose="02020603050405020304" charset="0"/>
            </a:endParaRPr>
          </a:p>
          <a:p>
            <a:pPr algn="just"/>
            <a:endParaRPr lang="en-US" altLang="zh-CN" sz="2000" b="1">
              <a:latin typeface="Times New Roman" panose="02020603050405020304" charset="0"/>
              <a:ea typeface="微软雅黑" panose="020B0503020204020204" charset="-122"/>
              <a:cs typeface="Times New Roman" panose="02020603050405020304" charset="0"/>
            </a:endParaRPr>
          </a:p>
          <a:p>
            <a:pPr algn="just"/>
            <a:endParaRPr lang="en-US" altLang="zh-CN" sz="2000">
              <a:latin typeface="宋体" panose="02010600030101010101" pitchFamily="2" charset="-122"/>
              <a:ea typeface="宋体" panose="02010600030101010101" pitchFamily="2" charset="-122"/>
              <a:cs typeface="宋体" panose="02010600030101010101" pitchFamily="2" charset="-122"/>
            </a:endParaRPr>
          </a:p>
          <a:p>
            <a:pPr algn="just"/>
            <a:r>
              <a:rPr lang="en-US" altLang="zh-CN" sz="2000">
                <a:latin typeface="宋体" panose="02010600030101010101" pitchFamily="2" charset="-122"/>
                <a:ea typeface="宋体" panose="02010600030101010101" pitchFamily="2" charset="-122"/>
                <a:cs typeface="宋体" panose="02010600030101010101" pitchFamily="2" charset="-122"/>
              </a:rPr>
              <a:t>·</a:t>
            </a:r>
            <a:r>
              <a:rPr lang="en-US" altLang="zh-CN" sz="2000">
                <a:latin typeface="Times New Roman" panose="02020603050405020304" charset="0"/>
                <a:ea typeface="微软雅黑" panose="020B0503020204020204" charset="-122"/>
                <a:cs typeface="Times New Roman" panose="02020603050405020304" charset="0"/>
              </a:rPr>
              <a:t>It encompasses the fundamental elements of folk economy, society, life, and culture during the later stages of China's feudal society, earning it the reputation of being a typical specimen of this period. </a:t>
            </a:r>
            <a:endParaRPr lang="en-US" altLang="zh-CN" sz="2000">
              <a:latin typeface="Times New Roman" panose="02020603050405020304" charset="0"/>
              <a:ea typeface="微软雅黑" panose="020B0503020204020204" charset="-122"/>
              <a:cs typeface="Times New Roman" panose="02020603050405020304" charset="0"/>
            </a:endParaRPr>
          </a:p>
          <a:p>
            <a:pPr algn="just"/>
            <a:endParaRPr lang="en-US" altLang="zh-CN" sz="2400" b="1">
              <a:latin typeface="Times New Roman" panose="02020603050405020304" charset="0"/>
              <a:ea typeface="微软雅黑" panose="020B0503020204020204" charset="-122"/>
              <a:cs typeface="Times New Roman" panose="02020603050405020304" charset="0"/>
            </a:endParaRPr>
          </a:p>
          <a:p>
            <a:pPr algn="just"/>
            <a:endParaRPr lang="en-US" altLang="zh-CN" sz="2400" b="1">
              <a:latin typeface="Times New Roman" panose="02020603050405020304" charset="0"/>
              <a:ea typeface="微软雅黑" panose="020B0503020204020204" charset="-122"/>
              <a:cs typeface="Times New Roman" panose="02020603050405020304" charset="0"/>
            </a:endParaRPr>
          </a:p>
          <a:p>
            <a:pPr algn="just"/>
            <a:r>
              <a:rPr lang="en-US" altLang="zh-CN" sz="2000">
                <a:latin typeface="宋体" panose="02010600030101010101" pitchFamily="2" charset="-122"/>
                <a:ea typeface="宋体" panose="02010600030101010101" pitchFamily="2" charset="-122"/>
                <a:cs typeface="宋体" panose="02010600030101010101" pitchFamily="2" charset="-122"/>
              </a:rPr>
              <a:t>·</a:t>
            </a:r>
            <a:r>
              <a:rPr lang="en-US" altLang="zh-CN" sz="2000">
                <a:latin typeface="Times New Roman" panose="02020603050405020304" charset="0"/>
                <a:ea typeface="微软雅黑" panose="020B0503020204020204" charset="-122"/>
                <a:cs typeface="Times New Roman" panose="02020603050405020304" charset="0"/>
              </a:rPr>
              <a:t>Huizhou studies, alongside Dunhuang studies and Tibetan studies, is one of the three prominent regional academic disciplines in China that have gained a recognition.</a:t>
            </a:r>
            <a:endParaRPr lang="en-US" altLang="zh-CN" sz="2000">
              <a:latin typeface="Times New Roman" panose="02020603050405020304" charset="0"/>
              <a:ea typeface="微软雅黑" panose="020B0503020204020204" charset="-122"/>
              <a:cs typeface="Times New Roman" panose="0202060305040502030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idx="16388"/>
            <p:custDataLst>
              <p:tags r:id="rId1"/>
            </p:custDataLst>
          </p:nvPr>
        </p:nvSpPr>
        <p:spPr>
          <a:xfrm>
            <a:off x="5471583" y="3530600"/>
            <a:ext cx="6352117" cy="1524000"/>
          </a:xfrm>
        </p:spPr>
        <p:txBody>
          <a:bodyPr>
            <a:normAutofit/>
          </a:bodyPr>
          <a:p>
            <a:r>
              <a:rPr lang="en-US" altLang="zh-CN" sz="6000">
                <a:latin typeface="Times New Roman" panose="02020603050405020304" charset="0"/>
                <a:cs typeface="Times New Roman" panose="02020603050405020304" charset="0"/>
              </a:rPr>
              <a:t>Thanks for listening</a:t>
            </a:r>
            <a:endParaRPr lang="en-US" altLang="zh-CN" sz="6000">
              <a:latin typeface="Times New Roman" panose="02020603050405020304" charset="0"/>
              <a:cs typeface="Times New Roman" panose="02020603050405020304" charset="0"/>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1"/>
          <p:cNvSpPr/>
          <p:nvPr>
            <p:ph type="subTitle" idx="16386"/>
            <p:custDataLst>
              <p:tags r:id="rId1"/>
            </p:custDataLst>
          </p:nvPr>
        </p:nvSpPr>
        <p:spPr>
          <a:xfrm>
            <a:off x="761365" y="3048000"/>
            <a:ext cx="2363470" cy="1545590"/>
          </a:xfrm>
        </p:spPr>
        <p:txBody>
          <a:bodyPr/>
          <a:p>
            <a:r>
              <a:rPr lang="zh-CN" altLang="en-US" sz="3200">
                <a:latin typeface="Times New Roman" panose="02020603050405020304" charset="0"/>
                <a:cs typeface="Times New Roman" panose="02020603050405020304" charset="0"/>
              </a:rPr>
              <a:t>CONTENTS</a:t>
            </a:r>
            <a:endParaRPr lang="zh-CN" altLang="en-US" sz="3200">
              <a:latin typeface="Times New Roman" panose="02020603050405020304" charset="0"/>
              <a:cs typeface="Times New Roman" panose="02020603050405020304" charset="0"/>
            </a:endParaRPr>
          </a:p>
        </p:txBody>
      </p:sp>
      <p:sp>
        <p:nvSpPr>
          <p:cNvPr id="4" name="文本占位符 3"/>
          <p:cNvSpPr/>
          <p:nvPr>
            <p:ph type="body" idx="16388"/>
            <p:custDataLst>
              <p:tags r:id="rId2"/>
            </p:custDataLst>
          </p:nvPr>
        </p:nvSpPr>
        <p:spPr>
          <a:xfrm>
            <a:off x="4132580" y="1236345"/>
            <a:ext cx="596900" cy="508000"/>
          </a:xfrm>
        </p:spPr>
        <p:txBody>
          <a:bodyPr/>
          <a:p>
            <a:r>
              <a:rPr lang="zh-CN" altLang="en-US"/>
              <a:t>01</a:t>
            </a:r>
            <a:endParaRPr lang="zh-CN" altLang="en-US"/>
          </a:p>
        </p:txBody>
      </p:sp>
      <p:sp>
        <p:nvSpPr>
          <p:cNvPr id="5" name="装饰  3"/>
          <p:cNvSpPr/>
          <p:nvPr>
            <p:ph type="body" idx="16395"/>
            <p:custDataLst>
              <p:tags r:id="rId3"/>
            </p:custDataLst>
          </p:nvPr>
        </p:nvSpPr>
        <p:spPr>
          <a:xfrm>
            <a:off x="4826000" y="1236345"/>
            <a:ext cx="25400" cy="762000"/>
          </a:xfrm>
        </p:spPr>
        <p:txBody>
          <a:bodyPr/>
          <a:p>
            <a:r>
              <a:rPr lang="zh-CN" altLang="en-US"/>
              <a:t> </a:t>
            </a:r>
            <a:endParaRPr lang="zh-CN" altLang="en-US"/>
          </a:p>
        </p:txBody>
      </p:sp>
      <p:sp>
        <p:nvSpPr>
          <p:cNvPr id="6" name="文本占位符 5"/>
          <p:cNvSpPr/>
          <p:nvPr>
            <p:ph type="body" idx="16387"/>
            <p:custDataLst>
              <p:tags r:id="rId4"/>
            </p:custDataLst>
          </p:nvPr>
        </p:nvSpPr>
        <p:spPr>
          <a:xfrm>
            <a:off x="4979670" y="1083945"/>
            <a:ext cx="2324100" cy="914400"/>
          </a:xfrm>
        </p:spPr>
        <p:txBody>
          <a:bodyPr/>
          <a:p>
            <a:r>
              <a:rPr lang="en-US" altLang="zh-CN">
                <a:latin typeface="Times New Roman" panose="02020603050405020304" charset="0"/>
                <a:cs typeface="Times New Roman" panose="02020603050405020304" charset="0"/>
              </a:rPr>
              <a:t>background</a:t>
            </a:r>
            <a:endParaRPr lang="en-US" altLang="zh-CN">
              <a:latin typeface="Times New Roman" panose="02020603050405020304" charset="0"/>
              <a:cs typeface="Times New Roman" panose="02020603050405020304" charset="0"/>
            </a:endParaRPr>
          </a:p>
        </p:txBody>
      </p:sp>
      <p:sp>
        <p:nvSpPr>
          <p:cNvPr id="7" name="文本占位符 6"/>
          <p:cNvSpPr/>
          <p:nvPr>
            <p:ph type="body" idx="16390"/>
            <p:custDataLst>
              <p:tags r:id="rId5"/>
            </p:custDataLst>
          </p:nvPr>
        </p:nvSpPr>
        <p:spPr>
          <a:xfrm>
            <a:off x="4101465" y="3302000"/>
            <a:ext cx="596900" cy="508000"/>
          </a:xfrm>
        </p:spPr>
        <p:txBody>
          <a:bodyPr/>
          <a:p>
            <a:r>
              <a:rPr lang="zh-CN" altLang="en-US"/>
              <a:t>02</a:t>
            </a:r>
            <a:endParaRPr lang="zh-CN" altLang="en-US"/>
          </a:p>
        </p:txBody>
      </p:sp>
      <p:sp>
        <p:nvSpPr>
          <p:cNvPr id="8" name="装饰  6"/>
          <p:cNvSpPr/>
          <p:nvPr>
            <p:ph type="body" idx="16396"/>
            <p:custDataLst>
              <p:tags r:id="rId6"/>
            </p:custDataLst>
          </p:nvPr>
        </p:nvSpPr>
        <p:spPr>
          <a:xfrm>
            <a:off x="4826000" y="3175000"/>
            <a:ext cx="25400" cy="762000"/>
          </a:xfrm>
        </p:spPr>
        <p:txBody>
          <a:bodyPr/>
          <a:p>
            <a:r>
              <a:rPr lang="zh-CN" altLang="en-US"/>
              <a:t> </a:t>
            </a:r>
            <a:endParaRPr lang="zh-CN" altLang="en-US"/>
          </a:p>
        </p:txBody>
      </p:sp>
      <p:sp>
        <p:nvSpPr>
          <p:cNvPr id="9" name="文本占位符 8"/>
          <p:cNvSpPr/>
          <p:nvPr>
            <p:ph type="body" idx="16389"/>
            <p:custDataLst>
              <p:tags r:id="rId7"/>
            </p:custDataLst>
          </p:nvPr>
        </p:nvSpPr>
        <p:spPr>
          <a:xfrm>
            <a:off x="4979035" y="3122930"/>
            <a:ext cx="3702050" cy="914400"/>
          </a:xfrm>
        </p:spPr>
        <p:txBody>
          <a:bodyPr/>
          <a:p>
            <a:r>
              <a:rPr lang="en-US" altLang="zh-CN">
                <a:latin typeface="Times New Roman" panose="02020603050405020304" charset="0"/>
                <a:cs typeface="Times New Roman" panose="02020603050405020304" charset="0"/>
              </a:rPr>
              <a:t>core components </a:t>
            </a:r>
            <a:endParaRPr lang="en-US" altLang="zh-CN">
              <a:latin typeface="Times New Roman" panose="02020603050405020304" charset="0"/>
              <a:cs typeface="Times New Roman" panose="02020603050405020304" charset="0"/>
            </a:endParaRPr>
          </a:p>
        </p:txBody>
      </p:sp>
      <p:sp>
        <p:nvSpPr>
          <p:cNvPr id="10" name="文本占位符 9"/>
          <p:cNvSpPr/>
          <p:nvPr>
            <p:ph type="body" idx="16392"/>
            <p:custDataLst>
              <p:tags r:id="rId8"/>
            </p:custDataLst>
          </p:nvPr>
        </p:nvSpPr>
        <p:spPr>
          <a:xfrm>
            <a:off x="4132580" y="5308600"/>
            <a:ext cx="596900" cy="508000"/>
          </a:xfrm>
        </p:spPr>
        <p:txBody>
          <a:bodyPr/>
          <a:p>
            <a:r>
              <a:rPr lang="zh-CN" altLang="en-US"/>
              <a:t>03</a:t>
            </a:r>
            <a:endParaRPr lang="zh-CN" altLang="en-US"/>
          </a:p>
        </p:txBody>
      </p:sp>
      <p:sp>
        <p:nvSpPr>
          <p:cNvPr id="11" name="装饰  9"/>
          <p:cNvSpPr/>
          <p:nvPr>
            <p:ph type="body" idx="16397"/>
            <p:custDataLst>
              <p:tags r:id="rId9"/>
            </p:custDataLst>
          </p:nvPr>
        </p:nvSpPr>
        <p:spPr>
          <a:xfrm>
            <a:off x="4841875" y="5161915"/>
            <a:ext cx="25400" cy="762000"/>
          </a:xfrm>
        </p:spPr>
        <p:txBody>
          <a:bodyPr/>
          <a:p>
            <a:r>
              <a:rPr lang="zh-CN" altLang="en-US"/>
              <a:t> </a:t>
            </a:r>
            <a:endParaRPr lang="zh-CN" altLang="en-US"/>
          </a:p>
        </p:txBody>
      </p:sp>
      <p:sp>
        <p:nvSpPr>
          <p:cNvPr id="12" name="文本占位符 11"/>
          <p:cNvSpPr/>
          <p:nvPr>
            <p:ph type="body" idx="16391"/>
            <p:custDataLst>
              <p:tags r:id="rId10"/>
            </p:custDataLst>
          </p:nvPr>
        </p:nvSpPr>
        <p:spPr>
          <a:xfrm>
            <a:off x="4979670" y="5161915"/>
            <a:ext cx="2603500" cy="914400"/>
          </a:xfrm>
        </p:spPr>
        <p:txBody>
          <a:bodyPr>
            <a:normAutofit/>
          </a:bodyPr>
          <a:p>
            <a:r>
              <a:rPr lang="en-US" altLang="zh-CN">
                <a:latin typeface="Times New Roman" panose="02020603050405020304" charset="0"/>
                <a:cs typeface="Times New Roman" panose="02020603050405020304" charset="0"/>
              </a:rPr>
              <a:t>significance</a:t>
            </a:r>
            <a:endParaRPr lang="en-US" altLang="zh-CN">
              <a:latin typeface="Times New Roman" panose="02020603050405020304" charset="0"/>
              <a:cs typeface="Times New Roman" panose="02020603050405020304" charset="0"/>
            </a:endParaRPr>
          </a:p>
        </p:txBody>
      </p:sp>
    </p:spTree>
    <p:custDataLst>
      <p:tags r:id="rId1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idx="16388"/>
            <p:custDataLst>
              <p:tags r:id="rId1"/>
            </p:custDataLst>
          </p:nvPr>
        </p:nvSpPr>
        <p:spPr>
          <a:xfrm>
            <a:off x="2746375" y="3429000"/>
            <a:ext cx="8008620" cy="1524000"/>
          </a:xfrm>
        </p:spPr>
        <p:txBody>
          <a:bodyPr/>
          <a:p>
            <a:r>
              <a:rPr lang="en-US" altLang="zh-CN" sz="4400">
                <a:latin typeface="Times New Roman" panose="02020603050405020304" charset="0"/>
                <a:cs typeface="Times New Roman" panose="02020603050405020304" charset="0"/>
              </a:rPr>
              <a:t>background</a:t>
            </a:r>
            <a:endParaRPr lang="en-US" altLang="zh-CN" sz="4400">
              <a:latin typeface="Times New Roman" panose="02020603050405020304" charset="0"/>
              <a:cs typeface="Times New Roman" panose="02020603050405020304" charset="0"/>
            </a:endParaRPr>
          </a:p>
        </p:txBody>
      </p:sp>
      <p:sp>
        <p:nvSpPr>
          <p:cNvPr id="3" name="节编号 3"/>
          <p:cNvSpPr/>
          <p:nvPr>
            <p:ph type="body" sz="quarter" idx="16389"/>
            <p:custDataLst>
              <p:tags r:id="rId2"/>
            </p:custDataLst>
          </p:nvPr>
        </p:nvSpPr>
        <p:spPr>
          <a:xfrm>
            <a:off x="8424545" y="1606550"/>
            <a:ext cx="1527175" cy="1524000"/>
          </a:xfrm>
        </p:spPr>
        <p:txBody>
          <a:bodyPr/>
          <a:p>
            <a:r>
              <a:rPr lang="zh-CN" altLang="en-US"/>
              <a:t>01</a:t>
            </a:r>
            <a:endParaRPr lang="zh-CN" altLang="en-US"/>
          </a:p>
        </p:txBody>
      </p:sp>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ctrTitle" idx="16385"/>
            <p:custDataLst>
              <p:tags r:id="rId1"/>
            </p:custDataLst>
          </p:nvPr>
        </p:nvSpPr>
        <p:spPr/>
        <p:txBody>
          <a:bodyPr>
            <a:noAutofit/>
          </a:bodyPr>
          <a:p>
            <a:r>
              <a:rPr lang="en-US" altLang="zh-CN" sz="4000" i="1">
                <a:latin typeface="Times New Roman" panose="02020603050405020304" charset="0"/>
                <a:cs typeface="Times New Roman" panose="02020603050405020304" charset="0"/>
              </a:rPr>
              <a:t> Background</a:t>
            </a:r>
            <a:endParaRPr lang="en-US" altLang="zh-CN" sz="4000" i="1">
              <a:latin typeface="Times New Roman" panose="02020603050405020304" charset="0"/>
              <a:cs typeface="Times New Roman" panose="02020603050405020304" charset="0"/>
            </a:endParaRPr>
          </a:p>
        </p:txBody>
      </p:sp>
      <p:pic>
        <p:nvPicPr>
          <p:cNvPr id="3" name="内容占位符 2" descr="a69303a0-abe6-11f0-aedf-ced007c2a570"/>
          <p:cNvPicPr>
            <a:picLocks noChangeAspect="1"/>
          </p:cNvPicPr>
          <p:nvPr>
            <p:ph idx="16394"/>
            <p:custDataLst>
              <p:tags r:id="rId2"/>
            </p:custDataLst>
          </p:nvPr>
        </p:nvPicPr>
        <p:blipFill>
          <a:blip r:embed="rId3"/>
          <a:srcRect t="3459" b="3459"/>
          <a:stretch>
            <a:fillRect/>
          </a:stretch>
        </p:blipFill>
        <p:spPr>
          <a:xfrm>
            <a:off x="609600" y="609600"/>
            <a:ext cx="4038600" cy="5638800"/>
          </a:xfrm>
          <a:custGeom>
            <a:avLst/>
            <a:gdLst>
              <a:gd name="connisteX0" fmla="*/ 0 w 4038600"/>
              <a:gd name="connsiteY0" fmla="*/ 203200 h 5638800"/>
              <a:gd name="connisteX1" fmla="*/ 203200 w 4038600"/>
              <a:gd name="connsiteY1" fmla="*/ 0 h 5638800"/>
              <a:gd name="connisteX2" fmla="*/ 3835400 w 4038600"/>
              <a:gd name="connsiteY2" fmla="*/ 0 h 5638800"/>
              <a:gd name="connisteX3" fmla="*/ 4038600 w 4038600"/>
              <a:gd name="connsiteY3" fmla="*/ 203200 h 5638800"/>
              <a:gd name="connisteX4" fmla="*/ 4038600 w 4038600"/>
              <a:gd name="connsiteY4" fmla="*/ 5435600 h 5638800"/>
              <a:gd name="connisteX5" fmla="*/ 3835400 w 4038600"/>
              <a:gd name="connsiteY5" fmla="*/ 5638800 h 5638800"/>
              <a:gd name="connisteX6" fmla="*/ 203200 w 4038600"/>
              <a:gd name="connsiteY6" fmla="*/ 5638800 h 5638800"/>
              <a:gd name="connisteX7" fmla="*/ 0 w 4038600"/>
              <a:gd name="connsiteY7" fmla="*/ 5435600 h 5638800"/>
              <a:gd name="connisteX8" fmla="*/ 0 w 4038600"/>
              <a:gd name="connsiteY8" fmla="*/ 203200 h 563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4038600" h="5638800">
                <a:moveTo>
                  <a:pt x="0" y="203200"/>
                </a:moveTo>
                <a:cubicBezTo>
                  <a:pt x="0" y="90976"/>
                  <a:pt x="90976" y="0"/>
                  <a:pt x="203200" y="0"/>
                </a:cubicBezTo>
                <a:lnTo>
                  <a:pt x="3835400" y="0"/>
                </a:lnTo>
                <a:cubicBezTo>
                  <a:pt x="3947624" y="0"/>
                  <a:pt x="4038600" y="90976"/>
                  <a:pt x="4038600" y="203200"/>
                </a:cubicBezTo>
                <a:lnTo>
                  <a:pt x="4038600" y="5435600"/>
                </a:lnTo>
                <a:cubicBezTo>
                  <a:pt x="4038600" y="5547824"/>
                  <a:pt x="3947624" y="5638800"/>
                  <a:pt x="3835400" y="5638800"/>
                </a:cubicBezTo>
                <a:lnTo>
                  <a:pt x="203200" y="5638800"/>
                </a:lnTo>
                <a:cubicBezTo>
                  <a:pt x="90976" y="5638800"/>
                  <a:pt x="0" y="5547824"/>
                  <a:pt x="0" y="5435600"/>
                </a:cubicBezTo>
                <a:lnTo>
                  <a:pt x="0" y="203200"/>
                </a:lnTo>
                <a:close/>
              </a:path>
            </a:pathLst>
          </a:custGeom>
        </p:spPr>
      </p:pic>
      <p:sp>
        <p:nvSpPr>
          <p:cNvPr id="4" name="装饰  2"/>
          <p:cNvSpPr/>
          <p:nvPr>
            <p:ph type="body" idx="16395"/>
            <p:custDataLst>
              <p:tags r:id="rId4"/>
            </p:custDataLst>
          </p:nvPr>
        </p:nvSpPr>
        <p:spPr>
          <a:xfrm flipH="1">
            <a:off x="5245735" y="2445385"/>
            <a:ext cx="76200" cy="3736975"/>
          </a:xfrm>
        </p:spPr>
        <p:txBody>
          <a:bodyPr/>
          <a:p>
            <a:r>
              <a:rPr lang="zh-CN" altLang="en-US"/>
              <a:t> </a:t>
            </a:r>
            <a:endParaRPr lang="zh-CN" altLang="en-US"/>
          </a:p>
        </p:txBody>
      </p:sp>
      <p:sp>
        <p:nvSpPr>
          <p:cNvPr id="5" name="文本占位符 4"/>
          <p:cNvSpPr/>
          <p:nvPr>
            <p:ph type="body" idx="16386"/>
            <p:custDataLst>
              <p:tags r:id="rId5"/>
            </p:custDataLst>
          </p:nvPr>
        </p:nvSpPr>
        <p:spPr>
          <a:xfrm>
            <a:off x="5412105" y="1569720"/>
            <a:ext cx="3180080" cy="547370"/>
          </a:xfrm>
        </p:spPr>
        <p:txBody>
          <a:bodyPr>
            <a:normAutofit/>
          </a:bodyPr>
          <a:p>
            <a:r>
              <a:rPr lang="en-US" altLang="zh-CN" sz="3200">
                <a:latin typeface="Times New Roman" panose="02020603050405020304" charset="0"/>
                <a:cs typeface="Times New Roman" panose="02020603050405020304" charset="0"/>
              </a:rPr>
              <a:t>about the name</a:t>
            </a:r>
            <a:endParaRPr lang="en-US" altLang="zh-CN" sz="3200">
              <a:latin typeface="Times New Roman" panose="02020603050405020304" charset="0"/>
              <a:cs typeface="Times New Roman" panose="02020603050405020304" charset="0"/>
            </a:endParaRPr>
          </a:p>
        </p:txBody>
      </p:sp>
      <p:sp>
        <p:nvSpPr>
          <p:cNvPr id="6" name="文本占位符 5"/>
          <p:cNvSpPr/>
          <p:nvPr>
            <p:ph type="body" idx="16387"/>
            <p:custDataLst>
              <p:tags r:id="rId6"/>
            </p:custDataLst>
          </p:nvPr>
        </p:nvSpPr>
        <p:spPr>
          <a:xfrm>
            <a:off x="5411470" y="2477770"/>
            <a:ext cx="6238875" cy="4311650"/>
          </a:xfrm>
        </p:spPr>
        <p:txBody>
          <a:bodyPr>
            <a:noAutofit/>
          </a:bodyPr>
          <a:p>
            <a:r>
              <a:rPr lang="en-US" altLang="zh-CN" sz="3200" b="1">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Xin’an(新安)    Western Jin Dynasty;</a:t>
            </a:r>
            <a:endParaRPr lang="en-US" altLang="zh-CN" sz="2400">
              <a:latin typeface="Times New Roman" panose="02020603050405020304" charset="0"/>
              <a:cs typeface="Times New Roman" panose="02020603050405020304" charset="0"/>
            </a:endParaRPr>
          </a:p>
          <a:p>
            <a:r>
              <a:rPr lang="en-US" altLang="zh-CN" sz="3200" b="1">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Shezhou(歙州)   Tang Dynasty;</a:t>
            </a:r>
            <a:endParaRPr lang="en-US" altLang="zh-CN" sz="2400">
              <a:latin typeface="Times New Roman" panose="02020603050405020304" charset="0"/>
              <a:cs typeface="Times New Roman" panose="02020603050405020304" charset="0"/>
            </a:endParaRPr>
          </a:p>
          <a:p>
            <a:r>
              <a:rPr lang="en-US" altLang="zh-CN" sz="3200" b="1">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Huizhou(</a:t>
            </a:r>
            <a:r>
              <a:rPr lang="zh-CN" altLang="en-US" sz="2400">
                <a:latin typeface="Times New Roman" panose="02020603050405020304" charset="0"/>
                <a:cs typeface="Times New Roman" panose="02020603050405020304" charset="0"/>
              </a:rPr>
              <a:t>徽州</a:t>
            </a:r>
            <a:r>
              <a:rPr lang="en-US" altLang="zh-CN" sz="2400">
                <a:latin typeface="Times New Roman" panose="02020603050405020304" charset="0"/>
                <a:cs typeface="Times New Roman" panose="02020603050405020304" charset="0"/>
              </a:rPr>
              <a:t>)  from 1121 (the third year of the     Xuanhe era of the Song Dynasty) to 1911;</a:t>
            </a:r>
            <a:endParaRPr lang="en-US" altLang="zh-CN" sz="2400">
              <a:latin typeface="Times New Roman" panose="02020603050405020304" charset="0"/>
              <a:cs typeface="Times New Roman" panose="02020603050405020304" charset="0"/>
            </a:endParaRPr>
          </a:p>
          <a:p>
            <a:r>
              <a:rPr lang="en-US" altLang="zh-CN" sz="3200" b="1">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Huangshan city   1987 to now</a:t>
            </a:r>
            <a:endParaRPr lang="en-US" altLang="zh-CN" sz="2400">
              <a:latin typeface="Times New Roman" panose="02020603050405020304" charset="0"/>
              <a:cs typeface="Times New Roman" panose="02020603050405020304" charset="0"/>
            </a:endParaRPr>
          </a:p>
        </p:txBody>
      </p:sp>
      <p:sp>
        <p:nvSpPr>
          <p:cNvPr id="7" name="装饰  5"/>
          <p:cNvSpPr/>
          <p:nvPr>
            <p:ph type="body" idx="16396"/>
            <p:custDataLst>
              <p:tags r:id="rId7"/>
            </p:custDataLst>
          </p:nvPr>
        </p:nvSpPr>
        <p:spPr>
          <a:xfrm flipH="1">
            <a:off x="11715750" y="2406650"/>
            <a:ext cx="76200" cy="3738880"/>
          </a:xfrm>
        </p:spPr>
        <p:txBody>
          <a:bodyPr/>
          <a:p>
            <a:r>
              <a:rPr lang="zh-CN" altLang="en-US"/>
              <a:t> </a:t>
            </a:r>
            <a:endParaRPr lang="zh-CN" altLang="en-US"/>
          </a:p>
        </p:txBody>
      </p:sp>
    </p:spTree>
    <p:custDataLst>
      <p:tags r:id="rId8"/>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ctrTitle" idx="16385"/>
            <p:custDataLst>
              <p:tags r:id="rId1"/>
            </p:custDataLst>
          </p:nvPr>
        </p:nvSpPr>
        <p:spPr>
          <a:xfrm>
            <a:off x="146685" y="128905"/>
            <a:ext cx="10972800" cy="609600"/>
          </a:xfrm>
        </p:spPr>
        <p:txBody>
          <a:bodyPr/>
          <a:p>
            <a:r>
              <a:rPr lang="en-US" altLang="zh-CN" sz="3200">
                <a:latin typeface="Times New Roman" panose="02020603050405020304" charset="0"/>
                <a:cs typeface="Times New Roman" panose="02020603050405020304" charset="0"/>
              </a:rPr>
              <a:t>about the geographic range</a:t>
            </a:r>
            <a:endParaRPr lang="en-US" altLang="zh-CN" sz="3200">
              <a:latin typeface="Times New Roman" panose="02020603050405020304" charset="0"/>
              <a:cs typeface="Times New Roman" panose="02020603050405020304" charset="0"/>
            </a:endParaRPr>
          </a:p>
        </p:txBody>
      </p:sp>
      <p:sp>
        <p:nvSpPr>
          <p:cNvPr id="4" name="文本占位符 3"/>
          <p:cNvSpPr/>
          <p:nvPr>
            <p:ph type="body" idx="16386"/>
            <p:custDataLst>
              <p:tags r:id="rId2"/>
            </p:custDataLst>
          </p:nvPr>
        </p:nvSpPr>
        <p:spPr>
          <a:xfrm>
            <a:off x="146685" y="1203325"/>
            <a:ext cx="2590800" cy="406400"/>
          </a:xfrm>
        </p:spPr>
        <p:txBody>
          <a:bodyPr>
            <a:noAutofit/>
          </a:bodyPr>
          <a:p>
            <a:r>
              <a:rPr lang="en-US" altLang="zh-CN" sz="2800">
                <a:latin typeface="Times New Roman" panose="02020603050405020304" charset="0"/>
                <a:ea typeface="宋体" panose="02010600030101010101" pitchFamily="2" charset="-122"/>
                <a:cs typeface="Times New Roman" panose="02020603050405020304" charset="0"/>
              </a:rPr>
              <a:t>Anhui province</a:t>
            </a:r>
            <a:endParaRPr lang="en-US" altLang="zh-CN" sz="2800">
              <a:latin typeface="Times New Roman" panose="02020603050405020304" charset="0"/>
              <a:ea typeface="宋体" panose="02010600030101010101" pitchFamily="2" charset="-122"/>
              <a:cs typeface="Times New Roman" panose="02020603050405020304" charset="0"/>
            </a:endParaRPr>
          </a:p>
        </p:txBody>
      </p:sp>
      <p:sp>
        <p:nvSpPr>
          <p:cNvPr id="5" name="文本占位符 4"/>
          <p:cNvSpPr/>
          <p:nvPr>
            <p:ph type="body" idx="16387"/>
            <p:custDataLst>
              <p:tags r:id="rId3"/>
            </p:custDataLst>
          </p:nvPr>
        </p:nvSpPr>
        <p:spPr>
          <a:xfrm>
            <a:off x="146685" y="1743710"/>
            <a:ext cx="4420870" cy="1489075"/>
          </a:xfrm>
        </p:spPr>
        <p:txBody>
          <a:bodyPr>
            <a:noAutofit/>
          </a:bodyPr>
          <a:p>
            <a:r>
              <a:rPr lang="en-US" altLang="zh-CN" sz="2400">
                <a:latin typeface="Times New Roman" panose="02020603050405020304" charset="0"/>
                <a:cs typeface="Times New Roman" panose="02020603050405020304" charset="0"/>
              </a:rPr>
              <a:t>Huangshan city: shexian(歙县)  xiuning(休宁)  yixian(黟县)  qimen(祁门)</a:t>
            </a:r>
            <a:endParaRPr lang="en-US" altLang="zh-CN" sz="2400">
              <a:latin typeface="Times New Roman" panose="02020603050405020304" charset="0"/>
              <a:ea typeface="宋体" panose="02010600030101010101" pitchFamily="2" charset="-122"/>
              <a:cs typeface="Times New Roman" panose="02020603050405020304" charset="0"/>
            </a:endParaRPr>
          </a:p>
          <a:p>
            <a:r>
              <a:rPr lang="en-US" altLang="zh-CN" sz="2400">
                <a:latin typeface="Times New Roman" panose="02020603050405020304" charset="0"/>
                <a:ea typeface="宋体" panose="02010600030101010101" pitchFamily="2" charset="-122"/>
                <a:cs typeface="Times New Roman" panose="02020603050405020304" charset="0"/>
              </a:rPr>
              <a:t>Xuancheng city: jixi(绩溪</a:t>
            </a:r>
            <a:r>
              <a:rPr lang="zh-CN" altLang="en-US" sz="2400">
                <a:latin typeface="Times New Roman" panose="02020603050405020304" charset="0"/>
                <a:ea typeface="宋体" panose="02010600030101010101" pitchFamily="2" charset="-122"/>
                <a:cs typeface="Times New Roman" panose="02020603050405020304" charset="0"/>
              </a:rPr>
              <a:t>）</a:t>
            </a:r>
            <a:endParaRPr lang="zh-CN" altLang="en-US" sz="2400">
              <a:latin typeface="Times New Roman" panose="02020603050405020304" charset="0"/>
              <a:ea typeface="宋体" panose="02010600030101010101" pitchFamily="2" charset="-122"/>
              <a:cs typeface="Times New Roman" panose="02020603050405020304" charset="0"/>
            </a:endParaRPr>
          </a:p>
        </p:txBody>
      </p:sp>
      <p:pic>
        <p:nvPicPr>
          <p:cNvPr id="6" name="内容占位符 5" descr="/private/var/mobile/Containers/Data/Application/B827CD8C-6B13-407F-B725-4A011C06E950/tmp/insert_image_tmp_dir/2025-10-18 16:09:44.506000.png2025-10-18 16:09:44.506000"/>
          <p:cNvPicPr>
            <a:picLocks noChangeAspect="1"/>
          </p:cNvPicPr>
          <p:nvPr>
            <p:ph idx="16393"/>
            <p:custDataLst>
              <p:tags r:id="rId4"/>
            </p:custDataLst>
          </p:nvPr>
        </p:nvPicPr>
        <p:blipFill>
          <a:blip r:embed="rId5"/>
          <a:srcRect/>
          <a:stretch>
            <a:fillRect/>
          </a:stretch>
        </p:blipFill>
        <p:spPr>
          <a:xfrm>
            <a:off x="8815705" y="140335"/>
            <a:ext cx="3333115" cy="3013710"/>
          </a:xfrm>
          <a:custGeom>
            <a:avLst/>
            <a:gdLst>
              <a:gd name="connisteX0" fmla="*/ 0 w 2438400"/>
              <a:gd name="connsiteY0" fmla="*/ 203200 h 2209800"/>
              <a:gd name="connisteX1" fmla="*/ 203200 w 2438400"/>
              <a:gd name="connsiteY1" fmla="*/ 0 h 2209800"/>
              <a:gd name="connisteX2" fmla="*/ 2235200 w 2438400"/>
              <a:gd name="connsiteY2" fmla="*/ 0 h 2209800"/>
              <a:gd name="connisteX3" fmla="*/ 2438400 w 2438400"/>
              <a:gd name="connsiteY3" fmla="*/ 203200 h 2209800"/>
              <a:gd name="connisteX4" fmla="*/ 2438400 w 2438400"/>
              <a:gd name="connsiteY4" fmla="*/ 2006600 h 2209800"/>
              <a:gd name="connisteX5" fmla="*/ 2235200 w 2438400"/>
              <a:gd name="connsiteY5" fmla="*/ 2209800 h 2209800"/>
              <a:gd name="connisteX6" fmla="*/ 203200 w 2438400"/>
              <a:gd name="connsiteY6" fmla="*/ 2209800 h 2209800"/>
              <a:gd name="connisteX7" fmla="*/ 0 w 2438400"/>
              <a:gd name="connsiteY7" fmla="*/ 2006600 h 2209800"/>
              <a:gd name="connisteX8" fmla="*/ 0 w 24384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438400" h="2209800">
                <a:moveTo>
                  <a:pt x="0" y="203200"/>
                </a:moveTo>
                <a:cubicBezTo>
                  <a:pt x="0" y="90976"/>
                  <a:pt x="90976" y="0"/>
                  <a:pt x="203200" y="0"/>
                </a:cubicBezTo>
                <a:lnTo>
                  <a:pt x="2235200" y="0"/>
                </a:lnTo>
                <a:cubicBezTo>
                  <a:pt x="2347424" y="0"/>
                  <a:pt x="2438400" y="90976"/>
                  <a:pt x="2438400" y="203200"/>
                </a:cubicBezTo>
                <a:lnTo>
                  <a:pt x="2438400" y="2006600"/>
                </a:lnTo>
                <a:cubicBezTo>
                  <a:pt x="2438400" y="2118824"/>
                  <a:pt x="2347424" y="2209800"/>
                  <a:pt x="2235200" y="2209800"/>
                </a:cubicBezTo>
                <a:lnTo>
                  <a:pt x="203200" y="2209800"/>
                </a:lnTo>
                <a:cubicBezTo>
                  <a:pt x="90976" y="2209800"/>
                  <a:pt x="0" y="2118824"/>
                  <a:pt x="0" y="2006600"/>
                </a:cubicBezTo>
                <a:lnTo>
                  <a:pt x="0" y="203200"/>
                </a:lnTo>
                <a:close/>
              </a:path>
            </a:pathLst>
          </a:custGeom>
        </p:spPr>
      </p:pic>
      <p:sp>
        <p:nvSpPr>
          <p:cNvPr id="7" name="文本占位符 6"/>
          <p:cNvSpPr/>
          <p:nvPr>
            <p:ph type="body" idx="16388"/>
            <p:custDataLst>
              <p:tags r:id="rId6"/>
            </p:custDataLst>
          </p:nvPr>
        </p:nvSpPr>
        <p:spPr>
          <a:xfrm>
            <a:off x="146685" y="4217670"/>
            <a:ext cx="3794760" cy="406400"/>
          </a:xfrm>
        </p:spPr>
        <p:txBody>
          <a:bodyPr>
            <a:noAutofit/>
          </a:bodyPr>
          <a:p>
            <a:r>
              <a:rPr lang="en-US" altLang="zh-CN" sz="2800">
                <a:latin typeface="Times New Roman" panose="02020603050405020304" charset="0"/>
                <a:cs typeface="Times New Roman" panose="02020603050405020304" charset="0"/>
              </a:rPr>
              <a:t>Jiangxi province</a:t>
            </a:r>
            <a:endParaRPr lang="en-US" altLang="zh-CN" sz="2800">
              <a:latin typeface="Times New Roman" panose="02020603050405020304" charset="0"/>
              <a:cs typeface="Times New Roman" panose="02020603050405020304" charset="0"/>
            </a:endParaRPr>
          </a:p>
        </p:txBody>
      </p:sp>
      <p:sp>
        <p:nvSpPr>
          <p:cNvPr id="8" name="文本占位符 7"/>
          <p:cNvSpPr/>
          <p:nvPr>
            <p:ph type="body" idx="16389"/>
            <p:custDataLst>
              <p:tags r:id="rId7"/>
            </p:custDataLst>
          </p:nvPr>
        </p:nvSpPr>
        <p:spPr>
          <a:xfrm>
            <a:off x="146685" y="4904740"/>
            <a:ext cx="4716145" cy="1617980"/>
          </a:xfrm>
        </p:spPr>
        <p:txBody>
          <a:bodyPr/>
          <a:p>
            <a:r>
              <a:rPr lang="en-US" altLang="zh-CN" sz="2400">
                <a:latin typeface="Times New Roman" panose="02020603050405020304" charset="0"/>
                <a:cs typeface="Times New Roman" panose="02020603050405020304" charset="0"/>
              </a:rPr>
              <a:t>shangrao city: wuyuan(婺源</a:t>
            </a:r>
            <a:r>
              <a:rPr lang="zh-CN" altLang="en-US" sz="2400">
                <a:latin typeface="Times New Roman" panose="02020603050405020304" charset="0"/>
                <a:ea typeface="宋体" panose="02010600030101010101" pitchFamily="2" charset="-122"/>
                <a:cs typeface="Times New Roman" panose="02020603050405020304" charset="0"/>
              </a:rPr>
              <a:t>）</a:t>
            </a:r>
            <a:endParaRPr lang="zh-CN" altLang="en-US" sz="2400">
              <a:latin typeface="Times New Roman" panose="02020603050405020304" charset="0"/>
              <a:ea typeface="宋体" panose="02010600030101010101" pitchFamily="2" charset="-122"/>
              <a:cs typeface="Times New Roman" panose="02020603050405020304" charset="0"/>
            </a:endParaRPr>
          </a:p>
        </p:txBody>
      </p:sp>
      <p:pic>
        <p:nvPicPr>
          <p:cNvPr id="9" name="内容占位符 8" descr="/private/var/mobile/Containers/Data/Application/B827CD8C-6B13-407F-B725-4A011C06E950/tmp/insert_image_tmp_dir/2025-10-18 16:08:58.003000.png2025-10-18 16:08:58.003000"/>
          <p:cNvPicPr>
            <a:picLocks noChangeAspect="1"/>
          </p:cNvPicPr>
          <p:nvPr>
            <p:ph idx="16394"/>
            <p:custDataLst>
              <p:tags r:id="rId8"/>
            </p:custDataLst>
          </p:nvPr>
        </p:nvPicPr>
        <p:blipFill>
          <a:blip r:embed="rId9"/>
          <a:srcRect b="457"/>
          <a:stretch>
            <a:fillRect/>
          </a:stretch>
        </p:blipFill>
        <p:spPr>
          <a:xfrm>
            <a:off x="5297805" y="128905"/>
            <a:ext cx="2851785" cy="3093085"/>
          </a:xfrm>
          <a:custGeom>
            <a:avLst/>
            <a:gdLst>
              <a:gd name="connisteX0" fmla="*/ 0 w 2438400"/>
              <a:gd name="connsiteY0" fmla="*/ 203200 h 2209800"/>
              <a:gd name="connisteX1" fmla="*/ 203200 w 2438400"/>
              <a:gd name="connsiteY1" fmla="*/ 0 h 2209800"/>
              <a:gd name="connisteX2" fmla="*/ 2235200 w 2438400"/>
              <a:gd name="connsiteY2" fmla="*/ 0 h 2209800"/>
              <a:gd name="connisteX3" fmla="*/ 2438400 w 2438400"/>
              <a:gd name="connsiteY3" fmla="*/ 203200 h 2209800"/>
              <a:gd name="connisteX4" fmla="*/ 2438400 w 2438400"/>
              <a:gd name="connsiteY4" fmla="*/ 2006600 h 2209800"/>
              <a:gd name="connisteX5" fmla="*/ 2235200 w 2438400"/>
              <a:gd name="connsiteY5" fmla="*/ 2209800 h 2209800"/>
              <a:gd name="connisteX6" fmla="*/ 203200 w 2438400"/>
              <a:gd name="connsiteY6" fmla="*/ 2209800 h 2209800"/>
              <a:gd name="connisteX7" fmla="*/ 0 w 2438400"/>
              <a:gd name="connsiteY7" fmla="*/ 2006600 h 2209800"/>
              <a:gd name="connisteX8" fmla="*/ 0 w 24384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438400" h="2209800">
                <a:moveTo>
                  <a:pt x="0" y="203200"/>
                </a:moveTo>
                <a:cubicBezTo>
                  <a:pt x="0" y="90976"/>
                  <a:pt x="90976" y="0"/>
                  <a:pt x="203200" y="0"/>
                </a:cubicBezTo>
                <a:lnTo>
                  <a:pt x="2235200" y="0"/>
                </a:lnTo>
                <a:cubicBezTo>
                  <a:pt x="2347424" y="0"/>
                  <a:pt x="2438400" y="90976"/>
                  <a:pt x="2438400" y="203200"/>
                </a:cubicBezTo>
                <a:lnTo>
                  <a:pt x="2438400" y="2006600"/>
                </a:lnTo>
                <a:cubicBezTo>
                  <a:pt x="2438400" y="2118824"/>
                  <a:pt x="2347424" y="2209800"/>
                  <a:pt x="2235200" y="2209800"/>
                </a:cubicBezTo>
                <a:lnTo>
                  <a:pt x="203200" y="2209800"/>
                </a:lnTo>
                <a:cubicBezTo>
                  <a:pt x="90976" y="2209800"/>
                  <a:pt x="0" y="2118824"/>
                  <a:pt x="0" y="2006600"/>
                </a:cubicBezTo>
                <a:lnTo>
                  <a:pt x="0" y="203200"/>
                </a:lnTo>
                <a:close/>
              </a:path>
            </a:pathLst>
          </a:custGeom>
        </p:spPr>
      </p:pic>
      <p:pic>
        <p:nvPicPr>
          <p:cNvPr id="11" name="图片 10" descr="2025-10-18 16:06:43.984000"/>
          <p:cNvPicPr>
            <a:picLocks noChangeAspect="1"/>
          </p:cNvPicPr>
          <p:nvPr/>
        </p:nvPicPr>
        <p:blipFill>
          <a:blip r:embed="rId10"/>
          <a:stretch>
            <a:fillRect/>
          </a:stretch>
        </p:blipFill>
        <p:spPr>
          <a:xfrm>
            <a:off x="8763000" y="3286125"/>
            <a:ext cx="3385820" cy="3571875"/>
          </a:xfrm>
          <a:prstGeom prst="rect">
            <a:avLst/>
          </a:prstGeom>
        </p:spPr>
      </p:pic>
      <p:sp>
        <p:nvSpPr>
          <p:cNvPr id="16" name="文本框 15"/>
          <p:cNvSpPr txBox="1"/>
          <p:nvPr/>
        </p:nvSpPr>
        <p:spPr>
          <a:xfrm>
            <a:off x="5297805" y="3649345"/>
            <a:ext cx="3030855" cy="2978150"/>
          </a:xfrm>
          <a:prstGeom prst="rect">
            <a:avLst/>
          </a:prstGeom>
          <a:noFill/>
        </p:spPr>
        <p:txBody>
          <a:bodyPr vert="horz" wrap="square" rtlCol="0">
            <a:noAutofit/>
          </a:bodyPr>
          <a:p>
            <a:pPr indent="0" algn="l">
              <a:lnSpc>
                <a:spcPct val="100000"/>
              </a:lnSpc>
              <a:buNone/>
            </a:pPr>
            <a:endParaRPr lang="zh-CN" altLang="en-US" sz="2400" kern="100" dirty="0">
              <a:effectLst/>
              <a:latin typeface="Calibri" panose="020F0502020204030204" charset="0"/>
              <a:ea typeface="Calibri" panose="020F0502020204030204" charset="0"/>
              <a:cs typeface="江城圆体 400W" pitchFamily="34" charset="-122"/>
            </a:endParaRPr>
          </a:p>
        </p:txBody>
      </p:sp>
      <p:pic>
        <p:nvPicPr>
          <p:cNvPr id="17" name="图片 16" descr="2025-10-18 16:15:58.862000"/>
          <p:cNvPicPr>
            <a:picLocks noChangeAspect="1"/>
          </p:cNvPicPr>
          <p:nvPr/>
        </p:nvPicPr>
        <p:blipFill>
          <a:blip r:embed="rId11"/>
          <a:stretch>
            <a:fillRect/>
          </a:stretch>
        </p:blipFill>
        <p:spPr>
          <a:xfrm>
            <a:off x="4923155" y="3286760"/>
            <a:ext cx="3405505" cy="3571240"/>
          </a:xfrm>
          <a:prstGeom prst="rect">
            <a:avLst/>
          </a:prstGeom>
        </p:spPr>
      </p:pic>
    </p:spTree>
    <p:custDataLst>
      <p:tags r:id="rId1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idx="16388"/>
            <p:custDataLst>
              <p:tags r:id="rId1"/>
            </p:custDataLst>
          </p:nvPr>
        </p:nvSpPr>
        <p:spPr>
          <a:xfrm>
            <a:off x="3808095" y="3429000"/>
            <a:ext cx="7367905" cy="2665730"/>
          </a:xfrm>
        </p:spPr>
        <p:txBody>
          <a:bodyPr>
            <a:normAutofit/>
          </a:bodyPr>
          <a:p>
            <a:r>
              <a:rPr lang="en-US" altLang="zh-CN" sz="3600">
                <a:latin typeface="Times New Roman" panose="02020603050405020304" charset="0"/>
                <a:cs typeface="Times New Roman" panose="02020603050405020304" charset="0"/>
                <a:sym typeface="+mn-ea"/>
              </a:rPr>
              <a:t>core components </a:t>
            </a:r>
            <a:endParaRPr lang="zh-CN" altLang="en-US" sz="3600"/>
          </a:p>
        </p:txBody>
      </p:sp>
      <p:sp>
        <p:nvSpPr>
          <p:cNvPr id="3" name="节编号 3"/>
          <p:cNvSpPr/>
          <p:nvPr>
            <p:ph type="body" sz="quarter" idx="16389"/>
            <p:custDataLst>
              <p:tags r:id="rId2"/>
            </p:custDataLst>
          </p:nvPr>
        </p:nvSpPr>
        <p:spPr>
          <a:xfrm>
            <a:off x="8990330" y="1699260"/>
            <a:ext cx="1527175" cy="1524000"/>
          </a:xfrm>
        </p:spPr>
        <p:txBody>
          <a:bodyPr/>
          <a:p>
            <a:r>
              <a:rPr lang="zh-CN" altLang="en-US"/>
              <a:t>02</a:t>
            </a:r>
            <a:endParaRPr lang="zh-CN" altLang="en-US"/>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ctrTitle" idx="16385"/>
            <p:custDataLst>
              <p:tags r:id="rId1"/>
            </p:custDataLst>
          </p:nvPr>
        </p:nvSpPr>
        <p:spPr/>
        <p:txBody>
          <a:bodyPr>
            <a:noAutofit/>
          </a:bodyPr>
          <a:p>
            <a:r>
              <a:rPr lang="en-US" altLang="zh-CN" sz="4000">
                <a:latin typeface="Times New Roman" panose="02020603050405020304" charset="0"/>
                <a:cs typeface="Times New Roman" panose="02020603050405020304" charset="0"/>
              </a:rPr>
              <a:t>1</a:t>
            </a:r>
            <a:r>
              <a:rPr lang="zh-CN" altLang="en-US" sz="4000">
                <a:latin typeface="Times New Roman" panose="02020603050405020304" charset="0"/>
                <a:ea typeface="宋体" panose="02010600030101010101" pitchFamily="2" charset="-122"/>
                <a:cs typeface="Times New Roman" panose="02020603050405020304" charset="0"/>
              </a:rPr>
              <a:t>、</a:t>
            </a:r>
            <a:r>
              <a:rPr lang="en-US" altLang="zh-CN" sz="4000">
                <a:latin typeface="Times New Roman" panose="02020603050405020304" charset="0"/>
                <a:cs typeface="Times New Roman" panose="02020603050405020304" charset="0"/>
              </a:rPr>
              <a:t> thoughts and academic ideals</a:t>
            </a:r>
            <a:endParaRPr lang="en-US" altLang="zh-CN" sz="4000">
              <a:latin typeface="Times New Roman" panose="02020603050405020304" charset="0"/>
              <a:cs typeface="Times New Roman" panose="02020603050405020304" charset="0"/>
            </a:endParaRPr>
          </a:p>
        </p:txBody>
      </p:sp>
      <p:sp>
        <p:nvSpPr>
          <p:cNvPr id="23" name="文本框 22"/>
          <p:cNvSpPr txBox="1"/>
          <p:nvPr/>
        </p:nvSpPr>
        <p:spPr>
          <a:xfrm>
            <a:off x="609600" y="1358265"/>
            <a:ext cx="6471285" cy="4950460"/>
          </a:xfrm>
          <a:prstGeom prst="rect">
            <a:avLst/>
          </a:prstGeom>
        </p:spPr>
        <p:txBody>
          <a:bodyPr>
            <a:noAutofit/>
          </a:bodyPr>
          <a:p>
            <a:pPr algn="l"/>
            <a:r>
              <a:rPr lang="en-US" altLang="zh-CN" sz="2000">
                <a:latin typeface="Times New Roman" panose="02020603050405020304" charset="0"/>
                <a:ea typeface="宋体" panose="02010600030101010101" pitchFamily="2" charset="-122"/>
                <a:cs typeface="Times New Roman" panose="02020603050405020304" charset="0"/>
                <a:sym typeface="+mn-ea"/>
              </a:rPr>
              <a:t>(1)  Xin'An rationalism</a:t>
            </a:r>
            <a:endParaRPr lang="zh-CN" altLang="en-US" sz="2000">
              <a:latin typeface="Times New Roman" panose="02020603050405020304" charset="0"/>
              <a:ea typeface="宋体" panose="02010600030101010101" pitchFamily="2" charset="-122"/>
              <a:cs typeface="Times New Roman" panose="02020603050405020304" charset="0"/>
              <a:sym typeface="+mn-ea"/>
            </a:endParaRPr>
          </a:p>
          <a:p>
            <a:pPr algn="l"/>
            <a:endParaRPr lang="zh-CN" altLang="en-US" sz="2000">
              <a:latin typeface="Times New Roman" panose="02020603050405020304" charset="0"/>
              <a:ea typeface="宋体" panose="02010600030101010101" pitchFamily="2" charset="-122"/>
              <a:cs typeface="Times New Roman" panose="02020603050405020304" charset="0"/>
              <a:sym typeface="+mn-ea"/>
            </a:endParaRPr>
          </a:p>
          <a:p>
            <a:pPr algn="l"/>
            <a:r>
              <a:rPr lang="en-US" altLang="zh-CN" sz="2000">
                <a:latin typeface="Times New Roman" panose="02020603050405020304" charset="0"/>
                <a:ea typeface="宋体" panose="02010600030101010101" pitchFamily="2" charset="-122"/>
                <a:cs typeface="Times New Roman" panose="02020603050405020304" charset="0"/>
                <a:sym typeface="+mn-ea"/>
              </a:rPr>
              <a:t>The typical figures are Zhuxi, Chengyi, Chenghao. </a:t>
            </a:r>
            <a:r>
              <a:rPr lang="zh-CN" altLang="en-US" sz="2000">
                <a:latin typeface="Times New Roman" panose="02020603050405020304" charset="0"/>
                <a:ea typeface="宋体" panose="02010600030101010101" pitchFamily="2" charset="-122"/>
                <a:cs typeface="Times New Roman" panose="02020603050405020304" charset="0"/>
                <a:sym typeface="+mn-ea"/>
              </a:rPr>
              <a:t>Zhu Xi put forward a series of important ide</a:t>
            </a:r>
            <a:r>
              <a:rPr lang="en-US" altLang="zh-CN" sz="2000">
                <a:latin typeface="Times New Roman" panose="02020603050405020304" charset="0"/>
                <a:ea typeface="宋体" panose="02010600030101010101" pitchFamily="2" charset="-122"/>
                <a:cs typeface="Times New Roman" panose="02020603050405020304" charset="0"/>
                <a:sym typeface="+mn-ea"/>
              </a:rPr>
              <a:t>as</a:t>
            </a:r>
            <a:r>
              <a:rPr lang="zh-CN" altLang="en-US" sz="2000">
                <a:latin typeface="Times New Roman" panose="02020603050405020304" charset="0"/>
                <a:ea typeface="宋体" panose="02010600030101010101" pitchFamily="2" charset="-122"/>
                <a:cs typeface="Times New Roman" panose="02020603050405020304" charset="0"/>
                <a:sym typeface="+mn-ea"/>
              </a:rPr>
              <a:t>. Cheng-Zhu Confucianism has become the orthodox academic thought of Huizhou, and Huizhou scholars are even more unswerving in Cheng-Zhu Confucianism.</a:t>
            </a:r>
            <a:endParaRPr lang="zh-CN" altLang="en-US" sz="2000">
              <a:latin typeface="Times New Roman" panose="02020603050405020304" charset="0"/>
              <a:ea typeface="宋体" panose="02010600030101010101" pitchFamily="2" charset="-122"/>
              <a:cs typeface="Times New Roman" panose="02020603050405020304" charset="0"/>
            </a:endParaRPr>
          </a:p>
          <a:p>
            <a:pPr algn="l"/>
            <a:endParaRPr lang="en-US" altLang="zh-CN" sz="2000">
              <a:latin typeface="Times New Roman" panose="02020603050405020304" charset="0"/>
              <a:ea typeface="宋体" panose="02010600030101010101" pitchFamily="2" charset="-122"/>
              <a:cs typeface="Times New Roman" panose="02020603050405020304" charset="0"/>
            </a:endParaRPr>
          </a:p>
          <a:p>
            <a:pPr algn="l"/>
            <a:r>
              <a:rPr lang="en-US" altLang="zh-CN" sz="2000">
                <a:latin typeface="Times New Roman" panose="02020603050405020304" charset="0"/>
                <a:ea typeface="宋体" panose="02010600030101010101" pitchFamily="2" charset="-122"/>
                <a:cs typeface="Times New Roman" panose="02020603050405020304" charset="0"/>
              </a:rPr>
              <a:t>(2) The Plain Learning of Huizhou</a:t>
            </a:r>
            <a:endParaRPr lang="zh-CN" altLang="en-US" sz="2000">
              <a:latin typeface="Times New Roman" panose="02020603050405020304" charset="0"/>
              <a:ea typeface="宋体" panose="02010600030101010101" pitchFamily="2" charset="-122"/>
              <a:cs typeface="Times New Roman" panose="02020603050405020304" charset="0"/>
            </a:endParaRPr>
          </a:p>
          <a:p>
            <a:pPr algn="l"/>
            <a:endParaRPr lang="zh-CN" altLang="en-US" sz="2000">
              <a:latin typeface="Times New Roman" panose="02020603050405020304" charset="0"/>
              <a:ea typeface="宋体" panose="02010600030101010101" pitchFamily="2" charset="-122"/>
              <a:cs typeface="Times New Roman" panose="02020603050405020304" charset="0"/>
            </a:endParaRPr>
          </a:p>
          <a:p>
            <a:pPr algn="l"/>
            <a:r>
              <a:rPr lang="zh-CN" altLang="en-US" sz="2000">
                <a:latin typeface="Times New Roman" panose="02020603050405020304" charset="0"/>
                <a:ea typeface="宋体" panose="02010600030101010101" pitchFamily="2" charset="-122"/>
                <a:cs typeface="Times New Roman" panose="02020603050405020304" charset="0"/>
              </a:rPr>
              <a:t>Hui School Puxue, also known as Xin'an Puxue, takes the study of the classics as the core, covers the fields of writing, phonology, exegesis, and uses empirical methods to study Confucian classics</a:t>
            </a:r>
            <a:r>
              <a:rPr lang="en-US" altLang="zh-CN" sz="2000">
                <a:latin typeface="Times New Roman" panose="02020603050405020304" charset="0"/>
                <a:ea typeface="宋体" panose="02010600030101010101" pitchFamily="2" charset="-122"/>
                <a:cs typeface="Times New Roman" panose="02020603050405020304" charset="0"/>
              </a:rPr>
              <a:t>. The typical figure is Dai Zhen.</a:t>
            </a:r>
            <a:endParaRPr lang="en-US" altLang="zh-CN" sz="2000">
              <a:latin typeface="Times New Roman" panose="02020603050405020304" charset="0"/>
              <a:ea typeface="宋体" panose="02010600030101010101" pitchFamily="2" charset="-122"/>
              <a:cs typeface="Times New Roman" panose="02020603050405020304" charset="0"/>
            </a:endParaRPr>
          </a:p>
        </p:txBody>
      </p:sp>
      <p:pic>
        <p:nvPicPr>
          <p:cNvPr id="26" name="图片 25"/>
          <p:cNvPicPr/>
          <p:nvPr/>
        </p:nvPicPr>
        <p:blipFill>
          <a:blip r:embed="rId2"/>
          <a:stretch>
            <a:fillRect/>
          </a:stretch>
        </p:blipFill>
        <p:spPr>
          <a:xfrm>
            <a:off x="9126855" y="3705860"/>
            <a:ext cx="2984500" cy="3151505"/>
          </a:xfrm>
          <a:prstGeom prst="rect">
            <a:avLst/>
          </a:prstGeom>
        </p:spPr>
      </p:pic>
      <p:pic>
        <p:nvPicPr>
          <p:cNvPr id="27" name="图片 26"/>
          <p:cNvPicPr/>
          <p:nvPr/>
        </p:nvPicPr>
        <p:blipFill>
          <a:blip r:embed="rId3"/>
          <a:stretch>
            <a:fillRect/>
          </a:stretch>
        </p:blipFill>
        <p:spPr>
          <a:xfrm>
            <a:off x="7696835" y="-635"/>
            <a:ext cx="3474720" cy="3429635"/>
          </a:xfrm>
          <a:prstGeom prst="rect">
            <a:avLst/>
          </a:prstGeom>
        </p:spPr>
      </p:pic>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custDataLst>
              <p:tags r:id="rId1"/>
            </p:custDataLst>
          </p:nvPr>
        </p:nvSpPr>
        <p:spPr>
          <a:xfrm>
            <a:off x="551815" y="-104185"/>
            <a:ext cx="10800000" cy="720000"/>
          </a:xfrm>
        </p:spPr>
        <p:txBody>
          <a:bodyPr/>
          <a:p>
            <a:r>
              <a:rPr lang="en-US" altLang="zh-CN" sz="4000">
                <a:latin typeface="Times New Roman" panose="02020603050405020304" charset="0"/>
                <a:cs typeface="Times New Roman" panose="02020603050405020304" charset="0"/>
              </a:rPr>
              <a:t>2</a:t>
            </a:r>
            <a:r>
              <a:rPr lang="zh-CN" altLang="en-US" sz="4000">
                <a:latin typeface="Times New Roman" panose="02020603050405020304" charset="0"/>
                <a:ea typeface="宋体" panose="02010600030101010101" pitchFamily="2" charset="-122"/>
                <a:cs typeface="Times New Roman" panose="02020603050405020304" charset="0"/>
              </a:rPr>
              <a:t>、</a:t>
            </a:r>
            <a:r>
              <a:rPr lang="en-US" altLang="zh-CN" sz="4000">
                <a:latin typeface="Times New Roman" panose="02020603050405020304" charset="0"/>
                <a:ea typeface="宋体" panose="02010600030101010101" pitchFamily="2" charset="-122"/>
                <a:cs typeface="Times New Roman" panose="02020603050405020304" charset="0"/>
              </a:rPr>
              <a:t>art and craft</a:t>
            </a:r>
            <a:endParaRPr lang="en-US" altLang="zh-CN" sz="4000">
              <a:latin typeface="Times New Roman" panose="02020603050405020304" charset="0"/>
              <a:ea typeface="宋体" panose="02010600030101010101" pitchFamily="2" charset="-122"/>
              <a:cs typeface="Times New Roman" panose="02020603050405020304" charset="0"/>
            </a:endParaRPr>
          </a:p>
        </p:txBody>
      </p:sp>
      <p:pic>
        <p:nvPicPr>
          <p:cNvPr id="4" name="图片 3" descr="C:/Users/Kxy/Desktop/黄山.jpg黄山"/>
          <p:cNvPicPr>
            <a:picLocks noChangeAspect="1"/>
          </p:cNvPicPr>
          <p:nvPr/>
        </p:nvPicPr>
        <p:blipFill>
          <a:blip r:embed="rId2"/>
          <a:srcRect t="2056" b="2056"/>
          <a:stretch>
            <a:fillRect/>
          </a:stretch>
        </p:blipFill>
        <p:spPr>
          <a:xfrm>
            <a:off x="75565" y="1180465"/>
            <a:ext cx="2950210" cy="4618355"/>
          </a:xfrm>
          <a:prstGeom prst="rect">
            <a:avLst/>
          </a:prstGeom>
        </p:spPr>
      </p:pic>
      <p:pic>
        <p:nvPicPr>
          <p:cNvPr id="5" name="图片 4" descr="天柱山"/>
          <p:cNvPicPr>
            <a:picLocks noChangeAspect="1"/>
          </p:cNvPicPr>
          <p:nvPr/>
        </p:nvPicPr>
        <p:blipFill>
          <a:blip r:embed="rId3"/>
          <a:stretch>
            <a:fillRect/>
          </a:stretch>
        </p:blipFill>
        <p:spPr>
          <a:xfrm>
            <a:off x="3151505" y="1199515"/>
            <a:ext cx="2814955" cy="4618355"/>
          </a:xfrm>
          <a:prstGeom prst="rect">
            <a:avLst/>
          </a:prstGeom>
        </p:spPr>
      </p:pic>
      <p:pic>
        <p:nvPicPr>
          <p:cNvPr id="6" name="图片 5" descr="九华山"/>
          <p:cNvPicPr>
            <a:picLocks noChangeAspect="1"/>
          </p:cNvPicPr>
          <p:nvPr/>
        </p:nvPicPr>
        <p:blipFill>
          <a:blip r:embed="rId4"/>
          <a:stretch>
            <a:fillRect/>
          </a:stretch>
        </p:blipFill>
        <p:spPr>
          <a:xfrm>
            <a:off x="6273165" y="1199515"/>
            <a:ext cx="2769870" cy="4618355"/>
          </a:xfrm>
          <a:prstGeom prst="rect">
            <a:avLst/>
          </a:prstGeom>
        </p:spPr>
      </p:pic>
      <p:pic>
        <p:nvPicPr>
          <p:cNvPr id="7" name="图片 6" descr="齐云山"/>
          <p:cNvPicPr>
            <a:picLocks noChangeAspect="1"/>
          </p:cNvPicPr>
          <p:nvPr/>
        </p:nvPicPr>
        <p:blipFill>
          <a:blip r:embed="rId5"/>
          <a:stretch>
            <a:fillRect/>
          </a:stretch>
        </p:blipFill>
        <p:spPr>
          <a:xfrm>
            <a:off x="9205595" y="1199515"/>
            <a:ext cx="2841625" cy="4618990"/>
          </a:xfrm>
          <a:prstGeom prst="rect">
            <a:avLst/>
          </a:prstGeom>
        </p:spPr>
      </p:pic>
      <p:sp>
        <p:nvSpPr>
          <p:cNvPr id="8" name="文本框 7"/>
          <p:cNvSpPr txBox="1"/>
          <p:nvPr/>
        </p:nvSpPr>
        <p:spPr>
          <a:xfrm>
            <a:off x="432435" y="6188710"/>
            <a:ext cx="1909445" cy="460375"/>
          </a:xfrm>
          <a:prstGeom prst="rect">
            <a:avLst/>
          </a:prstGeom>
        </p:spPr>
        <p:txBody>
          <a:bodyPr wrap="square">
            <a:spAutoFit/>
          </a:bodyPr>
          <a:p>
            <a:pPr algn="l"/>
            <a:r>
              <a:rPr lang="zh-CN" altLang="en-US" sz="2400" spc="200">
                <a:latin typeface="Arial" panose="020B0604020202020204" pitchFamily="34" charset="0"/>
                <a:ea typeface="微软雅黑" panose="020B0503020204020204" charset="-122"/>
              </a:rPr>
              <a:t>黄山</a:t>
            </a:r>
            <a:endParaRPr lang="zh-CN" altLang="en-US" sz="2400" spc="200">
              <a:latin typeface="Arial" panose="020B0604020202020204" pitchFamily="34" charset="0"/>
              <a:ea typeface="微软雅黑" panose="020B0503020204020204" charset="-122"/>
            </a:endParaRPr>
          </a:p>
        </p:txBody>
      </p:sp>
      <p:sp>
        <p:nvSpPr>
          <p:cNvPr id="9" name="文本框 8"/>
          <p:cNvSpPr txBox="1"/>
          <p:nvPr/>
        </p:nvSpPr>
        <p:spPr>
          <a:xfrm>
            <a:off x="3656330" y="6188710"/>
            <a:ext cx="2444115" cy="460375"/>
          </a:xfrm>
          <a:prstGeom prst="rect">
            <a:avLst/>
          </a:prstGeom>
        </p:spPr>
        <p:txBody>
          <a:bodyPr wrap="square">
            <a:spAutoFit/>
          </a:bodyPr>
          <a:p>
            <a:pPr algn="l"/>
            <a:r>
              <a:rPr lang="zh-CN" altLang="en-US" sz="2400" spc="200">
                <a:latin typeface="Arial" panose="020B0604020202020204" pitchFamily="34" charset="0"/>
                <a:ea typeface="微软雅黑" panose="020B0503020204020204" charset="-122"/>
              </a:rPr>
              <a:t>天柱山</a:t>
            </a:r>
            <a:endParaRPr lang="zh-CN" altLang="en-US" sz="2400" spc="200">
              <a:latin typeface="Arial" panose="020B0604020202020204" pitchFamily="34" charset="0"/>
              <a:ea typeface="微软雅黑" panose="020B0503020204020204" charset="-122"/>
            </a:endParaRPr>
          </a:p>
        </p:txBody>
      </p:sp>
      <p:sp>
        <p:nvSpPr>
          <p:cNvPr id="10" name="文本框 9"/>
          <p:cNvSpPr txBox="1"/>
          <p:nvPr/>
        </p:nvSpPr>
        <p:spPr>
          <a:xfrm>
            <a:off x="6449060" y="6188710"/>
            <a:ext cx="2433955" cy="460375"/>
          </a:xfrm>
          <a:prstGeom prst="rect">
            <a:avLst/>
          </a:prstGeom>
        </p:spPr>
        <p:txBody>
          <a:bodyPr wrap="square">
            <a:spAutoFit/>
          </a:bodyPr>
          <a:p>
            <a:pPr algn="l"/>
            <a:r>
              <a:rPr lang="zh-CN" altLang="en-US" sz="2400" spc="200">
                <a:latin typeface="Arial" panose="020B0604020202020204" pitchFamily="34" charset="0"/>
                <a:ea typeface="微软雅黑" panose="020B0503020204020204" charset="-122"/>
              </a:rPr>
              <a:t>九华山（佛教）</a:t>
            </a:r>
            <a:endParaRPr lang="zh-CN" altLang="en-US" sz="2400" spc="200">
              <a:latin typeface="Arial" panose="020B0604020202020204" pitchFamily="34" charset="0"/>
              <a:ea typeface="微软雅黑" panose="020B0503020204020204" charset="-122"/>
            </a:endParaRPr>
          </a:p>
        </p:txBody>
      </p:sp>
      <p:sp>
        <p:nvSpPr>
          <p:cNvPr id="11" name="文本框 10"/>
          <p:cNvSpPr txBox="1"/>
          <p:nvPr/>
        </p:nvSpPr>
        <p:spPr>
          <a:xfrm>
            <a:off x="9453245" y="6188710"/>
            <a:ext cx="2536825" cy="460375"/>
          </a:xfrm>
          <a:prstGeom prst="rect">
            <a:avLst/>
          </a:prstGeom>
        </p:spPr>
        <p:txBody>
          <a:bodyPr wrap="square">
            <a:spAutoFit/>
          </a:bodyPr>
          <a:p>
            <a:pPr algn="l"/>
            <a:r>
              <a:rPr lang="zh-CN" altLang="en-US" sz="2400" spc="200">
                <a:latin typeface="Arial" panose="020B0604020202020204" pitchFamily="34" charset="0"/>
                <a:ea typeface="微软雅黑" panose="020B0503020204020204" charset="-122"/>
              </a:rPr>
              <a:t>齐云山（道教）</a:t>
            </a:r>
            <a:endParaRPr lang="zh-CN" altLang="en-US" sz="2400" spc="200">
              <a:latin typeface="Arial" panose="020B0604020202020204" pitchFamily="34" charset="0"/>
              <a:ea typeface="微软雅黑" panose="020B0503020204020204" charset="-122"/>
            </a:endParaRPr>
          </a:p>
        </p:txBody>
      </p:sp>
      <p:sp>
        <p:nvSpPr>
          <p:cNvPr id="13" name="文本框 12"/>
          <p:cNvSpPr txBox="1"/>
          <p:nvPr/>
        </p:nvSpPr>
        <p:spPr>
          <a:xfrm>
            <a:off x="353060" y="616055"/>
            <a:ext cx="6096000" cy="521970"/>
          </a:xfrm>
          <a:prstGeom prst="rect">
            <a:avLst/>
          </a:prstGeom>
        </p:spPr>
        <p:txBody>
          <a:bodyPr>
            <a:spAutoFit/>
          </a:bodyPr>
          <a:p>
            <a:pPr algn="l"/>
            <a:r>
              <a:rPr lang="en-US" altLang="zh-CN" sz="2800" spc="200">
                <a:latin typeface="Times New Roman" panose="02020603050405020304" charset="0"/>
                <a:ea typeface="微软雅黑" panose="020B0503020204020204" charset="-122"/>
                <a:cs typeface="Times New Roman" panose="02020603050405020304" charset="0"/>
              </a:rPr>
              <a:t>(1) famous mountains</a:t>
            </a:r>
            <a:endParaRPr lang="en-US" altLang="zh-CN" sz="2800" spc="200">
              <a:latin typeface="Times New Roman" panose="02020603050405020304" charset="0"/>
              <a:ea typeface="微软雅黑" panose="020B0503020204020204" charset="-122"/>
              <a:cs typeface="Times New Roman" panose="02020603050405020304" charset="0"/>
            </a:endParaRPr>
          </a:p>
        </p:txBody>
      </p:sp>
    </p:spTree>
    <p:custDataLst>
      <p:tags r:id="rId6"/>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ctrTitle" idx="16385"/>
            <p:custDataLst>
              <p:tags r:id="rId1"/>
            </p:custDataLst>
          </p:nvPr>
        </p:nvSpPr>
        <p:spPr>
          <a:xfrm>
            <a:off x="239395" y="80645"/>
            <a:ext cx="10972800" cy="609600"/>
          </a:xfrm>
        </p:spPr>
        <p:txBody>
          <a:bodyPr>
            <a:noAutofit/>
          </a:bodyPr>
          <a:p>
            <a:r>
              <a:rPr lang="en-US" altLang="zh-CN" sz="4000">
                <a:latin typeface="Times New Roman" panose="02020603050405020304" charset="0"/>
                <a:ea typeface="宋体" panose="02010600030101010101" pitchFamily="2" charset="-122"/>
                <a:cs typeface="Times New Roman" panose="02020603050405020304" charset="0"/>
              </a:rPr>
              <a:t> </a:t>
            </a:r>
            <a:r>
              <a:rPr lang="en-US" altLang="zh-CN" sz="2800">
                <a:latin typeface="Times New Roman" panose="02020603050405020304" charset="0"/>
                <a:ea typeface="宋体" panose="02010600030101010101" pitchFamily="2" charset="-122"/>
                <a:cs typeface="Times New Roman" panose="02020603050405020304" charset="0"/>
              </a:rPr>
              <a:t>(2) Hui-style architecture</a:t>
            </a:r>
            <a:endParaRPr lang="en-US" altLang="zh-CN" sz="2800">
              <a:latin typeface="Times New Roman" panose="02020603050405020304" charset="0"/>
              <a:cs typeface="Times New Roman" panose="02020603050405020304" charset="0"/>
            </a:endParaRPr>
          </a:p>
        </p:txBody>
      </p:sp>
      <p:pic>
        <p:nvPicPr>
          <p:cNvPr id="4" name="图片占位符 3" descr="C:/Users/Kxy/Desktop/马头墙.jpg马头墙"/>
          <p:cNvPicPr>
            <a:picLocks noChangeAspect="1"/>
          </p:cNvPicPr>
          <p:nvPr>
            <p:ph type="pic" idx="16395"/>
            <p:custDataLst>
              <p:tags r:id="rId2"/>
            </p:custDataLst>
          </p:nvPr>
        </p:nvPicPr>
        <p:blipFill>
          <a:blip r:embed="rId3"/>
          <a:srcRect t="2140" b="2140"/>
          <a:stretch>
            <a:fillRect/>
          </a:stretch>
        </p:blipFill>
        <p:spPr>
          <a:xfrm>
            <a:off x="102870" y="2986405"/>
            <a:ext cx="2552065" cy="3808730"/>
          </a:xfrm>
          <a:custGeom>
            <a:avLst/>
            <a:gdLst>
              <a:gd name="connisteX0" fmla="*/ 0 w 1524000"/>
              <a:gd name="connsiteY0" fmla="*/ 203200 h 2209800"/>
              <a:gd name="connisteX1" fmla="*/ 203200 w 1524000"/>
              <a:gd name="connsiteY1" fmla="*/ 0 h 2209800"/>
              <a:gd name="connisteX2" fmla="*/ 1524000 w 1524000"/>
              <a:gd name="connsiteY2" fmla="*/ 0 h 2209800"/>
              <a:gd name="connisteX3" fmla="*/ 1524000 w 1524000"/>
              <a:gd name="connsiteY3" fmla="*/ 2209800 h 2209800"/>
              <a:gd name="connisteX4" fmla="*/ 203200 w 1524000"/>
              <a:gd name="connsiteY4" fmla="*/ 2209800 h 2209800"/>
              <a:gd name="connisteX5" fmla="*/ 0 w 1524000"/>
              <a:gd name="connsiteY5" fmla="*/ 2006600 h 2209800"/>
              <a:gd name="connisteX6" fmla="*/ 0 w 1524000"/>
              <a:gd name="connsiteY6"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1524000" h="2209800">
                <a:moveTo>
                  <a:pt x="0" y="203200"/>
                </a:moveTo>
                <a:cubicBezTo>
                  <a:pt x="0" y="90976"/>
                  <a:pt x="90976" y="0"/>
                  <a:pt x="203200" y="0"/>
                </a:cubicBezTo>
                <a:lnTo>
                  <a:pt x="1524000" y="0"/>
                </a:lnTo>
                <a:lnTo>
                  <a:pt x="1524000" y="2209800"/>
                </a:lnTo>
                <a:lnTo>
                  <a:pt x="203200" y="2209800"/>
                </a:lnTo>
                <a:cubicBezTo>
                  <a:pt x="90976" y="2209800"/>
                  <a:pt x="0" y="2118824"/>
                  <a:pt x="0" y="2006600"/>
                </a:cubicBezTo>
                <a:lnTo>
                  <a:pt x="0" y="203200"/>
                </a:lnTo>
                <a:close/>
              </a:path>
            </a:pathLst>
          </a:custGeom>
        </p:spPr>
      </p:pic>
      <p:sp>
        <p:nvSpPr>
          <p:cNvPr id="5" name="文本占位符 4"/>
          <p:cNvSpPr/>
          <p:nvPr>
            <p:ph type="body" idx="16386"/>
            <p:custDataLst>
              <p:tags r:id="rId4"/>
            </p:custDataLst>
          </p:nvPr>
        </p:nvSpPr>
        <p:spPr>
          <a:xfrm>
            <a:off x="332105" y="828040"/>
            <a:ext cx="11250295" cy="2021205"/>
          </a:xfrm>
        </p:spPr>
        <p:txBody>
          <a:bodyPr>
            <a:noAutofit/>
          </a:bodyPr>
          <a:p>
            <a:r>
              <a:rPr lang="en-US" altLang="zh-CN">
                <a:latin typeface="Times New Roman" panose="02020603050405020304" charset="0"/>
                <a:cs typeface="Times New Roman" panose="02020603050405020304" charset="0"/>
              </a:rPr>
              <a:t>typical features: whitewashed walls, dark tiles, curved eaves, long corridors and pivilions, like Horse-Head wall. </a:t>
            </a:r>
            <a:endParaRPr lang="en-US" altLang="zh-CN">
              <a:latin typeface="Times New Roman" panose="02020603050405020304" charset="0"/>
              <a:cs typeface="Times New Roman" panose="02020603050405020304" charset="0"/>
            </a:endParaRPr>
          </a:p>
          <a:p>
            <a:r>
              <a:rPr lang="en-US" altLang="zh-CN">
                <a:latin typeface="Times New Roman" panose="02020603050405020304" charset="0"/>
                <a:cs typeface="Times New Roman" panose="02020603050405020304" charset="0"/>
                <a:sym typeface="+mn-ea"/>
              </a:rPr>
              <a:t>design: adheres to strict principles of fengshui, emphasising the balance of yin and yang and five phases.</a:t>
            </a:r>
            <a:endParaRPr lang="en-US" altLang="zh-CN">
              <a:latin typeface="Times New Roman" panose="02020603050405020304" charset="0"/>
              <a:cs typeface="Times New Roman" panose="02020603050405020304" charset="0"/>
            </a:endParaRPr>
          </a:p>
          <a:p>
            <a:endParaRPr lang="en-US" altLang="zh-CN">
              <a:latin typeface="Times New Roman" panose="02020603050405020304" charset="0"/>
              <a:cs typeface="Times New Roman" panose="02020603050405020304" charset="0"/>
            </a:endParaRPr>
          </a:p>
        </p:txBody>
      </p:sp>
      <p:pic>
        <p:nvPicPr>
          <p:cNvPr id="8" name="图片占位符 7" descr="C:/Users/Kxy/Desktop/白墙.jpg白墙"/>
          <p:cNvPicPr>
            <a:picLocks noChangeAspect="1"/>
          </p:cNvPicPr>
          <p:nvPr>
            <p:ph type="pic" idx="16397"/>
            <p:custDataLst>
              <p:tags r:id="rId5"/>
            </p:custDataLst>
          </p:nvPr>
        </p:nvPicPr>
        <p:blipFill>
          <a:blip r:embed="rId6"/>
          <a:srcRect l="-999" r="8915" b="4495"/>
          <a:stretch>
            <a:fillRect/>
          </a:stretch>
        </p:blipFill>
        <p:spPr>
          <a:xfrm>
            <a:off x="2717165" y="2987040"/>
            <a:ext cx="3017520" cy="3801745"/>
          </a:xfrm>
          <a:custGeom>
            <a:avLst/>
            <a:gdLst>
              <a:gd name="connisteX0" fmla="*/ 0 w 1524000"/>
              <a:gd name="connsiteY0" fmla="*/ 203200 h 2209800"/>
              <a:gd name="connisteX1" fmla="*/ 203200 w 1524000"/>
              <a:gd name="connsiteY1" fmla="*/ 0 h 2209800"/>
              <a:gd name="connisteX2" fmla="*/ 1524000 w 1524000"/>
              <a:gd name="connsiteY2" fmla="*/ 0 h 2209800"/>
              <a:gd name="connisteX3" fmla="*/ 1524000 w 1524000"/>
              <a:gd name="connsiteY3" fmla="*/ 2209800 h 2209800"/>
              <a:gd name="connisteX4" fmla="*/ 203200 w 1524000"/>
              <a:gd name="connsiteY4" fmla="*/ 2209800 h 2209800"/>
              <a:gd name="connisteX5" fmla="*/ 0 w 1524000"/>
              <a:gd name="connsiteY5" fmla="*/ 2006600 h 2209800"/>
              <a:gd name="connisteX6" fmla="*/ 0 w 1524000"/>
              <a:gd name="connsiteY6"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1524000" h="2209800">
                <a:moveTo>
                  <a:pt x="0" y="203200"/>
                </a:moveTo>
                <a:cubicBezTo>
                  <a:pt x="0" y="90976"/>
                  <a:pt x="90976" y="0"/>
                  <a:pt x="203200" y="0"/>
                </a:cubicBezTo>
                <a:lnTo>
                  <a:pt x="1524000" y="0"/>
                </a:lnTo>
                <a:lnTo>
                  <a:pt x="1524000" y="2209800"/>
                </a:lnTo>
                <a:lnTo>
                  <a:pt x="203200" y="2209800"/>
                </a:lnTo>
                <a:cubicBezTo>
                  <a:pt x="90976" y="2209800"/>
                  <a:pt x="0" y="2118824"/>
                  <a:pt x="0" y="2006600"/>
                </a:cubicBezTo>
                <a:lnTo>
                  <a:pt x="0" y="203200"/>
                </a:lnTo>
                <a:close/>
              </a:path>
            </a:pathLst>
          </a:custGeom>
        </p:spPr>
      </p:pic>
      <p:pic>
        <p:nvPicPr>
          <p:cNvPr id="26" name="图片 25" descr="园林"/>
          <p:cNvPicPr>
            <a:picLocks noChangeAspect="1"/>
          </p:cNvPicPr>
          <p:nvPr/>
        </p:nvPicPr>
        <p:blipFill>
          <a:blip r:embed="rId7"/>
          <a:stretch>
            <a:fillRect/>
          </a:stretch>
        </p:blipFill>
        <p:spPr>
          <a:xfrm>
            <a:off x="8895715" y="3005455"/>
            <a:ext cx="3229610" cy="3783330"/>
          </a:xfrm>
          <a:prstGeom prst="rect">
            <a:avLst/>
          </a:prstGeom>
        </p:spPr>
      </p:pic>
      <p:pic>
        <p:nvPicPr>
          <p:cNvPr id="27" name="图片 26" descr="徽州园林"/>
          <p:cNvPicPr>
            <a:picLocks noChangeAspect="1"/>
          </p:cNvPicPr>
          <p:nvPr/>
        </p:nvPicPr>
        <p:blipFill>
          <a:blip r:embed="rId8"/>
          <a:stretch>
            <a:fillRect/>
          </a:stretch>
        </p:blipFill>
        <p:spPr>
          <a:xfrm>
            <a:off x="5797550" y="2986405"/>
            <a:ext cx="3039110" cy="3803015"/>
          </a:xfrm>
          <a:prstGeom prst="rect">
            <a:avLst/>
          </a:prstGeom>
        </p:spPr>
      </p:pic>
    </p:spTree>
    <p:custDataLst>
      <p:tags r:id="rId9"/>
    </p:custDataLst>
  </p:cSld>
  <p:clrMapOvr>
    <a:masterClrMapping/>
  </p:clrMapOvr>
</p:sld>
</file>

<file path=ppt/tags/tag1.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0.xml><?xml version="1.0" encoding="utf-8"?>
<p:tagLst xmlns:p="http://schemas.openxmlformats.org/presentationml/2006/main">
  <p:tag name="KSO_WM_BEAUTIFY_FLAG" val="#wm#"/>
  <p:tag name="KSO_WM_FIGMA_FLAG" val="#fgm#"/>
  <p:tag name="KSO_WM_UNIT_INDEX" val="1"/>
  <p:tag name="KSO_WM_UNIT_TEXT_TYPE" val="1"/>
  <p:tag name="KSO_WM_UNIT_TYPE" val="b"/>
  <p:tag name="KSO_WM_UNIT_ID" val="_11*b*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00.xml><?xml version="1.0" encoding="utf-8"?>
<p:tagLst xmlns:p="http://schemas.openxmlformats.org/presentationml/2006/main">
  <p:tag name="KSO_WM_BEAUTIFY_FLAG" val="#fgm#"/>
  <p:tag name="KSO_WM_DIAGRAM_GROUP_CODE" val="1"/>
  <p:tag name="KSO_WM_FIGMA_FLAG" val="#fgm#"/>
  <p:tag name="KSO_WM_UNIT_INDEX" val="1_2_2"/>
  <p:tag name="KSO_WM_UNIT_SUBTYPE" val="d"/>
  <p:tag name="KSO_WM_UNIT_TYPE" val="l_h_i"/>
</p:tagLst>
</file>

<file path=ppt/tags/tag101.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0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03.xml><?xml version="1.0" encoding="utf-8"?>
<p:tagLst xmlns:p="http://schemas.openxmlformats.org/presentationml/2006/main">
  <p:tag name="KSO_WM_BEAUTIFY_FLAG" val="#fgm#"/>
  <p:tag name="KSO_WM_DIAGRAM_GROUP_CODE" val="1"/>
  <p:tag name="KSO_WM_FIGMA_FLAG" val="#fgm#"/>
  <p:tag name="KSO_WM_UNIT_INDEX" val="1_3_2"/>
  <p:tag name="KSO_WM_UNIT_SUBTYPE" val="d"/>
  <p:tag name="KSO_WM_UNIT_TYPE" val="l_h_i"/>
</p:tagLst>
</file>

<file path=ppt/tags/tag104.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05.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06.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07.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0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09.xml><?xml version="1.0" encoding="utf-8"?>
<p:tagLst xmlns:p="http://schemas.openxmlformats.org/presentationml/2006/main">
  <p:tag name="KSO_WM_BEAUTIFY_FLAG" val="#fgm#"/>
  <p:tag name="KSO_WM_FIGMA_FLAG" val="#fgm#"/>
  <p:tag name="KSO_WM_UNIT_INDEX" val="1"/>
  <p:tag name="KSO_WM_UNIT_TYPE" val="a"/>
  <p:tag name="KSO_WM_LAYOUT_CHECK_HASH" val="09cb5c0f9e1ddb190769e36b0ceea537823c666c"/>
  <p:tag name="KSO_WM_NEWLAYOUT_GROUP_ID" val="layout_10012"/>
  <p:tag name="KSO_WM_NEWLAYOUT_ID" val="slide_ed19c0db6ed585c4"/>
</p:tagLst>
</file>

<file path=ppt/tags/tag11.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bc0913ab18c1a29affb4095cdf1e94b9e9c81074"/>
  <p:tag name="KSO_WM_NEWLAYOUT_ID" val="1772"/>
  <p:tag name="KSO_WM_UNIT_ID" val="_11*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10.xml><?xml version="1.0" encoding="utf-8"?>
<p:tagLst xmlns:p="http://schemas.openxmlformats.org/presentationml/2006/main">
  <p:tag name="KSO_WM_BEAUTIFY_FLAG" val="#fgm#"/>
  <p:tag name="KSO_WM_FIGMA_FLAG" val="#fgm#"/>
  <p:tag name="KSO_WM_UNIT_INDEX" val="1"/>
  <p:tag name="KSO_WM_UNIT_TYPE" val="d"/>
</p:tagLst>
</file>

<file path=ppt/tags/tag11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12.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13.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14.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15.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16.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17.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1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1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2.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20.xml><?xml version="1.0" encoding="utf-8"?>
<p:tagLst xmlns:p="http://schemas.openxmlformats.org/presentationml/2006/main">
  <p:tag name="KSO_WM_BEAUTIFY_FLAG" val="#fgm#"/>
  <p:tag name="KSO_WM_FIGMA_FLAG" val="#fgm#"/>
  <p:tag name="KSO_WM_UNIT_INDEX" val="1"/>
  <p:tag name="KSO_WM_UNIT_TYPE" val="a"/>
  <p:tag name="KSO_WM_LAYOUT_CHECK_HASH" val="fc8a299914ce1bd411b544f2fe592bb841654ed4"/>
  <p:tag name="KSO_WM_NEWLAYOUT_GROUP_ID" val="layout_2"/>
  <p:tag name="KSO_WM_NEWLAYOUT_ID" val="slide_d665d6f003d2fe82"/>
</p:tagLst>
</file>

<file path=ppt/tags/tag121.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1_1"/>
  <p:tag name="KSO_WM_UNIT_TYPE" val="l_h_i"/>
</p:tagLst>
</file>

<file path=ppt/tags/tag122.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12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2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2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126.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127.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28.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29.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3_1"/>
  <p:tag name="KSO_WM_UNIT_TYPE" val="l_h_i"/>
</p:tagLst>
</file>

<file path=ppt/tags/tag1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30.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131.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32.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3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3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35.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36.xml><?xml version="1.0" encoding="utf-8"?>
<p:tagLst xmlns:p="http://schemas.openxmlformats.org/presentationml/2006/main">
  <p:tag name="KSO_WM_BEAUTIFY_FLAG" val="#fgm#"/>
  <p:tag name="KSO_WM_FIGMA_FLAG" val="#fgm#"/>
  <p:tag name="KSO_WM_UNIT_INDEX" val="1"/>
  <p:tag name="KSO_WM_UNIT_TYPE" val="a"/>
  <p:tag name="KSO_WM_LAYOUT_CHECK_HASH" val="2930f7a46adae94fe6e8ba39baa40ef7d09dcac3"/>
  <p:tag name="KSO_WM_NEWLAYOUT_GROUP_ID" val="layout_10003"/>
  <p:tag name="KSO_WM_NEWLAYOUT_ID" val="slide_a1e31e139923f8f0"/>
</p:tagLst>
</file>

<file path=ppt/tags/tag137.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38.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13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40.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41.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14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43.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44.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145.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46.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47.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4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49.xml><?xml version="1.0" encoding="utf-8"?>
<p:tagLst xmlns:p="http://schemas.openxmlformats.org/presentationml/2006/main">
  <p:tag name="KSO_WM_BEAUTIFY_FLAG" val="#fgm#"/>
  <p:tag name="KSO_WM_FIGMA_FLAG" val="#fgm#"/>
  <p:tag name="KSO_WM_UNIT_INDEX" val="1"/>
  <p:tag name="KSO_WM_UNIT_TYPE" val="a"/>
  <p:tag name="KSO_WM_LAYOUT_CHECK_HASH" val="033b4a38d5ad52739520fb8d0b007b6ab55ba40c"/>
  <p:tag name="KSO_WM_NEWLAYOUT_GROUP_ID" val="layout_10013"/>
  <p:tag name="KSO_WM_NEWLAYOUT_ID" val="slide_47ddc0f3e0d84bd1"/>
</p:tagLst>
</file>

<file path=ppt/tags/tag15.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50.xml><?xml version="1.0" encoding="utf-8"?>
<p:tagLst xmlns:p="http://schemas.openxmlformats.org/presentationml/2006/main">
  <p:tag name="KSO_WM_BEAUTIFY_FLAG" val="#fgm#"/>
  <p:tag name="KSO_WM_FIGMA_FLAG" val="#fgm#"/>
  <p:tag name="KSO_WM_UNIT_INDEX" val="1"/>
  <p:tag name="KSO_WM_UNIT_TYPE" val="d"/>
</p:tagLst>
</file>

<file path=ppt/tags/tag15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52.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53.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54.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55.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56.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57.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5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5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6.xml><?xml version="1.0" encoding="utf-8"?>
<p:tagLst xmlns:p="http://schemas.openxmlformats.org/presentationml/2006/main">
  <p:tag name="KSO_WM_BEAUTIFY_FLAG" val="#fgm#"/>
  <p:tag name="KSO_WM_FIGMA_FLAG" val="#fgm#"/>
  <p:tag name="KSO_WM_UNIT_INDEX" val="1"/>
  <p:tag name="KSO_WM_UNIT_TYPE" val="a"/>
  <p:tag name="KSO_WM_LAYOUT_CHECK_HASH" val="0e1deaa8ad4c7badd6ad9bb4e0c4178d1f50cc82"/>
  <p:tag name="KSO_WM_NEWLAYOUT_GROUP_ID" val="layout_60"/>
  <p:tag name="KSO_WM_NEWLAYOUT_ID" val="slide_9b536c19881c9630"/>
</p:tagLst>
</file>

<file path=ppt/tags/tag160.xml><?xml version="1.0" encoding="utf-8"?>
<p:tagLst xmlns:p="http://schemas.openxmlformats.org/presentationml/2006/main">
  <p:tag name="KSO_WM_BEAUTIFY_FLAG" val="#fgm#"/>
  <p:tag name="KSO_WM_FIGMA_FLAG" val="#fgm#"/>
  <p:tag name="KSO_WM_UNIT_INDEX" val="1"/>
  <p:tag name="KSO_WM_UNIT_TYPE" val="a"/>
  <p:tag name="KSO_WM_LAYOUT_CHECK_HASH" val="70e0e1edad306237b8868f05ade57a860401426a"/>
  <p:tag name="KSO_WM_NEWLAYOUT_GROUP_ID" val="layout_26"/>
  <p:tag name="KSO_WM_NEWLAYOUT_ID" val="slide_f2f0a703e5376311"/>
</p:tagLst>
</file>

<file path=ppt/tags/tag161.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162.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16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6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6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166.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167.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68.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69.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17.xml><?xml version="1.0" encoding="utf-8"?>
<p:tagLst xmlns:p="http://schemas.openxmlformats.org/presentationml/2006/main">
  <p:tag name="KSO_WM_BEAUTIFY_FLAG" val="#fgm#"/>
  <p:tag name="KSO_WM_FIGMA_FLAG" val="#fgm#"/>
  <p:tag name="KSO_WM_UNIT_INDEX" val="1"/>
  <p:tag name="KSO_WM_UNIT_TYPE" val="d"/>
</p:tagLst>
</file>

<file path=ppt/tags/tag170.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171.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72.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73.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4_1"/>
  <p:tag name="KSO_WM_UNIT_TYPE" val="l_h_i"/>
</p:tagLst>
</file>

<file path=ppt/tags/tag174.xml><?xml version="1.0" encoding="utf-8"?>
<p:tagLst xmlns:p="http://schemas.openxmlformats.org/presentationml/2006/main">
  <p:tag name="KSO_WM_BEAUTIFY_FLAG" val="#fgm#"/>
  <p:tag name="KSO_WM_DIAGRAM_GROUP_CODE" val="1"/>
  <p:tag name="KSO_WM_FIGMA_FLAG" val="#fgm#"/>
  <p:tag name="KSO_WM_UNIT_INDEX" val="1_4_1"/>
  <p:tag name="KSO_WM_UNIT_TYPE" val="l_h_d"/>
</p:tagLst>
</file>

<file path=ppt/tags/tag175.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176.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177.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7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7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8.xml><?xml version="1.0" encoding="utf-8"?>
<p:tagLst xmlns:p="http://schemas.openxmlformats.org/presentationml/2006/main">
  <p:tag name="KSO_WM_FIGMA_DECORATION_INDEX" val="18_contentModel"/>
  <p:tag name="$PH_EXT" val="2"/>
  <p:tag name="KSO_WM_BEAUTIFY_FLAG" val="#fgm#"/>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
  <p:tag name="KSO_WM_UNIT_TYPE" val="l_i"/>
</p:tagLst>
</file>

<file path=ppt/tags/tag180.xml><?xml version="1.0" encoding="utf-8"?>
<p:tagLst xmlns:p="http://schemas.openxmlformats.org/presentationml/2006/main">
  <p:tag name="KSO_WM_BEAUTIFY_FLAG" val="#fgm#"/>
  <p:tag name="KSO_WM_FIGMA_FLAG" val="#fgm#"/>
  <p:tag name="KSO_WM_UNIT_INDEX" val="1"/>
  <p:tag name="KSO_WM_UNIT_TYPE" val="a"/>
  <p:tag name="KSO_WM_LAYOUT_CHECK_HASH" val="8613373504bfca6b8fff8bfab0653b93cd6530a1"/>
  <p:tag name="KSO_WM_NEWLAYOUT_GROUP_ID" val="layout_31"/>
  <p:tag name="KSO_WM_NEWLAYOUT_ID" val="slide_5de812628256de36"/>
</p:tagLst>
</file>

<file path=ppt/tags/tag181.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182.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18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8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8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186.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187.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88.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89.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19.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Lst>
</file>

<file path=ppt/tags/tag190.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191.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92.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93.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4_1"/>
  <p:tag name="KSO_WM_UNIT_TYPE" val="l_h_i"/>
</p:tagLst>
</file>

<file path=ppt/tags/tag194.xml><?xml version="1.0" encoding="utf-8"?>
<p:tagLst xmlns:p="http://schemas.openxmlformats.org/presentationml/2006/main">
  <p:tag name="KSO_WM_BEAUTIFY_FLAG" val="#fgm#"/>
  <p:tag name="KSO_WM_DIAGRAM_GROUP_CODE" val="1"/>
  <p:tag name="KSO_WM_FIGMA_FLAG" val="#fgm#"/>
  <p:tag name="KSO_WM_UNIT_INDEX" val="1_4_1"/>
  <p:tag name="KSO_WM_UNIT_TYPE" val="l_h_d"/>
</p:tagLst>
</file>

<file path=ppt/tags/tag195.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196.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197.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9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19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0.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00.xml><?xml version="1.0" encoding="utf-8"?>
<p:tagLst xmlns:p="http://schemas.openxmlformats.org/presentationml/2006/main">
  <p:tag name="KSO_WM_BEAUTIFY_FLAG" val="#fgm#"/>
  <p:tag name="KSO_WM_FIGMA_FLAG" val="#fgm#"/>
  <p:tag name="KSO_WM_UNIT_INDEX" val="1"/>
  <p:tag name="KSO_WM_UNIT_TYPE" val="a"/>
  <p:tag name="KSO_WM_LAYOUT_CHECK_HASH" val="a46ff4ac4d9fdc792ba65e3af68b52dde63bff9c"/>
  <p:tag name="KSO_WM_NEWLAYOUT_GROUP_ID" val="layout_30"/>
  <p:tag name="KSO_WM_NEWLAYOUT_ID" val="slide_b20026bcd68884eb"/>
</p:tagLst>
</file>

<file path=ppt/tags/tag201.xml><?xml version="1.0" encoding="utf-8"?>
<p:tagLst xmlns:p="http://schemas.openxmlformats.org/presentationml/2006/main">
  <p:tag name="KSO_WM_BEAUTIFY_FLAG" val="#fgm#"/>
  <p:tag name="KSO_WM_FIGMA_FLAG" val="#fgm#"/>
  <p:tag name="KSO_WM_UNIT_INDEX" val="1"/>
  <p:tag name="KSO_WM_UNIT_TYPE" val="d"/>
</p:tagLst>
</file>

<file path=ppt/tags/tag202.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20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0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05.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Lst>
</file>

<file path=ppt/tags/tag206.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07.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08.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Lst>
</file>

<file path=ppt/tags/tag209.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1.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10.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211.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4_1"/>
  <p:tag name="KSO_WM_UNIT_TYPE" val="l_h_i"/>
</p:tagLst>
</file>

<file path=ppt/tags/tag212.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213.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21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15.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16.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17.xml><?xml version="1.0" encoding="utf-8"?>
<p:tagLst xmlns:p="http://schemas.openxmlformats.org/presentationml/2006/main">
  <p:tag name="KSO_WM_BEAUTIFY_FLAG" val="#fgm#"/>
  <p:tag name="KSO_WM_FIGMA_FLAG" val="#fgm#"/>
  <p:tag name="KSO_WM_UNIT_INDEX" val="1"/>
  <p:tag name="KSO_WM_UNIT_TYPE" val="a"/>
  <p:tag name="KSO_WM_LAYOUT_CHECK_HASH" val="4e5fe09b28afe8179a51149b80ff928c238a5457"/>
  <p:tag name="KSO_WM_NEWLAYOUT_GROUP_ID" val="layout_51"/>
  <p:tag name="KSO_WM_NEWLAYOUT_ID" val="slide_a7e39da085e081a1"/>
</p:tagLst>
</file>

<file path=ppt/tags/tag218.xml><?xml version="1.0" encoding="utf-8"?>
<p:tagLst xmlns:p="http://schemas.openxmlformats.org/presentationml/2006/main">
  <p:tag name="KSO_WM_BEAUTIFY_FLAG" val="#fgm#"/>
  <p:tag name="KSO_WM_FIGMA_FLAG" val="#fgm#"/>
  <p:tag name="KSO_WM_UNIT_INDEX" val="1"/>
  <p:tag name="KSO_WM_UNIT_TYPE" val="d"/>
</p:tagLst>
</file>

<file path=ppt/tags/tag21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2.xml><?xml version="1.0" encoding="utf-8"?>
<p:tagLst xmlns:p="http://schemas.openxmlformats.org/presentationml/2006/main">
  <p:tag name="KSO_WM_BEAUTIFY_FLAG" val="#fgm#"/>
  <p:tag name="KSO_WM_DIAGRAM_GROUP_CODE" val="1"/>
  <p:tag name="KSO_WM_FIGMA_FLAG" val="#fgm#"/>
  <p:tag name="KSO_WM_UNIT_INDEX" val="1_2_2"/>
  <p:tag name="KSO_WM_UNIT_SUBTYPE" val="d"/>
  <p:tag name="KSO_WM_UNIT_TYPE" val="l_h_i"/>
</p:tagLst>
</file>

<file path=ppt/tags/tag220.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21.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2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23.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24.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225.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26.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27.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28.xml><?xml version="1.0" encoding="utf-8"?>
<p:tagLst xmlns:p="http://schemas.openxmlformats.org/presentationml/2006/main">
  <p:tag name="KSO_WM_BEAUTIFY_FLAG" val="#fgm#"/>
  <p:tag name="KSO_WM_FIGMA_FLAG" val="#fgm#"/>
  <p:tag name="KSO_WM_UNIT_INDEX" val="1"/>
  <p:tag name="KSO_WM_UNIT_TYPE" val="a"/>
  <p:tag name="KSO_WM_LAYOUT_CHECK_HASH" val="f005c01ca9e77c331f94e7eacf22fdd9bcdd2e99"/>
  <p:tag name="KSO_WM_NEWLAYOUT_GROUP_ID" val="layout_10014"/>
  <p:tag name="KSO_WM_NEWLAYOUT_ID" val="slide_6c0f7288bd5956db"/>
</p:tagLst>
</file>

<file path=ppt/tags/tag229.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23.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30.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31.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32.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233.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34.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35.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236.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37.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238.xml><?xml version="1.0" encoding="utf-8"?>
<p:tagLst xmlns:p="http://schemas.openxmlformats.org/presentationml/2006/main">
  <p:tag name="KSO_WM_UNIT_TYPE" val="i"/>
  <p:tag name="KSO_WM_UNIT_INDEX" val="1"/>
  <p:tag name="KSO_WM_BEAUTIFY_FLAG" val="#wm#"/>
  <p:tag name="KSO_WM_TAG_VERSION" val="3.0"/>
  <p:tag name="KSO_WM_UNIT_ID" val="_1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39.xml><?xml version="1.0" encoding="utf-8"?>
<p:tagLst xmlns:p="http://schemas.openxmlformats.org/presentationml/2006/main">
  <p:tag name="KSO_WM_UNIT_TYPE" val="i"/>
  <p:tag name="KSO_WM_UNIT_INDEX" val="2"/>
  <p:tag name="KSO_WM_BEAUTIFY_FLAG" val="#wm#"/>
  <p:tag name="KSO_WM_TAG_VERSION" val="3.0"/>
  <p:tag name="KSO_WM_UNIT_ID" val="_1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4.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40.xml><?xml version="1.0" encoding="utf-8"?>
<p:tagLst xmlns:p="http://schemas.openxmlformats.org/presentationml/2006/main">
  <p:tag name="KSO_WM_UNIT_TYPE" val="i"/>
  <p:tag name="KSO_WM_UNIT_INDEX" val="8"/>
  <p:tag name="KSO_WM_BEAUTIFY_FLAG" val="#wm#"/>
  <p:tag name="KSO_WM_TAG_VERSION" val="3.0"/>
  <p:tag name="KSO_WM_UNIT_ID" val="_10*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41.xml><?xml version="1.0" encoding="utf-8"?>
<p:tagLst xmlns:p="http://schemas.openxmlformats.org/presentationml/2006/main">
  <p:tag name="KSO_WM_UNIT_TYPE" val="i"/>
  <p:tag name="KSO_WM_UNIT_INDEX" val="5"/>
  <p:tag name="KSO_WM_BEAUTIFY_FLAG" val="#wm#"/>
  <p:tag name="KSO_WM_TAG_VERSION" val="3.0"/>
  <p:tag name="KSO_WM_UNIT_ID" val="_1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42.xml><?xml version="1.0" encoding="utf-8"?>
<p:tagLst xmlns:p="http://schemas.openxmlformats.org/presentationml/2006/main">
  <p:tag name="KSO_WM_UNIT_TYPE" val="i"/>
  <p:tag name="KSO_WM_UNIT_INDEX" val="3"/>
  <p:tag name="KSO_WM_BEAUTIFY_FLAG" val="#wm#"/>
  <p:tag name="KSO_WM_TAG_VERSION" val="3.0"/>
  <p:tag name="KSO_WM_UNIT_ID" val="_1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43.xml><?xml version="1.0" encoding="utf-8"?>
<p:tagLst xmlns:p="http://schemas.openxmlformats.org/presentationml/2006/main">
  <p:tag name="KSO_WM_UNIT_TYPE" val="i"/>
  <p:tag name="KSO_WM_UNIT_INDEX" val="4"/>
  <p:tag name="KSO_WM_BEAUTIFY_FLAG" val="#wm#"/>
  <p:tag name="KSO_WM_TAG_VERSION" val="3.0"/>
  <p:tag name="KSO_WM_UNIT_ID" val="_1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44.xml><?xml version="1.0" encoding="utf-8"?>
<p:tagLst xmlns:p="http://schemas.openxmlformats.org/presentationml/2006/main">
  <p:tag name="KSO_WM_UNIT_TYPE" val="i"/>
  <p:tag name="KSO_WM_UNIT_INDEX" val="6"/>
  <p:tag name="KSO_WM_BEAUTIFY_FLAG" val="#wm#"/>
  <p:tag name="KSO_WM_TAG_VERSION" val="3.0"/>
  <p:tag name="KSO_WM_UNIT_ID" val="_10*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45.xml><?xml version="1.0" encoding="utf-8"?>
<p:tagLst xmlns:p="http://schemas.openxmlformats.org/presentationml/2006/main">
  <p:tag name="KSO_WM_UNIT_TYPE" val="i"/>
  <p:tag name="KSO_WM_UNIT_INDEX" val="7"/>
  <p:tag name="KSO_WM_BEAUTIFY_FLAG" val="#wm#"/>
  <p:tag name="KSO_WM_TAG_VERSION" val="3.0"/>
  <p:tag name="KSO_WM_UNIT_ID" val="_10*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46.xml><?xml version="1.0" encoding="utf-8"?>
<p:tagLst xmlns:p="http://schemas.openxmlformats.org/presentationml/2006/main">
  <p:tag name="KSO_WM_UNIT_TYPE" val="i"/>
  <p:tag name="KSO_WM_UNIT_INDEX" val="9"/>
  <p:tag name="KSO_WM_BEAUTIFY_FLAG" val="#wm#"/>
  <p:tag name="KSO_WM_TAG_VERSION" val="3.0"/>
  <p:tag name="KSO_WM_UNIT_ID" val="_10*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47.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48.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49.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5.xml><?xml version="1.0" encoding="utf-8"?>
<p:tagLst xmlns:p="http://schemas.openxmlformats.org/presentationml/2006/main">
  <p:tag name="KSO_WM_BEAUTIFY_FLAG" val="#fgm#"/>
  <p:tag name="KSO_WM_DIAGRAM_GROUP_CODE" val="1"/>
  <p:tag name="KSO_WM_FIGMA_FLAG" val="#fgm#"/>
  <p:tag name="KSO_WM_UNIT_INDEX" val="1_3_2"/>
  <p:tag name="KSO_WM_UNIT_SUBTYPE" val="d"/>
  <p:tag name="KSO_WM_UNIT_TYPE" val="l_h_i"/>
</p:tagLst>
</file>

<file path=ppt/tags/tag250.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95e0f554c0636617c7b94c6769201a361130a645"/>
  <p:tag name="KSO_WM_NEWLAYOUT_ID" val="1768"/>
  <p:tag name="KSO_WM_UNIT_ID" val="_10*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51.xml><?xml version="1.0" encoding="utf-8"?>
<p:tagLst xmlns:p="http://schemas.openxmlformats.org/presentationml/2006/main">
  <p:tag name="KSO_WM_UNIT_TYPE" val="e"/>
  <p:tag name="KSO_WM_BEAUTIFY_FLAG" val="#wm#"/>
  <p:tag name="KSO_WM_FIGMA_FLAG" val="#fgm#"/>
  <p:tag name="KSO_WM_UNIT_INDEX" val="1"/>
  <p:tag name="KSO_WM_UNIT_ID" val="_10*e*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52.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5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5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55.xml><?xml version="1.0" encoding="utf-8"?>
<p:tagLst xmlns:p="http://schemas.openxmlformats.org/presentationml/2006/main">
  <p:tag name="KSO_WM_BEAUTIFY_FLAG" val="#fgm#"/>
  <p:tag name="KSO_WM_FIGMA_FLAG" val="#fgm#"/>
  <p:tag name="KSO_WM_UNIT_INDEX" val="1"/>
  <p:tag name="KSO_WM_UNIT_TEXT_TYPE" val="1"/>
  <p:tag name="KSO_WM_UNIT_TYPE" val="b"/>
</p:tagLst>
</file>

<file path=ppt/tags/tag256.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d54f7983e91f40610a8a14ea3d1a05658d955ecd"/>
  <p:tag name="KSO_WM_NEWLAYOUT_GROUP_ID" val="layout_1-5"/>
  <p:tag name="KSO_WM_NEWLAYOUT_ID" val="slide_063b19861dc0a508"/>
</p:tagLst>
</file>

<file path=ppt/tags/tag257.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Lst>
</file>

<file path=ppt/tags/tag258.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1_2"/>
  <p:tag name="KSO_WM_UNIT_TYPE" val="l_h_i"/>
</p:tagLst>
</file>

<file path=ppt/tags/tag25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6.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60.xml><?xml version="1.0" encoding="utf-8"?>
<p:tagLst xmlns:p="http://schemas.openxmlformats.org/presentationml/2006/main">
  <p:tag name="KSO_WM_BEAUTIFY_FLAG" val="#fgm#"/>
  <p:tag name="KSO_WM_DIAGRAM_GROUP_CODE" val="1"/>
  <p:tag name="KSO_WM_FIGMA_FLAG" val="#fgm#"/>
  <p:tag name="KSO_WM_UNIT_INDEX" val="1_2_1"/>
  <p:tag name="KSO_WM_UNIT_SUBTYPE" val="d"/>
  <p:tag name="KSO_WM_UNIT_TYPE" val="l_h_i"/>
</p:tagLst>
</file>

<file path=ppt/tags/tag261.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2_2"/>
  <p:tag name="KSO_WM_UNIT_TYPE" val="l_h_i"/>
</p:tagLst>
</file>

<file path=ppt/tags/tag26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63.xml><?xml version="1.0" encoding="utf-8"?>
<p:tagLst xmlns:p="http://schemas.openxmlformats.org/presentationml/2006/main">
  <p:tag name="KSO_WM_BEAUTIFY_FLAG" val="#fgm#"/>
  <p:tag name="KSO_WM_DIAGRAM_GROUP_CODE" val="1"/>
  <p:tag name="KSO_WM_FIGMA_FLAG" val="#fgm#"/>
  <p:tag name="KSO_WM_UNIT_INDEX" val="1_3_1"/>
  <p:tag name="KSO_WM_UNIT_SUBTYPE" val="d"/>
  <p:tag name="KSO_WM_UNIT_TYPE" val="l_h_i"/>
</p:tagLst>
</file>

<file path=ppt/tags/tag264.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3_2"/>
  <p:tag name="KSO_WM_UNIT_TYPE" val="l_h_i"/>
</p:tagLst>
</file>

<file path=ppt/tags/tag265.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66.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67.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6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69.xml><?xml version="1.0" encoding="utf-8"?>
<p:tagLst xmlns:p="http://schemas.openxmlformats.org/presentationml/2006/main">
  <p:tag name="KSO_WM_BEAUTIFY_FLAG" val="#fgm#"/>
  <p:tag name="KSO_WM_FIGMA_FLAG" val="#fgm#"/>
  <p:tag name="KSO_WM_UNIT_INDEX" val="1"/>
  <p:tag name="KSO_WM_UNIT_TEXT_TYPE" val="1"/>
  <p:tag name="KSO_WM_UNIT_TYPE" val="b"/>
</p:tagLst>
</file>

<file path=ppt/tags/tag27.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270.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463a7ba7bfaa7735b90ddc7c961b6d7fbf71118f"/>
  <p:tag name="KSO_WM_NEWLAYOUT_GROUP_ID" val="layout_1-5"/>
  <p:tag name="KSO_WM_NEWLAYOUT_ID" val="slide_61223ae7a7f7aefc"/>
</p:tagLst>
</file>

<file path=ppt/tags/tag271.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Lst>
</file>

<file path=ppt/tags/tag272.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1_2"/>
  <p:tag name="KSO_WM_UNIT_TYPE" val="l_h_i"/>
</p:tagLst>
</file>

<file path=ppt/tags/tag27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74.xml><?xml version="1.0" encoding="utf-8"?>
<p:tagLst xmlns:p="http://schemas.openxmlformats.org/presentationml/2006/main">
  <p:tag name="KSO_WM_BEAUTIFY_FLAG" val="#fgm#"/>
  <p:tag name="KSO_WM_DIAGRAM_GROUP_CODE" val="1"/>
  <p:tag name="KSO_WM_FIGMA_FLAG" val="#fgm#"/>
  <p:tag name="KSO_WM_UNIT_INDEX" val="1_2_1"/>
  <p:tag name="KSO_WM_UNIT_SUBTYPE" val="d"/>
  <p:tag name="KSO_WM_UNIT_TYPE" val="l_h_i"/>
</p:tagLst>
</file>

<file path=ppt/tags/tag275.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2_2"/>
  <p:tag name="KSO_WM_UNIT_TYPE" val="l_h_i"/>
</p:tagLst>
</file>

<file path=ppt/tags/tag276.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77.xml><?xml version="1.0" encoding="utf-8"?>
<p:tagLst xmlns:p="http://schemas.openxmlformats.org/presentationml/2006/main">
  <p:tag name="KSO_WM_BEAUTIFY_FLAG" val="#fgm#"/>
  <p:tag name="KSO_WM_DIAGRAM_GROUP_CODE" val="1"/>
  <p:tag name="KSO_WM_FIGMA_FLAG" val="#fgm#"/>
  <p:tag name="KSO_WM_UNIT_INDEX" val="1_3_1"/>
  <p:tag name="KSO_WM_UNIT_SUBTYPE" val="d"/>
  <p:tag name="KSO_WM_UNIT_TYPE" val="l_h_i"/>
</p:tagLst>
</file>

<file path=ppt/tags/tag278.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3_2"/>
  <p:tag name="KSO_WM_UNIT_TYPE" val="l_h_i"/>
</p:tagLst>
</file>

<file path=ppt/tags/tag279.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80.xml><?xml version="1.0" encoding="utf-8"?>
<p:tagLst xmlns:p="http://schemas.openxmlformats.org/presentationml/2006/main">
  <p:tag name="KSO_WM_BEAUTIFY_FLAG" val="#fgm#"/>
  <p:tag name="KSO_WM_DIAGRAM_GROUP_CODE" val="1"/>
  <p:tag name="KSO_WM_FIGMA_FLAG" val="#fgm#"/>
  <p:tag name="KSO_WM_UNIT_INDEX" val="1_4_1"/>
  <p:tag name="KSO_WM_UNIT_SUBTYPE" val="d"/>
  <p:tag name="KSO_WM_UNIT_TYPE" val="l_h_i"/>
</p:tagLst>
</file>

<file path=ppt/tags/tag281.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4_2"/>
  <p:tag name="KSO_WM_UNIT_TYPE" val="l_h_i"/>
</p:tagLst>
</file>

<file path=ppt/tags/tag282.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28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384"/>
  <p:tag name="KSO_WM_TEMPLATE_CATEGORY" val="custom"/>
</p:tagLst>
</file>

<file path=ppt/tags/tag284.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85.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86.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87.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88.xml><?xml version="1.0" encoding="utf-8"?>
<p:tagLst xmlns:p="http://schemas.openxmlformats.org/presentationml/2006/main">
  <p:tag name="KSO_WM_UNIT_TYPE" val="i"/>
  <p:tag name="KSO_WM_UNIT_INDEX" val="1"/>
  <p:tag name="KSO_WM_BEAUTIFY_FLAG" val="#wm#"/>
  <p:tag name="KSO_WM_TAG_VERSION" val="3.0"/>
  <p:tag name="KSO_WM_UNIT_ID" val="_2*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89.xml><?xml version="1.0" encoding="utf-8"?>
<p:tagLst xmlns:p="http://schemas.openxmlformats.org/presentationml/2006/main">
  <p:tag name="KSO_WM_UNIT_TYPE" val="i"/>
  <p:tag name="KSO_WM_UNIT_INDEX" val="2"/>
  <p:tag name="KSO_WM_BEAUTIFY_FLAG" val="#wm#"/>
  <p:tag name="KSO_WM_TAG_VERSION" val="3.0"/>
  <p:tag name="KSO_WM_UNIT_ID" val="_2*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90.xml><?xml version="1.0" encoding="utf-8"?>
<p:tagLst xmlns:p="http://schemas.openxmlformats.org/presentationml/2006/main">
  <p:tag name="KSO_WM_UNIT_TYPE" val="i"/>
  <p:tag name="KSO_WM_UNIT_INDEX" val="3"/>
  <p:tag name="KSO_WM_BEAUTIFY_FLAG" val="#wm#"/>
  <p:tag name="KSO_WM_TAG_VERSION" val="3.0"/>
  <p:tag name="KSO_WM_UNIT_ID" val="_2*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91.xml><?xml version="1.0" encoding="utf-8"?>
<p:tagLst xmlns:p="http://schemas.openxmlformats.org/presentationml/2006/main">
  <p:tag name="KSO_WM_UNIT_TYPE" val="i"/>
  <p:tag name="KSO_WM_UNIT_INDEX" val="4"/>
  <p:tag name="KSO_WM_BEAUTIFY_FLAG" val="#wm#"/>
  <p:tag name="KSO_WM_TAG_VERSION" val="3.0"/>
  <p:tag name="KSO_WM_UNIT_ID" val="_2*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92.xml><?xml version="1.0" encoding="utf-8"?>
<p:tagLst xmlns:p="http://schemas.openxmlformats.org/presentationml/2006/main">
  <p:tag name="KSO_WM_UNIT_TYPE" val="i"/>
  <p:tag name="KSO_WM_UNIT_INDEX" val="6"/>
  <p:tag name="KSO_WM_BEAUTIFY_FLAG" val="#wm#"/>
  <p:tag name="KSO_WM_TAG_VERSION" val="3.0"/>
  <p:tag name="KSO_WM_UNIT_ID" val="_2*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93.xml><?xml version="1.0" encoding="utf-8"?>
<p:tagLst xmlns:p="http://schemas.openxmlformats.org/presentationml/2006/main">
  <p:tag name="KSO_WM_UNIT_TYPE" val="i"/>
  <p:tag name="KSO_WM_UNIT_INDEX" val="5"/>
  <p:tag name="KSO_WM_BEAUTIFY_FLAG" val="#wm#"/>
  <p:tag name="KSO_WM_TAG_VERSION" val="3.0"/>
  <p:tag name="KSO_WM_UNIT_ID" val="_2*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94.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3"/>
  <p:tag name="KSO_WM_TEMPLATE_INDEX" val="40490384"/>
  <p:tag name="KSO_WM_TEMPLATE_CATEGORY" val="custom"/>
</p:tagLst>
</file>

<file path=ppt/tags/tag295.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96.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97.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29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384"/>
  <p:tag name="KSO_WM_TEMPLATE_CATEGORY" val="custom"/>
</p:tagLst>
</file>

<file path=ppt/tags/tag299.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3*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00.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3;第二级&#13;第三级&#13;第四级&#13;第五级"/>
  <p:tag name="KSO_WM_UNIT_ID" val="_3*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01.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02.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03.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04.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文本样式"/>
  <p:tag name="KSO_WM_UNIT_ID" val="_4*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TEMPLATE_INDEX" val="40490384"/>
  <p:tag name="KSO_WM_TEMPLATE_CATEGORY" val="custom"/>
</p:tagLst>
</file>

<file path=ppt/tags/tag305.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3;第二级&#13;第三级&#13;第四级&#13;第五级"/>
  <p:tag name="KSO_WM_UNIT_ID" val="_4*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TEMPLATE_INDEX" val="40490384"/>
  <p:tag name="KSO_WM_TEMPLATE_CATEGORY" val="custom"/>
</p:tagLst>
</file>

<file path=ppt/tags/tag306.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文本样式"/>
  <p:tag name="KSO_WM_UNIT_ID" val="_4*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TEMPLATE_INDEX" val="40490384"/>
  <p:tag name="KSO_WM_TEMPLATE_CATEGORY" val="custom"/>
</p:tagLst>
</file>

<file path=ppt/tags/tag307.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3;第二级&#13;第三级&#13;第四级&#13;第五级"/>
  <p:tag name="KSO_WM_UNIT_ID" val="_4*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TEMPLATE_INDEX" val="40490384"/>
  <p:tag name="KSO_WM_TEMPLATE_CATEGORY" val="custom"/>
</p:tagLst>
</file>

<file path=ppt/tags/tag308.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09.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1.xml><?xml version="1.0" encoding="utf-8"?>
<p:tagLst xmlns:p="http://schemas.openxmlformats.org/presentationml/2006/main">
  <p:tag name="KSO_WM_BEAUTIFY_FLAG" val="#fgm#"/>
  <p:tag name="KSO_WM_FIGMA_FLAG" val="#fgm#"/>
  <p:tag name="KSO_WM_UNIT_INDEX" val="1"/>
  <p:tag name="KSO_WM_UNIT_TYPE" val="a"/>
  <p:tag name="KSO_WM_LAYOUT_CHECK_HASH" val="319705f916abae39faf6de6028eac36a9dff4bcc"/>
  <p:tag name="KSO_WM_NEWLAYOUT_GROUP_ID" val="layout_39"/>
  <p:tag name="KSO_WM_NEWLAYOUT_ID" val="slide_89d5a0e8dc3d2b6c"/>
</p:tagLst>
</file>

<file path=ppt/tags/tag310.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1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384"/>
  <p:tag name="KSO_WM_TEMPLATE_CATEGORY" val="custom"/>
</p:tagLst>
</file>

<file path=ppt/tags/tag31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384"/>
  <p:tag name="KSO_WM_TEMPLATE_CATEGORY" val="custom"/>
</p:tagLst>
</file>

<file path=ppt/tags/tag313.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14.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15.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16.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17.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18.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19.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7*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2.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320.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21.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22.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23.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8*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384"/>
  <p:tag name="KSO_WM_TEMPLATE_CATEGORY" val="custom"/>
</p:tagLst>
</file>

<file path=ppt/tags/tag324.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25.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26.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2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8*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384"/>
  <p:tag name="KSO_WM_TEMPLATE_CATEGORY" val="custom"/>
</p:tagLst>
</file>

<file path=ppt/tags/tag328.xml><?xml version="1.0" encoding="utf-8"?>
<p:tagLst xmlns:p="http://schemas.openxmlformats.org/presentationml/2006/main">
  <p:tag name="KSO_WM_UNIT_TYPE" val="i"/>
  <p:tag name="KSO_WM_UNIT_INDEX" val="1"/>
  <p:tag name="KSO_WM_BEAUTIFY_FLAG" val="#wm#"/>
  <p:tag name="KSO_WM_TAG_VERSION" val="3.0"/>
  <p:tag name="KSO_WM_UNIT_ID" val="_9*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29.xml><?xml version="1.0" encoding="utf-8"?>
<p:tagLst xmlns:p="http://schemas.openxmlformats.org/presentationml/2006/main">
  <p:tag name="KSO_WM_UNIT_TYPE" val="i"/>
  <p:tag name="KSO_WM_UNIT_INDEX" val="2"/>
  <p:tag name="KSO_WM_BEAUTIFY_FLAG" val="#wm#"/>
  <p:tag name="KSO_WM_TAG_VERSION" val="3.0"/>
  <p:tag name="KSO_WM_UNIT_ID" val="_9*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3.xml><?xml version="1.0" encoding="utf-8"?>
<p:tagLst xmlns:p="http://schemas.openxmlformats.org/presentationml/2006/main">
  <p:tag name="KSO_WM_FIGMA_DECORATION_INDEX" val="1"/>
  <p:tag name="$PH_EXT" val="1"/>
  <p:tag name="KSO_WM_BEAUTIFY_FLAG" val="#fgm#"/>
  <p:tag name="KSO_WM_DIAGRAM_GROUP_CODE" val="1"/>
  <p:tag name="KSO_WM_FIGMA_FLAG" val="#fgm#"/>
  <p:tag name="KSO_WM_UNIT_INDEX" val="1_1_1"/>
  <p:tag name="KSO_WM_UNIT_TYPE" val="l_h_x"/>
</p:tagLst>
</file>

<file path=ppt/tags/tag330.xml><?xml version="1.0" encoding="utf-8"?>
<p:tagLst xmlns:p="http://schemas.openxmlformats.org/presentationml/2006/main">
  <p:tag name="KSO_WM_UNIT_TYPE" val="i"/>
  <p:tag name="KSO_WM_UNIT_INDEX" val="3"/>
  <p:tag name="KSO_WM_BEAUTIFY_FLAG" val="#wm#"/>
  <p:tag name="KSO_WM_TAG_VERSION" val="3.0"/>
  <p:tag name="KSO_WM_UNIT_ID" val="_9*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31.xml><?xml version="1.0" encoding="utf-8"?>
<p:tagLst xmlns:p="http://schemas.openxmlformats.org/presentationml/2006/main">
  <p:tag name="KSO_WM_UNIT_TYPE" val="i"/>
  <p:tag name="KSO_WM_UNIT_INDEX" val="7"/>
  <p:tag name="KSO_WM_BEAUTIFY_FLAG" val="#wm#"/>
  <p:tag name="KSO_WM_TAG_VERSION" val="3.0"/>
  <p:tag name="KSO_WM_UNIT_ID" val="_9*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32.xml><?xml version="1.0" encoding="utf-8"?>
<p:tagLst xmlns:p="http://schemas.openxmlformats.org/presentationml/2006/main">
  <p:tag name="KSO_WM_UNIT_TYPE" val="i"/>
  <p:tag name="KSO_WM_UNIT_INDEX" val="11"/>
  <p:tag name="KSO_WM_BEAUTIFY_FLAG" val="#wm#"/>
  <p:tag name="KSO_WM_TAG_VERSION" val="3.0"/>
  <p:tag name="KSO_WM_UNIT_ID" val="_9*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33.xml><?xml version="1.0" encoding="utf-8"?>
<p:tagLst xmlns:p="http://schemas.openxmlformats.org/presentationml/2006/main">
  <p:tag name="KSO_WM_UNIT_TYPE" val="i"/>
  <p:tag name="KSO_WM_UNIT_INDEX" val="9"/>
  <p:tag name="KSO_WM_BEAUTIFY_FLAG" val="#wm#"/>
  <p:tag name="KSO_WM_TAG_VERSION" val="3.0"/>
  <p:tag name="KSO_WM_UNIT_ID" val="_9*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34.xml><?xml version="1.0" encoding="utf-8"?>
<p:tagLst xmlns:p="http://schemas.openxmlformats.org/presentationml/2006/main">
  <p:tag name="KSO_WM_UNIT_TYPE" val="i"/>
  <p:tag name="KSO_WM_UNIT_INDEX" val="8"/>
  <p:tag name="KSO_WM_BEAUTIFY_FLAG" val="#wm#"/>
  <p:tag name="KSO_WM_TAG_VERSION" val="3.0"/>
  <p:tag name="KSO_WM_UNIT_ID" val="_9*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35.xml><?xml version="1.0" encoding="utf-8"?>
<p:tagLst xmlns:p="http://schemas.openxmlformats.org/presentationml/2006/main">
  <p:tag name="KSO_WM_UNIT_TYPE" val="i"/>
  <p:tag name="KSO_WM_UNIT_INDEX" val="10"/>
  <p:tag name="KSO_WM_BEAUTIFY_FLAG" val="#wm#"/>
  <p:tag name="KSO_WM_TAG_VERSION" val="3.0"/>
  <p:tag name="KSO_WM_UNIT_ID" val="_9*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36.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37.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38.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39.xml><?xml version="1.0" encoding="utf-8"?>
<p:tagLst xmlns:p="http://schemas.openxmlformats.org/presentationml/2006/main">
  <p:tag name="KSO_WM_BEAUTIFY_FLAG" val="#wm#"/>
  <p:tag name="KSO_WM_FIGMA_FLAG" val="#fgm#"/>
  <p:tag name="KSO_WM_UNIT_INDEX" val="1"/>
  <p:tag name="KSO_WM_UNIT_SUBTYPE" val="c"/>
  <p:tag name="KSO_WM_UNIT_TEXT_TYPE" val="1"/>
  <p:tag name="KSO_WM_UNIT_TYPE" val="f"/>
  <p:tag name="KSO_WM_UNIT_ID" val="_9*f*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4.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40.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c6f14e608330f7c83c8ee73ea840fb6bd49b0166"/>
  <p:tag name="KSO_WM_NEWLAYOUT_ID" val="1760"/>
  <p:tag name="KSO_WM_UNIT_ID" val="_9*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41.xml><?xml version="1.0" encoding="utf-8"?>
<p:tagLst xmlns:p="http://schemas.openxmlformats.org/presentationml/2006/main">
  <p:tag name="KSO_WM_UNIT_TYPE" val="f"/>
  <p:tag name="KSO_WM_BEAUTIFY_FLAG" val="#wm#"/>
  <p:tag name="KSO_WM_FIGMA_FLAG" val="#fgm#"/>
  <p:tag name="KSO_WM_UNIT_INDEX" val="2"/>
  <p:tag name="KSO_WM_UNIT_SUBTYPE" val="b"/>
  <p:tag name="KSO_WM_UNIT_TEXT_TYPE" val="1"/>
  <p:tag name="KSO_WM_UNIT_ID" val="_9*f*2"/>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42.xml><?xml version="1.0" encoding="utf-8"?>
<p:tagLst xmlns:p="http://schemas.openxmlformats.org/presentationml/2006/main">
  <p:tag name="KSO_WM_UNIT_TYPE" val="i"/>
  <p:tag name="KSO_WM_UNIT_INDEX" val="1"/>
  <p:tag name="KSO_WM_BEAUTIFY_FLAG" val="#wm#"/>
  <p:tag name="KSO_WM_TAG_VERSION" val="3.0"/>
  <p:tag name="KSO_WM_UNIT_ID" val="_1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43.xml><?xml version="1.0" encoding="utf-8"?>
<p:tagLst xmlns:p="http://schemas.openxmlformats.org/presentationml/2006/main">
  <p:tag name="KSO_WM_UNIT_TYPE" val="i"/>
  <p:tag name="KSO_WM_UNIT_INDEX" val="2"/>
  <p:tag name="KSO_WM_BEAUTIFY_FLAG" val="#wm#"/>
  <p:tag name="KSO_WM_TAG_VERSION" val="3.0"/>
  <p:tag name="KSO_WM_UNIT_ID" val="_1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44.xml><?xml version="1.0" encoding="utf-8"?>
<p:tagLst xmlns:p="http://schemas.openxmlformats.org/presentationml/2006/main">
  <p:tag name="KSO_WM_UNIT_TYPE" val="i"/>
  <p:tag name="KSO_WM_UNIT_INDEX" val="8"/>
  <p:tag name="KSO_WM_BEAUTIFY_FLAG" val="#wm#"/>
  <p:tag name="KSO_WM_TAG_VERSION" val="3.0"/>
  <p:tag name="KSO_WM_UNIT_ID" val="_10*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45.xml><?xml version="1.0" encoding="utf-8"?>
<p:tagLst xmlns:p="http://schemas.openxmlformats.org/presentationml/2006/main">
  <p:tag name="KSO_WM_UNIT_TYPE" val="i"/>
  <p:tag name="KSO_WM_UNIT_INDEX" val="5"/>
  <p:tag name="KSO_WM_BEAUTIFY_FLAG" val="#wm#"/>
  <p:tag name="KSO_WM_TAG_VERSION" val="3.0"/>
  <p:tag name="KSO_WM_UNIT_ID" val="_1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46.xml><?xml version="1.0" encoding="utf-8"?>
<p:tagLst xmlns:p="http://schemas.openxmlformats.org/presentationml/2006/main">
  <p:tag name="KSO_WM_UNIT_TYPE" val="i"/>
  <p:tag name="KSO_WM_UNIT_INDEX" val="3"/>
  <p:tag name="KSO_WM_BEAUTIFY_FLAG" val="#wm#"/>
  <p:tag name="KSO_WM_TAG_VERSION" val="3.0"/>
  <p:tag name="KSO_WM_UNIT_ID" val="_1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47.xml><?xml version="1.0" encoding="utf-8"?>
<p:tagLst xmlns:p="http://schemas.openxmlformats.org/presentationml/2006/main">
  <p:tag name="KSO_WM_UNIT_TYPE" val="i"/>
  <p:tag name="KSO_WM_UNIT_INDEX" val="4"/>
  <p:tag name="KSO_WM_BEAUTIFY_FLAG" val="#wm#"/>
  <p:tag name="KSO_WM_TAG_VERSION" val="3.0"/>
  <p:tag name="KSO_WM_UNIT_ID" val="_1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48.xml><?xml version="1.0" encoding="utf-8"?>
<p:tagLst xmlns:p="http://schemas.openxmlformats.org/presentationml/2006/main">
  <p:tag name="KSO_WM_UNIT_TYPE" val="i"/>
  <p:tag name="KSO_WM_UNIT_INDEX" val="6"/>
  <p:tag name="KSO_WM_BEAUTIFY_FLAG" val="#wm#"/>
  <p:tag name="KSO_WM_TAG_VERSION" val="3.0"/>
  <p:tag name="KSO_WM_UNIT_ID" val="_10*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49.xml><?xml version="1.0" encoding="utf-8"?>
<p:tagLst xmlns:p="http://schemas.openxmlformats.org/presentationml/2006/main">
  <p:tag name="KSO_WM_UNIT_TYPE" val="i"/>
  <p:tag name="KSO_WM_UNIT_INDEX" val="7"/>
  <p:tag name="KSO_WM_BEAUTIFY_FLAG" val="#wm#"/>
  <p:tag name="KSO_WM_TAG_VERSION" val="3.0"/>
  <p:tag name="KSO_WM_UNIT_ID" val="_10*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5.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50.xml><?xml version="1.0" encoding="utf-8"?>
<p:tagLst xmlns:p="http://schemas.openxmlformats.org/presentationml/2006/main">
  <p:tag name="KSO_WM_UNIT_TYPE" val="i"/>
  <p:tag name="KSO_WM_UNIT_INDEX" val="9"/>
  <p:tag name="KSO_WM_BEAUTIFY_FLAG" val="#wm#"/>
  <p:tag name="KSO_WM_TAG_VERSION" val="3.0"/>
  <p:tag name="KSO_WM_UNIT_ID" val="_10*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51.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52.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53.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54.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95e0f554c0636617c7b94c6769201a361130a645"/>
  <p:tag name="KSO_WM_NEWLAYOUT_ID" val="1768"/>
  <p:tag name="KSO_WM_UNIT_ID" val="_10*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55.xml><?xml version="1.0" encoding="utf-8"?>
<p:tagLst xmlns:p="http://schemas.openxmlformats.org/presentationml/2006/main">
  <p:tag name="KSO_WM_UNIT_TYPE" val="e"/>
  <p:tag name="KSO_WM_BEAUTIFY_FLAG" val="#wm#"/>
  <p:tag name="KSO_WM_FIGMA_FLAG" val="#fgm#"/>
  <p:tag name="KSO_WM_UNIT_INDEX" val="1"/>
  <p:tag name="KSO_WM_UNIT_ID" val="_10*e*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56.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57.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58.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59.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6.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360.xml><?xml version="1.0" encoding="utf-8"?>
<p:tagLst xmlns:p="http://schemas.openxmlformats.org/presentationml/2006/main">
  <p:tag name="KSO_WM_UNIT_TYPE" val="i"/>
  <p:tag name="KSO_WM_UNIT_INDEX" val="11"/>
  <p:tag name="KSO_WM_BEAUTIFY_FLAG" val="#wm#"/>
  <p:tag name="KSO_WM_TAG_VERSION" val="3.0"/>
  <p:tag name="KSO_WM_UNIT_ID" val="_1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61.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62.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63.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64.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65.xml><?xml version="1.0" encoding="utf-8"?>
<p:tagLst xmlns:p="http://schemas.openxmlformats.org/presentationml/2006/main">
  <p:tag name="KSO_WM_BEAUTIFY_FLAG" val="#wm#"/>
  <p:tag name="KSO_WM_FIGMA_FLAG" val="#fgm#"/>
  <p:tag name="KSO_WM_UNIT_INDEX" val="1"/>
  <p:tag name="KSO_WM_UNIT_TEXT_TYPE" val="1"/>
  <p:tag name="KSO_WM_UNIT_TYPE" val="b"/>
  <p:tag name="KSO_WM_UNIT_ID" val="_11*b*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66.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bc0913ab18c1a29affb4095cdf1e94b9e9c81074"/>
  <p:tag name="KSO_WM_NEWLAYOUT_ID" val="1772"/>
  <p:tag name="KSO_WM_UNIT_ID" val="_11*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67.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6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6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7.xml><?xml version="1.0" encoding="utf-8"?>
<p:tagLst xmlns:p="http://schemas.openxmlformats.org/presentationml/2006/main">
  <p:tag name="KSO_WM_FIGMA_DECORATION_INDEX" val="2"/>
  <p:tag name="$PH_EXT" val="1"/>
  <p:tag name="KSO_WM_BEAUTIFY_FLAG" val="#fgm#"/>
  <p:tag name="KSO_WM_DIAGRAM_GROUP_CODE" val="1"/>
  <p:tag name="KSO_WM_FIGMA_FLAG" val="#fgm#"/>
  <p:tag name="KSO_WM_UNIT_INDEX" val="1_2_1"/>
  <p:tag name="KSO_WM_UNIT_TYPE" val="l_h_x"/>
</p:tagLst>
</file>

<file path=ppt/tags/tag37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71.xml><?xml version="1.0" encoding="utf-8"?>
<p:tagLst xmlns:p="http://schemas.openxmlformats.org/presentationml/2006/main">
  <p:tag name="KSO_WM_BEAUTIFY_FLAG" val="#fgm#"/>
  <p:tag name="KSO_WM_FIGMA_FLAG" val="#fgm#"/>
  <p:tag name="KSO_WM_UNIT_INDEX" val="1"/>
  <p:tag name="KSO_WM_UNIT_TEXT_TYPE" val="1"/>
  <p:tag name="KSO_WM_UNIT_TYPE" val="b"/>
</p:tagLst>
</file>

<file path=ppt/tags/tag372.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3743afccc760fce9aa72f8ea5461f6e881193d2c"/>
  <p:tag name="KSO_WM_NEWLAYOUT_ID" val="1"/>
</p:tagLst>
</file>

<file path=ppt/tags/tag373.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Lst>
</file>

<file path=ppt/tags/tag374.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1_2"/>
  <p:tag name="KSO_WM_UNIT_TYPE" val="l_h_i"/>
</p:tagLst>
</file>

<file path=ppt/tags/tag375.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76.xml><?xml version="1.0" encoding="utf-8"?>
<p:tagLst xmlns:p="http://schemas.openxmlformats.org/presentationml/2006/main">
  <p:tag name="KSO_WM_BEAUTIFY_FLAG" val="#fgm#"/>
  <p:tag name="KSO_WM_DIAGRAM_GROUP_CODE" val="1"/>
  <p:tag name="KSO_WM_FIGMA_FLAG" val="#fgm#"/>
  <p:tag name="KSO_WM_UNIT_INDEX" val="1_2_1"/>
  <p:tag name="KSO_WM_UNIT_SUBTYPE" val="d"/>
  <p:tag name="KSO_WM_UNIT_TYPE" val="l_h_i"/>
</p:tagLst>
</file>

<file path=ppt/tags/tag377.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2_2"/>
  <p:tag name="KSO_WM_UNIT_TYPE" val="l_h_i"/>
</p:tagLst>
</file>

<file path=ppt/tags/tag37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379.xml><?xml version="1.0" encoding="utf-8"?>
<p:tagLst xmlns:p="http://schemas.openxmlformats.org/presentationml/2006/main">
  <p:tag name="KSO_WM_BEAUTIFY_FLAG" val="#fgm#"/>
  <p:tag name="KSO_WM_DIAGRAM_GROUP_CODE" val="1"/>
  <p:tag name="KSO_WM_FIGMA_FLAG" val="#fgm#"/>
  <p:tag name="KSO_WM_UNIT_INDEX" val="1_3_1"/>
  <p:tag name="KSO_WM_UNIT_SUBTYPE" val="d"/>
  <p:tag name="KSO_WM_UNIT_TYPE" val="l_h_i"/>
</p:tagLst>
</file>

<file path=ppt/tags/tag3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380.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3_2"/>
  <p:tag name="KSO_WM_UNIT_TYPE" val="l_h_i"/>
</p:tagLst>
</file>

<file path=ppt/tags/tag381.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382.xml><?xml version="1.0" encoding="utf-8"?>
<p:tagLst xmlns:p="http://schemas.openxmlformats.org/presentationml/2006/main">
  <p:tag name="KSO_WM_BEAUTIFY_FLAG" val="#fgm#"/>
  <p:tag name="KSO_WM_DIAGRAM_GROUP_CODE" val="1"/>
  <p:tag name="KSO_WM_FIGMA_FLAG" val="#fgm#"/>
  <p:tag name="KSO_WM_UNIT_INDEX" val="1_4_1"/>
  <p:tag name="KSO_WM_UNIT_SUBTYPE" val="d"/>
  <p:tag name="KSO_WM_UNIT_TYPE" val="l_h_i"/>
</p:tagLst>
</file>

<file path=ppt/tags/tag383.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4_2"/>
  <p:tag name="KSO_WM_UNIT_TYPE" val="l_h_i"/>
</p:tagLst>
</file>

<file path=ppt/tags/tag384.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385.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86.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87.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88.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89.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39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40490384"/>
</p:tagLst>
</file>

<file path=ppt/tags/tag391.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92.xml><?xml version="1.0" encoding="utf-8"?>
<p:tagLst xmlns:p="http://schemas.openxmlformats.org/presentationml/2006/main">
  <p:tag name="KSO_WM_TEMPLATE_SUBCATEGORY" val="29"/>
  <p:tag name="KSO_WM_BEAUTIFY_FLAG" val="#wm#"/>
  <p:tag name="KSO_WM_TEMPLATE_SLIDE_ID" val="slide_d799d37ec7ee1a76"/>
  <p:tag name="KSO_WM_TEMPLATE_THUMBS_INDEX" val="1、9"/>
  <p:tag name="KSO_WM_TEMPLATE_INDEX" val="40490384"/>
  <p:tag name="KSO_WM_TEMPLATE_CATEGORY" val="custom"/>
  <p:tag name="KSO_WM_TEMPLATE_MASTER_TYPE" val="0"/>
  <p:tag name="KSO_WM_TAG_VERSION" val="3.0"/>
</p:tagLst>
</file>

<file path=ppt/tags/tag393.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c6f14e608330f7c83c8ee73ea840fb6bd49b0166"/>
  <p:tag name="KSO_WM_NEWLAYOUT_ID" val="1760"/>
  <p:tag name="KSO_WM_UNIT_PRESET_TEXT" val="单击此处&#10;添加文档标题"/>
  <p:tag name="KSO_WM_UNIT_ID" val="_9*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94.xml><?xml version="1.0" encoding="utf-8"?>
<p:tagLst xmlns:p="http://schemas.openxmlformats.org/presentationml/2006/main">
  <p:tag name="KSO_WM_UNIT_TYPE" val="f"/>
  <p:tag name="KSO_WM_BEAUTIFY_FLAG" val="#wm#"/>
  <p:tag name="KSO_WM_FIGMA_FLAG" val="#fgm#"/>
  <p:tag name="KSO_WM_UNIT_INDEX" val="2"/>
  <p:tag name="KSO_WM_UNIT_SUBTYPE" val="b"/>
  <p:tag name="KSO_WM_UNIT_TEXT_TYPE" val="1"/>
  <p:tag name="KSO_WM_UNIT_PRESET_TEXT" val="BY WPS"/>
  <p:tag name="KSO_WM_UNIT_ID" val="_9*f*2"/>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395.xml><?xml version="1.0" encoding="utf-8"?>
<p:tagLst xmlns:p="http://schemas.openxmlformats.org/presentationml/2006/main">
  <p:tag name="KSO_WM_SLIDE_CONTENT_ORIENTATION" val="left"/>
  <p:tag name="KSO_WM_SLIDE_HAS_MASK" val="0"/>
  <p:tag name="KSO_WM_SLIDE_ITEM_CNT" val="0"/>
  <p:tag name="KSO_WM_SLIDE_TYPE" val="title"/>
  <p:tag name="KSO_WM_TEMPLATE_SUBCATEGORY" val="29"/>
  <p:tag name="KSO_WM_BEAUTIFY_FLAG" val="#wm#"/>
  <p:tag name="KSO_WM_TEMPLATE_SLIDE_ID" val="slide_d799d37ec7ee1a76"/>
  <p:tag name="KSO_WM_TEMPLATE_THUMBS_INDEX" val="1、9"/>
  <p:tag name="KSO_WM_TEMPLATE_INDEX" val="40490384"/>
  <p:tag name="KSO_WM_TEMPLATE_CATEGORY" val="custom"/>
  <p:tag name="KSO_WM_SLIDE_INDEX" val="1"/>
  <p:tag name="KSO_WM_SLIDE_ID" val="custom40490384_1"/>
  <p:tag name="KSO_WM_TEMPLATE_MASTER_TYPE" val="0"/>
  <p:tag name="KSO_WM_SLIDE_LAYOUT" val="a_f"/>
  <p:tag name="KSO_WM_SLIDE_LAYOUT_CNT" val="1_2"/>
  <p:tag name="KSO_WM_TAG_VERSION" val="3.0"/>
</p:tagLst>
</file>

<file path=ppt/tags/tag396.xml><?xml version="1.0" encoding="utf-8"?>
<p:tagLst xmlns:p="http://schemas.openxmlformats.org/presentationml/2006/main">
  <p:tag name="KSO_WM_BEAUTIFY_FLAG" val="#fgm#"/>
  <p:tag name="KSO_WM_FIGMA_FLAG" val="#fgm#"/>
  <p:tag name="KSO_WM_UNIT_INDEX" val="1"/>
  <p:tag name="KSO_WM_UNIT_TEXT_TYPE" val="1"/>
  <p:tag name="KSO_WM_UNIT_TYPE" val="b"/>
</p:tagLst>
</file>

<file path=ppt/tags/tag397.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 name="KSO_WM_UNIT_PRESET_TEXT" val="01"/>
  <p:tag name="KSO_WM_SLIDE_FIGMA_DIAGRAM" val="1"/>
</p:tagLst>
</file>

<file path=ppt/tags/tag398.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1_2"/>
  <p:tag name="KSO_WM_UNIT_TYPE" val="l_h_i"/>
  <p:tag name="KSO_WM_UNIT_PRESET_TEXT" val=" "/>
  <p:tag name="KSO_WM_SLIDE_FIGMA_DIAGRAM" val="1"/>
</p:tagLst>
</file>

<file path=ppt/tags/tag39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 name="KSO_WM_SLIDE_FIGMA_DIAGRAM" val="1"/>
</p:tagLst>
</file>

<file path=ppt/tags/tag4.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40.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400.xml><?xml version="1.0" encoding="utf-8"?>
<p:tagLst xmlns:p="http://schemas.openxmlformats.org/presentationml/2006/main">
  <p:tag name="KSO_WM_BEAUTIFY_FLAG" val="#fgm#"/>
  <p:tag name="KSO_WM_DIAGRAM_GROUP_CODE" val="1"/>
  <p:tag name="KSO_WM_FIGMA_FLAG" val="#fgm#"/>
  <p:tag name="KSO_WM_UNIT_INDEX" val="1_2_1"/>
  <p:tag name="KSO_WM_UNIT_SUBTYPE" val="d"/>
  <p:tag name="KSO_WM_UNIT_TYPE" val="l_h_i"/>
  <p:tag name="KSO_WM_UNIT_PRESET_TEXT" val="02"/>
  <p:tag name="KSO_WM_SLIDE_FIGMA_DIAGRAM" val="1"/>
</p:tagLst>
</file>

<file path=ppt/tags/tag401.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2_2"/>
  <p:tag name="KSO_WM_UNIT_TYPE" val="l_h_i"/>
  <p:tag name="KSO_WM_UNIT_PRESET_TEXT" val=" "/>
  <p:tag name="KSO_WM_SLIDE_FIGMA_DIAGRAM" val="1"/>
</p:tagLst>
</file>

<file path=ppt/tags/tag40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 name="KSO_WM_SLIDE_FIGMA_DIAGRAM" val="1"/>
</p:tagLst>
</file>

<file path=ppt/tags/tag403.xml><?xml version="1.0" encoding="utf-8"?>
<p:tagLst xmlns:p="http://schemas.openxmlformats.org/presentationml/2006/main">
  <p:tag name="KSO_WM_BEAUTIFY_FLAG" val="#fgm#"/>
  <p:tag name="KSO_WM_DIAGRAM_GROUP_CODE" val="1"/>
  <p:tag name="KSO_WM_FIGMA_FLAG" val="#fgm#"/>
  <p:tag name="KSO_WM_UNIT_INDEX" val="1_3_1"/>
  <p:tag name="KSO_WM_UNIT_SUBTYPE" val="d"/>
  <p:tag name="KSO_WM_UNIT_TYPE" val="l_h_i"/>
  <p:tag name="KSO_WM_UNIT_PRESET_TEXT" val="03"/>
  <p:tag name="KSO_WM_SLIDE_FIGMA_DIAGRAM" val="1"/>
</p:tagLst>
</file>

<file path=ppt/tags/tag404.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3_2"/>
  <p:tag name="KSO_WM_UNIT_TYPE" val="l_h_i"/>
  <p:tag name="KSO_WM_UNIT_PRESET_TEXT" val=" "/>
  <p:tag name="KSO_WM_SLIDE_FIGMA_DIAGRAM" val="1"/>
</p:tagLst>
</file>

<file path=ppt/tags/tag405.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 name="KSO_WM_SLIDE_FIGMA_DIAGRAM" val="1"/>
</p:tagLst>
</file>

<file path=ppt/tags/tag406.xml><?xml version="1.0" encoding="utf-8"?>
<p:tagLst xmlns:p="http://schemas.openxmlformats.org/presentationml/2006/main">
  <p:tag name="KSO_WM_SLIDE_CONTENT_ORIENTATION" val=""/>
  <p:tag name="KSO_WM_SLIDE_HAS_MASK" val="0"/>
  <p:tag name="KSO_WM_SLIDE_ITEM_CNT" val="4"/>
  <p:tag name="KSO_WM_SLIDE_TYPE" val="contents"/>
  <p:tag name="KSO_WM_TEMPLATE_SUBCATEGORY" val="29"/>
  <p:tag name="KSO_WM_BEAUTIFY_FLAG" val="#wm#"/>
  <p:tag name="KSO_WM_TEMPLATE_FIGMA_ID" val="69796627555"/>
  <p:tag name="KSO_WM_TEMPLATE_SLIDE_ID" val="slide_61223ae7a7f7aefc"/>
</p:tagLst>
</file>

<file path=ppt/tags/tag407.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95e0f554c0636617c7b94c6769201a361130a645"/>
  <p:tag name="KSO_WM_NEWLAYOUT_ID" val="1768"/>
  <p:tag name="KSO_WM_UNIT_PRESET_TEXT" val="单击此处添加章节标题"/>
  <p:tag name="KSO_WM_UNIT_ID" val="_10*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408.xml><?xml version="1.0" encoding="utf-8"?>
<p:tagLst xmlns:p="http://schemas.openxmlformats.org/presentationml/2006/main">
  <p:tag name="KSO_WM_UNIT_TYPE" val="e"/>
  <p:tag name="KSO_WM_BEAUTIFY_FLAG" val="#wm#"/>
  <p:tag name="KSO_WM_FIGMA_FLAG" val="#fgm#"/>
  <p:tag name="KSO_WM_UNIT_INDEX" val="1"/>
  <p:tag name="KSO_WM_UNIT_PRESET_TEXT" val="01"/>
  <p:tag name="KSO_WM_UNIT_ID" val="_10*e*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409.xml><?xml version="1.0" encoding="utf-8"?>
<p:tagLst xmlns:p="http://schemas.openxmlformats.org/presentationml/2006/main">
  <p:tag name="KSO_WM_SLIDE_CONTENT_ORIENTATION" val="right"/>
  <p:tag name="KSO_WM_SLIDE_HAS_MASK" val="0"/>
  <p:tag name="KSO_WM_SLIDE_ITEM_CNT" val="0"/>
  <p:tag name="KSO_WM_SLIDE_TYPE" val="sectionTitle"/>
  <p:tag name="KSO_WM_TEMPLATE_SUBCATEGORY" val="29"/>
  <p:tag name="KSO_WM_BEAUTIFY_FLAG" val="#wm#"/>
  <p:tag name="KSO_WM_TEMPLATE_SLIDE_ID" val="slide_d635315789958f2d"/>
  <p:tag name="KSO_WM_TEMPLATE_INDEX" val="40490384"/>
  <p:tag name="KSO_WM_TEMPLATE_CATEGORY" val="custom"/>
  <p:tag name="KSO_WM_SLIDE_INDEX" val="3"/>
  <p:tag name="KSO_WM_SLIDE_ID" val="custom40490384_7"/>
  <p:tag name="KSO_WM_TEMPLATE_MASTER_TYPE" val="0"/>
  <p:tag name="KSO_WM_SLIDE_LAYOUT" val="a_e"/>
  <p:tag name="KSO_WM_SLIDE_LAYOUT_CNT" val="1_1"/>
  <p:tag name="KSO_WM_TAG_VERSION" val="3.0"/>
</p:tagLst>
</file>

<file path=ppt/tags/tag41.xml><?xml version="1.0" encoding="utf-8"?>
<p:tagLst xmlns:p="http://schemas.openxmlformats.org/presentationml/2006/main">
  <p:tag name="KSO_WM_FIGMA_DECORATION_INDEX" val="3"/>
  <p:tag name="$PH_EXT" val="1"/>
  <p:tag name="KSO_WM_BEAUTIFY_FLAG" val="#fgm#"/>
  <p:tag name="KSO_WM_DIAGRAM_GROUP_CODE" val="1"/>
  <p:tag name="KSO_WM_FIGMA_FLAG" val="#fgm#"/>
  <p:tag name="KSO_WM_UNIT_INDEX" val="1_3_1"/>
  <p:tag name="KSO_WM_UNIT_TYPE" val="l_h_x"/>
</p:tagLst>
</file>

<file path=ppt/tags/tag410.xml><?xml version="1.0" encoding="utf-8"?>
<p:tagLst xmlns:p="http://schemas.openxmlformats.org/presentationml/2006/main">
  <p:tag name="KSO_WM_BEAUTIFY_FLAG" val="#fgm#"/>
  <p:tag name="KSO_WM_FIGMA_FLAG" val="#fgm#"/>
  <p:tag name="KSO_WM_UNIT_INDEX" val="1"/>
  <p:tag name="KSO_WM_UNIT_TYPE" val="a"/>
  <p:tag name="KSO_WM_LAYOUT_CHECK_HASH" val="a46ff4ac4d9fdc792ba65e3af68b52dde63bff9c"/>
  <p:tag name="KSO_WM_NEWLAYOUT_GROUP_ID" val="layout_30"/>
  <p:tag name="KSO_WM_NEWLAYOUT_ID" val="slide_b20026bcd68884eb"/>
  <p:tag name="KSO_WM_UNIT_PRESET_TEXT" val="单击此处添加标题"/>
</p:tagLst>
</file>

<file path=ppt/tags/tag411.xml><?xml version="1.0" encoding="utf-8"?>
<p:tagLst xmlns:p="http://schemas.openxmlformats.org/presentationml/2006/main">
  <p:tag name="KSO_WM_BEAUTIFY_FLAG" val="#fgm#"/>
  <p:tag name="KSO_WM_FIGMA_FLAG" val="#fgm#"/>
  <p:tag name="KSO_WM_UNIT_INDEX" val="1"/>
  <p:tag name="KSO_WM_UNIT_TYPE" val="d"/>
  <p:tag name="MH_PIC_SOURCE_TYPE" val="generate_slide_ai*{&quot;id&quot;:&quot;VCG41N1162399040&quot;,&quot;product_name&quot;:&quot;wps-wpp-android&quot;,&quot;intention_code&quot;:&quot;wps_wpp_generate_theme_pay&quot;}*auto_gallery_ai_v2.1.6_ONLINE*6631666138386330653833636232646366383665646639386635363539306162-slide-7"/>
</p:tagLst>
</file>

<file path=ppt/tags/tag412.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41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添加项标题"/>
</p:tagLst>
</file>

<file path=ppt/tags/tag41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415.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416.xml><?xml version="1.0" encoding="utf-8"?>
<p:tagLst xmlns:p="http://schemas.openxmlformats.org/presentationml/2006/main">
  <p:tag name="KSO_WM_SLIDE_CONTENT_ORIENTATION" val=""/>
  <p:tag name="KSO_WM_SLIDE_HAS_MASK" val="0"/>
  <p:tag name="KSO_WM_SLIDE_ITEM_CNT" val="4"/>
  <p:tag name="KSO_WM_SLIDE_TYPE" val="text"/>
  <p:tag name="KSO_WM_TEMPLATE_SUBCATEGORY" val="29"/>
  <p:tag name="KSO_WM_BEAUTIFY_FLAG" val="#wm#"/>
  <p:tag name="KSO_WM_TEMPLATE_FIGMA_ID" val="69796627555"/>
  <p:tag name="KSO_WM_TEMPLATE_SLIDE_ID" val="slide_b20026bcd68884eb"/>
</p:tagLst>
</file>

<file path=ppt/tags/tag417.xml><?xml version="1.0" encoding="utf-8"?>
<p:tagLst xmlns:p="http://schemas.openxmlformats.org/presentationml/2006/main">
  <p:tag name="KSO_WM_BEAUTIFY_FLAG" val="#fgm#"/>
  <p:tag name="KSO_WM_FIGMA_FLAG" val="#fgm#"/>
  <p:tag name="KSO_WM_UNIT_INDEX" val="1"/>
  <p:tag name="KSO_WM_UNIT_TYPE" val="a"/>
  <p:tag name="KSO_WM_LAYOUT_CHECK_HASH" val="f005c01ca9e77c331f94e7eacf22fdd9bcdd2e99"/>
  <p:tag name="KSO_WM_NEWLAYOUT_GROUP_ID" val="layout_10014"/>
  <p:tag name="KSO_WM_NEWLAYOUT_ID" val="slide_6c0f7288bd5956db"/>
  <p:tag name="KSO_WM_UNIT_PRESET_TEXT" val="单击此处添加标题"/>
</p:tagLst>
</file>

<file path=ppt/tags/tag41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添加项标题"/>
</p:tagLst>
</file>

<file path=ppt/tags/tag41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42.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420.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 name="MH_PIC_SOURCE_TYPE" val="generate_slide_ai*{&quot;id&quot;:&quot;VCG41N1285947597&quot;,&quot;product_name&quot;:&quot;wps-wpp-android&quot;,&quot;intention_code&quot;:&quot;wps_wpp_generate_theme_pay&quot;}*auto_gallery_ai_v2.1.6_ONLINE*6631666138386330653833636232646366383665646639386635363539306162-slide-4"/>
</p:tagLst>
</file>

<file path=ppt/tags/tag421.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添加项标题"/>
</p:tagLst>
</file>

<file path=ppt/tags/tag42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423.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 name="MH_PIC_SOURCE_TYPE" val="generate_slide_ai*{&quot;id&quot;:&quot;VCG41N1363033665&quot;,&quot;product_name&quot;:&quot;wps-wpp-android&quot;,&quot;intention_code&quot;:&quot;wps_wpp_generate_theme_pay&quot;}*auto_gallery_ai_v2.1.6_ONLINE*6631666138386330653833636232646366383665646639386635363539306162-slide-4"/>
</p:tagLst>
</file>

<file path=ppt/tags/tag424.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27555"/>
  <p:tag name="KSO_WM_TEMPLATE_SLIDE_ID" val="slide_6c0f7288bd5956db"/>
</p:tagLst>
</file>

<file path=ppt/tags/tag425.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95e0f554c0636617c7b94c6769201a361130a645"/>
  <p:tag name="KSO_WM_NEWLAYOUT_ID" val="1768"/>
  <p:tag name="KSO_WM_UNIT_PRESET_TEXT" val="单击此处添加章节标题"/>
  <p:tag name="KSO_WM_UNIT_ID" val="_10*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426.xml><?xml version="1.0" encoding="utf-8"?>
<p:tagLst xmlns:p="http://schemas.openxmlformats.org/presentationml/2006/main">
  <p:tag name="KSO_WM_UNIT_TYPE" val="e"/>
  <p:tag name="KSO_WM_BEAUTIFY_FLAG" val="#wm#"/>
  <p:tag name="KSO_WM_FIGMA_FLAG" val="#fgm#"/>
  <p:tag name="KSO_WM_UNIT_INDEX" val="1"/>
  <p:tag name="KSO_WM_UNIT_PRESET_TEXT" val="01"/>
  <p:tag name="KSO_WM_UNIT_ID" val="_10*e*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427.xml><?xml version="1.0" encoding="utf-8"?>
<p:tagLst xmlns:p="http://schemas.openxmlformats.org/presentationml/2006/main">
  <p:tag name="KSO_WM_SLIDE_CONTENT_ORIENTATION" val="right"/>
  <p:tag name="KSO_WM_SLIDE_HAS_MASK" val="0"/>
  <p:tag name="KSO_WM_SLIDE_ITEM_CNT" val="0"/>
  <p:tag name="KSO_WM_SLIDE_TYPE" val="sectionTitle"/>
  <p:tag name="KSO_WM_TEMPLATE_SUBCATEGORY" val="29"/>
  <p:tag name="KSO_WM_BEAUTIFY_FLAG" val="#wm#"/>
  <p:tag name="KSO_WM_TEMPLATE_SLIDE_ID" val="slide_d635315789958f2d"/>
  <p:tag name="KSO_WM_TEMPLATE_INDEX" val="40490384"/>
  <p:tag name="KSO_WM_TEMPLATE_CATEGORY" val="custom"/>
  <p:tag name="KSO_WM_SLIDE_INDEX" val="3"/>
  <p:tag name="KSO_WM_SLIDE_ID" val="custom40490384_7"/>
  <p:tag name="KSO_WM_TEMPLATE_MASTER_TYPE" val="0"/>
  <p:tag name="KSO_WM_SLIDE_LAYOUT" val="a_e"/>
  <p:tag name="KSO_WM_SLIDE_LAYOUT_CNT" val="1_1"/>
  <p:tag name="KSO_WM_TAG_VERSION" val="3.0"/>
</p:tagLst>
</file>

<file path=ppt/tags/tag428.xml><?xml version="1.0" encoding="utf-8"?>
<p:tagLst xmlns:p="http://schemas.openxmlformats.org/presentationml/2006/main">
  <p:tag name="KSO_WM_BEAUTIFY_FLAG" val="#fgm#"/>
  <p:tag name="KSO_WM_FIGMA_FLAG" val="#fgm#"/>
  <p:tag name="KSO_WM_UNIT_INDEX" val="1"/>
  <p:tag name="KSO_WM_UNIT_TYPE" val="a"/>
  <p:tag name="KSO_WM_LAYOUT_CHECK_HASH" val="8613373504bfca6b8fff8bfab0653b93cd6530a1"/>
  <p:tag name="KSO_WM_NEWLAYOUT_GROUP_ID" val="layout_31"/>
  <p:tag name="KSO_WM_NEWLAYOUT_ID" val="slide_5de812628256de36"/>
  <p:tag name="KSO_WM_UNIT_PRESET_TEXT" val="单击此处添加标题"/>
</p:tagLst>
</file>

<file path=ppt/tags/tag429.xml><?xml version="1.0" encoding="utf-8"?>
<p:tagLst xmlns:p="http://schemas.openxmlformats.org/presentationml/2006/main">
  <p:tag name="KSO_WM_SLIDE_CONTENT_ORIENTATION" val=""/>
  <p:tag name="KSO_WM_SLIDE_HAS_MASK" val="0"/>
  <p:tag name="KSO_WM_SLIDE_ITEM_CNT" val="4"/>
  <p:tag name="KSO_WM_SLIDE_TYPE" val="text"/>
  <p:tag name="KSO_WM_TEMPLATE_SUBCATEGORY" val="29"/>
  <p:tag name="KSO_WM_BEAUTIFY_FLAG" val="#wm#"/>
  <p:tag name="KSO_WM_TEMPLATE_FIGMA_ID" val="69796627555"/>
  <p:tag name="KSO_WM_TEMPLATE_SLIDE_ID" val="slide_5de812628256de36"/>
</p:tagLst>
</file>

<file path=ppt/tags/tag43.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43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384"/>
  <p:tag name="KSO_WM_TEMPLATE_CATEGORY" val="custom"/>
</p:tagLst>
</file>

<file path=ppt/tags/tag431.xml><?xml version="1.0" encoding="utf-8"?>
<p:tagLst xmlns:p="http://schemas.openxmlformats.org/presentationml/2006/main">
  <p:tag name="KSO_WM_BEAUTIFY_FLAG" val="#wm#"/>
  <p:tag name="KSO_WM_TEMPLATE_CATEGORY" val="custom"/>
  <p:tag name="KSO_WM_TEMPLATE_INDEX" val="40490384"/>
</p:tagLst>
</file>

<file path=ppt/tags/tag432.xml><?xml version="1.0" encoding="utf-8"?>
<p:tagLst xmlns:p="http://schemas.openxmlformats.org/presentationml/2006/main">
  <p:tag name="KSO_WM_BEAUTIFY_FLAG" val="#fgm#"/>
  <p:tag name="KSO_WM_FIGMA_FLAG" val="#fgm#"/>
  <p:tag name="KSO_WM_UNIT_INDEX" val="1"/>
  <p:tag name="KSO_WM_UNIT_TYPE" val="a"/>
  <p:tag name="KSO_WM_LAYOUT_CHECK_HASH" val="70e0e1edad306237b8868f05ade57a860401426a"/>
  <p:tag name="KSO_WM_NEWLAYOUT_GROUP_ID" val="layout_26"/>
  <p:tag name="KSO_WM_NEWLAYOUT_ID" val="slide_f2f0a703e5376311"/>
  <p:tag name="KSO_WM_UNIT_PRESET_TEXT" val="单击此处添加标题"/>
</p:tagLst>
</file>

<file path=ppt/tags/tag433.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434.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435.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436.xml><?xml version="1.0" encoding="utf-8"?>
<p:tagLst xmlns:p="http://schemas.openxmlformats.org/presentationml/2006/main">
  <p:tag name="KSO_WM_SLIDE_CONTENT_ORIENTATION" val=""/>
  <p:tag name="KSO_WM_SLIDE_HAS_MASK" val="0"/>
  <p:tag name="KSO_WM_SLIDE_ITEM_CNT" val="4"/>
  <p:tag name="KSO_WM_SLIDE_TYPE" val="text"/>
  <p:tag name="KSO_WM_TEMPLATE_SUBCATEGORY" val="29"/>
  <p:tag name="KSO_WM_BEAUTIFY_FLAG" val="#wm#"/>
  <p:tag name="KSO_WM_TEMPLATE_FIGMA_ID" val="69796627555"/>
  <p:tag name="KSO_WM_TEMPLATE_SLIDE_ID" val="slide_f2f0a703e5376311"/>
</p:tagLst>
</file>

<file path=ppt/tags/tag437.xml><?xml version="1.0" encoding="utf-8"?>
<p:tagLst xmlns:p="http://schemas.openxmlformats.org/presentationml/2006/main">
  <p:tag name="KSO_WM_BEAUTIFY_FLAG" val="#fgm#"/>
  <p:tag name="KSO_WM_FIGMA_FLAG" val="#fgm#"/>
  <p:tag name="KSO_WM_UNIT_INDEX" val="1"/>
  <p:tag name="KSO_WM_UNIT_TYPE" val="a"/>
  <p:tag name="KSO_WM_LAYOUT_CHECK_HASH" val="033b4a38d5ad52739520fb8d0b007b6ab55ba40c"/>
  <p:tag name="KSO_WM_NEWLAYOUT_GROUP_ID" val="layout_10013"/>
  <p:tag name="KSO_WM_NEWLAYOUT_ID" val="slide_47ddc0f3e0d84bd1"/>
  <p:tag name="KSO_WM_UNIT_PRESET_TEXT" val="单击此处添加标题"/>
</p:tagLst>
</file>

<file path=ppt/tags/tag43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439.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44.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4_1"/>
  <p:tag name="KSO_WM_UNIT_TYPE" val="l_h_i"/>
</p:tagLst>
</file>

<file path=ppt/tags/tag440.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441.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27555"/>
  <p:tag name="KSO_WM_TEMPLATE_SLIDE_ID" val="slide_47ddc0f3e0d84bd1"/>
</p:tagLst>
</file>

<file path=ppt/tags/tag442.xml><?xml version="1.0" encoding="utf-8"?>
<p:tagLst xmlns:p="http://schemas.openxmlformats.org/presentationml/2006/main">
  <p:tag name="KSO_WM_BEAUTIFY_FLAG" val="#fgm#"/>
  <p:tag name="KSO_WM_FIGMA_FLAG" val="#fgm#"/>
  <p:tag name="KSO_WM_UNIT_INDEX" val="1"/>
  <p:tag name="KSO_WM_UNIT_TYPE" val="a"/>
  <p:tag name="KSO_WM_LAYOUT_CHECK_HASH" val="3b7d1f5651cee12a8acefd3d36a9acc5767ea46e"/>
  <p:tag name="KSO_WM_NEWLAYOUT_GROUP_ID" val="layout_42"/>
  <p:tag name="KSO_WM_NEWLAYOUT_ID" val="slide_e1461cd84873efff"/>
  <p:tag name="KSO_WM_UNIT_PRESET_TEXT" val="单击此处添加标题"/>
</p:tagLst>
</file>

<file path=ppt/tags/tag44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44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445.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27555"/>
  <p:tag name="KSO_WM_TEMPLATE_SLIDE_ID" val="slide_e1461cd84873efff"/>
</p:tagLst>
</file>

<file path=ppt/tags/tag446.xml><?xml version="1.0" encoding="utf-8"?>
<p:tagLst xmlns:p="http://schemas.openxmlformats.org/presentationml/2006/main">
  <p:tag name="KSO_WM_BEAUTIFY_FLAG" val="#fgm#"/>
  <p:tag name="KSO_WM_FIGMA_FLAG" val="#fgm#"/>
  <p:tag name="KSO_WM_UNIT_INDEX" val="1"/>
  <p:tag name="KSO_WM_UNIT_TYPE" val="a"/>
  <p:tag name="KSO_WM_LAYOUT_CHECK_HASH" val="3b7d1f5651cee12a8acefd3d36a9acc5767ea46e"/>
  <p:tag name="KSO_WM_NEWLAYOUT_GROUP_ID" val="layout_42"/>
  <p:tag name="KSO_WM_NEWLAYOUT_ID" val="slide_e1461cd84873efff"/>
</p:tagLst>
</file>

<file path=ppt/tags/tag447.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95e0f554c0636617c7b94c6769201a361130a645"/>
  <p:tag name="KSO_WM_NEWLAYOUT_ID" val="1768"/>
  <p:tag name="KSO_WM_UNIT_PRESET_TEXT" val="单击此处添加章节标题"/>
  <p:tag name="KSO_WM_UNIT_ID" val="_10*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448.xml><?xml version="1.0" encoding="utf-8"?>
<p:tagLst xmlns:p="http://schemas.openxmlformats.org/presentationml/2006/main">
  <p:tag name="KSO_WM_UNIT_TYPE" val="e"/>
  <p:tag name="KSO_WM_BEAUTIFY_FLAG" val="#wm#"/>
  <p:tag name="KSO_WM_FIGMA_FLAG" val="#fgm#"/>
  <p:tag name="KSO_WM_UNIT_INDEX" val="1"/>
  <p:tag name="KSO_WM_UNIT_PRESET_TEXT" val="01"/>
  <p:tag name="KSO_WM_UNIT_ID" val="_10*e*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449.xml><?xml version="1.0" encoding="utf-8"?>
<p:tagLst xmlns:p="http://schemas.openxmlformats.org/presentationml/2006/main">
  <p:tag name="KSO_WM_SLIDE_CONTENT_ORIENTATION" val="right"/>
  <p:tag name="KSO_WM_SLIDE_HAS_MASK" val="0"/>
  <p:tag name="KSO_WM_SLIDE_ITEM_CNT" val="0"/>
  <p:tag name="KSO_WM_SLIDE_TYPE" val="sectionTitle"/>
  <p:tag name="KSO_WM_TEMPLATE_SUBCATEGORY" val="29"/>
  <p:tag name="KSO_WM_BEAUTIFY_FLAG" val="#wm#"/>
  <p:tag name="KSO_WM_TEMPLATE_SLIDE_ID" val="slide_d635315789958f2d"/>
  <p:tag name="KSO_WM_TEMPLATE_INDEX" val="40490384"/>
  <p:tag name="KSO_WM_TEMPLATE_CATEGORY" val="custom"/>
  <p:tag name="KSO_WM_SLIDE_INDEX" val="3"/>
  <p:tag name="KSO_WM_SLIDE_ID" val="custom40490384_7"/>
  <p:tag name="KSO_WM_TEMPLATE_MASTER_TYPE" val="0"/>
  <p:tag name="KSO_WM_SLIDE_LAYOUT" val="a_e"/>
  <p:tag name="KSO_WM_SLIDE_LAYOUT_CNT" val="1_1"/>
  <p:tag name="KSO_WM_TAG_VERSION" val="3.0"/>
</p:tagLst>
</file>

<file path=ppt/tags/tag45.xml><?xml version="1.0" encoding="utf-8"?>
<p:tagLst xmlns:p="http://schemas.openxmlformats.org/presentationml/2006/main">
  <p:tag name="KSO_WM_FIGMA_DECORATION_INDEX" val="4"/>
  <p:tag name="$PH_EXT" val="1"/>
  <p:tag name="KSO_WM_BEAUTIFY_FLAG" val="#fgm#"/>
  <p:tag name="KSO_WM_DIAGRAM_GROUP_CODE" val="1"/>
  <p:tag name="KSO_WM_FIGMA_FLAG" val="#fgm#"/>
  <p:tag name="KSO_WM_UNIT_INDEX" val="1_4_1"/>
  <p:tag name="KSO_WM_UNIT_TYPE" val="l_h_x"/>
</p:tagLst>
</file>

<file path=ppt/tags/tag450.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95e0f554c0636617c7b94c6769201a361130a645"/>
  <p:tag name="KSO_WM_NEWLAYOUT_ID" val="1768"/>
  <p:tag name="KSO_WM_UNIT_PRESET_TEXT" val="单击此处添加章节标题"/>
  <p:tag name="KSO_WM_UNIT_ID" val="_10*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451.xml><?xml version="1.0" encoding="utf-8"?>
<p:tagLst xmlns:p="http://schemas.openxmlformats.org/presentationml/2006/main">
  <p:tag name="KSO_WM_SLIDE_CONTENT_ORIENTATION" val="right"/>
  <p:tag name="KSO_WM_SLIDE_HAS_MASK" val="0"/>
  <p:tag name="KSO_WM_SLIDE_ITEM_CNT" val="0"/>
  <p:tag name="KSO_WM_SLIDE_TYPE" val="sectionTitle"/>
  <p:tag name="KSO_WM_TEMPLATE_SUBCATEGORY" val="29"/>
  <p:tag name="KSO_WM_BEAUTIFY_FLAG" val="#wm#"/>
  <p:tag name="KSO_WM_TEMPLATE_SLIDE_ID" val="slide_d635315789958f2d"/>
  <p:tag name="KSO_WM_TEMPLATE_INDEX" val="40490384"/>
  <p:tag name="KSO_WM_TEMPLATE_CATEGORY" val="custom"/>
  <p:tag name="KSO_WM_SLIDE_INDEX" val="3"/>
  <p:tag name="KSO_WM_SLIDE_ID" val="custom40490384_7"/>
  <p:tag name="KSO_WM_TEMPLATE_MASTER_TYPE" val="0"/>
  <p:tag name="KSO_WM_SLIDE_LAYOUT" val="a_e"/>
  <p:tag name="KSO_WM_SLIDE_LAYOUT_CNT" val="1_1"/>
  <p:tag name="KSO_WM_TAG_VERSION" val="3.0"/>
</p:tagLst>
</file>

<file path=ppt/tags/tag46.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47.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4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4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5.xml><?xml version="1.0" encoding="utf-8"?>
<p:tagLst xmlns:p="http://schemas.openxmlformats.org/presentationml/2006/main">
  <p:tag name="KSO_WM_UNIT_TYPE" val="i"/>
  <p:tag name="KSO_WM_UNIT_INDEX" val="11"/>
  <p:tag name="KSO_WM_BEAUTIFY_FLAG" val="#wm#"/>
  <p:tag name="KSO_WM_TAG_VERSION" val="3.0"/>
  <p:tag name="KSO_WM_UNIT_ID" val="_1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5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51.xml><?xml version="1.0" encoding="utf-8"?>
<p:tagLst xmlns:p="http://schemas.openxmlformats.org/presentationml/2006/main">
  <p:tag name="KSO_WM_BEAUTIFY_FLAG" val="#fgm#"/>
  <p:tag name="KSO_WM_FIGMA_FLAG" val="#fgm#"/>
  <p:tag name="KSO_WM_UNIT_INDEX" val="1"/>
  <p:tag name="KSO_WM_UNIT_TYPE" val="a"/>
  <p:tag name="KSO_WM_LAYOUT_CHECK_HASH" val="c57e1e40a42cbf7609e4450961cd91deb7b38f3a"/>
  <p:tag name="KSO_WM_NEWLAYOUT_GROUP_ID" val="layout_57"/>
  <p:tag name="KSO_WM_NEWLAYOUT_ID" val="slide_26021527a696b8ba"/>
</p:tagLst>
</file>

<file path=ppt/tags/tag52.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1_1"/>
  <p:tag name="KSO_WM_UNIT_TYPE" val="l_h_i"/>
</p:tagLst>
</file>

<file path=ppt/tags/tag53.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54.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55.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56.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2_1"/>
  <p:tag name="KSO_WM_UNIT_TYPE" val="l_h_i"/>
</p:tagLst>
</file>

<file path=ppt/tags/tag57.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5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5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6.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60.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3_1"/>
  <p:tag name="KSO_WM_UNIT_TYPE" val="l_h_i"/>
</p:tagLst>
</file>

<file path=ppt/tags/tag61.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62.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63.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6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65.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66.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67.xml><?xml version="1.0" encoding="utf-8"?>
<p:tagLst xmlns:p="http://schemas.openxmlformats.org/presentationml/2006/main">
  <p:tag name="KSO_WM_BEAUTIFY_FLAG" val="#fgm#"/>
  <p:tag name="KSO_WM_FIGMA_FLAG" val="#fgm#"/>
  <p:tag name="KSO_WM_UNIT_INDEX" val="1"/>
  <p:tag name="KSO_WM_UNIT_TYPE" val="a"/>
  <p:tag name="KSO_WM_LAYOUT_CHECK_HASH" val="3b7d1f5651cee12a8acefd3d36a9acc5767ea46e"/>
  <p:tag name="KSO_WM_NEWLAYOUT_GROUP_ID" val="layout_42"/>
  <p:tag name="KSO_WM_NEWLAYOUT_ID" val="slide_e1461cd84873efff"/>
</p:tagLst>
</file>

<file path=ppt/tags/tag68.xml><?xml version="1.0" encoding="utf-8"?>
<p:tagLst xmlns:p="http://schemas.openxmlformats.org/presentationml/2006/main">
  <p:tag name="KSO_WM_BEAUTIFY_FLAG" val="#fgm#"/>
  <p:tag name="KSO_WM_FIGMA_FLAG" val="#fgm#"/>
  <p:tag name="KSO_WM_UNIT_INDEX" val="1"/>
  <p:tag name="KSO_WM_UNIT_TYPE" val="d"/>
</p:tagLst>
</file>

<file path=ppt/tags/tag69.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7.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70.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71.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72.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Lst>
</file>

<file path=ppt/tags/tag73.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74.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75.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Lst>
</file>

<file path=ppt/tags/tag76.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77.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7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7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8.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8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81.xml><?xml version="1.0" encoding="utf-8"?>
<p:tagLst xmlns:p="http://schemas.openxmlformats.org/presentationml/2006/main">
  <p:tag name="KSO_WM_BEAUTIFY_FLAG" val="#fgm#"/>
  <p:tag name="KSO_WM_FIGMA_FLAG" val="#fgm#"/>
  <p:tag name="KSO_WM_UNIT_INDEX" val="1"/>
  <p:tag name="KSO_WM_UNIT_TYPE" val="a"/>
  <p:tag name="KSO_WM_LAYOUT_CHECK_HASH" val="762275469eb394a4d06a2cbe33fabc4fca5c4496"/>
  <p:tag name="KSO_WM_NEWLAYOUT_GROUP_ID" val="layout_35"/>
  <p:tag name="KSO_WM_NEWLAYOUT_ID" val="slide_80140e46ebe709ec"/>
</p:tagLst>
</file>

<file path=ppt/tags/tag82.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Lst>
</file>

<file path=ppt/tags/tag8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8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85.xml><?xml version="1.0" encoding="utf-8"?>
<p:tagLst xmlns:p="http://schemas.openxmlformats.org/presentationml/2006/main">
  <p:tag name="KSO_WM_BEAUTIFY_FLAG" val="#fgm#"/>
  <p:tag name="KSO_WM_DIAGRAM_GROUP_CODE" val="1"/>
  <p:tag name="KSO_WM_FIGMA_FLAG" val="#fgm#"/>
  <p:tag name="KSO_WM_UNIT_INDEX" val="1_2_2"/>
  <p:tag name="KSO_WM_UNIT_SUBTYPE" val="d"/>
  <p:tag name="KSO_WM_UNIT_TYPE" val="l_h_i"/>
</p:tagLst>
</file>

<file path=ppt/tags/tag86.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87.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88.xml><?xml version="1.0" encoding="utf-8"?>
<p:tagLst xmlns:p="http://schemas.openxmlformats.org/presentationml/2006/main">
  <p:tag name="KSO_WM_BEAUTIFY_FLAG" val="#fgm#"/>
  <p:tag name="KSO_WM_DIAGRAM_GROUP_CODE" val="1"/>
  <p:tag name="KSO_WM_FIGMA_FLAG" val="#fgm#"/>
  <p:tag name="KSO_WM_UNIT_INDEX" val="1_3_2"/>
  <p:tag name="KSO_WM_UNIT_SUBTYPE" val="d"/>
  <p:tag name="KSO_WM_UNIT_TYPE" val="l_h_i"/>
</p:tagLst>
</file>

<file path=ppt/tags/tag89.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9.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90.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9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92.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9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84"/>
  <p:tag name="KSO_WM_TEMPLATE_CATEGORY" val="custom"/>
</p:tagLst>
</file>

<file path=ppt/tags/tag94.xml><?xml version="1.0" encoding="utf-8"?>
<p:tagLst xmlns:p="http://schemas.openxmlformats.org/presentationml/2006/main">
  <p:tag name="KSO_WM_BEAUTIFY_FLAG" val="#fgm#"/>
  <p:tag name="KSO_WM_FIGMA_FLAG" val="#fgm#"/>
  <p:tag name="KSO_WM_UNIT_INDEX" val="1"/>
  <p:tag name="KSO_WM_UNIT_TYPE" val="a"/>
  <p:tag name="KSO_WM_LAYOUT_CHECK_HASH" val="376ebc05945a9968cdc505289bc65606425d9c73"/>
  <p:tag name="KSO_WM_NEWLAYOUT_GROUP_ID" val="layout_61"/>
  <p:tag name="KSO_WM_NEWLAYOUT_ID" val="slide_f34255a35d09cc80"/>
</p:tagLst>
</file>

<file path=ppt/tags/tag95.xml><?xml version="1.0" encoding="utf-8"?>
<p:tagLst xmlns:p="http://schemas.openxmlformats.org/presentationml/2006/main">
  <p:tag name="KSO_WM_BEAUTIFY_FLAG" val="#fgm#"/>
  <p:tag name="KSO_WM_FIGMA_FLAG" val="#fgm#"/>
  <p:tag name="KSO_WM_UNIT_INDEX" val="1"/>
  <p:tag name="KSO_WM_UNIT_TYPE" val="d"/>
</p:tagLst>
</file>

<file path=ppt/tags/tag96.xml><?xml version="1.0" encoding="utf-8"?>
<p:tagLst xmlns:p="http://schemas.openxmlformats.org/presentationml/2006/main">
  <p:tag name="KSO_WM_FIGMA_DECORATION_INDEX" val="17_contentModel"/>
  <p:tag name="$PH_EXT" val="2"/>
  <p:tag name="KSO_WM_BEAUTIFY_FLAG" val="#fgm#"/>
  <p:tag name="KSO_WM_FIGMA_FLAG" val="#fgm#"/>
  <p:tag name="KSO_WM_SYNC_SLIDE_TEXT" val="1"/>
  <p:tag name="KSO_WM_UNIT_INDEX" val="1_1"/>
  <p:tag name="KSO_WM_UNIT_TYPE" val="l_i"/>
</p:tagLst>
</file>

<file path=ppt/tags/tag97.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Lst>
</file>

<file path=ppt/tags/tag9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9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heme/theme1.xml><?xml version="1.0" encoding="utf-8"?>
<a:theme xmlns:a="http://schemas.openxmlformats.org/drawingml/2006/main" name="Office 主题​​">
  <a:themeElements>
    <a:clrScheme name="自定义 198">
      <a:dk1>
        <a:srgbClr val="333333"/>
      </a:dk1>
      <a:lt1>
        <a:srgbClr val="FFFFFF"/>
      </a:lt1>
      <a:dk2>
        <a:srgbClr val="1B1B1B"/>
      </a:dk2>
      <a:lt2>
        <a:srgbClr val="FFFFFF"/>
      </a:lt2>
      <a:accent1>
        <a:srgbClr val="E63F2E"/>
      </a:accent1>
      <a:accent2>
        <a:srgbClr val="FF7429"/>
      </a:accent2>
      <a:accent3>
        <a:srgbClr val="BF9000"/>
      </a:accent3>
      <a:accent4>
        <a:srgbClr val="1F855E"/>
      </a:accent4>
      <a:accent5>
        <a:srgbClr val="72A559"/>
      </a:accent5>
      <a:accent6>
        <a:srgbClr val="6D4995"/>
      </a:accent6>
      <a:hlink>
        <a:srgbClr val="897847"/>
      </a:hlink>
      <a:folHlink>
        <a:srgbClr val="492067"/>
      </a:folHlink>
    </a:clrScheme>
    <a:fontScheme name="01 中国风主题模板字体预设标准">
      <a:majorFont>
        <a:latin typeface="汉仪书宋二简"/>
        <a:ea typeface="汉仪润圆-65简"/>
        <a:cs typeface=""/>
      </a:majorFont>
      <a:minorFont>
        <a:latin typeface="汉仪书宋二简"/>
        <a:ea typeface="汉仪书宋二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rmAutofit lnSpcReduction="10000"/>
      </a:bodyPr>
      <a:lstStyle>
        <a:defPPr algn="l">
          <a:lnSpc>
            <a:spcPct val="140000"/>
          </a:lnSpc>
          <a:defRPr sz="2400" kern="100" dirty="0">
            <a:effectLst/>
            <a:latin typeface="+mn-ea"/>
            <a:cs typeface="江城圆体 400W"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3325</Words>
  <Application>WPS 演示</Application>
  <PresentationFormat>宽屏</PresentationFormat>
  <Paragraphs>124</Paragraphs>
  <Slides>15</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15</vt:i4>
      </vt:variant>
    </vt:vector>
  </HeadingPairs>
  <TitlesOfParts>
    <vt:vector size="30" baseType="lpstr">
      <vt:lpstr>Arial</vt:lpstr>
      <vt:lpstr>宋体</vt:lpstr>
      <vt:lpstr>Wingdings</vt:lpstr>
      <vt:lpstr>江城圆体 400W</vt:lpstr>
      <vt:lpstr>Times New Roman</vt:lpstr>
      <vt:lpstr>方正楷体简体</vt:lpstr>
      <vt:lpstr>华文楷体</vt:lpstr>
      <vt:lpstr>华文宋体</vt:lpstr>
      <vt:lpstr>Calibri</vt:lpstr>
      <vt:lpstr>微软雅黑</vt:lpstr>
      <vt:lpstr>汉仪书宋二简</vt:lpstr>
      <vt:lpstr>Arial Unicode MS</vt:lpstr>
      <vt:lpstr>汉仪润圆-65简</vt:lpstr>
      <vt:lpstr>Segoe Print</vt:lpstr>
      <vt:lpstr>Office 主题​​</vt:lpstr>
      <vt:lpstr>At the end of one’s life, one dreams not of the vastness of the world but of the beauty of Huizhou.                                  ——徽文化</vt:lpstr>
      <vt:lpstr>PowerPoint 演示文稿</vt:lpstr>
      <vt:lpstr>background</vt:lpstr>
      <vt:lpstr> Background</vt:lpstr>
      <vt:lpstr>about the geographic range</vt:lpstr>
      <vt:lpstr>core components </vt:lpstr>
      <vt:lpstr>1、 thoughts and academic ideals</vt:lpstr>
      <vt:lpstr>2、art and craft</vt:lpstr>
      <vt:lpstr> (2) Hui-style architecture</vt:lpstr>
      <vt:lpstr>(3)the three sculptures of Huizhou</vt:lpstr>
      <vt:lpstr>3、economy and society</vt:lpstr>
      <vt:lpstr>(2) clan system </vt:lpstr>
      <vt:lpstr>     significance</vt:lpstr>
      <vt:lpstr>PowerPoint 演示文稿</vt:lpstr>
      <vt:lpstr>Thanks for listening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 the end of one’s life, one dreams not of the vastness of the world but of the beauty of Huizhou.  一生痴绝处，无梦到徽州。                                ——徽文化</dc:title>
  <dc:creator/>
  <cp:lastModifiedBy>孔祥雅</cp:lastModifiedBy>
  <cp:revision>8</cp:revision>
  <dcterms:created xsi:type="dcterms:W3CDTF">1900-01-01T00:00:00Z</dcterms:created>
  <dcterms:modified xsi:type="dcterms:W3CDTF">2025-11-12T12:50:40Z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2052-12.1.0.22089</vt:lpwstr>
  </property>
  <property fmtid="{D5CDD505-2E9C-101B-9397-08002B2CF9AE}" pid="3" name="ICV">
    <vt:lpwstr>B9CB5026B1344A1A9CDA1A8ACD70C9BE_12</vt:lpwstr>
  </property>
  <property fmtid="{D5CDD505-2E9C-101B-9397-08002B2CF9AE}" pid="4" name="KSOTemplateUUID">
    <vt:lpwstr>v1.0_ai_69796627555</vt:lpwstr>
  </property>
</Properties>
</file>