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30.svg" ContentType="image/svg+xml"/>
  <Override PartName="/ppt/media/image32.svg" ContentType="image/svg+xml"/>
  <Override PartName="/ppt/media/image34.svg" ContentType="image/svg+xml"/>
  <Override PartName="/ppt/media/image42.svg" ContentType="image/svg+xml"/>
  <Override PartName="/ppt/media/image44.svg" ContentType="image/svg+xml"/>
  <Override PartName="/ppt/media/image4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 id="2147483679" r:id="rId4"/>
  </p:sldMasterIdLst>
  <p:sldIdLst>
    <p:sldId id="330" r:id="rId5"/>
    <p:sldId id="319" r:id="rId6"/>
    <p:sldId id="299" r:id="rId7"/>
    <p:sldId id="328" r:id="rId8"/>
    <p:sldId id="298" r:id="rId9"/>
    <p:sldId id="294" r:id="rId10"/>
    <p:sldId id="301" r:id="rId11"/>
    <p:sldId id="360" r:id="rId12"/>
    <p:sldId id="300" r:id="rId13"/>
    <p:sldId id="302" r:id="rId14"/>
    <p:sldId id="361" r:id="rId15"/>
    <p:sldId id="362" r:id="rId16"/>
    <p:sldId id="304" r:id="rId17"/>
    <p:sldId id="305" r:id="rId18"/>
    <p:sldId id="363" r:id="rId19"/>
    <p:sldId id="364" r:id="rId20"/>
    <p:sldId id="365" r:id="rId21"/>
    <p:sldId id="370" r:id="rId22"/>
    <p:sldId id="372" r:id="rId23"/>
    <p:sldId id="374" r:id="rId24"/>
    <p:sldId id="316" r:id="rId25"/>
    <p:sldId id="317" r:id="rId26"/>
    <p:sldId id="377" r:id="rId27"/>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08dba0e-84e8-4a10-8e78-c567664be91a}">
          <p14:sldIdLst>
            <p14:sldId id="330"/>
            <p14:sldId id="319"/>
            <p14:sldId id="299"/>
            <p14:sldId id="328"/>
            <p14:sldId id="298"/>
            <p14:sldId id="294"/>
            <p14:sldId id="301"/>
            <p14:sldId id="360"/>
            <p14:sldId id="300"/>
            <p14:sldId id="302"/>
            <p14:sldId id="361"/>
            <p14:sldId id="362"/>
            <p14:sldId id="304"/>
            <p14:sldId id="305"/>
            <p14:sldId id="363"/>
            <p14:sldId id="364"/>
            <p14:sldId id="365"/>
            <p14:sldId id="370"/>
            <p14:sldId id="372"/>
            <p14:sldId id="374"/>
            <p14:sldId id="316"/>
            <p14:sldId id="317"/>
            <p14:sldId id="37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977"/>
    <a:srgbClr val="FDB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gs" Target="tags/tag411.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image" Target="../media/image3.png"/><Relationship Id="rId4" Type="http://schemas.openxmlformats.org/officeDocument/2006/relationships/tags" Target="../tags/tag28.xml"/><Relationship Id="rId3" Type="http://schemas.openxmlformats.org/officeDocument/2006/relationships/image" Target="../media/image2.png"/><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image" Target="../media/image3.png"/><Relationship Id="rId5" Type="http://schemas.openxmlformats.org/officeDocument/2006/relationships/tags" Target="../tags/tag35.xml"/><Relationship Id="rId4" Type="http://schemas.openxmlformats.org/officeDocument/2006/relationships/image" Target="../media/image2.png"/><Relationship Id="rId3" Type="http://schemas.openxmlformats.org/officeDocument/2006/relationships/tags" Target="../tags/tag34.xml"/><Relationship Id="rId2" Type="http://schemas.openxmlformats.org/officeDocument/2006/relationships/tags" Target="../tags/tag33.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image" Target="../media/image3.png"/><Relationship Id="rId5" Type="http://schemas.openxmlformats.org/officeDocument/2006/relationships/tags" Target="../tags/tag43.xml"/><Relationship Id="rId4" Type="http://schemas.openxmlformats.org/officeDocument/2006/relationships/image" Target="../media/image2.png"/><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image" Target="../media/image3.png"/><Relationship Id="rId5" Type="http://schemas.openxmlformats.org/officeDocument/2006/relationships/tags" Target="../tags/tag52.xml"/><Relationship Id="rId4" Type="http://schemas.openxmlformats.org/officeDocument/2006/relationships/image" Target="../media/image2.png"/><Relationship Id="rId3" Type="http://schemas.openxmlformats.org/officeDocument/2006/relationships/tags" Target="../tags/tag51.xml"/><Relationship Id="rId2" Type="http://schemas.openxmlformats.org/officeDocument/2006/relationships/tags" Target="../tags/tag50.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image" Target="../media/image3.png"/><Relationship Id="rId5" Type="http://schemas.openxmlformats.org/officeDocument/2006/relationships/tags" Target="../tags/tag61.xml"/><Relationship Id="rId4" Type="http://schemas.openxmlformats.org/officeDocument/2006/relationships/image" Target="../media/image2.png"/><Relationship Id="rId3" Type="http://schemas.openxmlformats.org/officeDocument/2006/relationships/tags" Target="../tags/tag60.xml"/><Relationship Id="rId2" Type="http://schemas.openxmlformats.org/officeDocument/2006/relationships/tags" Target="../tags/tag59.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image" Target="../media/image3.png"/><Relationship Id="rId5" Type="http://schemas.openxmlformats.org/officeDocument/2006/relationships/tags" Target="../tags/tag70.xml"/><Relationship Id="rId4" Type="http://schemas.openxmlformats.org/officeDocument/2006/relationships/image" Target="../media/image2.png"/><Relationship Id="rId3" Type="http://schemas.openxmlformats.org/officeDocument/2006/relationships/tags" Target="../tags/tag69.xml"/><Relationship Id="rId2" Type="http://schemas.openxmlformats.org/officeDocument/2006/relationships/tags" Target="../tags/tag68.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6.png"/><Relationship Id="rId5" Type="http://schemas.openxmlformats.org/officeDocument/2006/relationships/tags" Target="../tags/tag81.xml"/><Relationship Id="rId4" Type="http://schemas.openxmlformats.org/officeDocument/2006/relationships/image" Target="../media/image5.png"/><Relationship Id="rId3" Type="http://schemas.openxmlformats.org/officeDocument/2006/relationships/tags" Target="../tags/tag80.xml"/><Relationship Id="rId2" Type="http://schemas.openxmlformats.org/officeDocument/2006/relationships/tags" Target="../tags/tag79.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7.png"/><Relationship Id="rId2" Type="http://schemas.openxmlformats.org/officeDocument/2006/relationships/tags" Target="../tags/tag90.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image" Target="../media/image8.png"/><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image" Target="../media/image7.png"/><Relationship Id="rId2" Type="http://schemas.openxmlformats.org/officeDocument/2006/relationships/tags" Target="../tags/tag14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3.png"/><Relationship Id="rId6" Type="http://schemas.openxmlformats.org/officeDocument/2006/relationships/tags" Target="../tags/tag8.xml"/><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4.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63.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10.png"/><Relationship Id="rId5" Type="http://schemas.openxmlformats.org/officeDocument/2006/relationships/tags" Target="../tags/tag162.xml"/><Relationship Id="rId4" Type="http://schemas.openxmlformats.org/officeDocument/2006/relationships/image" Target="file:///F:\Lets_Create/pic_temp/pic_sup.png" TargetMode="External"/><Relationship Id="rId3" Type="http://schemas.openxmlformats.org/officeDocument/2006/relationships/image" Target="../media/image9.png"/><Relationship Id="rId2" Type="http://schemas.openxmlformats.org/officeDocument/2006/relationships/tags" Target="../tags/tag161.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image" Target="file:///F:\Lets_Create/pic_temp/pic_half_left.png" TargetMode="External"/><Relationship Id="rId7" Type="http://schemas.openxmlformats.org/officeDocument/2006/relationships/image" Target="../media/image12.png"/><Relationship Id="rId6" Type="http://schemas.openxmlformats.org/officeDocument/2006/relationships/tags" Target="../tags/tag175.xml"/><Relationship Id="rId5" Type="http://schemas.openxmlformats.org/officeDocument/2006/relationships/image" Target="file:///F:\Lets_Create/pic_temp/pic_sup.png" TargetMode="External"/><Relationship Id="rId4" Type="http://schemas.openxmlformats.org/officeDocument/2006/relationships/image" Target="../media/image9.png"/><Relationship Id="rId3" Type="http://schemas.openxmlformats.org/officeDocument/2006/relationships/tags" Target="../tags/tag174.xml"/><Relationship Id="rId2" Type="http://schemas.openxmlformats.org/officeDocument/2006/relationships/tags" Target="../tags/tag173.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image" Target="file:///F:\Lets_Create/pic_temp/pic_half_right.png" TargetMode="External"/><Relationship Id="rId10"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image" Target="file:///F:\Lets_Create/pic_temp/pic_half_top.png" TargetMode="External"/><Relationship Id="rId7" Type="http://schemas.openxmlformats.org/officeDocument/2006/relationships/image" Target="../media/image14.png"/><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file:///F:\Lets_Create/pic_temp/pic_sup.png" TargetMode="External"/><Relationship Id="rId3" Type="http://schemas.openxmlformats.org/officeDocument/2006/relationships/image" Target="../media/image9.png"/><Relationship Id="rId2" Type="http://schemas.openxmlformats.org/officeDocument/2006/relationships/tags" Target="../tags/tag196.xml"/><Relationship Id="rId15" Type="http://schemas.openxmlformats.org/officeDocument/2006/relationships/tags" Target="../tags/tag203.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image" Target="file:///F:\Lets_Create/pic_temp/pic_half_down.png" TargetMode="External"/><Relationship Id="rId10"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224.xml"/><Relationship Id="rId7" Type="http://schemas.openxmlformats.org/officeDocument/2006/relationships/image" Target="file:///C:\Users\Administrator\Desktop\&#32032;&#26448;&#20998;&#31867;\&#21307;&#30103;&#32032;&#26448;\&#20027;&#39064;\&#22270;&#29255;9.png" TargetMode="External"/><Relationship Id="rId6" Type="http://schemas.openxmlformats.org/officeDocument/2006/relationships/image" Target="../media/image10.png"/><Relationship Id="rId5" Type="http://schemas.openxmlformats.org/officeDocument/2006/relationships/tags" Target="../tags/tag223.xml"/><Relationship Id="rId4" Type="http://schemas.openxmlformats.org/officeDocument/2006/relationships/image" Target="file:///F:\Lets_Create/pic_temp/pic_sup.png" TargetMode="External"/><Relationship Id="rId3" Type="http://schemas.openxmlformats.org/officeDocument/2006/relationships/image" Target="../media/image9.png"/><Relationship Id="rId2" Type="http://schemas.openxmlformats.org/officeDocument/2006/relationships/tags" Target="../tags/tag222.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image" Target="file:///F:\Lets_Create/pic_temp/0_pic_quater_right_up.png" TargetMode="Externa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image" Target="file:///F:\Lets_Create/pic_temp/1_pic_quater_left_down.png" TargetMode="External"/><Relationship Id="rId6" Type="http://schemas.openxmlformats.org/officeDocument/2006/relationships/image" Target="../media/image18.png"/><Relationship Id="rId5" Type="http://schemas.openxmlformats.org/officeDocument/2006/relationships/tags" Target="../tags/tag230.xml"/><Relationship Id="rId4" Type="http://schemas.openxmlformats.org/officeDocument/2006/relationships/image" Target="file:///F:\Lets_Create/pic_temp/0_pic_quater_right_up.png" TargetMode="External"/><Relationship Id="rId3" Type="http://schemas.openxmlformats.org/officeDocument/2006/relationships/image" Target="../media/image17.png"/><Relationship Id="rId2" Type="http://schemas.openxmlformats.org/officeDocument/2006/relationships/tags" Target="../tags/tag229.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image" Target="file:///F:\Lets_Create/pic_temp/1_pic_quater_left_down.png" TargetMode="External"/><Relationship Id="rId7" Type="http://schemas.openxmlformats.org/officeDocument/2006/relationships/image" Target="../media/image20.png"/><Relationship Id="rId6" Type="http://schemas.openxmlformats.org/officeDocument/2006/relationships/tags" Target="../tags/tag237.xml"/><Relationship Id="rId5" Type="http://schemas.openxmlformats.org/officeDocument/2006/relationships/image" Target="file:///F:\Lets_Create/pic_temp/0_pic_quater_right_up.png" TargetMode="External"/><Relationship Id="rId4" Type="http://schemas.openxmlformats.org/officeDocument/2006/relationships/image" Target="../media/image19.png"/><Relationship Id="rId3" Type="http://schemas.openxmlformats.org/officeDocument/2006/relationships/tags" Target="../tags/tag236.xml"/><Relationship Id="rId2" Type="http://schemas.openxmlformats.org/officeDocument/2006/relationships/tags" Target="../tags/tag235.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image" Target="file:///F:\Lets_Create/pic_temp/1_pic_quater_left_down.png" TargetMode="External"/><Relationship Id="rId7" Type="http://schemas.openxmlformats.org/officeDocument/2006/relationships/image" Target="../media/image21.png"/><Relationship Id="rId6" Type="http://schemas.openxmlformats.org/officeDocument/2006/relationships/tags" Target="../tags/tag245.xml"/><Relationship Id="rId5" Type="http://schemas.openxmlformats.org/officeDocument/2006/relationships/image" Target="file:///F:\Lets_Create/pic_temp/0_pic_quater_right_up.png" TargetMode="External"/><Relationship Id="rId4" Type="http://schemas.openxmlformats.org/officeDocument/2006/relationships/image" Target="../media/image17.png"/><Relationship Id="rId3" Type="http://schemas.openxmlformats.org/officeDocument/2006/relationships/tags" Target="../tags/tag244.xml"/><Relationship Id="rId2" Type="http://schemas.openxmlformats.org/officeDocument/2006/relationships/tags" Target="../tags/tag243.xml"/><Relationship Id="rId14" Type="http://schemas.openxmlformats.org/officeDocument/2006/relationships/tags" Target="../tags/tag251.xml"/><Relationship Id="rId13" Type="http://schemas.openxmlformats.org/officeDocument/2006/relationships/tags" Target="../tags/tag250.xml"/><Relationship Id="rId12" Type="http://schemas.openxmlformats.org/officeDocument/2006/relationships/tags" Target="../tags/tag249.xml"/><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image" Target="file:///F:\Lets_Create/pic_temp/1_pic_quater_left_down.png" TargetMode="External"/><Relationship Id="rId7" Type="http://schemas.openxmlformats.org/officeDocument/2006/relationships/image" Target="../media/image22.png"/><Relationship Id="rId6" Type="http://schemas.openxmlformats.org/officeDocument/2006/relationships/tags" Target="../tags/tag254.xml"/><Relationship Id="rId5" Type="http://schemas.openxmlformats.org/officeDocument/2006/relationships/image" Target="file:///F:\Lets_Create/pic_temp/0_pic_quater_right_up.png" TargetMode="External"/><Relationship Id="rId4" Type="http://schemas.openxmlformats.org/officeDocument/2006/relationships/image" Target="../media/image17.png"/><Relationship Id="rId3" Type="http://schemas.openxmlformats.org/officeDocument/2006/relationships/tags" Target="../tags/tag253.xml"/><Relationship Id="rId2" Type="http://schemas.openxmlformats.org/officeDocument/2006/relationships/tags" Target="../tags/tag252.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image" Target="file:///F:\Lets_Create/pic_temp/1_pic_quater_left_down.png" TargetMode="External"/><Relationship Id="rId7" Type="http://schemas.openxmlformats.org/officeDocument/2006/relationships/image" Target="../media/image22.png"/><Relationship Id="rId6" Type="http://schemas.openxmlformats.org/officeDocument/2006/relationships/tags" Target="../tags/tag263.xml"/><Relationship Id="rId5" Type="http://schemas.openxmlformats.org/officeDocument/2006/relationships/image" Target="file:///F:\Lets_Create/pic_temp/0_pic_quater_right_up.png" TargetMode="External"/><Relationship Id="rId4" Type="http://schemas.openxmlformats.org/officeDocument/2006/relationships/image" Target="../media/image17.png"/><Relationship Id="rId3" Type="http://schemas.openxmlformats.org/officeDocument/2006/relationships/tags" Target="../tags/tag262.xml"/><Relationship Id="rId2" Type="http://schemas.openxmlformats.org/officeDocument/2006/relationships/tags" Target="../tags/tag261.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image" Target="file:///F:\Lets_Create/pic_temp/1_pic_quater_left_down.png" TargetMode="External"/><Relationship Id="rId7" Type="http://schemas.openxmlformats.org/officeDocument/2006/relationships/image" Target="../media/image22.png"/><Relationship Id="rId6" Type="http://schemas.openxmlformats.org/officeDocument/2006/relationships/tags" Target="../tags/tag272.xml"/><Relationship Id="rId5" Type="http://schemas.openxmlformats.org/officeDocument/2006/relationships/image" Target="file:///F:\Lets_Create/pic_temp/0_pic_quater_right_up.png" TargetMode="External"/><Relationship Id="rId4" Type="http://schemas.openxmlformats.org/officeDocument/2006/relationships/image" Target="../media/image23.png"/><Relationship Id="rId3" Type="http://schemas.openxmlformats.org/officeDocument/2006/relationships/tags" Target="../tags/tag271.xml"/><Relationship Id="rId2" Type="http://schemas.openxmlformats.org/officeDocument/2006/relationships/tags" Target="../tags/tag270.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image" Target="file:///F:\Lets_Create/pic_temp/0_pic_quater_right_up.png" TargetMode="External"/><Relationship Id="rId4" Type="http://schemas.openxmlformats.org/officeDocument/2006/relationships/image" Target="../media/image24.png"/><Relationship Id="rId3" Type="http://schemas.openxmlformats.org/officeDocument/2006/relationships/tags" Target="../tags/tag282.xml"/><Relationship Id="rId2" Type="http://schemas.openxmlformats.org/officeDocument/2006/relationships/tags" Target="../tags/tag281.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8" name="图片 2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4"/>
            </p:custDataLst>
          </p:nvPr>
        </p:nvSpPr>
        <p:spPr>
          <a:xfrm>
            <a:off x="1219229" y="2095765"/>
            <a:ext cx="4825365"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5"/>
            </p:custDataLst>
          </p:nvPr>
        </p:nvSpPr>
        <p:spPr>
          <a:xfrm>
            <a:off x="1219229" y="4115857"/>
            <a:ext cx="4826000" cy="370205"/>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2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8" name="图片 2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602"/>
            <a:ext cx="12192000" cy="6856796"/>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文本占位符 4"/>
          <p:cNvSpPr/>
          <p:nvPr>
            <p:ph type="body" idx="1" hasCustomPrompt="1"/>
            <p:custDataLst>
              <p:tags r:id="rId4"/>
            </p:custDataLst>
          </p:nvPr>
        </p:nvSpPr>
        <p:spPr>
          <a:xfrm>
            <a:off x="876306" y="1781102"/>
            <a:ext cx="4578388" cy="642847"/>
          </a:xfrm>
        </p:spPr>
        <p:txBody>
          <a:bodyPr vert="horz" wrap="square" lIns="0" tIns="0" rIns="0" bIns="0" rtlCol="0" anchor="ctr" anchorCtr="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0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9"/>
          <p:cNvSpPr/>
          <p:nvPr>
            <p:ph type="title" hasCustomPrompt="1"/>
            <p:custDataLst>
              <p:tags r:id="rId5"/>
            </p:custDataLst>
          </p:nvPr>
        </p:nvSpPr>
        <p:spPr>
          <a:xfrm>
            <a:off x="762006" y="2587144"/>
            <a:ext cx="4826038" cy="1076960"/>
          </a:xfrm>
        </p:spPr>
        <p:txBody>
          <a:bodyPr vert="horz" wrap="square" lIns="0" tIns="0" rIns="0" bIns="0" rtlCol="0" anchor="t"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70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7" name="矩形 6"/>
          <p:cNvSpPr/>
          <p:nvPr>
            <p:custDataLst>
              <p:tags r:id="rId6"/>
            </p:custDataLst>
          </p:nvPr>
        </p:nvSpPr>
        <p:spPr>
          <a:xfrm>
            <a:off x="762006" y="1781102"/>
            <a:ext cx="4826038" cy="642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pic>
        <p:nvPicPr>
          <p:cNvPr id="26" name="图片 25"/>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pic>
        <p:nvPicPr>
          <p:cNvPr id="26" name="图片 25"/>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26" name="图片 25"/>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2"/>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26" name="图片 25"/>
          <p:cNvPicPr>
            <a:picLocks noChangeAspect="1"/>
          </p:cNvPicPr>
          <p:nvPr>
            <p:custDataLst>
              <p:tags r:id="rId5"/>
            </p:custDataLst>
          </p:nvPr>
        </p:nvPicPr>
        <p:blipFill>
          <a:blip r:embed="rId6"/>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stretch>
            <a:fillRect/>
          </a:stretch>
        </p:blipFill>
        <p:spPr>
          <a:xfrm>
            <a:off x="11471910" y="6137910"/>
            <a:ext cx="720090" cy="720090"/>
          </a:xfrm>
          <a:prstGeom prst="rect">
            <a:avLst/>
          </a:prstGeom>
        </p:spPr>
      </p:pic>
      <p:pic>
        <p:nvPicPr>
          <p:cNvPr id="26" name="图片 25"/>
          <p:cNvPicPr>
            <a:picLocks noChangeAspect="1"/>
          </p:cNvPicPr>
          <p:nvPr>
            <p:custDataLst>
              <p:tags r:id="rId5"/>
            </p:custDataLst>
          </p:nvPr>
        </p:nvPicPr>
        <p:blipFill>
          <a:blip r:embed="rId6"/>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2"/>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32" name="图片 3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0436061" y="-10801"/>
            <a:ext cx="1753527" cy="1753527"/>
          </a:xfrm>
          <a:prstGeom prst="rect">
            <a:avLst/>
          </a:prstGeom>
        </p:spPr>
      </p:pic>
      <p:pic>
        <p:nvPicPr>
          <p:cNvPr id="26" name="图片 2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1"/>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0" y="3938588"/>
            <a:ext cx="12192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custDataLst>
              <p:tags r:id="rId4"/>
            </p:custDataLst>
          </p:nvPr>
        </p:nvCxnSpPr>
        <p:spPr>
          <a:xfrm flipH="1">
            <a:off x="0" y="2298700"/>
            <a:ext cx="258762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5"/>
            </p:custDataLst>
          </p:nvPr>
        </p:nvCxnSpPr>
        <p:spPr>
          <a:xfrm flipH="1" flipV="1">
            <a:off x="9605963" y="2298700"/>
            <a:ext cx="258762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矩形: 圆角 6"/>
          <p:cNvSpPr/>
          <p:nvPr>
            <p:custDataLst>
              <p:tags r:id="rId6"/>
            </p:custDataLst>
          </p:nvPr>
        </p:nvSpPr>
        <p:spPr>
          <a:xfrm>
            <a:off x="4900613" y="752475"/>
            <a:ext cx="2390775" cy="75565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2" name="标题 1"/>
          <p:cNvSpPr>
            <a:spLocks noGrp="1"/>
          </p:cNvSpPr>
          <p:nvPr>
            <p:ph type="ctrTitle" hasCustomPrompt="1"/>
            <p:custDataLst>
              <p:tags r:id="rId7"/>
            </p:custDataLst>
          </p:nvPr>
        </p:nvSpPr>
        <p:spPr>
          <a:xfrm>
            <a:off x="2495600" y="1826578"/>
            <a:ext cx="7200800" cy="949878"/>
          </a:xfrm>
        </p:spPr>
        <p:txBody>
          <a:bodyPr>
            <a:normAutofit/>
          </a:bodyPr>
          <a:lstStyle>
            <a:lvl1pPr algn="ctr">
              <a:defRPr sz="4800" b="0">
                <a:solidFill>
                  <a:schemeClr val="tx2"/>
                </a:solidFill>
                <a:effectLst/>
              </a:defRPr>
            </a:lvl1pPr>
          </a:lstStyle>
          <a:p>
            <a:r>
              <a:rPr lang="zh-CN" altLang="en-US" noProof="1"/>
              <a:t>单击此处编辑标题</a:t>
            </a:r>
            <a:endParaRPr lang="zh-CN" altLang="en-US" noProof="1"/>
          </a:p>
        </p:txBody>
      </p:sp>
      <p:sp>
        <p:nvSpPr>
          <p:cNvPr id="3" name="副标题 2"/>
          <p:cNvSpPr>
            <a:spLocks noGrp="1"/>
          </p:cNvSpPr>
          <p:nvPr>
            <p:ph type="subTitle" idx="1"/>
            <p:custDataLst>
              <p:tags r:id="rId8"/>
            </p:custDataLst>
          </p:nvPr>
        </p:nvSpPr>
        <p:spPr>
          <a:xfrm>
            <a:off x="2495600" y="2826092"/>
            <a:ext cx="7200800" cy="465746"/>
          </a:xfrm>
        </p:spPr>
        <p:txBody>
          <a:bodyPr anchor="t">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10"/>
            <p:custDataLst>
              <p:tags r:id="rId9"/>
            </p:custDataLst>
          </p:nvPr>
        </p:nvSpPr>
        <p:spPr/>
        <p:txBody>
          <a:bodyPr/>
          <a:lstStyle>
            <a:lvl1pPr>
              <a:defRPr/>
            </a:lvl1pPr>
          </a:lstStyle>
          <a:p>
            <a:fld id="{760FBDFE-C587-4B4C-A407-44438C67B59E}" type="datetimeFigureOut">
              <a:rPr lang="zh-CN" altLang="en-US" smtClean="0"/>
            </a:fld>
            <a:endParaRPr lang="zh-CN" altLang="en-US"/>
          </a:p>
        </p:txBody>
      </p:sp>
      <p:sp>
        <p:nvSpPr>
          <p:cNvPr id="9" name="页脚占位符 4"/>
          <p:cNvSpPr>
            <a:spLocks noGrp="1"/>
          </p:cNvSpPr>
          <p:nvPr>
            <p:ph type="ftr" sz="quarter" idx="11"/>
            <p:custDataLst>
              <p:tags r:id="rId10"/>
            </p:custDataLst>
          </p:nvPr>
        </p:nvSpPr>
        <p:spPr/>
        <p:txBody>
          <a:bodyPr/>
          <a:lstStyle>
            <a:lvl1pPr>
              <a:defRPr/>
            </a:lvl1pPr>
          </a:lstStyle>
          <a:p>
            <a:endParaRPr lang="zh-CN" altLang="en-US" dirty="0"/>
          </a:p>
        </p:txBody>
      </p:sp>
      <p:sp>
        <p:nvSpPr>
          <p:cNvPr id="10" name="灯片编号占位符 5"/>
          <p:cNvSpPr>
            <a:spLocks noGrp="1"/>
          </p:cNvSpPr>
          <p:nvPr>
            <p:ph type="sldNum" sz="quarter" idx="12"/>
            <p:custDataLst>
              <p:tags r:id="rId11"/>
            </p:custDataLst>
          </p:nvPr>
        </p:nvSpPr>
        <p:spPr/>
        <p:txBody>
          <a:bodyPr/>
          <a:lstStyle>
            <a:lvl1pPr>
              <a:defRPr/>
            </a:lvl1p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日期占位符 3"/>
          <p:cNvSpPr>
            <a:spLocks noGrp="1"/>
          </p:cNvSpPr>
          <p:nvPr>
            <p:ph type="dt" sz="half" idx="10"/>
            <p:custDataLst>
              <p:tags r:id="rId4"/>
            </p:custDataLst>
          </p:nvPr>
        </p:nvSpPr>
        <p:spPr/>
        <p:txBody>
          <a:bodyPr/>
          <a:lstStyle>
            <a:lvl1pPr>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custDataLst>
              <p:tags r:id="rId2"/>
            </p:custDataLst>
          </p:nvPr>
        </p:nvSpPr>
        <p:spPr>
          <a:xfrm>
            <a:off x="3038475" y="2284413"/>
            <a:ext cx="6115050" cy="766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pic>
        <p:nvPicPr>
          <p:cNvPr id="5" name="Picture 3" descr="D:\Desktop\素材\素描城市.png"/>
          <p:cNvPicPr>
            <a:picLocks noChangeAspect="1" noChangeArrowheads="1"/>
          </p:cNvPicPr>
          <p:nvPr>
            <p:custDataLst>
              <p:tags r:id="rId3"/>
            </p:custDataLst>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0" y="0"/>
            <a:ext cx="12192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hasCustomPrompt="1"/>
            <p:custDataLst>
              <p:tags r:id="rId5"/>
            </p:custDataLst>
          </p:nvPr>
        </p:nvSpPr>
        <p:spPr>
          <a:xfrm>
            <a:off x="831850" y="3373606"/>
            <a:ext cx="10515600" cy="1061467"/>
          </a:xfrm>
        </p:spPr>
        <p:txBody>
          <a:bodyPr>
            <a:normAutofit/>
          </a:bodyPr>
          <a:lstStyle>
            <a:lvl1pPr algn="ctr">
              <a:defRPr sz="4800" b="0">
                <a:solidFill>
                  <a:schemeClr val="tx2"/>
                </a:solidFill>
                <a:effectLst/>
              </a:defRPr>
            </a:lvl1pPr>
          </a:lstStyle>
          <a:p>
            <a:r>
              <a:rPr lang="zh-CN" altLang="en-US" noProof="1"/>
              <a:t>单击此处编辑标题</a:t>
            </a:r>
            <a:endParaRPr lang="zh-CN" altLang="en-US" noProof="1"/>
          </a:p>
        </p:txBody>
      </p:sp>
      <p:sp>
        <p:nvSpPr>
          <p:cNvPr id="3" name="文本占位符 2"/>
          <p:cNvSpPr>
            <a:spLocks noGrp="1"/>
          </p:cNvSpPr>
          <p:nvPr>
            <p:ph type="body" idx="1" hasCustomPrompt="1"/>
            <p:custDataLst>
              <p:tags r:id="rId6"/>
            </p:custDataLst>
          </p:nvPr>
        </p:nvSpPr>
        <p:spPr>
          <a:xfrm>
            <a:off x="2207568" y="4527773"/>
            <a:ext cx="7776864" cy="1061467"/>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单击此处编辑文本</a:t>
            </a:r>
            <a:endParaRPr lang="zh-CN" altLang="en-US" noProof="1"/>
          </a:p>
        </p:txBody>
      </p:sp>
      <p:sp>
        <p:nvSpPr>
          <p:cNvPr id="6" name="日期占位符 3"/>
          <p:cNvSpPr>
            <a:spLocks noGrp="1"/>
          </p:cNvSpPr>
          <p:nvPr>
            <p:ph type="dt" sz="half" idx="10"/>
            <p:custDataLst>
              <p:tags r:id="rId7"/>
            </p:custDataLst>
          </p:nvPr>
        </p:nvSpPr>
        <p:spPr/>
        <p:txBody>
          <a:bodyPr/>
          <a:lstStyle>
            <a:lvl1pPr>
              <a:defRPr/>
            </a:lvl1pPr>
          </a:lstStyle>
          <a:p>
            <a:pPr>
              <a:defRPr/>
            </a:pPr>
            <a:endParaRPr lang="zh-CN" altLang="en-US"/>
          </a:p>
        </p:txBody>
      </p:sp>
      <p:sp>
        <p:nvSpPr>
          <p:cNvPr id="7" name="页脚占位符 4"/>
          <p:cNvSpPr>
            <a:spLocks noGrp="1"/>
          </p:cNvSpPr>
          <p:nvPr>
            <p:ph type="ftr" sz="quarter" idx="11"/>
            <p:custDataLst>
              <p:tags r:id="rId8"/>
            </p:custDataLst>
          </p:nvPr>
        </p:nvSpPr>
        <p:spPr/>
        <p:txBody>
          <a:bodyPr/>
          <a:lstStyle>
            <a:lvl1pPr>
              <a:defRPr/>
            </a:lvl1pPr>
          </a:lstStyle>
          <a:p>
            <a:pPr>
              <a:defRPr/>
            </a:pPr>
            <a:endParaRPr lang="zh-CN" altLang="en-US"/>
          </a:p>
        </p:txBody>
      </p:sp>
      <p:sp>
        <p:nvSpPr>
          <p:cNvPr id="8" name="灯片编号占位符 5"/>
          <p:cNvSpPr>
            <a:spLocks noGrp="1"/>
          </p:cNvSpPr>
          <p:nvPr>
            <p:ph type="sldNum" sz="quarter" idx="12"/>
            <p:custDataLst>
              <p:tags r:id="rId9"/>
            </p:custDataLst>
          </p:nvPr>
        </p:nvSpPr>
        <p:spPr/>
        <p:txBody>
          <a:bodyPr/>
          <a:lstStyle>
            <a:lvl1pPr>
              <a:defRPr/>
            </a:lvl1pPr>
          </a:lstStyle>
          <a:p>
            <a:pPr>
              <a:defRPr/>
            </a:pPr>
            <a:fld id="{4FC38A87-77AC-48C7-9F0B-A360E0E07000}" type="slidenum">
              <a:rPr lang="zh-CN" altLang="en-US"/>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5"/>
            </p:custDataLst>
          </p:nvPr>
        </p:nvSpPr>
        <p:spPr/>
        <p:txBody>
          <a:bodyPr/>
          <a:lstStyle>
            <a:lvl1pPr>
              <a:defRPr/>
            </a:lvl1pPr>
          </a:lstStyle>
          <a:p>
            <a:fld id="{760FBDFE-C587-4B4C-A407-44438C67B59E}" type="datetimeFigureOut">
              <a:rPr lang="zh-CN" altLang="en-US" smtClean="0"/>
            </a:fld>
            <a:endParaRPr lang="zh-CN" altLang="en-US"/>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7"/>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tIns="38100" rIns="76200" bIns="3810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单击此处编辑文本</a:t>
            </a:r>
            <a:endParaRPr lang="zh-CN" altLang="en-US" noProof="1"/>
          </a:p>
        </p:txBody>
      </p:sp>
      <p:sp>
        <p:nvSpPr>
          <p:cNvPr id="4" name="内容占位符 3"/>
          <p:cNvSpPr>
            <a:spLocks noGrp="1"/>
          </p:cNvSpPr>
          <p:nvPr>
            <p:ph sz="half" idx="2"/>
            <p:custDataLst>
              <p:tags r:id="rId4"/>
            </p:custDataLst>
          </p:nvPr>
        </p:nvSpPr>
        <p:spPr>
          <a:xfrm>
            <a:off x="669925" y="1406525"/>
            <a:ext cx="5283200"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noProof="1">
                <a:sym typeface="+mn-ea"/>
              </a:rPr>
              <a:t>单击此处编辑文本</a:t>
            </a:r>
            <a:endParaRPr noProof="1">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lang="zh-CN" altLang="en-US" noProof="1">
                <a:sym typeface="+mn-ea"/>
              </a:rPr>
              <a:t>单击此处编辑母版文本样式</a:t>
            </a:r>
            <a:endParaRPr lang="zh-CN" altLang="en-US" noProof="1">
              <a:sym typeface="+mn-ea"/>
            </a:endParaRPr>
          </a:p>
          <a:p>
            <a:pPr lvl="1"/>
            <a:r>
              <a:rPr lang="zh-CN" altLang="en-US" noProof="1">
                <a:sym typeface="+mn-ea"/>
              </a:rPr>
              <a:t>第二级</a:t>
            </a:r>
            <a:endParaRPr lang="zh-CN" altLang="en-US" noProof="1">
              <a:sym typeface="+mn-ea"/>
            </a:endParaRPr>
          </a:p>
          <a:p>
            <a:pPr lvl="2"/>
            <a:r>
              <a:rPr lang="zh-CN" altLang="en-US" noProof="1">
                <a:sym typeface="+mn-ea"/>
              </a:rPr>
              <a:t>第三级</a:t>
            </a:r>
            <a:endParaRPr lang="zh-CN" altLang="en-US" noProof="1">
              <a:sym typeface="+mn-ea"/>
            </a:endParaRPr>
          </a:p>
          <a:p>
            <a:pPr lvl="3"/>
            <a:r>
              <a:rPr lang="zh-CN" altLang="en-US" noProof="1">
                <a:sym typeface="+mn-ea"/>
              </a:rPr>
              <a:t>第四级</a:t>
            </a:r>
            <a:endParaRPr lang="zh-CN" altLang="en-US" noProof="1">
              <a:sym typeface="+mn-ea"/>
            </a:endParaRPr>
          </a:p>
          <a:p>
            <a:pPr lvl="4"/>
            <a:r>
              <a:rPr lang="zh-CN" altLang="en-US" noProof="1">
                <a:sym typeface="+mn-ea"/>
              </a:rPr>
              <a:t>第五级</a:t>
            </a:r>
            <a:endParaRPr noProof="1">
              <a:sym typeface="+mn-ea"/>
            </a:endParaRPr>
          </a:p>
        </p:txBody>
      </p:sp>
      <p:sp>
        <p:nvSpPr>
          <p:cNvPr id="7" name="日期占位符 3"/>
          <p:cNvSpPr>
            <a:spLocks noGrp="1"/>
          </p:cNvSpPr>
          <p:nvPr>
            <p:ph type="dt" sz="half" idx="10"/>
            <p:custDataLst>
              <p:tags r:id="rId7"/>
            </p:custDataLst>
          </p:nvPr>
        </p:nvSpPr>
        <p:spPr/>
        <p:txBody>
          <a:bodyPr/>
          <a:lstStyle>
            <a:lvl1pPr>
              <a:defRPr/>
            </a:lvl1pPr>
          </a:lstStyle>
          <a:p>
            <a:fld id="{760FBDFE-C587-4B4C-A407-44438C67B59E}" type="datetimeFigureOut">
              <a:rPr lang="zh-CN" altLang="en-US" smtClean="0"/>
            </a:fld>
            <a:endParaRPr lang="zh-CN" altLang="en-US"/>
          </a:p>
        </p:txBody>
      </p:sp>
      <p:sp>
        <p:nvSpPr>
          <p:cNvPr id="8" name="页脚占位符 4"/>
          <p:cNvSpPr>
            <a:spLocks noGrp="1"/>
          </p:cNvSpPr>
          <p:nvPr>
            <p:ph type="ftr" sz="quarter" idx="11"/>
            <p:custDataLst>
              <p:tags r:id="rId8"/>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9"/>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日期占位符 3"/>
          <p:cNvSpPr>
            <a:spLocks noGrp="1"/>
          </p:cNvSpPr>
          <p:nvPr>
            <p:ph type="dt" sz="half" idx="10"/>
            <p:custDataLst>
              <p:tags r:id="rId3"/>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4"/>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5"/>
            </p:custDataLst>
          </p:nvPr>
        </p:nvSpPr>
        <p:spPr/>
        <p:txBody>
          <a:bodyPr/>
          <a:lstStyle>
            <a:lvl1pPr>
              <a:defRPr/>
            </a:lvl1pPr>
          </a:lstStyle>
          <a:p>
            <a:fld id="{BD269E1A-4DF9-4A6A-B519-38EBE42E3344}" type="slidenum">
              <a:rPr lang="zh-CN" altLang="en-US"/>
            </a:fld>
            <a:endParaRPr lang="zh-CN" altLang="en-US"/>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smtClean="0"/>
            </a:fld>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rtlCol="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r>
              <a:rPr lang="zh-CN" altLang="en-US" noProof="1">
                <a:sym typeface="+mn-ea"/>
              </a:rPr>
              <a:t>单击图标添加图片</a:t>
            </a:r>
            <a:endParaRPr noProof="1">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lang="zh-CN" altLang="en-US" noProof="1">
                <a:sym typeface="+mn-ea"/>
              </a:rPr>
              <a:t>单击此处编辑母版文本样式</a:t>
            </a:r>
            <a:endParaRPr lang="zh-CN" altLang="en-US" noProof="1">
              <a:sym typeface="+mn-ea"/>
            </a:endParaRPr>
          </a:p>
        </p:txBody>
      </p:sp>
      <p:sp>
        <p:nvSpPr>
          <p:cNvPr id="5" name="日期占位符 3"/>
          <p:cNvSpPr>
            <a:spLocks noGrp="1"/>
          </p:cNvSpPr>
          <p:nvPr>
            <p:ph type="dt" sz="half" idx="10"/>
            <p:custDataLst>
              <p:tags r:id="rId5"/>
            </p:custDataLst>
          </p:nvPr>
        </p:nvSpPr>
        <p:spPr/>
        <p:txBody>
          <a:bodyPr/>
          <a:lstStyle>
            <a:lvl1pPr>
              <a:defRPr/>
            </a:lvl1pPr>
          </a:lstStyle>
          <a:p>
            <a:fld id="{9EFD9D74-47D9-4702-A33C-335B63B48DBF}" type="datetimeFigureOut">
              <a:rPr lang="zh-CN" altLang="en-US" smtClean="0"/>
            </a:fld>
            <a:endParaRPr lang="zh-CN" altLang="en-US" dirty="0"/>
          </a:p>
        </p:txBody>
      </p:sp>
      <p:sp>
        <p:nvSpPr>
          <p:cNvPr id="6" name="页脚占位符 4"/>
          <p:cNvSpPr>
            <a:spLocks noGrp="1"/>
          </p:cNvSpPr>
          <p:nvPr>
            <p:ph type="ftr" sz="quarter" idx="11"/>
            <p:custDataLst>
              <p:tags r:id="rId6"/>
            </p:custDataLst>
          </p:nvPr>
        </p:nvSpPr>
        <p:spPr/>
        <p:txBody>
          <a:bodyPr/>
          <a:lstStyle>
            <a:lvl1pPr>
              <a:defRPr/>
            </a:lvl1pPr>
          </a:lstStyle>
          <a:p>
            <a:endParaRPr lang="zh-CN" altLang="en-US" dirty="0"/>
          </a:p>
        </p:txBody>
      </p:sp>
      <p:sp>
        <p:nvSpPr>
          <p:cNvPr id="7" name="灯片编号占位符 5"/>
          <p:cNvSpPr>
            <a:spLocks noGrp="1"/>
          </p:cNvSpPr>
          <p:nvPr>
            <p:ph type="sldNum" sz="quarter" idx="12"/>
            <p:custDataLst>
              <p:tags r:id="rId7"/>
            </p:custDataLst>
          </p:nvPr>
        </p:nvSpPr>
        <p:spPr/>
        <p:txBody>
          <a:bodyPr/>
          <a:lstStyle>
            <a:lvl1pPr>
              <a:defRPr/>
            </a:lvl1p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rtlCol="0" anchor="ctr">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lang="zh-CN" altLang="en-US" noProof="1">
                <a:sym typeface="+mn-ea"/>
              </a:rPr>
              <a:t>单击此处编辑母版标题样式</a:t>
            </a:r>
            <a:endParaRPr noProof="1">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4"/>
            </p:custDataLst>
          </p:nvPr>
        </p:nvSpPr>
        <p:spPr/>
        <p:txBody>
          <a:bodyPr/>
          <a:lstStyle>
            <a:lvl1pPr>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custDataLst>
              <p:tags r:id="rId2"/>
            </p:custDataLst>
          </p:nvPr>
        </p:nvSpPr>
        <p:spPr>
          <a:xfrm>
            <a:off x="669930" y="952508"/>
            <a:ext cx="10852237" cy="5388907"/>
          </a:xfrm>
        </p:spPr>
        <p:txBody>
          <a:bodyPr/>
          <a:lstStyle>
            <a:lvl1pPr>
              <a:defRPr/>
            </a:lvl1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3"/>
            </p:custDataLst>
          </p:nvPr>
        </p:nvSpPr>
        <p:spPr/>
        <p:txBody>
          <a:bodyPr/>
          <a:lstStyle>
            <a:lvl1pPr>
              <a:defRPr/>
            </a:lvl1pPr>
          </a:lstStyle>
          <a:p>
            <a:fld id="{760FBDFE-C587-4B4C-A407-44438C67B59E}" type="datetimeFigureOut">
              <a:rPr lang="zh-CN" altLang="en-US" smtClean="0"/>
            </a:fld>
            <a:endParaRPr lang="zh-CN" altLang="en-US"/>
          </a:p>
        </p:txBody>
      </p:sp>
      <p:sp>
        <p:nvSpPr>
          <p:cNvPr id="4" name="页脚占位符 4"/>
          <p:cNvSpPr>
            <a:spLocks noGrp="1"/>
          </p:cNvSpPr>
          <p:nvPr>
            <p:ph type="ftr" sz="quarter" idx="15"/>
            <p:custDataLst>
              <p:tags r:id="rId4"/>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5"/>
            </p:custDataLst>
          </p:nvPr>
        </p:nvSpPr>
        <p:spPr/>
        <p:txBody>
          <a:bodyPr/>
          <a:lstStyle>
            <a:lvl1pPr>
              <a:defRPr/>
            </a:lvl1p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3" name="图片 9"/>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0" y="3938588"/>
            <a:ext cx="12192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3"/>
          <p:cNvCxnSpPr/>
          <p:nvPr>
            <p:custDataLst>
              <p:tags r:id="rId4"/>
            </p:custDataLst>
          </p:nvPr>
        </p:nvCxnSpPr>
        <p:spPr>
          <a:xfrm flipH="1">
            <a:off x="0" y="2995613"/>
            <a:ext cx="258762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5"/>
            </p:custDataLst>
          </p:nvPr>
        </p:nvCxnSpPr>
        <p:spPr>
          <a:xfrm flipH="1" flipV="1">
            <a:off x="9605963" y="2995613"/>
            <a:ext cx="258762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6"/>
            </p:custDataLst>
          </p:nvPr>
        </p:nvSpPr>
        <p:spPr>
          <a:xfrm>
            <a:off x="2726808" y="2313806"/>
            <a:ext cx="6738385" cy="1448117"/>
          </a:xfrm>
        </p:spPr>
        <p:txBody>
          <a:bodyPr rIns="25400" rtlCol="0" anchor="ctr">
            <a:noAutofit/>
          </a:bodyPr>
          <a:lstStyle>
            <a:lvl1pPr marL="0" marR="0" algn="ctr" defTabSz="914400" rtl="0" eaLnBrk="1" fontAlgn="auto" latinLnBrk="0" hangingPunct="1">
              <a:lnSpc>
                <a:spcPct val="100000"/>
              </a:lnSpc>
              <a:buNone/>
              <a:defRPr kumimoji="0" lang="zh-CN" altLang="en-US" sz="6000" b="0" i="0" u="none" strike="noStrike" kern="1200" cap="none" spc="600" normalizeH="0" baseline="0" noProof="1" dirty="0">
                <a:solidFill>
                  <a:schemeClr val="tx2"/>
                </a:solidFill>
                <a:uFillTx/>
                <a:latin typeface="微软雅黑" panose="020B0503020204020204" charset="-122"/>
                <a:ea typeface="微软雅黑" panose="020B0503020204020204" charset="-122"/>
                <a:cs typeface="+mj-cs"/>
                <a:sym typeface="+mn-ea"/>
              </a:defRPr>
            </a:lvl1pPr>
          </a:lstStyle>
          <a:p>
            <a:pPr lvl="0"/>
            <a:r>
              <a:rPr noProof="1">
                <a:sym typeface="+mn-ea"/>
              </a:rPr>
              <a:t>编辑标题</a:t>
            </a:r>
            <a:endParaRPr noProof="1">
              <a:sym typeface="+mn-ea"/>
            </a:endParaRPr>
          </a:p>
        </p:txBody>
      </p:sp>
      <p:sp>
        <p:nvSpPr>
          <p:cNvPr id="6" name="日期占位符 2"/>
          <p:cNvSpPr>
            <a:spLocks noGrp="1"/>
          </p:cNvSpPr>
          <p:nvPr>
            <p:ph type="dt" sz="half" idx="10"/>
            <p:custDataLst>
              <p:tags r:id="rId7"/>
            </p:custDataLst>
          </p:nvPr>
        </p:nvSpPr>
        <p:spPr/>
        <p:txBody>
          <a:bodyPr/>
          <a:lstStyle>
            <a:lvl1pPr>
              <a:defRPr/>
            </a:lvl1pPr>
          </a:lstStyle>
          <a:p>
            <a:pPr>
              <a:defRPr/>
            </a:pPr>
            <a:endParaRPr lang="zh-CN" altLang="en-US"/>
          </a:p>
        </p:txBody>
      </p:sp>
      <p:sp>
        <p:nvSpPr>
          <p:cNvPr id="7" name="页脚占位符 3"/>
          <p:cNvSpPr>
            <a:spLocks noGrp="1"/>
          </p:cNvSpPr>
          <p:nvPr>
            <p:ph type="ftr" sz="quarter" idx="11"/>
            <p:custDataLst>
              <p:tags r:id="rId8"/>
            </p:custDataLst>
          </p:nvPr>
        </p:nvSpPr>
        <p:spPr/>
        <p:txBody>
          <a:bodyPr/>
          <a:lstStyle>
            <a:lvl1pPr>
              <a:defRPr/>
            </a:lvl1pPr>
          </a:lstStyle>
          <a:p>
            <a:pPr>
              <a:defRPr/>
            </a:pPr>
            <a:endParaRPr lang="zh-CN" altLang="en-US"/>
          </a:p>
        </p:txBody>
      </p:sp>
      <p:sp>
        <p:nvSpPr>
          <p:cNvPr id="8" name="灯片编号占位符 4"/>
          <p:cNvSpPr>
            <a:spLocks noGrp="1"/>
          </p:cNvSpPr>
          <p:nvPr>
            <p:ph type="sldNum" sz="quarter" idx="12"/>
            <p:custDataLst>
              <p:tags r:id="rId9"/>
            </p:custDataLst>
          </p:nvPr>
        </p:nvSpPr>
        <p:spPr/>
        <p:txBody>
          <a:bodyPr/>
          <a:lstStyle>
            <a:lvl1pPr>
              <a:defRPr/>
            </a:lvl1pPr>
          </a:lstStyle>
          <a:p>
            <a:pPr>
              <a:defRPr/>
            </a:pPr>
            <a:fld id="{3D74DE4A-AF88-4CC7-8A46-288F8CD57ECB}" type="slidenum">
              <a:rPr lang="zh-CN" altLang="en-US"/>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0" name="图片 2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15153" y="1910654"/>
            <a:ext cx="3235350" cy="3036681"/>
          </a:xfrm>
          <a:prstGeom prst="rect">
            <a:avLst/>
          </a:prstGeom>
        </p:spPr>
      </p:pic>
      <p:pic>
        <p:nvPicPr>
          <p:cNvPr id="32" name="图片 31"/>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26" name="图片 25"/>
          <p:cNvPicPr>
            <a:picLocks noChangeAspect="1"/>
          </p:cNvPicPr>
          <p:nvPr>
            <p:custDataLst>
              <p:tags r:id="rId6"/>
            </p:custDataLst>
          </p:nvPr>
        </p:nvPicPr>
        <p:blipFill>
          <a:blip r:embed="rId7"/>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5"/>
          <p:cNvSpPr>
            <a:spLocks noGrp="1"/>
          </p:cNvSpPr>
          <p:nvPr>
            <p:ph type="ctrTitle" idx="2" hasCustomPrompt="1"/>
            <p:custDataLst>
              <p:tags r:id="rId8"/>
            </p:custDataLst>
          </p:nvPr>
        </p:nvSpPr>
        <p:spPr>
          <a:xfrm>
            <a:off x="4521871" y="3613741"/>
            <a:ext cx="6857365" cy="582930"/>
          </a:xfr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
        <p:nvSpPr>
          <p:cNvPr id="3" name="副标题 7"/>
          <p:cNvSpPr>
            <a:spLocks noGrp="1"/>
          </p:cNvSpPr>
          <p:nvPr>
            <p:ph type="subTitle" idx="3" hasCustomPrompt="1"/>
            <p:custDataLst>
              <p:tags r:id="rId9"/>
            </p:custDataLst>
          </p:nvPr>
        </p:nvSpPr>
        <p:spPr>
          <a:xfrm>
            <a:off x="4521871" y="4261441"/>
            <a:ext cx="6857365" cy="1669926"/>
          </a:xfrm>
        </p:spPr>
        <p:txBody>
          <a:bodyPr vert="horz" wrap="square" lIns="0" tIns="0" rIns="0" bIns="0" rtlCol="0">
            <a:normAutofit/>
          </a:bodyPr>
          <a:lstStyle>
            <a:lvl1pPr marL="0" marR="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dirty="0">
                <a:solidFill>
                  <a:schemeClr val="dk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lgn="l" defTabSz="914400" rtl="0" eaLnBrk="1" fontAlgn="auto" latinLnBrk="0" hangingPunct="1">
              <a:lnSpc>
                <a:spcPct val="130000"/>
              </a:lnSpc>
              <a:spcBef>
                <a:spcPts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2pPr>
            <a:lvl3pPr marL="914400" indent="0" algn="l" defTabSz="914400" rtl="0" eaLnBrk="1" fontAlgn="auto" latinLnBrk="0" hangingPunct="1">
              <a:lnSpc>
                <a:spcPct val="130000"/>
              </a:lnSpc>
              <a:spcBef>
                <a:spcPts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3pPr>
            <a:lvl4pPr marL="13716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4pPr>
            <a:lvl5pPr marL="18288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0">
              <a:schemeClr val="accent2">
                <a:lumMod val="75000"/>
              </a:schemeClr>
            </a:gs>
            <a:gs pos="43000">
              <a:schemeClr val="bg2">
                <a:lumMod val="75000"/>
              </a:schemeClr>
            </a:gs>
          </a:gsLst>
          <a:lin ang="2700000" scaled="0"/>
        </a:gra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363855" y="363220"/>
            <a:ext cx="6072505" cy="4859020"/>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10367645" y="0"/>
            <a:ext cx="1757680" cy="1235075"/>
          </a:xfrm>
          <a:prstGeom prst="rect">
            <a:avLst/>
          </a:prstGeom>
        </p:spPr>
      </p:pic>
      <p:sp>
        <p:nvSpPr>
          <p:cNvPr id="2" name="标题 1"/>
          <p:cNvSpPr>
            <a:spLocks noGrp="1"/>
          </p:cNvSpPr>
          <p:nvPr>
            <p:ph type="ctrTitle" hasCustomPrompt="1"/>
            <p:custDataLst>
              <p:tags r:id="rId11"/>
            </p:custDataLst>
          </p:nvPr>
        </p:nvSpPr>
        <p:spPr>
          <a:xfrm>
            <a:off x="5444110" y="4036677"/>
            <a:ext cx="5943599" cy="873535"/>
          </a:xfrm>
          <a:noFill/>
        </p:spPr>
        <p:txBody>
          <a:bodyPr lIns="90000" tIns="46800" rIns="90000" bIns="0" anchor="ctr" anchorCtr="0">
            <a:normAutofit/>
          </a:bodyPr>
          <a:lstStyle>
            <a:lvl1pPr algn="l">
              <a:defRPr sz="4800" i="1" spc="600" baseline="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ea typeface="汉仪旗黑-85S" panose="00020600040101010101" pitchFamily="18" charset="-122"/>
              </a:defRPr>
            </a:lvl1pPr>
          </a:lstStyle>
          <a:p>
            <a:r>
              <a:rPr lang="zh-CN" altLang="en-US" dirty="0"/>
              <a:t>编辑标题</a:t>
            </a:r>
            <a:endParaRPr lang="zh-CN" altLang="en-US" dirty="0"/>
          </a:p>
        </p:txBody>
      </p:sp>
      <p:sp>
        <p:nvSpPr>
          <p:cNvPr id="16" name="日期占位符 15"/>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3"/>
            </p:custDataLst>
          </p:nvPr>
        </p:nvSpPr>
        <p:spPr/>
        <p:txBody>
          <a:bodyPr/>
          <a:lstStyle/>
          <a:p>
            <a:endParaRPr lang="zh-CN" altLang="en-US" dirty="0"/>
          </a:p>
        </p:txBody>
      </p:sp>
      <p:sp>
        <p:nvSpPr>
          <p:cNvPr id="18" name="灯片编号占位符 17"/>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accent2">
                <a:lumMod val="75000"/>
              </a:schemeClr>
            </a:gs>
            <a:gs pos="38000">
              <a:schemeClr val="bg2">
                <a:lumMod val="75000"/>
              </a:schemeClr>
            </a:gs>
          </a:gsLst>
          <a:lin ang="2700000" scaled="0"/>
        </a:gra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541905" y="635"/>
            <a:ext cx="7108825" cy="6857365"/>
          </a:xfrm>
          <a:prstGeom prst="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1397000"/>
            <a:ext cx="2541547" cy="4064000"/>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9650453" y="1397000"/>
            <a:ext cx="2541547" cy="4064000"/>
          </a:xfrm>
          <a:prstGeom prst="rect">
            <a:avLst/>
          </a:prstGeom>
        </p:spPr>
      </p:pic>
      <p:sp>
        <p:nvSpPr>
          <p:cNvPr id="2" name="标题 1"/>
          <p:cNvSpPr>
            <a:spLocks noGrp="1"/>
          </p:cNvSpPr>
          <p:nvPr>
            <p:ph type="title" hasCustomPrompt="1"/>
            <p:custDataLst>
              <p:tags r:id="rId12"/>
            </p:custDataLst>
          </p:nvPr>
        </p:nvSpPr>
        <p:spPr>
          <a:xfrm>
            <a:off x="3911087" y="3182974"/>
            <a:ext cx="4379719" cy="721137"/>
          </a:xfrm>
        </p:spPr>
        <p:txBody>
          <a:bodyPr lIns="90000" tIns="46800" rIns="90000" bIns="46800" anchor="ctr" anchorCtr="0">
            <a:normAutofit/>
          </a:bodyPr>
          <a:lstStyle>
            <a:lvl1pPr algn="ctr">
              <a:defRPr sz="3600" u="none" strike="noStrike" kern="1200" cap="none" spc="300" normalizeH="0" baseline="0">
                <a:gradFill>
                  <a:gsLst>
                    <a:gs pos="0">
                      <a:schemeClr val="bg1"/>
                    </a:gs>
                    <a:gs pos="98000">
                      <a:schemeClr val="accent1">
                        <a:lumMod val="40000"/>
                        <a:lumOff val="60000"/>
                      </a:schemeClr>
                    </a:gs>
                  </a:gsLst>
                  <a:lin ang="21594000" scaled="0"/>
                </a:gra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13"/>
            </p:custDataLst>
          </p:nvPr>
        </p:nvSpPr>
        <p:spPr>
          <a:xfrm>
            <a:off x="3911087" y="3952393"/>
            <a:ext cx="4379719" cy="1144660"/>
          </a:xfrm>
        </p:spPr>
        <p:txBody>
          <a:bodyPr lIns="90000" tIns="0" rIns="90000" bIns="46800">
            <a:normAutofit/>
          </a:bodyPr>
          <a:lstStyle>
            <a:lvl1pPr marL="0" indent="0" algn="ctr" eaLnBrk="1" fontAlgn="auto" latinLnBrk="0" hangingPunct="1">
              <a:buNone/>
              <a:defRPr kumimoji="0" lang="zh-CN" altLang="en-US" sz="1600" b="0" i="0" u="none" strike="noStrike" kern="1200" cap="none" spc="150" normalizeH="0" baseline="0" noProof="1">
                <a:gradFill>
                  <a:gsLst>
                    <a:gs pos="0">
                      <a:schemeClr val="bg1"/>
                    </a:gs>
                    <a:gs pos="98000">
                      <a:schemeClr val="accent1">
                        <a:lumMod val="40000"/>
                        <a:lumOff val="60000"/>
                      </a:schemeClr>
                    </a:gs>
                  </a:gsLst>
                  <a:lin ang="21594000" scaled="0"/>
                </a:gra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lIns="90000" tIns="46800" rIns="90000" bIns="46800">
            <a:normAutofit/>
          </a:bodyPr>
          <a:lstStyle>
            <a:lvl1pPr>
              <a:defRPr sz="1600" baseline="0">
                <a:solidFill>
                  <a:schemeClr val="bg1"/>
                </a:solidFill>
                <a:latin typeface="Arial" panose="020B0604020202020204" pitchFamily="34" charset="0"/>
                <a:ea typeface="微软雅黑" panose="020B0503020204020204" charset="-122"/>
              </a:defRPr>
            </a:lvl1pPr>
            <a:lvl2pPr>
              <a:defRPr sz="1600" baseline="0">
                <a:solidFill>
                  <a:schemeClr val="bg1"/>
                </a:solidFill>
                <a:latin typeface="Arial" panose="020B0604020202020204" pitchFamily="34" charset="0"/>
                <a:ea typeface="微软雅黑" panose="020B0503020204020204" charset="-122"/>
              </a:defRPr>
            </a:lvl2pPr>
            <a:lvl3pPr>
              <a:defRPr sz="1600" baseline="0">
                <a:solidFill>
                  <a:schemeClr val="bg1"/>
                </a:solidFill>
                <a:latin typeface="Arial" panose="020B0604020202020204" pitchFamily="34" charset="0"/>
                <a:ea typeface="微软雅黑" panose="020B0503020204020204" charset="-122"/>
              </a:defRPr>
            </a:lvl3pPr>
            <a:lvl4pPr>
              <a:defRPr sz="1600" baseline="0">
                <a:solidFill>
                  <a:schemeClr val="bg1"/>
                </a:solidFill>
                <a:latin typeface="Arial" panose="020B0604020202020204" pitchFamily="34" charset="0"/>
                <a:ea typeface="微软雅黑" panose="020B0503020204020204" charset="-122"/>
              </a:defRPr>
            </a:lvl4pPr>
            <a:lvl5pPr>
              <a:defRPr sz="1600"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bg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9"/>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矩形 6"/>
          <p:cNvSpPr/>
          <p:nvPr userDrawn="1">
            <p:custDataLst>
              <p:tags r:id="rId5"/>
            </p:custDataLst>
          </p:nvPr>
        </p:nvSpPr>
        <p:spPr>
          <a:xfrm>
            <a:off x="3810" y="1815147"/>
            <a:ext cx="12188190" cy="3227705"/>
          </a:xfrm>
          <a:prstGeom prst="rect">
            <a:avLst/>
          </a:prstGeom>
          <a:solidFill>
            <a:schemeClr val="bg2">
              <a:lumMod val="40000"/>
              <a:lumOff val="6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charset="-122"/>
            </a:endParaRPr>
          </a:p>
        </p:txBody>
      </p:sp>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4064000" y="5235039"/>
            <a:ext cx="4064000" cy="1622961"/>
          </a:xfrm>
          <a:prstGeom prst="rect">
            <a:avLst/>
          </a:prstGeom>
        </p:spPr>
      </p:pic>
      <p:pic>
        <p:nvPicPr>
          <p:cNvPr id="9" name="图片 8"/>
          <p:cNvPicPr/>
          <p:nvPr userDrawn="1">
            <p:custDataLst>
              <p:tags r:id="rId9"/>
            </p:custDataLst>
          </p:nvPr>
        </p:nvPicPr>
        <p:blipFill>
          <a:blip r:embed="rId10" r:link="rId11" cstate="print">
            <a:extLst>
              <a:ext uri="{28A0092B-C50C-407E-A947-70E740481C1C}">
                <a14:useLocalDpi xmlns:a14="http://schemas.microsoft.com/office/drawing/2010/main" val="0"/>
              </a:ext>
            </a:extLst>
          </a:blip>
          <a:stretch>
            <a:fillRect/>
          </a:stretch>
        </p:blipFill>
        <p:spPr>
          <a:xfrm>
            <a:off x="4064000" y="0"/>
            <a:ext cx="4064000" cy="1622961"/>
          </a:xfrm>
          <a:prstGeom prst="rect">
            <a:avLst/>
          </a:prstGeom>
        </p:spPr>
      </p:pic>
      <p:sp>
        <p:nvSpPr>
          <p:cNvPr id="2" name="标题 1"/>
          <p:cNvSpPr>
            <a:spLocks noGrp="1"/>
          </p:cNvSpPr>
          <p:nvPr>
            <p:ph type="title"/>
            <p:custDataLst>
              <p:tags r:id="rId12"/>
            </p:custDataLst>
          </p:nvPr>
        </p:nvSpPr>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3"/>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5"/>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lIns="90000" tIns="46800" rIns="90000" bIns="46800">
            <a:normAutofit/>
          </a:bodyPr>
          <a:lstStyle>
            <a:lvl1pPr>
              <a:defRPr baseline="0">
                <a:solidFill>
                  <a:schemeClr val="bg1"/>
                </a:solidFill>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all" spc="200" normalizeH="0" baseline="0" noProof="1" dirty="0">
                <a:solidFill>
                  <a:schemeClr val="bg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000" tIns="46800" rIns="90000" bIns="46800">
            <a:normAutofit/>
          </a:bodyPr>
          <a:lstStyle>
            <a:lvl1pPr indent="0" eaLnBrk="1" fontAlgn="auto" latinLnBrk="0" hangingPunct="1">
              <a:defRPr cap="all" baseline="0">
                <a:solidFill>
                  <a:schemeClr val="bg1"/>
                </a:solidFill>
                <a:latin typeface="Arial" panose="020B0604020202020204" pitchFamily="34" charset="0"/>
                <a:ea typeface="微软雅黑" panose="020B0503020204020204" charset="-122"/>
              </a:defRPr>
            </a:lvl1pPr>
            <a:lvl2pPr indent="0" eaLnBrk="1" fontAlgn="auto" latinLnBrk="0" hangingPunct="1">
              <a:defRPr cap="all" baseline="0">
                <a:solidFill>
                  <a:schemeClr val="bg1"/>
                </a:solidFill>
                <a:latin typeface="Arial" panose="020B0604020202020204" pitchFamily="34" charset="0"/>
                <a:ea typeface="微软雅黑" panose="020B0503020204020204" charset="-122"/>
              </a:defRPr>
            </a:lvl2pPr>
            <a:lvl3pPr indent="0" eaLnBrk="1" fontAlgn="auto" latinLnBrk="0" hangingPunct="1">
              <a:defRPr cap="all" baseline="0">
                <a:solidFill>
                  <a:schemeClr val="bg1"/>
                </a:solidFill>
                <a:latin typeface="Arial" panose="020B0604020202020204" pitchFamily="34" charset="0"/>
                <a:ea typeface="微软雅黑" panose="020B0503020204020204" charset="-122"/>
              </a:defRPr>
            </a:lvl3pPr>
            <a:lvl4pPr indent="0" eaLnBrk="1" fontAlgn="auto" latinLnBrk="0" hangingPunct="1">
              <a:defRPr cap="all" baseline="0">
                <a:solidFill>
                  <a:schemeClr val="bg1"/>
                </a:solidFill>
                <a:latin typeface="Arial" panose="020B0604020202020204" pitchFamily="34" charset="0"/>
                <a:ea typeface="微软雅黑" panose="020B0503020204020204" charset="-122"/>
              </a:defRPr>
            </a:lvl4pPr>
            <a:lvl5pPr indent="0" eaLnBrk="1" fontAlgn="auto" latinLnBrk="0" hangingPunct="1">
              <a:defRPr cap="all"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lIns="90000" tIns="46800" rIns="90000" bIns="46800">
            <a:normAutofit/>
          </a:bodyPr>
          <a:lstStyle>
            <a:lvl1pPr>
              <a:defRPr cap="all" baseline="0">
                <a:solidFill>
                  <a:schemeClr val="bg1"/>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lvl1pPr>
            <a:lvl2pPr>
              <a:defRPr baseline="0"/>
            </a:lvl2pPr>
            <a:lvl3pPr>
              <a:defRPr baseline="0"/>
            </a:lvl3pPr>
            <a:lvl4pPr>
              <a:defRPr baseline="0"/>
            </a:lvl4pPr>
            <a:lvl5pPr>
              <a:defRPr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6353175" y="1235776"/>
            <a:ext cx="5486400" cy="4386448"/>
          </a:xfrm>
          <a:prstGeom prst="rect">
            <a:avLst/>
          </a:prstGeom>
        </p:spPr>
      </p:pic>
      <p:pic>
        <p:nvPicPr>
          <p:cNvPr id="8" name="图片 7"/>
          <p:cNvPicPr/>
          <p:nvPr userDrawn="1">
            <p:custDataLst>
              <p:tags r:id="rId8"/>
            </p:custDataLst>
          </p:nvPr>
        </p:nvPicPr>
        <p:blipFill>
          <a:blip r:embed="rId9" r:link="rId10" cstate="print">
            <a:extLst>
              <a:ext uri="{28A0092B-C50C-407E-A947-70E740481C1C}">
                <a14:useLocalDpi xmlns:a14="http://schemas.microsoft.com/office/drawing/2010/main" val="0"/>
              </a:ext>
            </a:extLst>
          </a:blip>
          <a:stretch>
            <a:fillRect/>
          </a:stretch>
        </p:blipFill>
        <p:spPr>
          <a:xfrm>
            <a:off x="638175" y="2482215"/>
            <a:ext cx="2181225" cy="1609090"/>
          </a:xfrm>
          <a:prstGeom prst="rect">
            <a:avLst/>
          </a:prstGeom>
        </p:spPr>
      </p:pic>
      <p:sp>
        <p:nvSpPr>
          <p:cNvPr id="2" name="标题 1"/>
          <p:cNvSpPr>
            <a:spLocks noGrp="1"/>
          </p:cNvSpPr>
          <p:nvPr>
            <p:ph type="title" hasCustomPrompt="1"/>
            <p:custDataLst>
              <p:tags r:id="rId11"/>
            </p:custDataLst>
          </p:nvPr>
        </p:nvSpPr>
        <p:spPr>
          <a:xfrm>
            <a:off x="343540" y="2220707"/>
            <a:ext cx="6230489" cy="1795747"/>
          </a:xfrm>
          <a:effectLst>
            <a:glow rad="63500">
              <a:schemeClr val="accent5">
                <a:satMod val="175000"/>
                <a:alpha val="40000"/>
              </a:schemeClr>
            </a:glow>
          </a:effectLst>
        </p:spPr>
        <p:txBody>
          <a:bodyPr vert="horz" lIns="90000" tIns="46800" rIns="90000" bIns="0" rtlCol="0" anchor="b" anchorCtr="0">
            <a:normAutofit/>
          </a:bodyPr>
          <a:lstStyle>
            <a:lvl1pPr marL="0" marR="0" algn="r" defTabSz="914400" rtl="0" eaLnBrk="1" fontAlgn="auto" latinLnBrk="0" hangingPunct="1">
              <a:lnSpc>
                <a:spcPct val="100000"/>
              </a:lnSpc>
              <a:buNone/>
              <a:defRPr kumimoji="0" lang="zh-CN" altLang="en-US" sz="6600" b="1" i="1" u="none" strike="noStrike" kern="1200" cap="none" spc="600" normalizeH="0" baseline="0" noProof="1" dirty="0">
                <a:gradFill>
                  <a:gsLst>
                    <a:gs pos="0">
                      <a:schemeClr val="bg1"/>
                    </a:gs>
                    <a:gs pos="98000">
                      <a:schemeClr val="accent1">
                        <a:lumMod val="40000"/>
                        <a:lumOff val="60000"/>
                      </a:schemeClr>
                    </a:gs>
                  </a:gsLst>
                  <a:lin ang="21594000" scaled="0"/>
                </a:gradFill>
                <a:effectLst>
                  <a:glow rad="63500">
                    <a:schemeClr val="accent1">
                      <a:satMod val="175000"/>
                      <a:alpha val="40000"/>
                    </a:schemeClr>
                  </a:glow>
                </a:effectLst>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p>
            <a:endParaRPr lang="zh-CN" altLang="en-US"/>
          </a:p>
        </p:txBody>
      </p:sp>
      <p:sp>
        <p:nvSpPr>
          <p:cNvPr id="5" name="灯片编号占位符 4"/>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95250" y="5743575"/>
            <a:ext cx="1143000" cy="885825"/>
          </a:xfrm>
          <a:prstGeom prst="rect">
            <a:avLst/>
          </a:prstGeom>
        </p:spPr>
      </p:pic>
      <p:pic>
        <p:nvPicPr>
          <p:cNvPr id="9" name="图片 8"/>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010265" y="5848985"/>
            <a:ext cx="1143000" cy="958850"/>
          </a:xfrm>
          <a:prstGeom prst="rect">
            <a:avLst/>
          </a:prstGeom>
        </p:spPr>
      </p:pic>
      <p:sp>
        <p:nvSpPr>
          <p:cNvPr id="2" name="标题 1"/>
          <p:cNvSpPr>
            <a:spLocks noGrp="1"/>
          </p:cNvSpPr>
          <p:nvPr>
            <p:ph type="title"/>
            <p:custDataLst>
              <p:tags r:id="rId8"/>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baseline="0"/>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bg1"/>
              </a:solidFill>
              <a:latin typeface="Arial" panose="020B0604020202020204" pitchFamily="34" charset="0"/>
              <a:ea typeface="微软雅黑" panose="020B0503020204020204" charset="-122"/>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3970" y="0"/>
            <a:ext cx="1685290" cy="124904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0358755" y="5309870"/>
            <a:ext cx="1762125" cy="1462405"/>
          </a:xfrm>
          <a:prstGeom prst="rect">
            <a:avLst/>
          </a:prstGeom>
        </p:spPr>
      </p:pic>
      <p:sp>
        <p:nvSpPr>
          <p:cNvPr id="7" name="内容占位符 6"/>
          <p:cNvSpPr>
            <a:spLocks noGrp="1"/>
          </p:cNvSpPr>
          <p:nvPr>
            <p:ph sz="quarter" idx="13"/>
            <p:custDataLst>
              <p:tags r:id="rId9"/>
            </p:custDataLst>
          </p:nvPr>
        </p:nvSpPr>
        <p:spPr>
          <a:xfrm>
            <a:off x="1281113" y="2163600"/>
            <a:ext cx="9626600" cy="3445200"/>
          </a:xfrm>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页脚占位符 3"/>
          <p:cNvSpPr>
            <a:spLocks noGrp="1"/>
          </p:cNvSpPr>
          <p:nvPr>
            <p:ph type="ftr" sz="quarter" idx="11"/>
            <p:custDataLst>
              <p:tags r:id="rId10"/>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3" name="日期占位符 2"/>
          <p:cNvSpPr>
            <a:spLocks noGrp="1"/>
          </p:cNvSpPr>
          <p:nvPr>
            <p:ph type="dt" sz="half" idx="10"/>
            <p:custDataLst>
              <p:tags r:id="rId11"/>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灯片编号占位符 4"/>
          <p:cNvSpPr>
            <a:spLocks noGrp="1"/>
          </p:cNvSpPr>
          <p:nvPr>
            <p:ph type="sldNum" sz="quarter" idx="12"/>
            <p:custDataLst>
              <p:tags r:id="rId12"/>
            </p:custDataLst>
          </p:nvPr>
        </p:nvSpPr>
        <p:spPr/>
        <p:txBody>
          <a:bodyPr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13"/>
            </p:custDataLst>
          </p:nvPr>
        </p:nvSpPr>
        <p:spPr>
          <a:xfrm>
            <a:off x="1281600" y="1249200"/>
            <a:ext cx="9626400" cy="723600"/>
          </a:xfrm>
        </p:spPr>
        <p:txBody>
          <a:bodyPr lIns="90000" tIns="46800" rIns="90000" bIns="46800" anchor="ctr">
            <a:normAutofit/>
          </a:bodyP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dirty="0">
              <a:solidFill>
                <a:schemeClr val="bg1"/>
              </a:solidFill>
              <a:latin typeface="Arial" panose="020B0604020202020204" pitchFamily="34" charset="0"/>
              <a:ea typeface="微软雅黑" panose="020B050302020402020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0982325" y="37465"/>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66675" y="5632450"/>
            <a:ext cx="1447800" cy="1225550"/>
          </a:xfrm>
          <a:prstGeom prst="rect">
            <a:avLst/>
          </a:prstGeom>
        </p:spPr>
      </p:pic>
      <p:sp>
        <p:nvSpPr>
          <p:cNvPr id="2" name="标题 1"/>
          <p:cNvSpPr>
            <a:spLocks noGrp="1"/>
          </p:cNvSpPr>
          <p:nvPr>
            <p:ph type="title" hasCustomPrompt="1"/>
            <p:custDataLst>
              <p:tags r:id="rId9"/>
            </p:custDataLst>
          </p:nvPr>
        </p:nvSpPr>
        <p:spPr>
          <a:xfrm>
            <a:off x="583200" y="770400"/>
            <a:ext cx="3960000" cy="882000"/>
          </a:xfrm>
        </p:spPr>
        <p:txBody>
          <a:bodyPr wrap="square" lIns="90000" tIns="46800" rIns="90000" bIns="46800" anchor="ctr">
            <a:normAutofit/>
          </a:bodyPr>
          <a:lstStyle>
            <a:lvl1pPr>
              <a:defRPr sz="32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cap="all" baseline="0">
              <a:solidFill>
                <a:schemeClr val="bg1"/>
              </a:solidFill>
              <a:latin typeface="Arial" panose="020B0604020202020204" pitchFamily="34" charset="0"/>
              <a:ea typeface="微软雅黑" panose="020B0503020204020204" charset="-122"/>
              <a:sym typeface="+mn-ea"/>
            </a:endParaRPr>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3" name="图片 12"/>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lIns="90000" tIns="46800" rIns="90000" bIns="46800" anchor="ctr">
            <a:normAutofit/>
          </a:bodyPr>
          <a:lstStyle>
            <a:lvl1pPr algn="ctr">
              <a:defRPr sz="3400" cap="all"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lIns="90000" tIns="46800" rIns="90000" bIns="46800">
            <a:normAutofit/>
          </a:bodyPr>
          <a:lstStyle>
            <a:lvl1pPr algn="ctr">
              <a:defRPr cap="all"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lIns="90000" tIns="46800" rIns="90000" bIns="46800">
            <a:normAutofit/>
          </a:bodyPr>
          <a:lstStyle>
            <a:lvl1pPr>
              <a:defRPr cap="all" baseline="0">
                <a:solidFill>
                  <a:schemeClr val="bg1"/>
                </a:solidFill>
                <a:latin typeface="Arial" panose="020B0604020202020204" pitchFamily="34" charset="0"/>
                <a:ea typeface="微软雅黑" panose="020B0503020204020204" charset="-122"/>
              </a:defRPr>
            </a:lvl1pPr>
            <a:lvl2pPr>
              <a:defRPr cap="all" baseline="0">
                <a:solidFill>
                  <a:schemeClr val="bg1"/>
                </a:solidFill>
                <a:latin typeface="Arial" panose="020B0604020202020204" pitchFamily="34" charset="0"/>
                <a:ea typeface="微软雅黑" panose="020B0503020204020204" charset="-122"/>
              </a:defRPr>
            </a:lvl2pPr>
            <a:lvl3pPr>
              <a:defRPr cap="all" baseline="0">
                <a:solidFill>
                  <a:schemeClr val="bg1"/>
                </a:solidFill>
                <a:latin typeface="Arial" panose="020B0604020202020204" pitchFamily="34" charset="0"/>
                <a:ea typeface="微软雅黑" panose="020B0503020204020204" charset="-122"/>
              </a:defRPr>
            </a:lvl3pPr>
            <a:lvl4pPr>
              <a:defRPr cap="all" baseline="0">
                <a:solidFill>
                  <a:schemeClr val="bg1"/>
                </a:solidFill>
                <a:latin typeface="Arial" panose="020B0604020202020204" pitchFamily="34" charset="0"/>
                <a:ea typeface="微软雅黑" panose="020B0503020204020204" charset="-122"/>
              </a:defRPr>
            </a:lvl4pPr>
            <a:lvl5pPr>
              <a:defRPr cap="all"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11" name="图片 10"/>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1143000" cy="885825"/>
          </a:xfrm>
          <a:prstGeom prst="rect">
            <a:avLst/>
          </a:prstGeom>
        </p:spPr>
      </p:pic>
      <p:pic>
        <p:nvPicPr>
          <p:cNvPr id="12" name="图片 11"/>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049000" y="0"/>
            <a:ext cx="1143000" cy="958850"/>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lIns="90000" tIns="46800" rIns="90000" bIns="46800" anchor="ctr">
            <a:normAutofit/>
          </a:bodyPr>
          <a:lstStyle>
            <a:lvl1pPr algn="ctr">
              <a:defRPr sz="30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14" name="图片 13"/>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012170" y="0"/>
            <a:ext cx="1179830" cy="914400"/>
          </a:xfrm>
          <a:prstGeom prst="rect">
            <a:avLst/>
          </a:prstGeom>
        </p:spPr>
      </p:pic>
      <p:pic>
        <p:nvPicPr>
          <p:cNvPr id="15" name="图片 14"/>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95250" y="5813425"/>
            <a:ext cx="1143000" cy="958850"/>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lIns="90000" tIns="46800" rIns="90000" bIns="46800">
            <a:normAutofit/>
          </a:bodyPr>
          <a:lstStyle>
            <a:lvl1pPr>
              <a:defRPr sz="20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bg1"/>
              </a:solidFill>
              <a:latin typeface="Arial" panose="020B0604020202020204" pitchFamily="34" charset="0"/>
              <a:ea typeface="微软雅黑" panose="020B0503020204020204" charset="-122"/>
              <a:sym typeface="+mn-ea"/>
            </a:endParaRPr>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1371600"/>
            <a:ext cx="2633980" cy="2033905"/>
          </a:xfrm>
          <a:prstGeom prst="rect">
            <a:avLst/>
          </a:prstGeom>
        </p:spPr>
      </p:pic>
      <p:pic>
        <p:nvPicPr>
          <p:cNvPr id="9" name="图片 8"/>
          <p:cNvPicPr/>
          <p:nvPr userDrawn="1">
            <p:custDataLst>
              <p:tags r:id="rId6"/>
            </p:custDataLst>
          </p:nvPr>
        </p:nvPicPr>
        <p:blipFill>
          <a:blip r:embed="rId4" r:link="rId5" cstate="print">
            <a:extLst>
              <a:ext uri="{28A0092B-C50C-407E-A947-70E740481C1C}">
                <a14:useLocalDpi xmlns:a14="http://schemas.microsoft.com/office/drawing/2010/main" val="0"/>
              </a:ext>
            </a:extLst>
          </a:blip>
          <a:stretch>
            <a:fillRect/>
          </a:stretch>
        </p:blipFill>
        <p:spPr>
          <a:xfrm flipH="1">
            <a:off x="9558020" y="1371600"/>
            <a:ext cx="2633980" cy="203390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wrap="square" lIns="90000" tIns="46800" rIns="90000" bIns="46800" anchor="b">
            <a:normAutofit/>
          </a:bodyPr>
          <a:lstStyle>
            <a:lvl1pPr algn="ctr">
              <a:defRPr sz="6000" baseline="0">
                <a:solidFill>
                  <a:schemeClr val="bg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lIns="90000" tIns="46800" rIns="90000" bIns="46800">
            <a:normAutofit/>
          </a:bodyPr>
          <a:lstStyle>
            <a:lvl1pPr>
              <a:defRPr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wrap="square" lIns="90000" tIns="46800" rIns="90000" bIns="46800">
            <a:normAutofit/>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0" name="图片 2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7498080" y="1369199"/>
            <a:ext cx="4389120" cy="4119603"/>
          </a:xfrm>
          <a:prstGeom prst="rect">
            <a:avLst/>
          </a:prstGeom>
        </p:spPr>
      </p:pic>
      <p:pic>
        <p:nvPicPr>
          <p:cNvPr id="32" name="图片 31"/>
          <p:cNvPicPr>
            <a:picLocks noChangeAspect="1"/>
          </p:cNvPicPr>
          <p:nvPr>
            <p:custDataLst>
              <p:tags r:id="rId4"/>
            </p:custDataLst>
          </p:nvPr>
        </p:nvPicPr>
        <p:blipFill>
          <a:blip r:embed="rId5"/>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32" name="图片 31"/>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26" name="图片 25"/>
          <p:cNvPicPr>
            <a:picLocks noChangeAspect="1"/>
          </p:cNvPicPr>
          <p:nvPr>
            <p:custDataLst>
              <p:tags r:id="rId4"/>
            </p:custDataLst>
          </p:nvPr>
        </p:nvPicPr>
        <p:blipFill>
          <a:blip r:embed="rId5"/>
          <a:stretch>
            <a:fillRect/>
          </a:stretch>
        </p:blipFill>
        <p:spPr>
          <a:xfrm>
            <a:off x="11471910" y="-5379"/>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89.xml"/><Relationship Id="rId20" Type="http://schemas.openxmlformats.org/officeDocument/2006/relationships/tags" Target="../tags/tag88.xml"/><Relationship Id="rId2" Type="http://schemas.openxmlformats.org/officeDocument/2006/relationships/slideLayout" Target="../slideLayouts/slideLayout2.xml"/><Relationship Id="rId19" Type="http://schemas.openxmlformats.org/officeDocument/2006/relationships/tags" Target="../tags/tag87.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9" Type="http://schemas.openxmlformats.org/officeDocument/2006/relationships/theme" Target="../theme/theme2.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5" Type="http://schemas.openxmlformats.org/officeDocument/2006/relationships/theme" Target="../theme/theme3.xml"/><Relationship Id="rId24" Type="http://schemas.openxmlformats.org/officeDocument/2006/relationships/tags" Target="../tags/tag294.xml"/><Relationship Id="rId23" Type="http://schemas.openxmlformats.org/officeDocument/2006/relationships/tags" Target="../tags/tag293.xml"/><Relationship Id="rId22" Type="http://schemas.openxmlformats.org/officeDocument/2006/relationships/tags" Target="../tags/tag292.xml"/><Relationship Id="rId21" Type="http://schemas.openxmlformats.org/officeDocument/2006/relationships/tags" Target="../tags/tag291.xml"/><Relationship Id="rId20" Type="http://schemas.openxmlformats.org/officeDocument/2006/relationships/tags" Target="../tags/tag290.xml"/><Relationship Id="rId2" Type="http://schemas.openxmlformats.org/officeDocument/2006/relationships/slideLayout" Target="../slideLayouts/slideLayout31.xml"/><Relationship Id="rId19" Type="http://schemas.openxmlformats.org/officeDocument/2006/relationships/tags" Target="../tags/tag289.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2"/>
            </p:custDataLst>
          </p:nvPr>
        </p:nvSpPr>
        <p:spPr bwMode="auto">
          <a:xfrm>
            <a:off x="669925" y="442913"/>
            <a:ext cx="108521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t"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custDataLst>
              <p:tags r:id="rId13"/>
            </p:custDataLst>
          </p:nvPr>
        </p:nvSpPr>
        <p:spPr bwMode="auto">
          <a:xfrm>
            <a:off x="669925" y="952500"/>
            <a:ext cx="108521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879475" y="6350000"/>
            <a:ext cx="2700338" cy="315913"/>
          </a:xfrm>
          <a:prstGeom prst="rect">
            <a:avLst/>
          </a:prstGeom>
        </p:spPr>
        <p:txBody>
          <a:bodyPr vert="horz" lIns="91440" tIns="45720" rIns="91440" bIns="45720" rtlCol="0" anchor="ctr">
            <a:normAutofit/>
          </a:bodyPr>
          <a:lstStyle>
            <a:lvl1pPr algn="l">
              <a:defRPr sz="1200" noProof="1" smtClean="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388" y="6350000"/>
            <a:ext cx="3959225" cy="315913"/>
          </a:xfrm>
          <a:prstGeom prst="rect">
            <a:avLst/>
          </a:prstGeom>
        </p:spPr>
        <p:txBody>
          <a:bodyPr vert="horz" lIns="91440" tIns="45720" rIns="91440" bIns="45720" rtlCol="0" anchor="ctr">
            <a:normAutofit/>
          </a:bodyPr>
          <a:lstStyle>
            <a:lvl1pPr algn="ctr">
              <a:defRPr sz="1200" noProof="1">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50000"/>
            <a:ext cx="2700338" cy="315913"/>
          </a:xfrm>
          <a:prstGeom prst="rect">
            <a:avLst/>
          </a:prstGeom>
        </p:spPr>
        <p:txBody>
          <a:bodyPr vert="horz" lIns="91440" tIns="45720" rIns="91440" bIns="45720" rtlCol="0" anchor="ctr">
            <a:normAutofit/>
          </a:bodyPr>
          <a:lstStyle>
            <a:lvl1pPr algn="r">
              <a:defRPr sz="1200" noProof="1" smtClean="0">
                <a:solidFill>
                  <a:schemeClr val="tx1">
                    <a:tint val="75000"/>
                  </a:schemeClr>
                </a:solidFill>
              </a:defRPr>
            </a:lvl1pPr>
          </a:lstStyle>
          <a:p>
            <a:fld id="{49AE70B2-8BF9-45C0-BB95-33D1B9D3A854}" type="slidenum">
              <a:rPr lang="zh-CN" altLang="en-US" smtClean="0"/>
            </a:fld>
            <a:endParaRPr lang="zh-CN" altLang="en-US" dirty="0"/>
          </a:p>
        </p:txBody>
      </p:sp>
      <p:sp>
        <p:nvSpPr>
          <p:cNvPr id="2"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3"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rtl="0" eaLnBrk="1" fontAlgn="base" hangingPunct="1">
        <a:spcBef>
          <a:spcPct val="0"/>
        </a:spcBef>
        <a:spcAft>
          <a:spcPct val="0"/>
        </a:spcAft>
        <a:defRPr sz="2400" b="1" kern="1200" spc="200">
          <a:solidFill>
            <a:schemeClr val="tx1"/>
          </a:solidFill>
          <a:latin typeface="微软雅黑" panose="020B0503020204020204" charset="-122"/>
          <a:ea typeface="微软雅黑" panose="020B0503020204020204" charset="-122"/>
          <a:cs typeface="+mj-cs"/>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p:titleStyle>
    <p:bodyStyle>
      <a:lvl1pPr marL="228600" indent="-228600" algn="l" rtl="0" eaLnBrk="1" fontAlgn="base" hangingPunct="1">
        <a:lnSpc>
          <a:spcPct val="130000"/>
        </a:lnSpc>
        <a:spcBef>
          <a:spcPct val="0"/>
        </a:spcBef>
        <a:spcAft>
          <a:spcPts val="1000"/>
        </a:spcAft>
        <a:buFont typeface="Arial" panose="020B0604020202020204" pitchFamily="34" charset="0"/>
        <a:buChar char="•"/>
        <a:defRPr sz="1600" kern="1200" spc="150">
          <a:solidFill>
            <a:schemeClr val="tx1"/>
          </a:solidFill>
          <a:latin typeface="微软雅黑" panose="020B0503020204020204" charset="-122"/>
          <a:ea typeface="微软雅黑" panose="020B0503020204020204" charset="-122"/>
          <a:cs typeface="+mn-cs"/>
        </a:defRPr>
      </a:lvl1pPr>
      <a:lvl2pPr marL="6858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2pPr>
      <a:lvl3pPr marL="11430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3pPr>
      <a:lvl4pPr marL="16002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4pPr>
      <a:lvl5pPr marL="2057400" indent="-228600" algn="l" rtl="0" eaLnBrk="1" fontAlgn="base" hangingPunct="1">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0000" tIns="46800" rIns="90000" bIns="46800" rtlCol="0" anchor="ctr">
            <a:normAutofit/>
          </a:bodyPr>
          <a:lstStyle>
            <a:lvl1pPr algn="l">
              <a:defRPr sz="1200" baseline="0">
                <a:solidFill>
                  <a:schemeClr val="bg1"/>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0000" tIns="46800" rIns="90000" bIns="46800" rtlCol="0" anchor="ctr">
            <a:normAutofit/>
          </a:bodyPr>
          <a:lstStyle>
            <a:lvl1pPr algn="ctr">
              <a:defRPr sz="1200" baseline="0">
                <a:solidFill>
                  <a:schemeClr val="bg1"/>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0000" tIns="46800" rIns="90000" bIns="46800" rtlCol="0" anchor="ctr">
            <a:normAutofit/>
          </a:bodyPr>
          <a:lstStyle>
            <a:lvl1pPr algn="r">
              <a:defRPr sz="1200" baseline="0">
                <a:solidFill>
                  <a:schemeClr val="bg1"/>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bg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bg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image" Target="../media/image40.png"/><Relationship Id="rId4" Type="http://schemas.openxmlformats.org/officeDocument/2006/relationships/image" Target="../media/image3.png"/><Relationship Id="rId3" Type="http://schemas.openxmlformats.org/officeDocument/2006/relationships/tags" Target="../tags/tag357.xml"/><Relationship Id="rId2" Type="http://schemas.openxmlformats.org/officeDocument/2006/relationships/image" Target="../media/image2.png"/><Relationship Id="rId1" Type="http://schemas.openxmlformats.org/officeDocument/2006/relationships/tags" Target="../tags/tag356.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image" Target="../media/image40.png"/><Relationship Id="rId4" Type="http://schemas.openxmlformats.org/officeDocument/2006/relationships/image" Target="../media/image3.png"/><Relationship Id="rId3" Type="http://schemas.openxmlformats.org/officeDocument/2006/relationships/tags" Target="../tags/tag361.xml"/><Relationship Id="rId2" Type="http://schemas.openxmlformats.org/officeDocument/2006/relationships/image" Target="../media/image2.png"/><Relationship Id="rId1" Type="http://schemas.openxmlformats.org/officeDocument/2006/relationships/tags" Target="../tags/tag36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s>
</file>

<file path=ppt/slides/_rels/slide13.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image" Target="../media/image31.png"/><Relationship Id="rId6" Type="http://schemas.openxmlformats.org/officeDocument/2006/relationships/image" Target="../media/image29.png"/><Relationship Id="rId5" Type="http://schemas.openxmlformats.org/officeDocument/2006/relationships/tags" Target="../tags/tag369.xml"/><Relationship Id="rId4" Type="http://schemas.openxmlformats.org/officeDocument/2006/relationships/image" Target="../media/image3.png"/><Relationship Id="rId3" Type="http://schemas.openxmlformats.org/officeDocument/2006/relationships/tags" Target="../tags/tag368.xml"/><Relationship Id="rId2" Type="http://schemas.openxmlformats.org/officeDocument/2006/relationships/image" Target="../media/image2.png"/><Relationship Id="rId10" Type="http://schemas.openxmlformats.org/officeDocument/2006/relationships/slideLayout" Target="../slideLayouts/slideLayout7.xml"/><Relationship Id="rId1" Type="http://schemas.openxmlformats.org/officeDocument/2006/relationships/tags" Target="../tags/tag367.xml"/></Relationships>
</file>

<file path=ppt/slides/_rels/slide14.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image" Target="../media/image3.png"/><Relationship Id="rId3" Type="http://schemas.openxmlformats.org/officeDocument/2006/relationships/tags" Target="../tags/tag373.xml"/><Relationship Id="rId2" Type="http://schemas.openxmlformats.org/officeDocument/2006/relationships/image" Target="../media/image2.png"/><Relationship Id="rId12" Type="http://schemas.openxmlformats.org/officeDocument/2006/relationships/slideLayout" Target="../slideLayouts/slideLayout7.xml"/><Relationship Id="rId11" Type="http://schemas.openxmlformats.org/officeDocument/2006/relationships/tags" Target="../tags/tag376.xml"/><Relationship Id="rId10" Type="http://schemas.openxmlformats.org/officeDocument/2006/relationships/image" Target="../media/image44.svg"/><Relationship Id="rId1" Type="http://schemas.openxmlformats.org/officeDocument/2006/relationships/tags" Target="../tags/tag372.xml"/></Relationships>
</file>

<file path=ppt/slides/_rels/slide15.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2.svg"/><Relationship Id="rId6" Type="http://schemas.openxmlformats.org/officeDocument/2006/relationships/image" Target="../media/image41.png"/><Relationship Id="rId5" Type="http://schemas.openxmlformats.org/officeDocument/2006/relationships/tags" Target="../tags/tag379.xml"/><Relationship Id="rId4" Type="http://schemas.openxmlformats.org/officeDocument/2006/relationships/image" Target="../media/image3.png"/><Relationship Id="rId3" Type="http://schemas.openxmlformats.org/officeDocument/2006/relationships/tags" Target="../tags/tag378.xm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380.xml"/><Relationship Id="rId1" Type="http://schemas.openxmlformats.org/officeDocument/2006/relationships/tags" Target="../tags/tag377.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84.xml"/><Relationship Id="rId7" Type="http://schemas.openxmlformats.org/officeDocument/2006/relationships/image" Target="../media/image46.svg"/><Relationship Id="rId6" Type="http://schemas.openxmlformats.org/officeDocument/2006/relationships/image" Target="../media/image45.png"/><Relationship Id="rId5" Type="http://schemas.openxmlformats.org/officeDocument/2006/relationships/tags" Target="../tags/tag383.xml"/><Relationship Id="rId4" Type="http://schemas.openxmlformats.org/officeDocument/2006/relationships/image" Target="../media/image3.png"/><Relationship Id="rId3" Type="http://schemas.openxmlformats.org/officeDocument/2006/relationships/tags" Target="../tags/tag382.xml"/><Relationship Id="rId2" Type="http://schemas.openxmlformats.org/officeDocument/2006/relationships/image" Target="../media/image2.png"/><Relationship Id="rId1" Type="http://schemas.openxmlformats.org/officeDocument/2006/relationships/tags" Target="../tags/tag381.xml"/></Relationships>
</file>

<file path=ppt/slides/_rels/slide17.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6.svg"/><Relationship Id="rId6" Type="http://schemas.openxmlformats.org/officeDocument/2006/relationships/image" Target="../media/image45.png"/><Relationship Id="rId5" Type="http://schemas.openxmlformats.org/officeDocument/2006/relationships/tags" Target="../tags/tag387.xml"/><Relationship Id="rId4" Type="http://schemas.openxmlformats.org/officeDocument/2006/relationships/image" Target="../media/image3.png"/><Relationship Id="rId3" Type="http://schemas.openxmlformats.org/officeDocument/2006/relationships/tags" Target="../tags/tag386.xm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388.xml"/><Relationship Id="rId1" Type="http://schemas.openxmlformats.org/officeDocument/2006/relationships/tags" Target="../tags/tag385.xml"/></Relationships>
</file>

<file path=ppt/slides/_rels/slide18.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6.svg"/><Relationship Id="rId6" Type="http://schemas.openxmlformats.org/officeDocument/2006/relationships/image" Target="../media/image45.png"/><Relationship Id="rId5" Type="http://schemas.openxmlformats.org/officeDocument/2006/relationships/tags" Target="../tags/tag391.xml"/><Relationship Id="rId4" Type="http://schemas.openxmlformats.org/officeDocument/2006/relationships/image" Target="../media/image3.png"/><Relationship Id="rId3" Type="http://schemas.openxmlformats.org/officeDocument/2006/relationships/tags" Target="../tags/tag390.xm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392.xml"/><Relationship Id="rId1" Type="http://schemas.openxmlformats.org/officeDocument/2006/relationships/tags" Target="../tags/tag389.xml"/></Relationships>
</file>

<file path=ppt/slides/_rels/slide19.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6.svg"/><Relationship Id="rId6" Type="http://schemas.openxmlformats.org/officeDocument/2006/relationships/image" Target="../media/image45.png"/><Relationship Id="rId5" Type="http://schemas.openxmlformats.org/officeDocument/2006/relationships/tags" Target="../tags/tag395.xml"/><Relationship Id="rId4" Type="http://schemas.openxmlformats.org/officeDocument/2006/relationships/image" Target="../media/image3.png"/><Relationship Id="rId3" Type="http://schemas.openxmlformats.org/officeDocument/2006/relationships/tags" Target="../tags/tag394.xm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396.xml"/><Relationship Id="rId1" Type="http://schemas.openxmlformats.org/officeDocument/2006/relationships/tags" Target="../tags/tag393.xml"/></Relationships>
</file>

<file path=ppt/slides/_rels/slide2.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0" Type="http://schemas.openxmlformats.org/officeDocument/2006/relationships/slideLayout" Target="../slideLayouts/slideLayout25.xml"/><Relationship Id="rId1" Type="http://schemas.openxmlformats.org/officeDocument/2006/relationships/tags" Target="../tags/tag298.xml"/></Relationships>
</file>

<file path=ppt/slides/_rels/slide20.xml.rels><?xml version="1.0" encoding="UTF-8" standalone="yes"?>
<Relationships xmlns="http://schemas.openxmlformats.org/package/2006/relationships"><Relationship Id="rId9" Type="http://schemas.openxmlformats.org/officeDocument/2006/relationships/image" Target="../media/image44.svg"/><Relationship Id="rId8" Type="http://schemas.openxmlformats.org/officeDocument/2006/relationships/image" Target="../media/image43.png"/><Relationship Id="rId7" Type="http://schemas.openxmlformats.org/officeDocument/2006/relationships/image" Target="../media/image46.svg"/><Relationship Id="rId6" Type="http://schemas.openxmlformats.org/officeDocument/2006/relationships/image" Target="../media/image45.png"/><Relationship Id="rId5" Type="http://schemas.openxmlformats.org/officeDocument/2006/relationships/tags" Target="../tags/tag399.xml"/><Relationship Id="rId4" Type="http://schemas.openxmlformats.org/officeDocument/2006/relationships/image" Target="../media/image3.png"/><Relationship Id="rId3" Type="http://schemas.openxmlformats.org/officeDocument/2006/relationships/tags" Target="../tags/tag398.xm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400.xml"/><Relationship Id="rId1" Type="http://schemas.openxmlformats.org/officeDocument/2006/relationships/tags" Target="../tags/tag39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image" Target="../media/image3.png"/><Relationship Id="rId3" Type="http://schemas.openxmlformats.org/officeDocument/2006/relationships/tags" Target="../tags/tag402.xml"/><Relationship Id="rId2" Type="http://schemas.openxmlformats.org/officeDocument/2006/relationships/image" Target="../media/image2.png"/><Relationship Id="rId1" Type="http://schemas.openxmlformats.org/officeDocument/2006/relationships/tags" Target="../tags/tag401.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image" Target="../media/image3.png"/><Relationship Id="rId3" Type="http://schemas.openxmlformats.org/officeDocument/2006/relationships/tags" Target="../tags/tag406.xml"/><Relationship Id="rId2" Type="http://schemas.openxmlformats.org/officeDocument/2006/relationships/image" Target="../media/image2.png"/><Relationship Id="rId1" Type="http://schemas.openxmlformats.org/officeDocument/2006/relationships/tags" Target="../tags/tag40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0.xml"/><Relationship Id="rId1" Type="http://schemas.openxmlformats.org/officeDocument/2006/relationships/tags" Target="../tags/tag409.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tags" Target="../tags/tag307.xml"/></Relationships>
</file>

<file path=ppt/slides/_rels/slide4.xml.rels><?xml version="1.0" encoding="UTF-8" standalone="yes"?>
<Relationships xmlns="http://schemas.openxmlformats.org/package/2006/relationships"><Relationship Id="rId9" Type="http://schemas.openxmlformats.org/officeDocument/2006/relationships/tags" Target="../tags/tag318.xml"/><Relationship Id="rId8" Type="http://schemas.openxmlformats.org/officeDocument/2006/relationships/tags" Target="../tags/tag317.xml"/><Relationship Id="rId7" Type="http://schemas.openxmlformats.org/officeDocument/2006/relationships/tags" Target="../tags/tag316.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image" Target="../media/image3.png"/><Relationship Id="rId3" Type="http://schemas.openxmlformats.org/officeDocument/2006/relationships/tags" Target="../tags/tag313.xml"/><Relationship Id="rId2" Type="http://schemas.openxmlformats.org/officeDocument/2006/relationships/image" Target="../media/image2.png"/><Relationship Id="rId15" Type="http://schemas.openxmlformats.org/officeDocument/2006/relationships/slideLayout" Target="../slideLayouts/slideLayout7.xml"/><Relationship Id="rId14" Type="http://schemas.openxmlformats.org/officeDocument/2006/relationships/tags" Target="../tags/tag323.xml"/><Relationship Id="rId13" Type="http://schemas.openxmlformats.org/officeDocument/2006/relationships/tags" Target="../tags/tag322.xml"/><Relationship Id="rId12" Type="http://schemas.openxmlformats.org/officeDocument/2006/relationships/tags" Target="../tags/tag321.xml"/><Relationship Id="rId11" Type="http://schemas.openxmlformats.org/officeDocument/2006/relationships/tags" Target="../tags/tag320.xml"/><Relationship Id="rId10" Type="http://schemas.openxmlformats.org/officeDocument/2006/relationships/tags" Target="../tags/tag319.xml"/><Relationship Id="rId1" Type="http://schemas.openxmlformats.org/officeDocument/2006/relationships/tags" Target="../tags/tag31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s>
</file>

<file path=ppt/slides/_rels/slide6.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sv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tags" Target="../tags/tag329.xml"/><Relationship Id="rId4" Type="http://schemas.openxmlformats.org/officeDocument/2006/relationships/image" Target="../media/image3.png"/><Relationship Id="rId3" Type="http://schemas.openxmlformats.org/officeDocument/2006/relationships/tags" Target="../tags/tag328.xml"/><Relationship Id="rId2" Type="http://schemas.openxmlformats.org/officeDocument/2006/relationships/image" Target="../media/image2.png"/><Relationship Id="rId14" Type="http://schemas.openxmlformats.org/officeDocument/2006/relationships/slideLayout" Target="../slideLayouts/slideLayout7.xml"/><Relationship Id="rId13" Type="http://schemas.openxmlformats.org/officeDocument/2006/relationships/tags" Target="../tags/tag330.xml"/><Relationship Id="rId12" Type="http://schemas.openxmlformats.org/officeDocument/2006/relationships/image" Target="../media/image34.svg"/><Relationship Id="rId11" Type="http://schemas.openxmlformats.org/officeDocument/2006/relationships/image" Target="../media/image33.png"/><Relationship Id="rId10" Type="http://schemas.openxmlformats.org/officeDocument/2006/relationships/image" Target="../media/image32.svg"/><Relationship Id="rId1" Type="http://schemas.openxmlformats.org/officeDocument/2006/relationships/tags" Target="../tags/tag327.xml"/></Relationships>
</file>

<file path=ppt/slides/_rels/slide7.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image" Target="../media/image35.png"/><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image" Target="../media/image3.png"/><Relationship Id="rId3" Type="http://schemas.openxmlformats.org/officeDocument/2006/relationships/tags" Target="../tags/tag332.xml"/><Relationship Id="rId22" Type="http://schemas.openxmlformats.org/officeDocument/2006/relationships/slideLayout" Target="../slideLayouts/slideLayout7.xml"/><Relationship Id="rId21" Type="http://schemas.openxmlformats.org/officeDocument/2006/relationships/tags" Target="../tags/tag345.xml"/><Relationship Id="rId20" Type="http://schemas.openxmlformats.org/officeDocument/2006/relationships/image" Target="../media/image38.png"/><Relationship Id="rId2" Type="http://schemas.openxmlformats.org/officeDocument/2006/relationships/image" Target="../media/image2.png"/><Relationship Id="rId19" Type="http://schemas.openxmlformats.org/officeDocument/2006/relationships/tags" Target="../tags/tag344.xml"/><Relationship Id="rId18" Type="http://schemas.openxmlformats.org/officeDocument/2006/relationships/tags" Target="../tags/tag343.xml"/><Relationship Id="rId17" Type="http://schemas.openxmlformats.org/officeDocument/2006/relationships/tags" Target="../tags/tag342.xml"/><Relationship Id="rId16" Type="http://schemas.openxmlformats.org/officeDocument/2006/relationships/image" Target="../media/image37.png"/><Relationship Id="rId15" Type="http://schemas.openxmlformats.org/officeDocument/2006/relationships/tags" Target="../tags/tag341.xml"/><Relationship Id="rId14" Type="http://schemas.openxmlformats.org/officeDocument/2006/relationships/tags" Target="../tags/tag340.xml"/><Relationship Id="rId13" Type="http://schemas.openxmlformats.org/officeDocument/2006/relationships/tags" Target="../tags/tag339.xml"/><Relationship Id="rId12" Type="http://schemas.openxmlformats.org/officeDocument/2006/relationships/image" Target="../media/image36.png"/><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3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s>
</file>

<file path=ppt/slides/_rels/slide9.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image" Target="../media/image27.png"/><Relationship Id="rId7" Type="http://schemas.openxmlformats.org/officeDocument/2006/relationships/tags" Target="../tags/tag352.xml"/><Relationship Id="rId6" Type="http://schemas.openxmlformats.org/officeDocument/2006/relationships/image" Target="../media/image25.png"/><Relationship Id="rId5" Type="http://schemas.openxmlformats.org/officeDocument/2006/relationships/tags" Target="../tags/tag351.xml"/><Relationship Id="rId4" Type="http://schemas.openxmlformats.org/officeDocument/2006/relationships/image" Target="../media/image3.png"/><Relationship Id="rId3" Type="http://schemas.openxmlformats.org/officeDocument/2006/relationships/tags" Target="../tags/tag350.xml"/><Relationship Id="rId2" Type="http://schemas.openxmlformats.org/officeDocument/2006/relationships/image" Target="../media/image2.png"/><Relationship Id="rId13" Type="http://schemas.openxmlformats.org/officeDocument/2006/relationships/slideLayout" Target="../slideLayouts/slideLayout7.xml"/><Relationship Id="rId12" Type="http://schemas.openxmlformats.org/officeDocument/2006/relationships/tags" Target="../tags/tag355.xml"/><Relationship Id="rId11" Type="http://schemas.openxmlformats.org/officeDocument/2006/relationships/image" Target="../media/image39.png"/><Relationship Id="rId10" Type="http://schemas.openxmlformats.org/officeDocument/2006/relationships/tags" Target="../tags/tag354.xml"/><Relationship Id="rId1" Type="http://schemas.openxmlformats.org/officeDocument/2006/relationships/tags" Target="../tags/tag3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副标题 6"/>
          <p:cNvSpPr/>
          <p:nvPr/>
        </p:nvSpPr>
        <p:spPr>
          <a:xfrm>
            <a:off x="3702050" y="5607685"/>
            <a:ext cx="7200900" cy="769620"/>
          </a:xfrm>
          <a:prstGeom prst="rect">
            <a:avLst/>
          </a:prstGeom>
          <a:noFill/>
          <a:ln>
            <a:noFill/>
          </a:ln>
        </p:spPr>
        <p:txBody>
          <a:bodyPr vert="horz" wrap="square" lIns="101600" tIns="0" rIns="82550" bIns="0" numCol="1" anchor="t" anchorCtr="0" compatLnSpc="1">
            <a:normAutofit lnSpcReduction="20000"/>
          </a:bodyPr>
          <a:lstStyle>
            <a:lvl1pPr marL="0" indent="0" algn="ctr" rtl="0" eaLnBrk="1" fontAlgn="base" hangingPunct="1">
              <a:lnSpc>
                <a:spcPct val="130000"/>
              </a:lnSpc>
              <a:spcBef>
                <a:spcPct val="0"/>
              </a:spcBef>
              <a:spcAft>
                <a:spcPts val="1000"/>
              </a:spcAft>
              <a:buFont typeface="Arial" panose="020B0604020202020204" pitchFamily="34" charset="0"/>
              <a:buNone/>
              <a:defRPr sz="2000" kern="1200" spc="150">
                <a:solidFill>
                  <a:schemeClr val="tx2"/>
                </a:solidFill>
                <a:latin typeface="微软雅黑" panose="020B0503020204020204" charset="-122"/>
                <a:ea typeface="微软雅黑" panose="020B0503020204020204" charset="-122"/>
                <a:cs typeface="+mn-cs"/>
              </a:defRPr>
            </a:lvl1pPr>
            <a:lvl2pPr marL="457200" indent="0" algn="ctr" rtl="0" eaLnBrk="1" fontAlgn="base" hangingPunct="1">
              <a:lnSpc>
                <a:spcPct val="130000"/>
              </a:lnSpc>
              <a:spcBef>
                <a:spcPct val="0"/>
              </a:spcBef>
              <a:spcAft>
                <a:spcPts val="1000"/>
              </a:spcAft>
              <a:buFont typeface="Arial" panose="020B0604020202020204" pitchFamily="34" charset="0"/>
              <a:buNone/>
              <a:tabLst>
                <a:tab pos="1609725" algn="l"/>
              </a:tabLst>
              <a:defRPr sz="2000" kern="1200" spc="150">
                <a:solidFill>
                  <a:schemeClr val="tx1"/>
                </a:solidFill>
                <a:latin typeface="微软雅黑" panose="020B0503020204020204" charset="-122"/>
                <a:ea typeface="微软雅黑" panose="020B0503020204020204" charset="-122"/>
                <a:cs typeface="+mn-cs"/>
              </a:defRPr>
            </a:lvl2pPr>
            <a:lvl3pPr marL="914400" indent="0" algn="ctr" rtl="0" eaLnBrk="1" fontAlgn="base" hangingPunct="1">
              <a:lnSpc>
                <a:spcPct val="130000"/>
              </a:lnSpc>
              <a:spcBef>
                <a:spcPct val="0"/>
              </a:spcBef>
              <a:spcAft>
                <a:spcPts val="1000"/>
              </a:spcAft>
              <a:buFont typeface="Arial" panose="020B0604020202020204" pitchFamily="34" charset="0"/>
              <a:buNone/>
              <a:tabLst>
                <a:tab pos="1609725" algn="l"/>
              </a:tabLst>
              <a:defRPr sz="1800" kern="1200" spc="150">
                <a:solidFill>
                  <a:schemeClr val="tx1"/>
                </a:solidFill>
                <a:latin typeface="微软雅黑" panose="020B0503020204020204" charset="-122"/>
                <a:ea typeface="微软雅黑" panose="020B0503020204020204" charset="-122"/>
                <a:cs typeface="+mn-cs"/>
              </a:defRPr>
            </a:lvl3pPr>
            <a:lvl4pPr marL="1371600" indent="0" algn="ctr" rtl="0" eaLnBrk="1" fontAlgn="base" hangingPunct="1">
              <a:lnSpc>
                <a:spcPct val="130000"/>
              </a:lnSpc>
              <a:spcBef>
                <a:spcPct val="0"/>
              </a:spcBef>
              <a:spcAft>
                <a:spcPts val="1000"/>
              </a:spcAft>
              <a:buFont typeface="Arial" panose="020B0604020202020204" pitchFamily="34" charset="0"/>
              <a:buNone/>
              <a:tabLst>
                <a:tab pos="1609725" algn="l"/>
              </a:tabLst>
              <a:defRPr sz="1600" kern="1200" spc="150">
                <a:solidFill>
                  <a:schemeClr val="tx1"/>
                </a:solidFill>
                <a:latin typeface="微软雅黑" panose="020B0503020204020204" charset="-122"/>
                <a:ea typeface="微软雅黑" panose="020B0503020204020204" charset="-122"/>
                <a:cs typeface="+mn-cs"/>
              </a:defRPr>
            </a:lvl4pPr>
            <a:lvl5pPr marL="1828800" indent="0" algn="ctr" rtl="0" eaLnBrk="1" fontAlgn="base" hangingPunct="1">
              <a:lnSpc>
                <a:spcPct val="130000"/>
              </a:lnSpc>
              <a:spcBef>
                <a:spcPct val="0"/>
              </a:spcBef>
              <a:spcAft>
                <a:spcPts val="1000"/>
              </a:spcAft>
              <a:buFont typeface="Arial" panose="020B0604020202020204" pitchFamily="34" charset="0"/>
              <a:buNone/>
              <a:tabLst>
                <a:tab pos="1609725" algn="l"/>
              </a:tabLst>
              <a:defRPr sz="1600" kern="1200" spc="150">
                <a:solidFill>
                  <a:schemeClr val="tx1"/>
                </a:solidFill>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lnSpc>
                <a:spcPct val="120000"/>
              </a:lnSpc>
              <a:spcBef>
                <a:spcPts val="0"/>
              </a:spcBef>
              <a:spcAft>
                <a:spcPts val="0"/>
              </a:spcAft>
              <a:buSzPct val="100000"/>
              <a:buNone/>
            </a:pPr>
            <a:r>
              <a:rPr lang="en-US" altLang="zh-CN">
                <a:solidFill>
                  <a:srgbClr val="FFFFFF"/>
                </a:solidFill>
                <a:sym typeface="+mn-ea"/>
              </a:rPr>
              <a:t>                                 </a:t>
            </a:r>
            <a:r>
              <a:rPr lang="en-US" altLang="zh-CN" sz="2400">
                <a:solidFill>
                  <a:srgbClr val="FFFFFF"/>
                </a:solidFill>
                <a:sym typeface="+mn-ea"/>
              </a:rPr>
              <a:t>Presented by Jiang Yulu</a:t>
            </a:r>
            <a:endParaRPr lang="en-US" altLang="zh-CN" sz="2400">
              <a:solidFill>
                <a:srgbClr val="FFFFFF"/>
              </a:solidFill>
              <a:latin typeface="Arial" panose="020B0604020202020204" pitchFamily="34" charset="0"/>
              <a:sym typeface="+mn-ea"/>
            </a:endParaRPr>
          </a:p>
          <a:p>
            <a:pPr marL="0" indent="0" algn="r">
              <a:lnSpc>
                <a:spcPct val="120000"/>
              </a:lnSpc>
              <a:spcBef>
                <a:spcPts val="0"/>
              </a:spcBef>
              <a:spcAft>
                <a:spcPts val="0"/>
              </a:spcAft>
              <a:buSzPct val="100000"/>
              <a:buNone/>
            </a:pPr>
            <a:r>
              <a:rPr lang="en-US" altLang="zh-CN" sz="2400">
                <a:solidFill>
                  <a:srgbClr val="FFFFFF"/>
                </a:solidFill>
                <a:sym typeface="+mn-ea"/>
              </a:rPr>
              <a:t>   From English Translation</a:t>
            </a:r>
            <a:endParaRPr lang="en-US" altLang="zh-CN" sz="2400">
              <a:solidFill>
                <a:srgbClr val="FFFFFF"/>
              </a:solidFill>
              <a:latin typeface="Arial" panose="020B0604020202020204" pitchFamily="34" charset="0"/>
              <a:sym typeface="+mn-ea"/>
            </a:endParaRPr>
          </a:p>
          <a:p>
            <a:endParaRPr lang="en-US" altLang="zh-CN" sz="2400">
              <a:solidFill>
                <a:srgbClr val="FFFFFF"/>
              </a:solidFill>
              <a:latin typeface="Arial" panose="020B0604020202020204" pitchFamily="34" charset="0"/>
              <a:sym typeface="+mn-ea"/>
            </a:endParaRPr>
          </a:p>
        </p:txBody>
      </p:sp>
      <p:sp>
        <p:nvSpPr>
          <p:cNvPr id="1966" name="文本框 1965"/>
          <p:cNvSpPr txBox="1"/>
          <p:nvPr>
            <p:custDataLst>
              <p:tags r:id="rId1"/>
            </p:custDataLst>
          </p:nvPr>
        </p:nvSpPr>
        <p:spPr>
          <a:xfrm>
            <a:off x="1834515" y="5186680"/>
            <a:ext cx="2513965" cy="1256665"/>
          </a:xfrm>
          <a:prstGeom prst="rect">
            <a:avLst/>
          </a:prstGeom>
          <a:noFill/>
        </p:spPr>
        <p:txBody>
          <a:bodyPr wrap="square" bIns="0" rtlCol="0" anchor="b" anchorCtr="0">
            <a:normAutofit/>
          </a:bodyPr>
          <a:p>
            <a:r>
              <a:rPr lang="en-US" sz="6600" b="1" i="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rPr>
              <a:t>202X</a:t>
            </a:r>
            <a:endParaRPr lang="en-US" sz="6600" b="1" i="1" dirty="0">
              <a:ln>
                <a:noFill/>
              </a:ln>
              <a:gradFill flip="none" rotWithShape="1">
                <a:gsLst>
                  <a:gs pos="0">
                    <a:srgbClr val="FFFFFF"/>
                  </a:gs>
                  <a:gs pos="98000">
                    <a:srgbClr val="B5E7FA">
                      <a:lumMod val="40000"/>
                      <a:lumOff val="60000"/>
                    </a:srgbClr>
                  </a:gs>
                </a:gsLst>
                <a:lin ang="21594000" scaled="0"/>
                <a:tileRect/>
              </a:gradFill>
              <a:effectLst>
                <a:glow rad="63500">
                  <a:schemeClr val="accent1">
                    <a:satMod val="175000"/>
                    <a:alpha val="40000"/>
                  </a:schemeClr>
                </a:glow>
              </a:effectLst>
              <a:latin typeface="微软雅黑" panose="020B0503020204020204" charset="-122"/>
              <a:ea typeface="微软雅黑" panose="020B0503020204020204" charset="-122"/>
            </a:endParaRPr>
          </a:p>
        </p:txBody>
      </p:sp>
      <p:sp>
        <p:nvSpPr>
          <p:cNvPr id="3" name="标题 2"/>
          <p:cNvSpPr>
            <a:spLocks noGrp="1"/>
          </p:cNvSpPr>
          <p:nvPr>
            <p:ph type="ctrTitle"/>
            <p:custDataLst>
              <p:tags r:id="rId2"/>
            </p:custDataLst>
          </p:nvPr>
        </p:nvSpPr>
        <p:spPr>
          <a:xfrm>
            <a:off x="4682490" y="416560"/>
            <a:ext cx="7624445" cy="4652010"/>
          </a:xfrm>
        </p:spPr>
        <p:txBody>
          <a:bodyPr>
            <a:normAutofit/>
          </a:bodyPr>
          <a:p>
            <a:pPr marL="0" lvl="0" indent="0" algn="l">
              <a:lnSpc>
                <a:spcPct val="100000"/>
              </a:lnSpc>
              <a:spcBef>
                <a:spcPts val="0"/>
              </a:spcBef>
              <a:spcAft>
                <a:spcPts val="0"/>
              </a:spcAft>
              <a:buSzPct val="100000"/>
              <a:buNone/>
            </a:pPr>
            <a:r>
              <a:rPr>
                <a:ln>
                  <a:noFill/>
                </a:ln>
                <a:gradFill>
                  <a:gsLst>
                    <a:gs pos="0">
                      <a:schemeClr val="lt1"/>
                    </a:gs>
                    <a:gs pos="98000">
                      <a:schemeClr val="accent1">
                        <a:lumMod val="40000"/>
                        <a:lumOff val="60000"/>
                      </a:schemeClr>
                    </a:gs>
                  </a:gsLst>
                  <a:lin ang="21594000" scaled="0"/>
                </a:gradFill>
                <a:effectLst>
                  <a:glow rad="63500">
                    <a:schemeClr val="accent1">
                      <a:satMod val="175000"/>
                      <a:alpha val="40000"/>
                    </a:schemeClr>
                  </a:glow>
                </a:effectLst>
                <a:sym typeface="+mn-ea"/>
              </a:rPr>
              <a:t>Translation and Dissemination of Chinese Contemporary Science Fiction</a:t>
            </a:r>
            <a:endParaRPr>
              <a:ln>
                <a:noFill/>
              </a:ln>
              <a:gradFill>
                <a:gsLst>
                  <a:gs pos="0">
                    <a:schemeClr val="lt1"/>
                  </a:gs>
                  <a:gs pos="98000">
                    <a:schemeClr val="accent1">
                      <a:lumMod val="40000"/>
                      <a:lumOff val="60000"/>
                    </a:schemeClr>
                  </a:gs>
                </a:gsLst>
                <a:lin ang="21594000" scaled="0"/>
              </a:gradFill>
              <a:effectLst>
                <a:glow rad="63500">
                  <a:schemeClr val="accent1">
                    <a:satMod val="175000"/>
                    <a:alpha val="40000"/>
                  </a:schemeClr>
                </a:glow>
              </a:effectLst>
              <a:sym typeface="+mn-ea"/>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a:solidFill>
                  <a:schemeClr val="accent1"/>
                </a:solidFill>
                <a:latin typeface="汉仪旗黑-85S" charset="0"/>
                <a:cs typeface="汉仪旗黑-85S" charset="0"/>
                <a:sym typeface="+mn-ea"/>
              </a:rPr>
              <a:t>Liu Yukun </a:t>
            </a:r>
            <a:r>
              <a:rPr>
                <a:solidFill>
                  <a:schemeClr val="accent1"/>
                </a:solidFill>
                <a:latin typeface="汉仪旗黑-85S" charset="0"/>
                <a:cs typeface="汉仪旗黑-85S" charset="0"/>
                <a:sym typeface="+mn-ea"/>
              </a:rPr>
              <a:t>刘宇昆</a:t>
            </a:r>
            <a:endParaRPr>
              <a:solidFill>
                <a:schemeClr val="accent1"/>
              </a:solidFill>
              <a:latin typeface="汉仪旗黑-85S" charset="0"/>
              <a:cs typeface="汉仪旗黑-85S" charset="0"/>
              <a:sym typeface="+mn-ea"/>
            </a:endParaRPr>
          </a:p>
        </p:txBody>
      </p:sp>
      <p:pic>
        <p:nvPicPr>
          <p:cNvPr id="3" name="图片 2"/>
          <p:cNvPicPr>
            <a:picLocks noChangeAspect="1"/>
          </p:cNvPicPr>
          <p:nvPr/>
        </p:nvPicPr>
        <p:blipFill>
          <a:blip r:embed="rId5"/>
          <a:stretch>
            <a:fillRect/>
          </a:stretch>
        </p:blipFill>
        <p:spPr>
          <a:xfrm>
            <a:off x="305435" y="1156970"/>
            <a:ext cx="5229225" cy="3467100"/>
          </a:xfrm>
          <a:prstGeom prst="rect">
            <a:avLst/>
          </a:prstGeom>
        </p:spPr>
      </p:pic>
      <p:sp>
        <p:nvSpPr>
          <p:cNvPr id="4" name="文本框 3"/>
          <p:cNvSpPr txBox="1"/>
          <p:nvPr>
            <p:custDataLst>
              <p:tags r:id="rId6"/>
            </p:custDataLst>
          </p:nvPr>
        </p:nvSpPr>
        <p:spPr>
          <a:xfrm>
            <a:off x="5922010" y="1156970"/>
            <a:ext cx="6096000" cy="3811905"/>
          </a:xfrm>
          <a:prstGeom prst="rect">
            <a:avLst/>
          </a:prstGeom>
          <a:noFill/>
        </p:spPr>
        <p:txBody>
          <a:bodyPr wrap="square" rtlCol="0" anchor="t">
            <a:noAutofit/>
          </a:bodyPr>
          <a:p>
            <a:pPr algn="just"/>
            <a:r>
              <a:rPr lang="zh-CN" altLang="en-US" sz="2000">
                <a:solidFill>
                  <a:schemeClr val="dk1"/>
                </a:solidFill>
                <a:latin typeface="微软雅黑" panose="020B0503020204020204" charset="-122"/>
                <a:ea typeface="微软雅黑" panose="020B0503020204020204" charset="-122"/>
              </a:rPr>
              <a:t>Liu Yukun is a Chinese-American science fiction writer and translator. He was born in Lanzhou in 1976 and moved to the United States. </a:t>
            </a:r>
            <a:endParaRPr lang="zh-CN" altLang="en-US" sz="2000">
              <a:solidFill>
                <a:schemeClr val="dk1"/>
              </a:solidFill>
              <a:latin typeface="微软雅黑" panose="020B0503020204020204" charset="-122"/>
              <a:ea typeface="微软雅黑" panose="020B0503020204020204" charset="-122"/>
            </a:endParaRPr>
          </a:p>
          <a:p>
            <a:pPr algn="just"/>
            <a:r>
              <a:rPr lang="en-US" altLang="zh-CN" sz="2000">
                <a:solidFill>
                  <a:schemeClr val="dk1"/>
                </a:solidFill>
                <a:latin typeface="微软雅黑" panose="020B0503020204020204" charset="-122"/>
                <a:ea typeface="微软雅黑" panose="020B0503020204020204" charset="-122"/>
              </a:rPr>
              <a:t>Because of</a:t>
            </a:r>
            <a:r>
              <a:rPr lang="zh-CN" altLang="en-US" sz="2000">
                <a:solidFill>
                  <a:schemeClr val="dk1"/>
                </a:solidFill>
                <a:latin typeface="微软雅黑" panose="020B0503020204020204" charset="-122"/>
                <a:ea typeface="微软雅黑" panose="020B0503020204020204" charset="-122"/>
              </a:rPr>
              <a:t> the growing background of eastern and Western cultures, Liu Yukun has a profound understanding of both Eastern and Western cultures. </a:t>
            </a:r>
            <a:endParaRPr lang="zh-CN" altLang="en-US" sz="2000">
              <a:solidFill>
                <a:schemeClr val="dk1"/>
              </a:solidFill>
              <a:latin typeface="微软雅黑" panose="020B0503020204020204" charset="-122"/>
              <a:ea typeface="微软雅黑" panose="020B0503020204020204" charset="-122"/>
            </a:endParaRPr>
          </a:p>
          <a:p>
            <a:pPr algn="just"/>
            <a:r>
              <a:rPr lang="zh-CN" altLang="en-US" sz="2000">
                <a:solidFill>
                  <a:schemeClr val="dk1"/>
                </a:solidFill>
                <a:latin typeface="微软雅黑" panose="020B0503020204020204" charset="-122"/>
                <a:ea typeface="微软雅黑" panose="020B0503020204020204" charset="-122"/>
              </a:rPr>
              <a:t>His translation works can always find</a:t>
            </a:r>
            <a:r>
              <a:rPr lang="zh-CN" altLang="en-US" sz="2000">
                <a:solidFill>
                  <a:srgbClr val="FF0000"/>
                </a:solidFill>
                <a:latin typeface="微软雅黑" panose="020B0503020204020204" charset="-122"/>
                <a:ea typeface="微软雅黑" panose="020B0503020204020204" charset="-122"/>
              </a:rPr>
              <a:t> a balance in the Eastern and Western cultures</a:t>
            </a:r>
            <a:r>
              <a:rPr lang="zh-CN" altLang="en-US" sz="2000">
                <a:solidFill>
                  <a:schemeClr val="dk1"/>
                </a:solidFill>
                <a:latin typeface="微软雅黑" panose="020B0503020204020204" charset="-122"/>
                <a:ea typeface="微软雅黑" panose="020B0503020204020204" charset="-122"/>
              </a:rPr>
              <a:t>, which can not only retain the Chinese characteristics, but also make the translation easy to understand and resonate with foreign readers.</a:t>
            </a:r>
            <a:endParaRPr lang="zh-CN" altLang="en-US" sz="2000">
              <a:solidFill>
                <a:schemeClr val="dk1"/>
              </a:solidFill>
              <a:latin typeface="微软雅黑" panose="020B0503020204020204" charset="-122"/>
              <a:ea typeface="微软雅黑" panose="020B0503020204020204" charset="-122"/>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a:solidFill>
                  <a:schemeClr val="accent1"/>
                </a:solidFill>
                <a:latin typeface="汉仪旗黑-85S" charset="0"/>
                <a:cs typeface="汉仪旗黑-85S" charset="0"/>
                <a:sym typeface="+mn-ea"/>
              </a:rPr>
              <a:t>Liu Yukun </a:t>
            </a:r>
            <a:r>
              <a:rPr>
                <a:solidFill>
                  <a:schemeClr val="accent1"/>
                </a:solidFill>
                <a:latin typeface="汉仪旗黑-85S" charset="0"/>
                <a:cs typeface="汉仪旗黑-85S" charset="0"/>
                <a:sym typeface="+mn-ea"/>
              </a:rPr>
              <a:t>刘宇昆</a:t>
            </a:r>
            <a:endParaRPr lang="en-US" altLang="zh-CN">
              <a:solidFill>
                <a:schemeClr val="accent1"/>
              </a:solidFill>
              <a:latin typeface="汉仪旗黑-85S" charset="0"/>
              <a:cs typeface="汉仪旗黑-85S" charset="0"/>
              <a:sym typeface="+mn-ea"/>
            </a:endParaRPr>
          </a:p>
        </p:txBody>
      </p:sp>
      <p:pic>
        <p:nvPicPr>
          <p:cNvPr id="3" name="图片 2"/>
          <p:cNvPicPr>
            <a:picLocks noChangeAspect="1"/>
          </p:cNvPicPr>
          <p:nvPr/>
        </p:nvPicPr>
        <p:blipFill>
          <a:blip r:embed="rId5"/>
          <a:stretch>
            <a:fillRect/>
          </a:stretch>
        </p:blipFill>
        <p:spPr>
          <a:xfrm>
            <a:off x="305435" y="1156970"/>
            <a:ext cx="5229225" cy="3467100"/>
          </a:xfrm>
          <a:prstGeom prst="rect">
            <a:avLst/>
          </a:prstGeom>
        </p:spPr>
      </p:pic>
      <p:sp>
        <p:nvSpPr>
          <p:cNvPr id="4" name="文本框 3"/>
          <p:cNvSpPr txBox="1"/>
          <p:nvPr>
            <p:custDataLst>
              <p:tags r:id="rId6"/>
            </p:custDataLst>
          </p:nvPr>
        </p:nvSpPr>
        <p:spPr>
          <a:xfrm>
            <a:off x="5781040" y="1759585"/>
            <a:ext cx="6096000" cy="3811905"/>
          </a:xfrm>
          <a:prstGeom prst="rect">
            <a:avLst/>
          </a:prstGeom>
          <a:noFill/>
        </p:spPr>
        <p:txBody>
          <a:bodyPr wrap="square" rtlCol="0" anchor="t">
            <a:noAutofit/>
          </a:bodyPr>
          <a:p>
            <a:pPr algn="just"/>
            <a:endParaRPr lang="zh-CN" altLang="en-US" sz="2400">
              <a:solidFill>
                <a:schemeClr val="dk1"/>
              </a:solidFill>
              <a:latin typeface="微软雅黑" panose="020B0503020204020204" charset="-122"/>
              <a:ea typeface="微软雅黑" panose="020B0503020204020204" charset="-122"/>
            </a:endParaRPr>
          </a:p>
          <a:p>
            <a:pPr algn="just"/>
            <a:r>
              <a:rPr lang="en-US" altLang="zh-CN" sz="2400">
                <a:solidFill>
                  <a:srgbClr val="FF0000"/>
                </a:solidFill>
                <a:latin typeface="微软雅黑" panose="020B0503020204020204" charset="-122"/>
                <a:ea typeface="微软雅黑" panose="020B0503020204020204" charset="-122"/>
                <a:sym typeface="+mn-ea"/>
              </a:rPr>
              <a:t>“</a:t>
            </a:r>
            <a:r>
              <a:rPr lang="zh-CN" altLang="en-US" sz="2400">
                <a:solidFill>
                  <a:srgbClr val="FF0000"/>
                </a:solidFill>
                <a:latin typeface="微软雅黑" panose="020B0503020204020204" charset="-122"/>
                <a:ea typeface="微软雅黑" panose="020B0503020204020204" charset="-122"/>
                <a:sym typeface="+mn-ea"/>
              </a:rPr>
              <a:t>Japanese science fiction is not as influential as Chinese science fiction because Japan does not have a </a:t>
            </a:r>
            <a:r>
              <a:rPr lang="en-US" altLang="zh-CN" sz="2400">
                <a:solidFill>
                  <a:srgbClr val="FF0000"/>
                </a:solidFill>
                <a:latin typeface="微软雅黑" panose="020B0503020204020204" charset="-122"/>
                <a:ea typeface="微软雅黑" panose="020B0503020204020204" charset="-122"/>
                <a:sym typeface="+mn-ea"/>
              </a:rPr>
              <a:t>Yu</a:t>
            </a:r>
            <a:r>
              <a:rPr lang="zh-CN" altLang="en-US" sz="2400">
                <a:solidFill>
                  <a:srgbClr val="FF0000"/>
                </a:solidFill>
                <a:latin typeface="微软雅黑" panose="020B0503020204020204" charset="-122"/>
                <a:ea typeface="微软雅黑" panose="020B0503020204020204" charset="-122"/>
                <a:sym typeface="+mn-ea"/>
              </a:rPr>
              <a:t>kun Liu.</a:t>
            </a:r>
            <a:r>
              <a:rPr lang="en-US" altLang="zh-CN" sz="2400">
                <a:solidFill>
                  <a:srgbClr val="FF0000"/>
                </a:solidFill>
                <a:latin typeface="微软雅黑" panose="020B0503020204020204" charset="-122"/>
                <a:ea typeface="微软雅黑" panose="020B0503020204020204" charset="-122"/>
                <a:sym typeface="+mn-ea"/>
              </a:rPr>
              <a:t>”</a:t>
            </a:r>
            <a:endParaRPr lang="en-US" altLang="zh-CN" sz="2400">
              <a:solidFill>
                <a:srgbClr val="FF0000"/>
              </a:solidFill>
              <a:latin typeface="微软雅黑" panose="020B0503020204020204" charset="-122"/>
              <a:ea typeface="微软雅黑" panose="020B0503020204020204" charset="-122"/>
              <a:sym typeface="+mn-ea"/>
            </a:endParaRPr>
          </a:p>
          <a:p>
            <a:pPr algn="just"/>
            <a:endParaRPr lang="en-US" altLang="zh-CN" sz="2400">
              <a:solidFill>
                <a:srgbClr val="FF0000"/>
              </a:solidFill>
              <a:latin typeface="微软雅黑" panose="020B0503020204020204" charset="-122"/>
              <a:ea typeface="微软雅黑" panose="020B0503020204020204" charset="-122"/>
              <a:sym typeface="+mn-ea"/>
            </a:endParaRPr>
          </a:p>
          <a:p>
            <a:pPr algn="just"/>
            <a:r>
              <a:rPr lang="en-US" altLang="zh-CN" sz="2400">
                <a:solidFill>
                  <a:schemeClr val="dk1"/>
                </a:solidFill>
                <a:latin typeface="微软雅黑" panose="020B0503020204020204" charset="-122"/>
                <a:ea typeface="微软雅黑" panose="020B0503020204020204" charset="-122"/>
                <a:sym typeface="+mn-ea"/>
              </a:rPr>
              <a:t>——said by </a:t>
            </a:r>
            <a:r>
              <a:rPr lang="zh-CN" altLang="en-US" sz="2400">
                <a:solidFill>
                  <a:schemeClr val="dk1"/>
                </a:solidFill>
                <a:latin typeface="微软雅黑" panose="020B0503020204020204" charset="-122"/>
                <a:ea typeface="微软雅黑" panose="020B0503020204020204" charset="-122"/>
                <a:sym typeface="+mn-ea"/>
              </a:rPr>
              <a:t>Riwara</a:t>
            </a:r>
            <a:r>
              <a:rPr lang="en-US" altLang="zh-CN" sz="2400">
                <a:solidFill>
                  <a:schemeClr val="dk1"/>
                </a:solidFill>
                <a:latin typeface="微软雅黑" panose="020B0503020204020204" charset="-122"/>
                <a:ea typeface="微软雅黑" panose="020B0503020204020204" charset="-122"/>
                <a:sym typeface="+mn-ea"/>
              </a:rPr>
              <a:t>, a </a:t>
            </a:r>
            <a:r>
              <a:rPr lang="zh-CN" altLang="en-US" sz="2400">
                <a:solidFill>
                  <a:schemeClr val="dk1"/>
                </a:solidFill>
                <a:latin typeface="微软雅黑" panose="020B0503020204020204" charset="-122"/>
                <a:ea typeface="微软雅黑" panose="020B0503020204020204" charset="-122"/>
                <a:sym typeface="+mn-ea"/>
              </a:rPr>
              <a:t>Japanese writer</a:t>
            </a:r>
            <a:r>
              <a:rPr lang="en-US" altLang="zh-CN" sz="2400">
                <a:solidFill>
                  <a:schemeClr val="dk1"/>
                </a:solidFill>
                <a:latin typeface="微软雅黑" panose="020B0503020204020204" charset="-122"/>
                <a:ea typeface="微软雅黑" panose="020B0503020204020204" charset="-122"/>
                <a:sym typeface="+mn-ea"/>
              </a:rPr>
              <a:t>, a</a:t>
            </a:r>
            <a:r>
              <a:rPr lang="zh-CN" altLang="en-US" sz="2400">
                <a:solidFill>
                  <a:schemeClr val="dk1"/>
                </a:solidFill>
                <a:latin typeface="微软雅黑" panose="020B0503020204020204" charset="-122"/>
                <a:ea typeface="微软雅黑" panose="020B0503020204020204" charset="-122"/>
                <a:sym typeface="+mn-ea"/>
              </a:rPr>
              <a:t>t the 2014 Chinese Nebula Awards</a:t>
            </a:r>
            <a:r>
              <a:rPr lang="en-US" altLang="zh-CN" sz="2400">
                <a:solidFill>
                  <a:schemeClr val="dk1"/>
                </a:solidFill>
                <a:latin typeface="微软雅黑" panose="020B0503020204020204" charset="-122"/>
                <a:ea typeface="微软雅黑" panose="020B0503020204020204" charset="-122"/>
                <a:sym typeface="+mn-ea"/>
              </a:rPr>
              <a:t>.</a:t>
            </a:r>
            <a:endParaRPr lang="en-US" altLang="zh-CN" sz="2400">
              <a:solidFill>
                <a:schemeClr val="dk1"/>
              </a:solidFill>
              <a:latin typeface="微软雅黑" panose="020B0503020204020204" charset="-122"/>
              <a:ea typeface="微软雅黑" panose="020B0503020204020204" charset="-122"/>
              <a:sym typeface="+mn-ea"/>
            </a:endParaRPr>
          </a:p>
        </p:txBody>
      </p:sp>
    </p:spTree>
    <p:custDataLst>
      <p:tags r:id="rId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custDataLst>
              <p:tags r:id="rId1"/>
            </p:custDataLst>
          </p:nvPr>
        </p:nvSpPr>
        <p:spPr>
          <a:xfrm>
            <a:off x="3742690" y="3154680"/>
            <a:ext cx="8170545" cy="1348105"/>
          </a:xfrm>
          <a:prstGeom prst="rect">
            <a:avLst/>
          </a:prstGeom>
        </p:spPr>
        <p:txBody>
          <a:bodyPr vert="horz" wrap="square" lIns="0" tIns="0" rIns="0" bIns="0" rtlCol="0" anchor="b" anchorCtr="0">
            <a:normAutofit lnSpcReduction="10000"/>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marL="0" indent="0" algn="l">
              <a:lnSpc>
                <a:spcPct val="120000"/>
              </a:lnSpc>
              <a:spcBef>
                <a:spcPts val="0"/>
              </a:spcBef>
              <a:spcAft>
                <a:spcPts val="0"/>
              </a:spcAft>
              <a:buSzPct val="100000"/>
              <a:buNone/>
            </a:pPr>
            <a:r>
              <a:rPr lang="en-US" altLang="zh-CN" sz="3200">
                <a:solidFill>
                  <a:schemeClr val="accent1"/>
                </a:solidFill>
                <a:sym typeface="+mn-ea"/>
              </a:rPr>
              <a:t>Translation technologies in Liu’s translation works</a:t>
            </a:r>
            <a:r>
              <a:rPr lang="en-US" altLang="zh-CN" sz="3100">
                <a:solidFill>
                  <a:schemeClr val="accent1"/>
                </a:solidFill>
                <a:sym typeface="+mn-ea"/>
              </a:rPr>
              <a:t> </a:t>
            </a:r>
            <a:endParaRPr lang="en-US" altLang="zh-CN" sz="3100">
              <a:solidFill>
                <a:schemeClr val="accent1"/>
              </a:solidFill>
              <a:sym typeface="+mn-ea"/>
            </a:endParaRPr>
          </a:p>
        </p:txBody>
      </p:sp>
      <p:sp>
        <p:nvSpPr>
          <p:cNvPr id="3" name="矩形 2"/>
          <p:cNvSpPr/>
          <p:nvPr>
            <p:custDataLst>
              <p:tags r:id="rId2"/>
            </p:custDataLst>
          </p:nvPr>
        </p:nvSpPr>
        <p:spPr>
          <a:xfrm>
            <a:off x="4521236" y="926631"/>
            <a:ext cx="4850765" cy="210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00000"/>
              </a:lnSpc>
            </a:pPr>
            <a:r>
              <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rPr>
              <a:t>03</a:t>
            </a:r>
            <a:endPar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3200" spc="0">
                <a:solidFill>
                  <a:schemeClr val="accent1"/>
                </a:solidFill>
                <a:latin typeface="Times New Roman" panose="02020603050405020304" charset="0"/>
                <a:ea typeface="+mn-ea"/>
                <a:cs typeface="Times New Roman" panose="02020603050405020304" charset="0"/>
                <a:sym typeface="+mn-ea"/>
              </a:rPr>
              <a:t>The characteristcs of Liu’s translation works</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2005330" y="1793240"/>
            <a:ext cx="8828405" cy="645160"/>
          </a:xfrm>
          <a:prstGeom prst="rect">
            <a:avLst/>
          </a:prstGeom>
          <a:noFill/>
        </p:spPr>
        <p:txBody>
          <a:bodyPr wrap="square" rtlCol="0" anchor="t">
            <a:spAutoFit/>
          </a:bodyPr>
          <a:p>
            <a:r>
              <a:rPr lang="en-US" altLang="zh-CN">
                <a:solidFill>
                  <a:schemeClr val="dk1"/>
                </a:solidFill>
                <a:latin typeface="微软雅黑" panose="020B0503020204020204" charset="-122"/>
                <a:ea typeface="微软雅黑" panose="020B0503020204020204" charset="-122"/>
              </a:rPr>
              <a:t>He </a:t>
            </a:r>
            <a:r>
              <a:rPr lang="en-US" altLang="zh-CN" b="1">
                <a:solidFill>
                  <a:schemeClr val="dk1"/>
                </a:solidFill>
                <a:latin typeface="微软雅黑" panose="020B0503020204020204" charset="-122"/>
                <a:ea typeface="微软雅黑" panose="020B0503020204020204" charset="-122"/>
              </a:rPr>
              <a:t>recreated the beauty</a:t>
            </a:r>
            <a:r>
              <a:rPr lang="en-US" altLang="zh-CN">
                <a:solidFill>
                  <a:schemeClr val="dk1"/>
                </a:solidFill>
                <a:latin typeface="微软雅黑" panose="020B0503020204020204" charset="-122"/>
                <a:ea typeface="微软雅黑" panose="020B0503020204020204" charset="-122"/>
              </a:rPr>
              <a:t> of the original works by </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rhyme</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（押韵）、</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antithesis</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（对仗）、</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repetition</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（反复）</a:t>
            </a:r>
            <a:endParaRPr lang="en-US" altLang="zh-CN">
              <a:solidFill>
                <a:schemeClr val="dk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templates\docerresourceshop\icons\\31393935333132353b31393939353539343bd0f2bac531"/>
          <p:cNvPicPr>
            <a:picLocks noChangeAspect="1"/>
          </p:cNvPicPr>
          <p:nvPr/>
        </p:nvPicPr>
        <p:blipFill>
          <a:blip r:embed="rId6"/>
          <a:stretch>
            <a:fillRect/>
          </a:stretch>
        </p:blipFill>
        <p:spPr>
          <a:xfrm>
            <a:off x="807085" y="1658620"/>
            <a:ext cx="914400" cy="914400"/>
          </a:xfrm>
          <a:prstGeom prst="rect">
            <a:avLst/>
          </a:prstGeom>
        </p:spPr>
      </p:pic>
      <p:pic>
        <p:nvPicPr>
          <p:cNvPr id="5" name="图片 4" descr="templates\docerresourceshop\icons\\31393935333132353b31393939353539353bd0f2bac532"/>
          <p:cNvPicPr>
            <a:picLocks noChangeAspect="1"/>
          </p:cNvPicPr>
          <p:nvPr/>
        </p:nvPicPr>
        <p:blipFill>
          <a:blip r:embed="rId7"/>
          <a:stretch>
            <a:fillRect/>
          </a:stretch>
        </p:blipFill>
        <p:spPr>
          <a:xfrm>
            <a:off x="807085" y="3750310"/>
            <a:ext cx="914400" cy="914400"/>
          </a:xfrm>
          <a:prstGeom prst="rect">
            <a:avLst/>
          </a:prstGeom>
        </p:spPr>
      </p:pic>
      <p:sp>
        <p:nvSpPr>
          <p:cNvPr id="7" name="文本框 6"/>
          <p:cNvSpPr txBox="1"/>
          <p:nvPr>
            <p:custDataLst>
              <p:tags r:id="rId8"/>
            </p:custDataLst>
          </p:nvPr>
        </p:nvSpPr>
        <p:spPr>
          <a:xfrm>
            <a:off x="2005330" y="3884930"/>
            <a:ext cx="8500745" cy="645160"/>
          </a:xfrm>
          <a:prstGeom prst="rect">
            <a:avLst/>
          </a:prstGeom>
          <a:noFill/>
        </p:spPr>
        <p:txBody>
          <a:bodyPr wrap="square" rtlCol="0">
            <a:spAutoFit/>
          </a:bodyPr>
          <a:p>
            <a:r>
              <a:rPr lang="zh-CN" altLang="en-US">
                <a:solidFill>
                  <a:schemeClr val="dk1"/>
                </a:solidFill>
                <a:latin typeface="微软雅黑" panose="020B0503020204020204" charset="-122"/>
                <a:ea typeface="微软雅黑" panose="020B0503020204020204" charset="-122"/>
                <a:sym typeface="+mn-ea"/>
              </a:rPr>
              <a:t>He rationally used the translation strategy of </a:t>
            </a:r>
            <a:r>
              <a:rPr lang="en-US" altLang="zh-CN">
                <a:solidFill>
                  <a:schemeClr val="dk1"/>
                </a:solidFill>
                <a:latin typeface="微软雅黑" panose="020B0503020204020204" charset="-122"/>
                <a:ea typeface="微软雅黑" panose="020B0503020204020204" charset="-122"/>
                <a:sym typeface="+mn-ea"/>
              </a:rPr>
              <a:t>foreignization </a:t>
            </a:r>
            <a:r>
              <a:rPr lang="zh-CN" altLang="en-US" b="1">
                <a:solidFill>
                  <a:schemeClr val="dk1"/>
                </a:solidFill>
                <a:latin typeface="微软雅黑" panose="020B0503020204020204" charset="-122"/>
                <a:ea typeface="微软雅黑" panose="020B0503020204020204" charset="-122"/>
                <a:sym typeface="+mn-ea"/>
              </a:rPr>
              <a:t>to convey Chinese culture and achieve cultural export</a:t>
            </a:r>
            <a:r>
              <a:rPr lang="zh-CN" altLang="en-US">
                <a:solidFill>
                  <a:schemeClr val="dk1"/>
                </a:solidFill>
                <a:latin typeface="微软雅黑" panose="020B0503020204020204" charset="-122"/>
                <a:ea typeface="微软雅黑" panose="020B0503020204020204" charset="-122"/>
                <a:sym typeface="+mn-ea"/>
              </a:rPr>
              <a:t>.</a:t>
            </a:r>
            <a:endParaRPr lang="zh-CN" altLang="en-US">
              <a:solidFill>
                <a:schemeClr val="dk1"/>
              </a:solidFill>
              <a:latin typeface="微软雅黑" panose="020B0503020204020204" charset="-122"/>
              <a:ea typeface="微软雅黑" panose="020B0503020204020204" charset="-122"/>
              <a:sym typeface="+mn-ea"/>
            </a:endParaRPr>
          </a:p>
        </p:txBody>
      </p:sp>
    </p:spTree>
    <p:custDataLst>
      <p:tags r:id="rId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640840" y="421640"/>
            <a:ext cx="560641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The beauty in his works</a:t>
            </a:r>
            <a:endParaRPr lang="en-US" altLang="zh-CN" sz="2800" spc="0">
              <a:solidFill>
                <a:schemeClr val="accent1"/>
              </a:solidFill>
              <a:latin typeface="汉仪旗黑-85S" charset="0"/>
              <a:ea typeface="+mn-ea"/>
              <a:cs typeface="汉仪旗黑-85S" charset="0"/>
              <a:sym typeface="+mn-ea"/>
            </a:endParaRPr>
          </a:p>
        </p:txBody>
      </p:sp>
      <p:sp>
        <p:nvSpPr>
          <p:cNvPr id="4" name="文本框 3"/>
          <p:cNvSpPr txBox="1"/>
          <p:nvPr>
            <p:custDataLst>
              <p:tags r:id="rId5"/>
            </p:custDataLst>
          </p:nvPr>
        </p:nvSpPr>
        <p:spPr>
          <a:xfrm>
            <a:off x="901065" y="2719070"/>
            <a:ext cx="10095230" cy="281305"/>
          </a:xfrm>
          <a:prstGeom prst="rect">
            <a:avLst/>
          </a:prstGeom>
          <a:noFill/>
        </p:spPr>
        <p:txBody>
          <a:bodyPr wrap="square" rtlCol="0" anchor="t">
            <a:noAutofit/>
          </a:bodyPr>
          <a:p>
            <a:r>
              <a:rPr lang="en-US" altLang="zh-CN">
                <a:solidFill>
                  <a:schemeClr val="dk1"/>
                </a:solidFill>
                <a:latin typeface="微软雅黑" panose="020B0503020204020204" charset="-122"/>
                <a:ea typeface="微软雅黑" panose="020B0503020204020204" charset="-122"/>
              </a:rPr>
              <a:t>1</a:t>
            </a:r>
            <a:r>
              <a:rPr lang="zh-CN" altLang="en-US">
                <a:solidFill>
                  <a:schemeClr val="dk1"/>
                </a:solidFill>
                <a:latin typeface="微软雅黑" panose="020B0503020204020204" charset="-122"/>
                <a:ea typeface="微软雅黑" panose="020B0503020204020204" charset="-122"/>
              </a:rPr>
              <a:t>、湿气从领口和袖口透入他的身体，让他觉得清醒，却又忍不住战栗。</a:t>
            </a:r>
            <a:endParaRPr lang="zh-CN" altLang="en-US">
              <a:solidFill>
                <a:schemeClr val="dk1"/>
              </a:solidFill>
              <a:latin typeface="微软雅黑" panose="020B0503020204020204" charset="-122"/>
              <a:ea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endParaRPr>
          </a:p>
          <a:p>
            <a:r>
              <a:rPr lang="zh-CN" altLang="en-US">
                <a:solidFill>
                  <a:schemeClr val="dk1"/>
                </a:solidFill>
                <a:latin typeface="微软雅黑" panose="020B0503020204020204" charset="-122"/>
                <a:ea typeface="微软雅黑" panose="020B0503020204020204" charset="-122"/>
                <a:sym typeface="+mn-ea"/>
              </a:rPr>
              <a:t>The damp air seeped through collar and cuffs</a:t>
            </a:r>
            <a:r>
              <a:rPr lang="en-US" altLang="zh-CN">
                <a:solidFill>
                  <a:schemeClr val="dk1"/>
                </a:solidFill>
                <a:latin typeface="微软雅黑" panose="020B0503020204020204" charset="-122"/>
                <a:ea typeface="微软雅黑" panose="020B0503020204020204" charset="-122"/>
                <a:sym typeface="+mn-ea"/>
              </a:rPr>
              <a:t>, </a:t>
            </a:r>
            <a:r>
              <a:rPr lang="zh-CN" altLang="en-US" u="sng">
                <a:solidFill>
                  <a:schemeClr val="dk1"/>
                </a:solidFill>
                <a:latin typeface="微软雅黑" panose="020B0503020204020204" charset="-122"/>
                <a:ea typeface="微软雅黑" panose="020B0503020204020204" charset="-122"/>
                <a:sym typeface="+mn-ea"/>
              </a:rPr>
              <a:t>keeping</a:t>
            </a:r>
            <a:r>
              <a:rPr lang="en-US" altLang="zh-CN" u="sng">
                <a:solidFill>
                  <a:schemeClr val="dk1"/>
                </a:solidFill>
                <a:latin typeface="微软雅黑" panose="020B0503020204020204" charset="-122"/>
                <a:ea typeface="微软雅黑" panose="020B0503020204020204" charset="-122"/>
                <a:sym typeface="+mn-ea"/>
              </a:rPr>
              <a:t> </a:t>
            </a:r>
            <a:r>
              <a:rPr lang="zh-CN" altLang="en-US" u="sng">
                <a:solidFill>
                  <a:schemeClr val="dk1"/>
                </a:solidFill>
                <a:latin typeface="微软雅黑" panose="020B0503020204020204" charset="-122"/>
                <a:ea typeface="微软雅黑" panose="020B0503020204020204" charset="-122"/>
                <a:sym typeface="+mn-ea"/>
              </a:rPr>
              <a:t>him alert</a:t>
            </a:r>
            <a:r>
              <a:rPr lang="zh-CN" altLang="en-US">
                <a:solidFill>
                  <a:schemeClr val="dk1"/>
                </a:solidFill>
                <a:latin typeface="微软雅黑" panose="020B0503020204020204" charset="-122"/>
                <a:ea typeface="微软雅黑" panose="020B0503020204020204" charset="-122"/>
                <a:sym typeface="+mn-ea"/>
              </a:rPr>
              <a:t> and </a:t>
            </a:r>
            <a:r>
              <a:rPr lang="zh-CN" altLang="en-US" u="sng">
                <a:solidFill>
                  <a:schemeClr val="dk1"/>
                </a:solidFill>
                <a:latin typeface="微软雅黑" panose="020B0503020204020204" charset="-122"/>
                <a:ea typeface="微软雅黑" panose="020B0503020204020204" charset="-122"/>
                <a:sym typeface="+mn-ea"/>
              </a:rPr>
              <a:t>making him shiver</a:t>
            </a:r>
            <a:r>
              <a:rPr lang="zh-CN" altLang="en-US">
                <a:solidFill>
                  <a:schemeClr val="dk1"/>
                </a:solidFill>
                <a:latin typeface="微软雅黑" panose="020B0503020204020204" charset="-122"/>
                <a:ea typeface="微软雅黑" panose="020B0503020204020204" charset="-122"/>
                <a:sym typeface="+mn-ea"/>
              </a:rPr>
              <a:t>.</a:t>
            </a:r>
            <a:endParaRPr lang="zh-CN" altLang="en-US">
              <a:solidFill>
                <a:schemeClr val="dk1"/>
              </a:solidFill>
              <a:latin typeface="微软雅黑" panose="020B0503020204020204" charset="-122"/>
              <a:ea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endParaRPr>
          </a:p>
        </p:txBody>
      </p:sp>
      <p:sp>
        <p:nvSpPr>
          <p:cNvPr id="7" name="文本框 6"/>
          <p:cNvSpPr txBox="1"/>
          <p:nvPr>
            <p:custDataLst>
              <p:tags r:id="rId6"/>
            </p:custDataLst>
          </p:nvPr>
        </p:nvSpPr>
        <p:spPr>
          <a:xfrm>
            <a:off x="901065" y="4286885"/>
            <a:ext cx="10947400" cy="1020445"/>
          </a:xfrm>
          <a:prstGeom prst="rect">
            <a:avLst/>
          </a:prstGeom>
          <a:noFill/>
        </p:spPr>
        <p:txBody>
          <a:bodyPr wrap="square" rtlCol="0" anchor="t">
            <a:noAutofit/>
          </a:bodyPr>
          <a:p>
            <a:r>
              <a:rPr lang="en-US" altLang="zh-CN">
                <a:solidFill>
                  <a:schemeClr val="dk1"/>
                </a:solidFill>
                <a:latin typeface="微软雅黑" panose="020B0503020204020204" charset="-122"/>
                <a:ea typeface="微软雅黑" panose="020B0503020204020204" charset="-122"/>
                <a:cs typeface="微软雅黑" panose="020B0503020204020204" charset="-122"/>
              </a:rPr>
              <a:t>2</a:t>
            </a:r>
            <a:r>
              <a:rPr lang="zh-CN" altLang="en-US">
                <a:solidFill>
                  <a:schemeClr val="dk1"/>
                </a:solidFill>
                <a:latin typeface="微软雅黑" panose="020B0503020204020204" charset="-122"/>
                <a:ea typeface="微软雅黑" panose="020B0503020204020204" charset="-122"/>
                <a:cs typeface="微软雅黑" panose="020B0503020204020204" charset="-122"/>
              </a:rPr>
              <a:t>、老刀的父亲靠强健的意志在汹涌的人流中抓住机会的细草，待人潮退去，留在干涸的沙滩上，抓住工作机会，低头俯身，艰难浸在人海和垃圾混合的酸朽气味中，一干就是二十年。他既是这座城市的建造者，又是城市的居住者和分解者。</a:t>
            </a:r>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Strong-wille</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Lao Dao</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s father had hel</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fast onto the</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thin ree</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of opportunity as the ti</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e of humanity surge</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and</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then recede</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aroun</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him，until he foun</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himself a survivor on</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the dry beach.</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9" name="图片 8" descr="templates\docerresourceshop\icons\\31393935333132353b31393939353630343bb7bdd0ced0f2bac53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085" y="327660"/>
            <a:ext cx="629920" cy="629920"/>
          </a:xfrm>
          <a:prstGeom prst="rect">
            <a:avLst/>
          </a:prstGeom>
        </p:spPr>
      </p:pic>
      <p:grpSp>
        <p:nvGrpSpPr>
          <p:cNvPr id="16" name="话说故乡" descr="7b0a202020202274657874626f78223a20227b5c2263617465676f72795f69645c223a31303333372c5c2269645c223a32303334313431357d220a7d0a"/>
          <p:cNvGrpSpPr/>
          <p:nvPr/>
        </p:nvGrpSpPr>
        <p:grpSpPr>
          <a:xfrm>
            <a:off x="6670040" y="86360"/>
            <a:ext cx="4699000" cy="2850886"/>
            <a:chOff x="5629" y="3048"/>
            <a:chExt cx="6920" cy="3979"/>
          </a:xfrm>
        </p:grpSpPr>
        <p:pic>
          <p:nvPicPr>
            <p:cNvPr id="17" name="图片 16" descr="横-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9" y="3048"/>
              <a:ext cx="6920" cy="3526"/>
            </a:xfrm>
            <a:prstGeom prst="rect">
              <a:avLst/>
            </a:prstGeom>
          </p:spPr>
        </p:pic>
        <p:sp>
          <p:nvSpPr>
            <p:cNvPr id="35" name="文本框 34"/>
            <p:cNvSpPr txBox="1"/>
            <p:nvPr/>
          </p:nvSpPr>
          <p:spPr>
            <a:xfrm>
              <a:off x="8253" y="4191"/>
              <a:ext cx="1279" cy="2836"/>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a:solidFill>
                    <a:schemeClr val="bg1"/>
                  </a:solidFill>
                  <a:latin typeface="黑体" panose="02010609060101010101" charset="-122"/>
                  <a:ea typeface="黑体" panose="02010609060101010101" charset="-122"/>
                  <a:cs typeface="汉仪刚艺体-85W" panose="00020600040101010101" charset="-122"/>
                </a:rPr>
                <a:t>  </a:t>
              </a:r>
              <a:r>
                <a:rPr lang="zh-CN" altLang="en-US" sz="2400" b="1">
                  <a:solidFill>
                    <a:schemeClr val="bg1"/>
                  </a:solidFill>
                  <a:latin typeface="黑体" panose="02010609060101010101" charset="-122"/>
                  <a:ea typeface="黑体" panose="02010609060101010101" charset="-122"/>
                  <a:cs typeface="汉仪刚艺体-85W" panose="00020600040101010101" charset="-122"/>
                </a:rPr>
                <a:t>Guess which rhetorical </a:t>
              </a:r>
              <a:endParaRPr lang="zh-CN" altLang="en-US" sz="2400" b="1">
                <a:solidFill>
                  <a:schemeClr val="bg1"/>
                </a:solidFill>
                <a:latin typeface="黑体" panose="02010609060101010101" charset="-122"/>
                <a:ea typeface="黑体" panose="02010609060101010101" charset="-122"/>
                <a:cs typeface="汉仪刚艺体-85W" panose="00020600040101010101" charset="-122"/>
              </a:endParaRPr>
            </a:p>
            <a:p>
              <a:pPr algn="ctr"/>
              <a:r>
                <a:rPr lang="zh-CN" altLang="en-US" sz="2400" b="1">
                  <a:solidFill>
                    <a:schemeClr val="bg1"/>
                  </a:solidFill>
                  <a:latin typeface="黑体" panose="02010609060101010101" charset="-122"/>
                  <a:ea typeface="黑体" panose="02010609060101010101" charset="-122"/>
                  <a:cs typeface="汉仪刚艺体-85W" panose="00020600040101010101" charset="-122"/>
                </a:rPr>
                <a:t>device is used?</a:t>
              </a:r>
              <a:endParaRPr lang="zh-CN" altLang="en-US" sz="2400" b="1">
                <a:solidFill>
                  <a:schemeClr val="bg1"/>
                </a:solidFill>
                <a:latin typeface="黑体" panose="02010609060101010101" charset="-122"/>
                <a:ea typeface="黑体" panose="02010609060101010101" charset="-122"/>
                <a:cs typeface="汉仪刚艺体-85W" panose="00020600040101010101" charset="-122"/>
              </a:endParaRPr>
            </a:p>
            <a:p>
              <a:pPr algn="ctr"/>
              <a:r>
                <a:rPr lang="en-US" altLang="zh-CN" b="1">
                  <a:solidFill>
                    <a:schemeClr val="bg1"/>
                  </a:solidFill>
                  <a:latin typeface="黑体" panose="02010609060101010101" charset="-122"/>
                  <a:ea typeface="黑体" panose="02010609060101010101" charset="-122"/>
                  <a:cs typeface="汉仪刚艺体-85W" panose="00020600040101010101" charset="-122"/>
                  <a:sym typeface="+mn-ea"/>
                </a:rPr>
                <a:t>   </a:t>
              </a:r>
              <a:endParaRPr lang="zh-CN" altLang="en-US" b="1">
                <a:solidFill>
                  <a:schemeClr val="bg1"/>
                </a:solidFill>
                <a:latin typeface="黑体" panose="02010609060101010101" charset="-122"/>
                <a:ea typeface="黑体" panose="02010609060101010101" charset="-122"/>
                <a:cs typeface="汉仪刚艺体-85W" panose="00020600040101010101" charset="-122"/>
              </a:endParaRPr>
            </a:p>
            <a:p>
              <a:pPr algn="ctr"/>
              <a:endParaRPr lang="zh-CN" altLang="en-US"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19" name="文本框 18"/>
          <p:cNvSpPr txBox="1"/>
          <p:nvPr/>
        </p:nvSpPr>
        <p:spPr>
          <a:xfrm>
            <a:off x="857250" y="1737360"/>
            <a:ext cx="5137785" cy="368300"/>
          </a:xfrm>
          <a:prstGeom prst="rect">
            <a:avLst/>
          </a:prstGeom>
          <a:noFill/>
        </p:spPr>
        <p:txBody>
          <a:bodyPr wrap="square" rtlCol="0" anchor="t">
            <a:spAutoFit/>
          </a:bodyPr>
          <a:p>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押韵rhym</a:t>
            </a:r>
            <a:r>
              <a:rPr lang="en-US" altLang="zh-CN" b="1">
                <a:solidFill>
                  <a:srgbClr val="FF0000"/>
                </a:solidFill>
                <a:latin typeface="黑体" panose="02010609060101010101" charset="-122"/>
                <a:ea typeface="黑体" panose="02010609060101010101" charset="-122"/>
                <a:cs typeface="汉仪刚艺体-85W" panose="00020600040101010101" charset="-122"/>
                <a:sym typeface="+mn-ea"/>
              </a:rPr>
              <a:t>e</a:t>
            </a:r>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、对仗antithe</a:t>
            </a:r>
            <a:r>
              <a:rPr lang="en-US" altLang="zh-CN" b="1">
                <a:solidFill>
                  <a:srgbClr val="FF0000"/>
                </a:solidFill>
                <a:latin typeface="黑体" panose="02010609060101010101" charset="-122"/>
                <a:ea typeface="黑体" panose="02010609060101010101" charset="-122"/>
                <a:cs typeface="汉仪刚艺体-85W" panose="00020600040101010101" charset="-122"/>
                <a:sym typeface="+mn-ea"/>
              </a:rPr>
              <a:t>si</a:t>
            </a:r>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s、反复repetition</a:t>
            </a:r>
            <a:endParaRPr lang="zh-CN" altLang="en-US" b="1">
              <a:solidFill>
                <a:srgbClr val="FF0000"/>
              </a:solidFill>
              <a:latin typeface="黑体" panose="02010609060101010101" charset="-122"/>
              <a:ea typeface="黑体" panose="02010609060101010101" charset="-122"/>
              <a:cs typeface="汉仪刚艺体-85W" panose="00020600040101010101"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640840" y="421640"/>
            <a:ext cx="560641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The beauty in his works</a:t>
            </a:r>
            <a:endParaRPr lang="en-US" altLang="zh-CN" sz="2800" spc="0">
              <a:solidFill>
                <a:schemeClr val="accent1"/>
              </a:solidFill>
              <a:latin typeface="汉仪旗黑-85S" charset="0"/>
              <a:ea typeface="+mn-ea"/>
              <a:cs typeface="汉仪旗黑-85S" charset="0"/>
              <a:sym typeface="+mn-ea"/>
            </a:endParaRPr>
          </a:p>
        </p:txBody>
      </p:sp>
      <p:sp>
        <p:nvSpPr>
          <p:cNvPr id="7" name="文本框 6"/>
          <p:cNvSpPr txBox="1"/>
          <p:nvPr>
            <p:custDataLst>
              <p:tags r:id="rId5"/>
            </p:custDataLst>
          </p:nvPr>
        </p:nvSpPr>
        <p:spPr>
          <a:xfrm>
            <a:off x="720090" y="2729865"/>
            <a:ext cx="10947400" cy="1020445"/>
          </a:xfrm>
          <a:prstGeom prst="rect">
            <a:avLst/>
          </a:prstGeom>
          <a:noFill/>
        </p:spPr>
        <p:txBody>
          <a:bodyPr wrap="square" rtlCol="0" anchor="t">
            <a:noAutofit/>
          </a:bodyPr>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3</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、一个区一个区改造旧城市， 像白蚁漫过木屋一样啃噬昔日的屋檐门槛，再把土地翻起，建筑全新的楼宇。 他们埋头斧凿，用累累砖块将自己包围在中间，抬起头来也看不见天空， 沙尘遮挡视线， 他们不知晓自己建起的是怎样的恢宏。 直到建成的日子高楼如活人一般站立而起，他们才像惊呆了一样四处奔逃，仿佛自己生下了一个怪胎。</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a:p>
            <a:r>
              <a:rPr>
                <a:solidFill>
                  <a:srgbClr val="000000"/>
                </a:solidFill>
                <a:latin typeface="微软雅黑" panose="020B0503020204020204" charset="-122"/>
                <a:ea typeface="微软雅黑" panose="020B0503020204020204" charset="-122"/>
                <a:sym typeface="+mn-ea"/>
              </a:rPr>
              <a:t>District by district</a:t>
            </a:r>
            <a:r>
              <a:rPr lang="en-US">
                <a:solidFill>
                  <a:srgbClr val="00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they had</a:t>
            </a:r>
            <a:r>
              <a:rPr>
                <a:solidFill>
                  <a:srgbClr val="000000"/>
                </a:solidFill>
                <a:latin typeface="微软雅黑" panose="020B0503020204020204" charset="-122"/>
                <a:ea typeface="微软雅黑" panose="020B0503020204020204" charset="-122"/>
                <a:sym typeface="+mn-ea"/>
              </a:rPr>
              <a:t> transformed the old city.</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Like termites swarming over a wooden house</a:t>
            </a:r>
            <a:r>
              <a:rPr lang="en-US">
                <a:solidFill>
                  <a:srgbClr val="00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they had</a:t>
            </a:r>
            <a:r>
              <a:rPr>
                <a:solidFill>
                  <a:srgbClr val="000000"/>
                </a:solidFill>
                <a:latin typeface="微软雅黑" panose="020B0503020204020204" charset="-122"/>
                <a:ea typeface="微软雅黑" panose="020B0503020204020204" charset="-122"/>
                <a:sym typeface="+mn-ea"/>
              </a:rPr>
              <a:t> chewed</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up the wreckage of the past</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overturned the earth</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and constructed a brand new world. </a:t>
            </a:r>
            <a:r>
              <a:rPr>
                <a:solidFill>
                  <a:srgbClr val="FF0000"/>
                </a:solidFill>
                <a:latin typeface="微软雅黑" panose="020B0503020204020204" charset="-122"/>
                <a:ea typeface="微软雅黑" panose="020B0503020204020204" charset="-122"/>
                <a:sym typeface="+mn-ea"/>
              </a:rPr>
              <a:t>They had</a:t>
            </a:r>
            <a:r>
              <a:rPr>
                <a:solidFill>
                  <a:srgbClr val="000000"/>
                </a:solidFill>
                <a:latin typeface="微软雅黑" panose="020B0503020204020204" charset="-122"/>
                <a:ea typeface="微软雅黑" panose="020B0503020204020204" charset="-122"/>
                <a:sym typeface="+mn-ea"/>
              </a:rPr>
              <a:t> swung their hammers</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and wielded their adzes</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keeping their heads down</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brick by</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brick</a:t>
            </a:r>
            <a:r>
              <a:rPr lang="en-US">
                <a:solidFill>
                  <a:srgbClr val="00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they</a:t>
            </a:r>
            <a:r>
              <a:rPr lang="en-US">
                <a:solidFill>
                  <a:srgbClr val="FF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had</a:t>
            </a:r>
            <a:r>
              <a:rPr>
                <a:solidFill>
                  <a:srgbClr val="000000"/>
                </a:solidFill>
                <a:latin typeface="微软雅黑" panose="020B0503020204020204" charset="-122"/>
                <a:ea typeface="微软雅黑" panose="020B0503020204020204" charset="-122"/>
                <a:sym typeface="+mn-ea"/>
              </a:rPr>
              <a:t> walled themselves off until they could no</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longer see the sky. Dust had obscured their views</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and </a:t>
            </a:r>
            <a:r>
              <a:rPr>
                <a:solidFill>
                  <a:srgbClr val="FF0000"/>
                </a:solidFill>
                <a:latin typeface="微软雅黑" panose="020B0503020204020204" charset="-122"/>
                <a:ea typeface="微软雅黑" panose="020B0503020204020204" charset="-122"/>
                <a:sym typeface="+mn-ea"/>
              </a:rPr>
              <a:t>they</a:t>
            </a:r>
            <a:r>
              <a:rPr lang="en-US">
                <a:solidFill>
                  <a:srgbClr val="FF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had</a:t>
            </a:r>
            <a:r>
              <a:rPr>
                <a:solidFill>
                  <a:srgbClr val="000000"/>
                </a:solidFill>
                <a:latin typeface="微软雅黑" panose="020B0503020204020204" charset="-122"/>
                <a:ea typeface="微软雅黑" panose="020B0503020204020204" charset="-122"/>
                <a:sym typeface="+mn-ea"/>
              </a:rPr>
              <a:t> not known the grandeur of their work. Finally</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when the</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completed building stood up before them like a living person</a:t>
            </a:r>
            <a:r>
              <a:rPr lang="en-US">
                <a:solidFill>
                  <a:srgbClr val="000000"/>
                </a:solidFill>
                <a:latin typeface="微软雅黑" panose="020B0503020204020204" charset="-122"/>
                <a:ea typeface="微软雅黑" panose="020B0503020204020204" charset="-122"/>
                <a:sym typeface="+mn-ea"/>
              </a:rPr>
              <a:t>, </a:t>
            </a:r>
            <a:r>
              <a:rPr>
                <a:solidFill>
                  <a:srgbClr val="FF0000"/>
                </a:solidFill>
                <a:latin typeface="微软雅黑" panose="020B0503020204020204" charset="-122"/>
                <a:ea typeface="微软雅黑" panose="020B0503020204020204" charset="-122"/>
                <a:sym typeface="+mn-ea"/>
              </a:rPr>
              <a:t>they had</a:t>
            </a:r>
            <a:r>
              <a:rPr>
                <a:solidFill>
                  <a:srgbClr val="000000"/>
                </a:solidFill>
                <a:latin typeface="微软雅黑" panose="020B0503020204020204" charset="-122"/>
                <a:ea typeface="微软雅黑" panose="020B0503020204020204" charset="-122"/>
                <a:sym typeface="+mn-ea"/>
              </a:rPr>
              <a:t> scattered in terror</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as though </a:t>
            </a:r>
            <a:r>
              <a:rPr>
                <a:solidFill>
                  <a:srgbClr val="FF0000"/>
                </a:solidFill>
                <a:latin typeface="微软雅黑" panose="020B0503020204020204" charset="-122"/>
                <a:ea typeface="微软雅黑" panose="020B0503020204020204" charset="-122"/>
                <a:sym typeface="+mn-ea"/>
              </a:rPr>
              <a:t>they had</a:t>
            </a:r>
            <a:r>
              <a:rPr>
                <a:solidFill>
                  <a:srgbClr val="000000"/>
                </a:solidFill>
                <a:latin typeface="微软雅黑" panose="020B0503020204020204" charset="-122"/>
                <a:ea typeface="微软雅黑" panose="020B0503020204020204" charset="-122"/>
                <a:sym typeface="+mn-ea"/>
              </a:rPr>
              <a:t> given birth to</a:t>
            </a:r>
            <a:r>
              <a:rPr lang="en-US">
                <a:solidFill>
                  <a:srgbClr val="000000"/>
                </a:solidFill>
                <a:latin typeface="微软雅黑" panose="020B0503020204020204" charset="-122"/>
                <a:ea typeface="微软雅黑" panose="020B0503020204020204" charset="-122"/>
                <a:sym typeface="+mn-ea"/>
              </a:rPr>
              <a:t> </a:t>
            </a:r>
            <a:r>
              <a:rPr>
                <a:solidFill>
                  <a:srgbClr val="000000"/>
                </a:solidFill>
                <a:latin typeface="微软雅黑" panose="020B0503020204020204" charset="-122"/>
                <a:ea typeface="微软雅黑" panose="020B0503020204020204" charset="-122"/>
                <a:sym typeface="+mn-ea"/>
              </a:rPr>
              <a:t>a monster.</a:t>
            </a:r>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dk1"/>
              </a:solidFill>
              <a:latin typeface="微软雅黑" panose="020B0503020204020204" charset="-122"/>
              <a:ea typeface="微软雅黑" panose="020B0503020204020204" charset="-122"/>
              <a:cs typeface="微软雅黑" panose="020B0503020204020204" charset="-122"/>
            </a:endParaRPr>
          </a:p>
        </p:txBody>
      </p:sp>
      <p:pic>
        <p:nvPicPr>
          <p:cNvPr id="9" name="图片 8" descr="templates\docerresourceshop\icons\\31393935333132353b31393939353630343bb7bdd0ced0f2bac53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085" y="327660"/>
            <a:ext cx="629920" cy="629920"/>
          </a:xfrm>
          <a:prstGeom prst="rect">
            <a:avLst/>
          </a:prstGeom>
        </p:spPr>
      </p:pic>
      <p:grpSp>
        <p:nvGrpSpPr>
          <p:cNvPr id="16" name="话说故乡" descr="7b0a202020202274657874626f78223a20227b5c2263617465676f72795f69645c223a31303333372c5c2269645c223a32303334313431357d220a7d0a"/>
          <p:cNvGrpSpPr/>
          <p:nvPr/>
        </p:nvGrpSpPr>
        <p:grpSpPr>
          <a:xfrm>
            <a:off x="6670040" y="86360"/>
            <a:ext cx="4699000" cy="2850886"/>
            <a:chOff x="5629" y="3048"/>
            <a:chExt cx="6920" cy="3979"/>
          </a:xfrm>
        </p:grpSpPr>
        <p:pic>
          <p:nvPicPr>
            <p:cNvPr id="17" name="图片 16" descr="横-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9" y="3048"/>
              <a:ext cx="6920" cy="3526"/>
            </a:xfrm>
            <a:prstGeom prst="rect">
              <a:avLst/>
            </a:prstGeom>
          </p:spPr>
        </p:pic>
        <p:sp>
          <p:nvSpPr>
            <p:cNvPr id="35" name="文本框 34"/>
            <p:cNvSpPr txBox="1"/>
            <p:nvPr/>
          </p:nvSpPr>
          <p:spPr>
            <a:xfrm>
              <a:off x="8253" y="4191"/>
              <a:ext cx="1279" cy="2836"/>
            </a:xfrm>
            <a:prstGeom prst="rect">
              <a:avLst/>
            </a:prstGeom>
            <a:noFill/>
          </p:spPr>
          <p:txBody>
            <a:bodyPr wrap="non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a:solidFill>
                    <a:schemeClr val="bg1"/>
                  </a:solidFill>
                  <a:latin typeface="黑体" panose="02010609060101010101" charset="-122"/>
                  <a:ea typeface="黑体" panose="02010609060101010101" charset="-122"/>
                  <a:cs typeface="汉仪刚艺体-85W" panose="00020600040101010101" charset="-122"/>
                </a:rPr>
                <a:t>  </a:t>
              </a:r>
              <a:r>
                <a:rPr lang="zh-CN" altLang="en-US" sz="2400" b="1">
                  <a:solidFill>
                    <a:schemeClr val="bg1"/>
                  </a:solidFill>
                  <a:latin typeface="黑体" panose="02010609060101010101" charset="-122"/>
                  <a:ea typeface="黑体" panose="02010609060101010101" charset="-122"/>
                  <a:cs typeface="汉仪刚艺体-85W" panose="00020600040101010101" charset="-122"/>
                </a:rPr>
                <a:t>Guess which rhetorical </a:t>
              </a:r>
              <a:endParaRPr lang="zh-CN" altLang="en-US" sz="2400" b="1">
                <a:solidFill>
                  <a:schemeClr val="bg1"/>
                </a:solidFill>
                <a:latin typeface="黑体" panose="02010609060101010101" charset="-122"/>
                <a:ea typeface="黑体" panose="02010609060101010101" charset="-122"/>
                <a:cs typeface="汉仪刚艺体-85W" panose="00020600040101010101" charset="-122"/>
              </a:endParaRPr>
            </a:p>
            <a:p>
              <a:pPr algn="ctr"/>
              <a:r>
                <a:rPr lang="zh-CN" altLang="en-US" sz="2400" b="1">
                  <a:solidFill>
                    <a:schemeClr val="bg1"/>
                  </a:solidFill>
                  <a:latin typeface="黑体" panose="02010609060101010101" charset="-122"/>
                  <a:ea typeface="黑体" panose="02010609060101010101" charset="-122"/>
                  <a:cs typeface="汉仪刚艺体-85W" panose="00020600040101010101" charset="-122"/>
                </a:rPr>
                <a:t>device is used?</a:t>
              </a:r>
              <a:endParaRPr lang="zh-CN" altLang="en-US" sz="2400" b="1">
                <a:solidFill>
                  <a:schemeClr val="bg1"/>
                </a:solidFill>
                <a:latin typeface="黑体" panose="02010609060101010101" charset="-122"/>
                <a:ea typeface="黑体" panose="02010609060101010101" charset="-122"/>
                <a:cs typeface="汉仪刚艺体-85W" panose="00020600040101010101" charset="-122"/>
              </a:endParaRPr>
            </a:p>
            <a:p>
              <a:pPr algn="ctr"/>
              <a:r>
                <a:rPr lang="en-US" altLang="zh-CN" b="1">
                  <a:solidFill>
                    <a:schemeClr val="bg1"/>
                  </a:solidFill>
                  <a:latin typeface="黑体" panose="02010609060101010101" charset="-122"/>
                  <a:ea typeface="黑体" panose="02010609060101010101" charset="-122"/>
                  <a:cs typeface="汉仪刚艺体-85W" panose="00020600040101010101" charset="-122"/>
                  <a:sym typeface="+mn-ea"/>
                </a:rPr>
                <a:t>   </a:t>
              </a:r>
              <a:endParaRPr lang="zh-CN" altLang="en-US" b="1">
                <a:solidFill>
                  <a:schemeClr val="bg1"/>
                </a:solidFill>
                <a:latin typeface="黑体" panose="02010609060101010101" charset="-122"/>
                <a:ea typeface="黑体" panose="02010609060101010101" charset="-122"/>
                <a:cs typeface="汉仪刚艺体-85W" panose="00020600040101010101" charset="-122"/>
              </a:endParaRPr>
            </a:p>
            <a:p>
              <a:pPr algn="ctr"/>
              <a:endParaRPr lang="zh-CN" altLang="en-US"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19" name="文本框 18"/>
          <p:cNvSpPr txBox="1"/>
          <p:nvPr/>
        </p:nvSpPr>
        <p:spPr>
          <a:xfrm>
            <a:off x="720090" y="1835150"/>
            <a:ext cx="5137785" cy="368300"/>
          </a:xfrm>
          <a:prstGeom prst="rect">
            <a:avLst/>
          </a:prstGeom>
          <a:noFill/>
        </p:spPr>
        <p:txBody>
          <a:bodyPr wrap="square" rtlCol="0" anchor="t">
            <a:spAutoFit/>
          </a:bodyPr>
          <a:p>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押韵rhym</a:t>
            </a:r>
            <a:r>
              <a:rPr lang="en-US" altLang="zh-CN" b="1">
                <a:solidFill>
                  <a:srgbClr val="FF0000"/>
                </a:solidFill>
                <a:latin typeface="黑体" panose="02010609060101010101" charset="-122"/>
                <a:ea typeface="黑体" panose="02010609060101010101" charset="-122"/>
                <a:cs typeface="汉仪刚艺体-85W" panose="00020600040101010101" charset="-122"/>
                <a:sym typeface="+mn-ea"/>
              </a:rPr>
              <a:t>e</a:t>
            </a:r>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、对仗antithe</a:t>
            </a:r>
            <a:r>
              <a:rPr lang="en-US" altLang="zh-CN" b="1">
                <a:solidFill>
                  <a:srgbClr val="FF0000"/>
                </a:solidFill>
                <a:latin typeface="黑体" panose="02010609060101010101" charset="-122"/>
                <a:ea typeface="黑体" panose="02010609060101010101" charset="-122"/>
                <a:cs typeface="汉仪刚艺体-85W" panose="00020600040101010101" charset="-122"/>
                <a:sym typeface="+mn-ea"/>
              </a:rPr>
              <a:t>si</a:t>
            </a:r>
            <a:r>
              <a:rPr lang="zh-CN" altLang="en-US" b="1">
                <a:solidFill>
                  <a:srgbClr val="FF0000"/>
                </a:solidFill>
                <a:latin typeface="黑体" panose="02010609060101010101" charset="-122"/>
                <a:ea typeface="黑体" panose="02010609060101010101" charset="-122"/>
                <a:cs typeface="汉仪刚艺体-85W" panose="00020600040101010101" charset="-122"/>
                <a:sym typeface="+mn-ea"/>
              </a:rPr>
              <a:t>s、反复repetition</a:t>
            </a:r>
            <a:endParaRPr lang="zh-CN" altLang="en-US" b="1">
              <a:solidFill>
                <a:srgbClr val="FF0000"/>
              </a:solidFill>
              <a:latin typeface="黑体" panose="02010609060101010101" charset="-122"/>
              <a:ea typeface="黑体" panose="02010609060101010101" charset="-122"/>
              <a:cs typeface="汉仪刚艺体-85W" panose="00020600040101010101" charset="-122"/>
              <a:sym typeface="+mn-ea"/>
            </a:endParaRPr>
          </a:p>
        </p:txBody>
      </p:sp>
    </p:spTree>
    <p:custDataLst>
      <p:tags r:id="rId10"/>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716405" y="432435"/>
            <a:ext cx="844105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Foreignization in Science Fiction Translation</a:t>
            </a:r>
            <a:r>
              <a:rPr lang="en-US" altLang="zh-CN">
                <a:solidFill>
                  <a:schemeClr val="accent1"/>
                </a:solidFill>
                <a:latin typeface="汉仪旗黑-85S" charset="0"/>
                <a:cs typeface="汉仪旗黑-85S" charset="0"/>
                <a:sym typeface="+mn-ea"/>
              </a:rPr>
              <a:t> </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6219825" y="946150"/>
            <a:ext cx="5717540" cy="368300"/>
          </a:xfrm>
          <a:prstGeom prst="rect">
            <a:avLst/>
          </a:prstGeom>
          <a:noFill/>
        </p:spPr>
        <p:txBody>
          <a:bodyPr wrap="square" rtlCol="0">
            <a:spAutoFit/>
          </a:bodyPr>
          <a:p>
            <a:r>
              <a:rPr lang="en-US" altLang="zh-CN">
                <a:solidFill>
                  <a:schemeClr val="dk1"/>
                </a:solidFill>
                <a:latin typeface="微软雅黑" panose="020B0503020204020204" charset="-122"/>
                <a:ea typeface="微软雅黑" panose="020B0503020204020204" charset="-122"/>
                <a:sym typeface="+mn-ea"/>
              </a:rPr>
              <a:t>——Take the Three-body Problem as an example</a:t>
            </a:r>
            <a:endParaRPr lang="en-US" altLang="zh-CN">
              <a:solidFill>
                <a:schemeClr val="dk1"/>
              </a:solidFill>
              <a:latin typeface="微软雅黑" panose="020B0503020204020204" charset="-122"/>
              <a:ea typeface="微软雅黑" panose="020B0503020204020204" charset="-122"/>
              <a:sym typeface="+mn-ea"/>
            </a:endParaRPr>
          </a:p>
        </p:txBody>
      </p:sp>
      <p:pic>
        <p:nvPicPr>
          <p:cNvPr id="8" name="图片 7" descr="templates\docerresourceshop\icons\\31393935333132353b31393939353630353bb7bdd0ced0f2bac53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980" y="303530"/>
            <a:ext cx="723900" cy="723900"/>
          </a:xfrm>
          <a:prstGeom prst="rect">
            <a:avLst/>
          </a:prstGeom>
        </p:spPr>
      </p:pic>
      <p:sp>
        <p:nvSpPr>
          <p:cNvPr id="10" name="文本框 9"/>
          <p:cNvSpPr txBox="1"/>
          <p:nvPr/>
        </p:nvSpPr>
        <p:spPr>
          <a:xfrm>
            <a:off x="1243965" y="1736090"/>
            <a:ext cx="9844405" cy="398780"/>
          </a:xfrm>
          <a:prstGeom prst="rect">
            <a:avLst/>
          </a:prstGeom>
          <a:noFill/>
        </p:spPr>
        <p:txBody>
          <a:bodyPr wrap="square" rtlCol="0">
            <a:spAutoFit/>
          </a:bodyPr>
          <a:p>
            <a:r>
              <a:rPr lang="en-US" altLang="zh-CN" sz="2000" b="1">
                <a:latin typeface="微软雅黑" panose="020B0503020204020204" charset="-122"/>
                <a:ea typeface="微软雅黑" panose="020B0503020204020204" charset="-122"/>
                <a:cs typeface="微软雅黑" panose="020B0503020204020204" charset="-122"/>
              </a:rPr>
              <a:t>Aims</a:t>
            </a:r>
            <a:r>
              <a:rPr lang="zh-CN" altLang="en-US" sz="2000" b="1">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Retain Chinese cultural characteristics</a:t>
            </a:r>
            <a:r>
              <a:rPr lang="en-US" altLang="zh-CN" sz="2000">
                <a:latin typeface="微软雅黑" panose="020B0503020204020204" charset="-122"/>
                <a:ea typeface="微软雅黑" panose="020B0503020204020204" charset="-122"/>
                <a:cs typeface="微软雅黑" panose="020B0503020204020204" charset="-122"/>
              </a:rPr>
              <a:t> and introduce Chinese culture</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243965" y="2383790"/>
            <a:ext cx="10380980" cy="1263015"/>
          </a:xfrm>
          <a:prstGeom prst="rect">
            <a:avLst/>
          </a:prstGeom>
          <a:noFill/>
        </p:spPr>
        <p:txBody>
          <a:bodyPr wrap="square" rtlCol="0">
            <a:noAutofit/>
          </a:bodyPr>
          <a:p>
            <a:pPr algn="l">
              <a:buClrTx/>
              <a:buSzTx/>
              <a:buFontTx/>
            </a:pPr>
            <a:r>
              <a:rPr lang="en-US" altLang="zh-CN" sz="2000" b="1">
                <a:latin typeface="微软雅黑" panose="020B0503020204020204" charset="-122"/>
                <a:ea typeface="微软雅黑" panose="020B0503020204020204" charset="-122"/>
                <a:cs typeface="微软雅黑" panose="020B0503020204020204" charset="-122"/>
              </a:rPr>
              <a:t>Main translation methods：</a:t>
            </a:r>
            <a:r>
              <a:rPr lang="en-US" altLang="zh-CN" sz="2000">
                <a:latin typeface="微软雅黑" panose="020B0503020204020204" charset="-122"/>
                <a:ea typeface="微软雅黑" panose="020B0503020204020204" charset="-122"/>
                <a:cs typeface="微软雅黑" panose="020B0503020204020204" charset="-122"/>
                <a:sym typeface="+mn-ea"/>
              </a:rPr>
              <a:t>transliteration（音译）, literal translation（</a:t>
            </a:r>
            <a:r>
              <a:rPr lang="zh-CN" altLang="en-US" sz="2000">
                <a:latin typeface="微软雅黑" panose="020B0503020204020204" charset="-122"/>
                <a:ea typeface="微软雅黑" panose="020B0503020204020204" charset="-122"/>
                <a:cs typeface="微软雅黑" panose="020B0503020204020204" charset="-122"/>
                <a:sym typeface="+mn-ea"/>
              </a:rPr>
              <a:t>直</a:t>
            </a:r>
            <a:r>
              <a:rPr lang="en-US" altLang="zh-CN" sz="2000">
                <a:latin typeface="微软雅黑" panose="020B0503020204020204" charset="-122"/>
                <a:ea typeface="微软雅黑" panose="020B0503020204020204" charset="-122"/>
                <a:cs typeface="微软雅黑" panose="020B0503020204020204" charset="-122"/>
                <a:sym typeface="+mn-ea"/>
              </a:rPr>
              <a:t>译）, annotated translation（注译）, and some are supplemented by footnotes（增加脚注）</a:t>
            </a:r>
            <a:endParaRPr lang="en-US" altLang="zh-CN" sz="2000">
              <a:latin typeface="微软雅黑" panose="020B0503020204020204" charset="-122"/>
              <a:ea typeface="微软雅黑" panose="020B0503020204020204" charset="-122"/>
              <a:cs typeface="微软雅黑" panose="020B0503020204020204" charset="-122"/>
            </a:endParaRPr>
          </a:p>
          <a:p>
            <a:endParaRPr lang="zh-CN" altLang="en-US"/>
          </a:p>
        </p:txBody>
      </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716405" y="432435"/>
            <a:ext cx="844105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Foreignization in Science Fiction Translation</a:t>
            </a:r>
            <a:r>
              <a:rPr lang="en-US" altLang="zh-CN">
                <a:solidFill>
                  <a:schemeClr val="accent1"/>
                </a:solidFill>
                <a:latin typeface="汉仪旗黑-85S" charset="0"/>
                <a:cs typeface="汉仪旗黑-85S" charset="0"/>
                <a:sym typeface="+mn-ea"/>
              </a:rPr>
              <a:t> </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6219825" y="946150"/>
            <a:ext cx="5717540" cy="368300"/>
          </a:xfrm>
          <a:prstGeom prst="rect">
            <a:avLst/>
          </a:prstGeom>
          <a:noFill/>
        </p:spPr>
        <p:txBody>
          <a:bodyPr wrap="square" rtlCol="0">
            <a:spAutoFit/>
          </a:bodyPr>
          <a:p>
            <a:r>
              <a:rPr lang="en-US" altLang="zh-CN">
                <a:solidFill>
                  <a:schemeClr val="dk1"/>
                </a:solidFill>
                <a:latin typeface="微软雅黑" panose="020B0503020204020204" charset="-122"/>
                <a:ea typeface="微软雅黑" panose="020B0503020204020204" charset="-122"/>
                <a:sym typeface="+mn-ea"/>
              </a:rPr>
              <a:t>——Take the Three-body Problem as an example</a:t>
            </a:r>
            <a:endParaRPr lang="en-US" altLang="zh-CN">
              <a:solidFill>
                <a:schemeClr val="dk1"/>
              </a:solidFill>
              <a:latin typeface="微软雅黑" panose="020B0503020204020204" charset="-122"/>
              <a:ea typeface="微软雅黑" panose="020B0503020204020204" charset="-122"/>
              <a:sym typeface="+mn-ea"/>
            </a:endParaRPr>
          </a:p>
        </p:txBody>
      </p:sp>
      <p:pic>
        <p:nvPicPr>
          <p:cNvPr id="8" name="图片 7" descr="templates\docerresourceshop\icons\\31393935333132353b31393939353630353bb7bdd0ced0f2bac53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980" y="303530"/>
            <a:ext cx="723900" cy="723900"/>
          </a:xfrm>
          <a:prstGeom prst="rect">
            <a:avLst/>
          </a:prstGeom>
        </p:spPr>
      </p:pic>
      <p:grpSp>
        <p:nvGrpSpPr>
          <p:cNvPr id="11" name="话说故乡" descr="7b0a202020202274657874626f78223a20227b5c2263617465676f72795f69645c223a31303333372c5c2269645c223a32303334313431357d220a7d0a"/>
          <p:cNvGrpSpPr/>
          <p:nvPr/>
        </p:nvGrpSpPr>
        <p:grpSpPr>
          <a:xfrm>
            <a:off x="285750" y="1027665"/>
            <a:ext cx="2950210" cy="1056640"/>
            <a:chOff x="5337" y="3341"/>
            <a:chExt cx="6803" cy="3466"/>
          </a:xfrm>
        </p:grpSpPr>
        <p:pic>
          <p:nvPicPr>
            <p:cNvPr id="12" name="图片 11" descr="横-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37" y="3341"/>
              <a:ext cx="6803" cy="3466"/>
            </a:xfrm>
            <a:prstGeom prst="rect">
              <a:avLst/>
            </a:prstGeom>
          </p:spPr>
        </p:pic>
        <p:sp>
          <p:nvSpPr>
            <p:cNvPr id="35" name="文本框 34"/>
            <p:cNvSpPr txBox="1"/>
            <p:nvPr/>
          </p:nvSpPr>
          <p:spPr>
            <a:xfrm>
              <a:off x="6847" y="4281"/>
              <a:ext cx="3504" cy="1712"/>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800" b="1">
                  <a:solidFill>
                    <a:schemeClr val="bg1"/>
                  </a:solidFill>
                  <a:latin typeface="黑体" panose="02010609060101010101" charset="-122"/>
                  <a:ea typeface="黑体" panose="02010609060101010101" charset="-122"/>
                  <a:cs typeface="汉仪刚艺体-85W" panose="00020600040101010101" charset="-122"/>
                </a:rPr>
                <a:t>1</a:t>
              </a:r>
              <a:r>
                <a:rPr lang="zh-CN" altLang="en-US" sz="2800" b="1">
                  <a:solidFill>
                    <a:schemeClr val="bg1"/>
                  </a:solidFill>
                  <a:latin typeface="黑体" panose="02010609060101010101" charset="-122"/>
                  <a:ea typeface="黑体" panose="02010609060101010101" charset="-122"/>
                  <a:cs typeface="汉仪刚艺体-85W" panose="00020600040101010101" charset="-122"/>
                </a:rPr>
                <a:t>、</a:t>
              </a:r>
              <a:r>
                <a:rPr lang="en-US" altLang="zh-CN" sz="2800" b="1">
                  <a:solidFill>
                    <a:schemeClr val="bg1"/>
                  </a:solidFill>
                  <a:latin typeface="黑体" panose="02010609060101010101" charset="-122"/>
                  <a:ea typeface="黑体" panose="02010609060101010101" charset="-122"/>
                  <a:cs typeface="汉仪刚艺体-85W" panose="00020600040101010101" charset="-122"/>
                </a:rPr>
                <a:t>Name</a:t>
              </a:r>
              <a:endParaRPr lang="en-US" altLang="zh-CN" sz="2800"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13" name="文本框 12"/>
          <p:cNvSpPr txBox="1"/>
          <p:nvPr/>
        </p:nvSpPr>
        <p:spPr>
          <a:xfrm>
            <a:off x="808990" y="2275840"/>
            <a:ext cx="6096000" cy="922020"/>
          </a:xfrm>
          <a:prstGeom prst="rect">
            <a:avLst/>
          </a:prstGeom>
          <a:noFill/>
        </p:spPr>
        <p:txBody>
          <a:bodyPr wrap="square" rtlCol="0" anchor="t">
            <a:spAutoFit/>
          </a:bodyPr>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“我是</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汪淼</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，真对不起，这么晚打扰。</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This is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Wang Miao</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I’m sorry to be</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calling so late． </a:t>
            </a:r>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855980" y="3637280"/>
            <a:ext cx="10076180" cy="1198880"/>
          </a:xfrm>
          <a:prstGeom prst="rect">
            <a:avLst/>
          </a:prstGeom>
          <a:noFill/>
        </p:spPr>
        <p:txBody>
          <a:bodyPr wrap="square" rtlCol="0" anchor="t">
            <a:spAutoFit/>
          </a:bodyPr>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大史</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，你把烟熄了，这儿的烟味够浓了。”常伟思说，低头翻着文件。“</a:t>
            </a:r>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Da Shi</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，put out your cigarette．There’s enough smoke here，”General Chang said as</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he flipped through some documents． He called Shi</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Qiang by a nickname．</a:t>
            </a:r>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rot="0">
            <a:off x="450215" y="4939030"/>
            <a:ext cx="10666730" cy="1836420"/>
            <a:chOff x="7487" y="3352"/>
            <a:chExt cx="4215" cy="4102"/>
          </a:xfrm>
        </p:grpSpPr>
        <p:sp>
          <p:nvSpPr>
            <p:cNvPr id="5" name="图形 14"/>
            <p:cNvSpPr/>
            <p:nvPr/>
          </p:nvSpPr>
          <p:spPr>
            <a:xfrm>
              <a:off x="7746" y="3510"/>
              <a:ext cx="3684" cy="3684"/>
            </a:xfrm>
            <a:custGeom>
              <a:avLst/>
              <a:gdLst>
                <a:gd name="connsiteX0" fmla="*/ 2339548 w 2339547"/>
                <a:gd name="connsiteY0" fmla="*/ 1169774 h 2339547"/>
                <a:gd name="connsiteX1" fmla="*/ 1169774 w 2339547"/>
                <a:gd name="connsiteY1" fmla="*/ 2339547 h 2339547"/>
                <a:gd name="connsiteX2" fmla="*/ 0 w 2339547"/>
                <a:gd name="connsiteY2" fmla="*/ 1169774 h 2339547"/>
                <a:gd name="connsiteX3" fmla="*/ 1169774 w 2339547"/>
                <a:gd name="connsiteY3" fmla="*/ 0 h 2339547"/>
                <a:gd name="connsiteX4" fmla="*/ 2339548 w 2339547"/>
                <a:gd name="connsiteY4" fmla="*/ 1169774 h 23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547" h="2339547">
                  <a:moveTo>
                    <a:pt x="2339548" y="1169774"/>
                  </a:moveTo>
                  <a:cubicBezTo>
                    <a:pt x="2339548" y="1815822"/>
                    <a:pt x="1815822" y="2339547"/>
                    <a:pt x="1169774" y="2339547"/>
                  </a:cubicBezTo>
                  <a:cubicBezTo>
                    <a:pt x="523726" y="2339547"/>
                    <a:pt x="0" y="1815822"/>
                    <a:pt x="0" y="1169774"/>
                  </a:cubicBezTo>
                  <a:cubicBezTo>
                    <a:pt x="0" y="523726"/>
                    <a:pt x="523726" y="0"/>
                    <a:pt x="1169774" y="0"/>
                  </a:cubicBezTo>
                  <a:cubicBezTo>
                    <a:pt x="1815822" y="0"/>
                    <a:pt x="2339548" y="523726"/>
                    <a:pt x="2339548" y="116977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图形 14"/>
            <p:cNvSpPr/>
            <p:nvPr/>
          </p:nvSpPr>
          <p:spPr>
            <a:xfrm>
              <a:off x="7597" y="3842"/>
              <a:ext cx="3239" cy="3500"/>
            </a:xfrm>
            <a:custGeom>
              <a:avLst/>
              <a:gdLst>
                <a:gd name="connsiteX0" fmla="*/ 2056509 w 2056508"/>
                <a:gd name="connsiteY0" fmla="*/ 1942660 h 2222569"/>
                <a:gd name="connsiteX1" fmla="*/ 1263778 w 2056508"/>
                <a:gd name="connsiteY1" fmla="*/ 2222570 h 2222569"/>
                <a:gd name="connsiteX2" fmla="*/ 5 w 2056508"/>
                <a:gd name="connsiteY2" fmla="*/ 958797 h 2222569"/>
                <a:gd name="connsiteX3" fmla="*/ 440759 w 2056508"/>
                <a:gd name="connsiteY3" fmla="*/ 0 h 2222569"/>
              </a:gdLst>
              <a:ahLst/>
              <a:cxnLst>
                <a:cxn ang="0">
                  <a:pos x="connsiteX0" y="connsiteY0"/>
                </a:cxn>
                <a:cxn ang="0">
                  <a:pos x="connsiteX1" y="connsiteY1"/>
                </a:cxn>
                <a:cxn ang="0">
                  <a:pos x="connsiteX2" y="connsiteY2"/>
                </a:cxn>
                <a:cxn ang="0">
                  <a:pos x="connsiteX3" y="connsiteY3"/>
                </a:cxn>
              </a:cxnLst>
              <a:rect l="l" t="t" r="r" b="b"/>
              <a:pathLst>
                <a:path w="2056508" h="2222569">
                  <a:moveTo>
                    <a:pt x="2056509" y="1942660"/>
                  </a:moveTo>
                  <a:cubicBezTo>
                    <a:pt x="1839265" y="2118126"/>
                    <a:pt x="1563533" y="2222570"/>
                    <a:pt x="1263778" y="2222570"/>
                  </a:cubicBezTo>
                  <a:cubicBezTo>
                    <a:pt x="566092" y="2222570"/>
                    <a:pt x="5" y="1656483"/>
                    <a:pt x="5" y="958797"/>
                  </a:cubicBezTo>
                  <a:cubicBezTo>
                    <a:pt x="-1040" y="575487"/>
                    <a:pt x="170249" y="231866"/>
                    <a:pt x="440759" y="0"/>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图形 14"/>
            <p:cNvSpPr/>
            <p:nvPr/>
          </p:nvSpPr>
          <p:spPr>
            <a:xfrm>
              <a:off x="8523" y="3362"/>
              <a:ext cx="3053" cy="3434"/>
            </a:xfrm>
            <a:custGeom>
              <a:avLst/>
              <a:gdLst>
                <a:gd name="connsiteX0" fmla="*/ 0 w 1938482"/>
                <a:gd name="connsiteY0" fmla="*/ 195310 h 2180791"/>
                <a:gd name="connsiteX1" fmla="*/ 674709 w 1938482"/>
                <a:gd name="connsiteY1" fmla="*/ 0 h 2180791"/>
                <a:gd name="connsiteX2" fmla="*/ 1938482 w 1938482"/>
                <a:gd name="connsiteY2" fmla="*/ 1263773 h 2180791"/>
                <a:gd name="connsiteX3" fmla="*/ 1544728 w 1938482"/>
                <a:gd name="connsiteY3" fmla="*/ 2180792 h 2180791"/>
              </a:gdLst>
              <a:ahLst/>
              <a:cxnLst>
                <a:cxn ang="0">
                  <a:pos x="connsiteX0" y="connsiteY0"/>
                </a:cxn>
                <a:cxn ang="0">
                  <a:pos x="connsiteX1" y="connsiteY1"/>
                </a:cxn>
                <a:cxn ang="0">
                  <a:pos x="connsiteX2" y="connsiteY2"/>
                </a:cxn>
                <a:cxn ang="0">
                  <a:pos x="connsiteX3" y="connsiteY3"/>
                </a:cxn>
              </a:cxnLst>
              <a:rect l="l" t="t" r="r" b="b"/>
              <a:pathLst>
                <a:path w="1938482" h="2180791">
                  <a:moveTo>
                    <a:pt x="0" y="195310"/>
                  </a:moveTo>
                  <a:cubicBezTo>
                    <a:pt x="195310" y="72066"/>
                    <a:pt x="427176" y="0"/>
                    <a:pt x="674709" y="0"/>
                  </a:cubicBezTo>
                  <a:cubicBezTo>
                    <a:pt x="1372395" y="0"/>
                    <a:pt x="1938482" y="566087"/>
                    <a:pt x="1938482" y="1263773"/>
                  </a:cubicBezTo>
                  <a:cubicBezTo>
                    <a:pt x="1938482" y="1625150"/>
                    <a:pt x="1787039" y="1949971"/>
                    <a:pt x="1544728" y="2180792"/>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图形 14"/>
            <p:cNvSpPr/>
            <p:nvPr/>
          </p:nvSpPr>
          <p:spPr>
            <a:xfrm>
              <a:off x="8422" y="3578"/>
              <a:ext cx="191" cy="191"/>
            </a:xfrm>
            <a:custGeom>
              <a:avLst/>
              <a:gdLst>
                <a:gd name="connsiteX0" fmla="*/ 121155 w 121155"/>
                <a:gd name="connsiteY0" fmla="*/ 60578 h 121155"/>
                <a:gd name="connsiteX1" fmla="*/ 60578 w 121155"/>
                <a:gd name="connsiteY1" fmla="*/ 121155 h 121155"/>
                <a:gd name="connsiteX2" fmla="*/ 0 w 121155"/>
                <a:gd name="connsiteY2" fmla="*/ 60578 h 121155"/>
                <a:gd name="connsiteX3" fmla="*/ 60578 w 121155"/>
                <a:gd name="connsiteY3" fmla="*/ 0 h 121155"/>
                <a:gd name="connsiteX4" fmla="*/ 121155 w 121155"/>
                <a:gd name="connsiteY4" fmla="*/ 60578 h 1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55" h="121155">
                  <a:moveTo>
                    <a:pt x="121155" y="60578"/>
                  </a:moveTo>
                  <a:cubicBezTo>
                    <a:pt x="121155" y="94034"/>
                    <a:pt x="94034" y="121155"/>
                    <a:pt x="60578" y="121155"/>
                  </a:cubicBezTo>
                  <a:cubicBezTo>
                    <a:pt x="27122" y="121155"/>
                    <a:pt x="0" y="94034"/>
                    <a:pt x="0" y="60578"/>
                  </a:cubicBezTo>
                  <a:cubicBezTo>
                    <a:pt x="0" y="27122"/>
                    <a:pt x="27122" y="0"/>
                    <a:pt x="60578" y="0"/>
                  </a:cubicBezTo>
                  <a:cubicBezTo>
                    <a:pt x="94034" y="0"/>
                    <a:pt x="121155" y="27122"/>
                    <a:pt x="121155" y="60578"/>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图形 14"/>
            <p:cNvSpPr/>
            <p:nvPr/>
          </p:nvSpPr>
          <p:spPr>
            <a:xfrm>
              <a:off x="10797" y="6844"/>
              <a:ext cx="99" cy="99"/>
            </a:xfrm>
            <a:custGeom>
              <a:avLst/>
              <a:gdLst>
                <a:gd name="connsiteX0" fmla="*/ 62666 w 62666"/>
                <a:gd name="connsiteY0" fmla="*/ 31333 h 62666"/>
                <a:gd name="connsiteX1" fmla="*/ 31333 w 62666"/>
                <a:gd name="connsiteY1" fmla="*/ 62666 h 62666"/>
                <a:gd name="connsiteX2" fmla="*/ 0 w 62666"/>
                <a:gd name="connsiteY2" fmla="*/ 31333 h 62666"/>
                <a:gd name="connsiteX3" fmla="*/ 31333 w 62666"/>
                <a:gd name="connsiteY3" fmla="*/ 0 h 62666"/>
                <a:gd name="connsiteX4" fmla="*/ 62666 w 62666"/>
                <a:gd name="connsiteY4" fmla="*/ 31333 h 6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66" h="62666">
                  <a:moveTo>
                    <a:pt x="62666" y="31333"/>
                  </a:moveTo>
                  <a:cubicBezTo>
                    <a:pt x="62666" y="48638"/>
                    <a:pt x="48638" y="62666"/>
                    <a:pt x="31333" y="62666"/>
                  </a:cubicBezTo>
                  <a:cubicBezTo>
                    <a:pt x="14028" y="62666"/>
                    <a:pt x="0" y="48638"/>
                    <a:pt x="0" y="31333"/>
                  </a:cubicBezTo>
                  <a:cubicBezTo>
                    <a:pt x="0" y="14028"/>
                    <a:pt x="14028" y="0"/>
                    <a:pt x="31333" y="0"/>
                  </a:cubicBezTo>
                  <a:cubicBezTo>
                    <a:pt x="48638" y="0"/>
                    <a:pt x="62666" y="14028"/>
                    <a:pt x="62666" y="313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图形 14"/>
            <p:cNvGrpSpPr/>
            <p:nvPr/>
          </p:nvGrpSpPr>
          <p:grpSpPr>
            <a:xfrm>
              <a:off x="7746" y="3510"/>
              <a:ext cx="3684" cy="3686"/>
              <a:chOff x="4918915" y="2228937"/>
              <a:chExt cx="2339547" cy="2340591"/>
            </a:xfrm>
            <a:noFill/>
          </p:grpSpPr>
          <p:sp>
            <p:nvSpPr>
              <p:cNvPr id="23" name="图形 14"/>
              <p:cNvSpPr/>
              <p:nvPr/>
            </p:nvSpPr>
            <p:spPr>
              <a:xfrm>
                <a:off x="4918915" y="2228937"/>
                <a:ext cx="1169773" cy="1169773"/>
              </a:xfrm>
              <a:custGeom>
                <a:avLst/>
                <a:gdLst>
                  <a:gd name="connsiteX0" fmla="*/ 0 w 1169773"/>
                  <a:gd name="connsiteY0" fmla="*/ 1169774 h 1169773"/>
                  <a:gd name="connsiteX1" fmla="*/ 250666 w 1169773"/>
                  <a:gd name="connsiteY1" fmla="*/ 445976 h 1169773"/>
                  <a:gd name="connsiteX2" fmla="*/ 1169774 w 1169773"/>
                  <a:gd name="connsiteY2" fmla="*/ 0 h 1169773"/>
                </a:gdLst>
                <a:ahLst/>
                <a:cxnLst>
                  <a:cxn ang="0">
                    <a:pos x="connsiteX0" y="connsiteY0"/>
                  </a:cxn>
                  <a:cxn ang="0">
                    <a:pos x="connsiteX1" y="connsiteY1"/>
                  </a:cxn>
                  <a:cxn ang="0">
                    <a:pos x="connsiteX2" y="connsiteY2"/>
                  </a:cxn>
                </a:cxnLst>
                <a:rect l="l" t="t" r="r" b="b"/>
                <a:pathLst>
                  <a:path w="1169773" h="1169773">
                    <a:moveTo>
                      <a:pt x="0" y="1169774"/>
                    </a:moveTo>
                    <a:cubicBezTo>
                      <a:pt x="0" y="896130"/>
                      <a:pt x="94000" y="645464"/>
                      <a:pt x="250666" y="445976"/>
                    </a:cubicBezTo>
                    <a:cubicBezTo>
                      <a:pt x="464776" y="174422"/>
                      <a:pt x="796908" y="0"/>
                      <a:pt x="1169774"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图形 14"/>
              <p:cNvSpPr/>
              <p:nvPr/>
            </p:nvSpPr>
            <p:spPr>
              <a:xfrm>
                <a:off x="5281336" y="4245752"/>
                <a:ext cx="1359862" cy="323776"/>
              </a:xfrm>
              <a:custGeom>
                <a:avLst/>
                <a:gdLst>
                  <a:gd name="connsiteX0" fmla="*/ 1359862 w 1359862"/>
                  <a:gd name="connsiteY0" fmla="*/ 184866 h 323776"/>
                  <a:gd name="connsiteX1" fmla="*/ 807353 w 1359862"/>
                  <a:gd name="connsiteY1" fmla="*/ 323777 h 323776"/>
                  <a:gd name="connsiteX2" fmla="*/ 0 w 1359862"/>
                  <a:gd name="connsiteY2" fmla="*/ 0 h 323776"/>
                </a:gdLst>
                <a:ahLst/>
                <a:cxnLst>
                  <a:cxn ang="0">
                    <a:pos x="connsiteX0" y="connsiteY0"/>
                  </a:cxn>
                  <a:cxn ang="0">
                    <a:pos x="connsiteX1" y="connsiteY1"/>
                  </a:cxn>
                  <a:cxn ang="0">
                    <a:pos x="connsiteX2" y="connsiteY2"/>
                  </a:cxn>
                </a:cxnLst>
                <a:rect l="l" t="t" r="r" b="b"/>
                <a:pathLst>
                  <a:path w="1359862" h="323776">
                    <a:moveTo>
                      <a:pt x="1359862" y="184866"/>
                    </a:moveTo>
                    <a:cubicBezTo>
                      <a:pt x="1194840" y="273643"/>
                      <a:pt x="1006841" y="323777"/>
                      <a:pt x="807353" y="323777"/>
                    </a:cubicBezTo>
                    <a:cubicBezTo>
                      <a:pt x="494021" y="323777"/>
                      <a:pt x="209933" y="200533"/>
                      <a:pt x="0"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图形 14"/>
              <p:cNvSpPr/>
              <p:nvPr/>
            </p:nvSpPr>
            <p:spPr>
              <a:xfrm>
                <a:off x="6544065" y="2320848"/>
                <a:ext cx="714397" cy="1077862"/>
              </a:xfrm>
              <a:custGeom>
                <a:avLst/>
                <a:gdLst>
                  <a:gd name="connsiteX0" fmla="*/ 0 w 714397"/>
                  <a:gd name="connsiteY0" fmla="*/ 0 h 1077862"/>
                  <a:gd name="connsiteX1" fmla="*/ 480443 w 714397"/>
                  <a:gd name="connsiteY1" fmla="*/ 374954 h 1077862"/>
                  <a:gd name="connsiteX2" fmla="*/ 714398 w 714397"/>
                  <a:gd name="connsiteY2" fmla="*/ 1077863 h 1077862"/>
                </a:gdLst>
                <a:ahLst/>
                <a:cxnLst>
                  <a:cxn ang="0">
                    <a:pos x="connsiteX0" y="connsiteY0"/>
                  </a:cxn>
                  <a:cxn ang="0">
                    <a:pos x="connsiteX1" y="connsiteY1"/>
                  </a:cxn>
                  <a:cxn ang="0">
                    <a:pos x="connsiteX2" y="connsiteY2"/>
                  </a:cxn>
                </a:cxnLst>
                <a:rect l="l" t="t" r="r" b="b"/>
                <a:pathLst>
                  <a:path w="714397" h="1077862">
                    <a:moveTo>
                      <a:pt x="0" y="0"/>
                    </a:moveTo>
                    <a:cubicBezTo>
                      <a:pt x="191133" y="81466"/>
                      <a:pt x="357199" y="210977"/>
                      <a:pt x="480443" y="374954"/>
                    </a:cubicBezTo>
                    <a:cubicBezTo>
                      <a:pt x="627709" y="570265"/>
                      <a:pt x="714398" y="813619"/>
                      <a:pt x="714398" y="1077863"/>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7" name="图形 14"/>
            <p:cNvGrpSpPr/>
            <p:nvPr/>
          </p:nvGrpSpPr>
          <p:grpSpPr>
            <a:xfrm>
              <a:off x="7487" y="3352"/>
              <a:ext cx="4204" cy="4102"/>
              <a:chOff x="4754059" y="2128671"/>
              <a:chExt cx="2669424" cy="2605031"/>
            </a:xfrm>
            <a:noFill/>
          </p:grpSpPr>
          <p:sp>
            <p:nvSpPr>
              <p:cNvPr id="28" name="图形 14"/>
              <p:cNvSpPr/>
              <p:nvPr/>
            </p:nvSpPr>
            <p:spPr>
              <a:xfrm>
                <a:off x="5127803" y="4325130"/>
                <a:ext cx="1886260" cy="408572"/>
              </a:xfrm>
              <a:custGeom>
                <a:avLst/>
                <a:gdLst>
                  <a:gd name="connsiteX0" fmla="*/ 1886260 w 1886260"/>
                  <a:gd name="connsiteY0" fmla="*/ 35511 h 408572"/>
                  <a:gd name="connsiteX1" fmla="*/ 1093530 w 1886260"/>
                  <a:gd name="connsiteY1" fmla="*/ 402110 h 408572"/>
                  <a:gd name="connsiteX2" fmla="*/ 0 w 1886260"/>
                  <a:gd name="connsiteY2" fmla="*/ 0 h 408572"/>
                </a:gdLst>
                <a:ahLst/>
                <a:cxnLst>
                  <a:cxn ang="0">
                    <a:pos x="connsiteX0" y="connsiteY0"/>
                  </a:cxn>
                  <a:cxn ang="0">
                    <a:pos x="connsiteX1" y="connsiteY1"/>
                  </a:cxn>
                  <a:cxn ang="0">
                    <a:pos x="connsiteX2" y="connsiteY2"/>
                  </a:cxn>
                </a:cxnLst>
                <a:rect l="l" t="t" r="r" b="b"/>
                <a:pathLst>
                  <a:path w="1886260" h="408572">
                    <a:moveTo>
                      <a:pt x="1886260" y="35511"/>
                    </a:moveTo>
                    <a:cubicBezTo>
                      <a:pt x="1661706" y="251710"/>
                      <a:pt x="1380751" y="373910"/>
                      <a:pt x="1093530" y="402110"/>
                    </a:cubicBezTo>
                    <a:cubicBezTo>
                      <a:pt x="700820" y="440754"/>
                      <a:pt x="294532" y="306021"/>
                      <a:pt x="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图形 14"/>
              <p:cNvSpPr/>
              <p:nvPr/>
            </p:nvSpPr>
            <p:spPr>
              <a:xfrm>
                <a:off x="6498109" y="2128671"/>
                <a:ext cx="925374" cy="1263773"/>
              </a:xfrm>
              <a:custGeom>
                <a:avLst/>
                <a:gdLst>
                  <a:gd name="connsiteX0" fmla="*/ 0 w 925374"/>
                  <a:gd name="connsiteY0" fmla="*/ 0 h 1263773"/>
                  <a:gd name="connsiteX1" fmla="*/ 551465 w 925374"/>
                  <a:gd name="connsiteY1" fmla="*/ 344665 h 1263773"/>
                  <a:gd name="connsiteX2" fmla="*/ 925375 w 925374"/>
                  <a:gd name="connsiteY2" fmla="*/ 1263773 h 1263773"/>
                </a:gdLst>
                <a:ahLst/>
                <a:cxnLst>
                  <a:cxn ang="0">
                    <a:pos x="connsiteX0" y="connsiteY0"/>
                  </a:cxn>
                  <a:cxn ang="0">
                    <a:pos x="connsiteX1" y="connsiteY1"/>
                  </a:cxn>
                  <a:cxn ang="0">
                    <a:pos x="connsiteX2" y="connsiteY2"/>
                  </a:cxn>
                </a:cxnLst>
                <a:rect l="l" t="t" r="r" b="b"/>
                <a:pathLst>
                  <a:path w="925374" h="1263773">
                    <a:moveTo>
                      <a:pt x="0" y="0"/>
                    </a:moveTo>
                    <a:cubicBezTo>
                      <a:pt x="202621" y="64755"/>
                      <a:pt x="393754" y="180688"/>
                      <a:pt x="551465" y="344665"/>
                    </a:cubicBezTo>
                    <a:cubicBezTo>
                      <a:pt x="798997" y="601598"/>
                      <a:pt x="923286" y="932686"/>
                      <a:pt x="925375" y="1263773"/>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图形 14"/>
              <p:cNvSpPr/>
              <p:nvPr/>
            </p:nvSpPr>
            <p:spPr>
              <a:xfrm>
                <a:off x="4754059" y="2437825"/>
                <a:ext cx="408209" cy="1440283"/>
              </a:xfrm>
              <a:custGeom>
                <a:avLst/>
                <a:gdLst>
                  <a:gd name="connsiteX0" fmla="*/ 88611 w 408209"/>
                  <a:gd name="connsiteY0" fmla="*/ 1440284 h 1440283"/>
                  <a:gd name="connsiteX1" fmla="*/ 16544 w 408209"/>
                  <a:gd name="connsiteY1" fmla="*/ 748864 h 1440283"/>
                  <a:gd name="connsiteX2" fmla="*/ 408210 w 408209"/>
                  <a:gd name="connsiteY2" fmla="*/ 0 h 1440283"/>
                </a:gdLst>
                <a:ahLst/>
                <a:cxnLst>
                  <a:cxn ang="0">
                    <a:pos x="connsiteX0" y="connsiteY0"/>
                  </a:cxn>
                  <a:cxn ang="0">
                    <a:pos x="connsiteX1" y="connsiteY1"/>
                  </a:cxn>
                  <a:cxn ang="0">
                    <a:pos x="connsiteX2" y="connsiteY2"/>
                  </a:cxn>
                </a:cxnLst>
                <a:rect l="l" t="t" r="r" b="b"/>
                <a:pathLst>
                  <a:path w="408209" h="1440283">
                    <a:moveTo>
                      <a:pt x="88611" y="1440284"/>
                    </a:moveTo>
                    <a:cubicBezTo>
                      <a:pt x="4011" y="1218862"/>
                      <a:pt x="-20011" y="979685"/>
                      <a:pt x="16544" y="748864"/>
                    </a:cubicBezTo>
                    <a:cubicBezTo>
                      <a:pt x="60411" y="473132"/>
                      <a:pt x="192011" y="208888"/>
                      <a:pt x="40821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1" name="图形 14"/>
            <p:cNvSpPr/>
            <p:nvPr/>
          </p:nvSpPr>
          <p:spPr>
            <a:xfrm>
              <a:off x="11082" y="6795"/>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图形 14"/>
            <p:cNvSpPr/>
            <p:nvPr/>
          </p:nvSpPr>
          <p:spPr>
            <a:xfrm>
              <a:off x="7940" y="6675"/>
              <a:ext cx="82" cy="82"/>
            </a:xfrm>
            <a:custGeom>
              <a:avLst/>
              <a:gdLst>
                <a:gd name="connsiteX0" fmla="*/ 52222 w 52222"/>
                <a:gd name="connsiteY0" fmla="*/ 26111 h 52222"/>
                <a:gd name="connsiteX1" fmla="*/ 26111 w 52222"/>
                <a:gd name="connsiteY1" fmla="*/ 52222 h 52222"/>
                <a:gd name="connsiteX2" fmla="*/ 0 w 52222"/>
                <a:gd name="connsiteY2" fmla="*/ 26111 h 52222"/>
                <a:gd name="connsiteX3" fmla="*/ 26111 w 52222"/>
                <a:gd name="connsiteY3" fmla="*/ 0 h 52222"/>
                <a:gd name="connsiteX4" fmla="*/ 52222 w 52222"/>
                <a:gd name="connsiteY4" fmla="*/ 26111 h 5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2" h="52222">
                  <a:moveTo>
                    <a:pt x="52222" y="26111"/>
                  </a:moveTo>
                  <a:cubicBezTo>
                    <a:pt x="52222" y="40532"/>
                    <a:pt x="40532" y="52222"/>
                    <a:pt x="26111" y="52222"/>
                  </a:cubicBezTo>
                  <a:cubicBezTo>
                    <a:pt x="11690" y="52222"/>
                    <a:pt x="0" y="40532"/>
                    <a:pt x="0" y="26111"/>
                  </a:cubicBezTo>
                  <a:cubicBezTo>
                    <a:pt x="0" y="11690"/>
                    <a:pt x="11690" y="0"/>
                    <a:pt x="26111" y="0"/>
                  </a:cubicBezTo>
                  <a:cubicBezTo>
                    <a:pt x="40532" y="0"/>
                    <a:pt x="52222" y="11690"/>
                    <a:pt x="52222" y="26111"/>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图形 14"/>
            <p:cNvSpPr/>
            <p:nvPr/>
          </p:nvSpPr>
          <p:spPr>
            <a:xfrm>
              <a:off x="11676" y="5393"/>
              <a:ext cx="26" cy="26"/>
            </a:xfrm>
            <a:custGeom>
              <a:avLst/>
              <a:gdLst>
                <a:gd name="connsiteX0" fmla="*/ 16711 w 16711"/>
                <a:gd name="connsiteY0" fmla="*/ 8356 h 16711"/>
                <a:gd name="connsiteX1" fmla="*/ 8356 w 16711"/>
                <a:gd name="connsiteY1" fmla="*/ 16711 h 16711"/>
                <a:gd name="connsiteX2" fmla="*/ 0 w 16711"/>
                <a:gd name="connsiteY2" fmla="*/ 8356 h 16711"/>
                <a:gd name="connsiteX3" fmla="*/ 8356 w 16711"/>
                <a:gd name="connsiteY3" fmla="*/ 0 h 16711"/>
                <a:gd name="connsiteX4" fmla="*/ 16711 w 16711"/>
                <a:gd name="connsiteY4" fmla="*/ 8356 h 1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 h="16711">
                  <a:moveTo>
                    <a:pt x="16711" y="8356"/>
                  </a:moveTo>
                  <a:cubicBezTo>
                    <a:pt x="16711" y="12970"/>
                    <a:pt x="12970" y="16711"/>
                    <a:pt x="8356" y="16711"/>
                  </a:cubicBezTo>
                  <a:cubicBezTo>
                    <a:pt x="3741" y="16711"/>
                    <a:pt x="0" y="12970"/>
                    <a:pt x="0" y="8356"/>
                  </a:cubicBezTo>
                  <a:cubicBezTo>
                    <a:pt x="0" y="3741"/>
                    <a:pt x="3741" y="0"/>
                    <a:pt x="8356" y="0"/>
                  </a:cubicBezTo>
                  <a:cubicBezTo>
                    <a:pt x="12970" y="0"/>
                    <a:pt x="16711" y="3741"/>
                    <a:pt x="16711" y="8356"/>
                  </a:cubicBezTo>
                  <a:close/>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图形 14"/>
            <p:cNvSpPr/>
            <p:nvPr/>
          </p:nvSpPr>
          <p:spPr>
            <a:xfrm>
              <a:off x="10534" y="6910"/>
              <a:ext cx="30" cy="30"/>
            </a:xfrm>
            <a:custGeom>
              <a:avLst/>
              <a:gdLst>
                <a:gd name="connsiteX0" fmla="*/ 18800 w 18799"/>
                <a:gd name="connsiteY0" fmla="*/ 9400 h 18799"/>
                <a:gd name="connsiteX1" fmla="*/ 9400 w 18799"/>
                <a:gd name="connsiteY1" fmla="*/ 18800 h 18799"/>
                <a:gd name="connsiteX2" fmla="*/ 0 w 18799"/>
                <a:gd name="connsiteY2" fmla="*/ 9400 h 18799"/>
                <a:gd name="connsiteX3" fmla="*/ 9400 w 18799"/>
                <a:gd name="connsiteY3" fmla="*/ 0 h 18799"/>
                <a:gd name="connsiteX4" fmla="*/ 18800 w 18799"/>
                <a:gd name="connsiteY4" fmla="*/ 9400 h 1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9" h="18799">
                  <a:moveTo>
                    <a:pt x="18800" y="9400"/>
                  </a:moveTo>
                  <a:cubicBezTo>
                    <a:pt x="18800" y="14591"/>
                    <a:pt x="14592" y="18800"/>
                    <a:pt x="9400" y="18800"/>
                  </a:cubicBezTo>
                  <a:cubicBezTo>
                    <a:pt x="4209" y="18800"/>
                    <a:pt x="0" y="14591"/>
                    <a:pt x="0" y="9400"/>
                  </a:cubicBezTo>
                  <a:cubicBezTo>
                    <a:pt x="0" y="4208"/>
                    <a:pt x="4209" y="0"/>
                    <a:pt x="9400" y="0"/>
                  </a:cubicBezTo>
                  <a:cubicBezTo>
                    <a:pt x="14592" y="0"/>
                    <a:pt x="18800" y="4208"/>
                    <a:pt x="18800" y="94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图形 14"/>
            <p:cNvSpPr/>
            <p:nvPr/>
          </p:nvSpPr>
          <p:spPr>
            <a:xfrm>
              <a:off x="10218" y="3610"/>
              <a:ext cx="36" cy="36"/>
            </a:xfrm>
            <a:custGeom>
              <a:avLst/>
              <a:gdLst>
                <a:gd name="connsiteX0" fmla="*/ 22978 w 22977"/>
                <a:gd name="connsiteY0" fmla="*/ 11489 h 22977"/>
                <a:gd name="connsiteX1" fmla="*/ 11489 w 22977"/>
                <a:gd name="connsiteY1" fmla="*/ 22978 h 22977"/>
                <a:gd name="connsiteX2" fmla="*/ 0 w 22977"/>
                <a:gd name="connsiteY2" fmla="*/ 11489 h 22977"/>
                <a:gd name="connsiteX3" fmla="*/ 11489 w 22977"/>
                <a:gd name="connsiteY3" fmla="*/ 0 h 22977"/>
                <a:gd name="connsiteX4" fmla="*/ 22978 w 22977"/>
                <a:gd name="connsiteY4" fmla="*/ 11489 h 2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 h="22977">
                  <a:moveTo>
                    <a:pt x="22978" y="11489"/>
                  </a:moveTo>
                  <a:cubicBezTo>
                    <a:pt x="22978" y="17834"/>
                    <a:pt x="17834" y="22978"/>
                    <a:pt x="11489" y="22978"/>
                  </a:cubicBezTo>
                  <a:cubicBezTo>
                    <a:pt x="5144" y="22978"/>
                    <a:pt x="0" y="17834"/>
                    <a:pt x="0" y="11489"/>
                  </a:cubicBezTo>
                  <a:cubicBezTo>
                    <a:pt x="0" y="5144"/>
                    <a:pt x="5144" y="0"/>
                    <a:pt x="11489" y="0"/>
                  </a:cubicBezTo>
                  <a:cubicBezTo>
                    <a:pt x="17834" y="0"/>
                    <a:pt x="22978" y="5144"/>
                    <a:pt x="22978" y="114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图形 14"/>
            <p:cNvSpPr/>
            <p:nvPr/>
          </p:nvSpPr>
          <p:spPr>
            <a:xfrm>
              <a:off x="7730" y="5388"/>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图形 14"/>
            <p:cNvSpPr/>
            <p:nvPr/>
          </p:nvSpPr>
          <p:spPr>
            <a:xfrm>
              <a:off x="10996" y="6486"/>
              <a:ext cx="49" cy="49"/>
            </a:xfrm>
            <a:custGeom>
              <a:avLst/>
              <a:gdLst>
                <a:gd name="connsiteX0" fmla="*/ 31333 w 31333"/>
                <a:gd name="connsiteY0" fmla="*/ 15667 h 31333"/>
                <a:gd name="connsiteX1" fmla="*/ 15667 w 31333"/>
                <a:gd name="connsiteY1" fmla="*/ 31333 h 31333"/>
                <a:gd name="connsiteX2" fmla="*/ 0 w 31333"/>
                <a:gd name="connsiteY2" fmla="*/ 15667 h 31333"/>
                <a:gd name="connsiteX3" fmla="*/ 15667 w 31333"/>
                <a:gd name="connsiteY3" fmla="*/ 0 h 31333"/>
                <a:gd name="connsiteX4" fmla="*/ 31333 w 31333"/>
                <a:gd name="connsiteY4" fmla="*/ 15667 h 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3" h="31333">
                  <a:moveTo>
                    <a:pt x="31333" y="15667"/>
                  </a:moveTo>
                  <a:cubicBezTo>
                    <a:pt x="31333" y="24319"/>
                    <a:pt x="24319" y="31333"/>
                    <a:pt x="15667" y="31333"/>
                  </a:cubicBezTo>
                  <a:cubicBezTo>
                    <a:pt x="7014" y="31333"/>
                    <a:pt x="0" y="24319"/>
                    <a:pt x="0" y="15667"/>
                  </a:cubicBezTo>
                  <a:cubicBezTo>
                    <a:pt x="0" y="7014"/>
                    <a:pt x="7014" y="0"/>
                    <a:pt x="15667" y="0"/>
                  </a:cubicBezTo>
                  <a:cubicBezTo>
                    <a:pt x="24319" y="0"/>
                    <a:pt x="31333" y="7014"/>
                    <a:pt x="31333" y="15667"/>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图形 14"/>
            <p:cNvSpPr/>
            <p:nvPr/>
          </p:nvSpPr>
          <p:spPr>
            <a:xfrm>
              <a:off x="11330" y="5841"/>
              <a:ext cx="53" cy="53"/>
            </a:xfrm>
            <a:custGeom>
              <a:avLst/>
              <a:gdLst>
                <a:gd name="connsiteX0" fmla="*/ 33422 w 33422"/>
                <a:gd name="connsiteY0" fmla="*/ 16711 h 33422"/>
                <a:gd name="connsiteX1" fmla="*/ 16711 w 33422"/>
                <a:gd name="connsiteY1" fmla="*/ 33422 h 33422"/>
                <a:gd name="connsiteX2" fmla="*/ 0 w 33422"/>
                <a:gd name="connsiteY2" fmla="*/ 16711 h 33422"/>
                <a:gd name="connsiteX3" fmla="*/ 16711 w 33422"/>
                <a:gd name="connsiteY3" fmla="*/ 0 h 33422"/>
                <a:gd name="connsiteX4" fmla="*/ 33422 w 33422"/>
                <a:gd name="connsiteY4" fmla="*/ 16711 h 3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2" h="33422">
                  <a:moveTo>
                    <a:pt x="33422" y="16711"/>
                  </a:moveTo>
                  <a:cubicBezTo>
                    <a:pt x="33422" y="25940"/>
                    <a:pt x="25940" y="33422"/>
                    <a:pt x="16711" y="33422"/>
                  </a:cubicBezTo>
                  <a:cubicBezTo>
                    <a:pt x="7482" y="33422"/>
                    <a:pt x="0" y="25940"/>
                    <a:pt x="0" y="16711"/>
                  </a:cubicBezTo>
                  <a:cubicBezTo>
                    <a:pt x="0" y="7482"/>
                    <a:pt x="7482" y="0"/>
                    <a:pt x="16711" y="0"/>
                  </a:cubicBezTo>
                  <a:cubicBezTo>
                    <a:pt x="25940" y="0"/>
                    <a:pt x="33422" y="7482"/>
                    <a:pt x="33422" y="167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图形 14"/>
            <p:cNvSpPr/>
            <p:nvPr/>
          </p:nvSpPr>
          <p:spPr>
            <a:xfrm>
              <a:off x="11398" y="5408"/>
              <a:ext cx="66" cy="66"/>
            </a:xfrm>
            <a:custGeom>
              <a:avLst/>
              <a:gdLst>
                <a:gd name="connsiteX0" fmla="*/ 41778 w 41777"/>
                <a:gd name="connsiteY0" fmla="*/ 20889 h 41777"/>
                <a:gd name="connsiteX1" fmla="*/ 20889 w 41777"/>
                <a:gd name="connsiteY1" fmla="*/ 41778 h 41777"/>
                <a:gd name="connsiteX2" fmla="*/ 0 w 41777"/>
                <a:gd name="connsiteY2" fmla="*/ 20889 h 41777"/>
                <a:gd name="connsiteX3" fmla="*/ 20889 w 41777"/>
                <a:gd name="connsiteY3" fmla="*/ 0 h 41777"/>
                <a:gd name="connsiteX4" fmla="*/ 41778 w 41777"/>
                <a:gd name="connsiteY4" fmla="*/ 20889 h 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7" h="41777">
                  <a:moveTo>
                    <a:pt x="41778" y="20889"/>
                  </a:moveTo>
                  <a:cubicBezTo>
                    <a:pt x="41778" y="32425"/>
                    <a:pt x="32425" y="41778"/>
                    <a:pt x="20889" y="41778"/>
                  </a:cubicBezTo>
                  <a:cubicBezTo>
                    <a:pt x="9352" y="41778"/>
                    <a:pt x="0" y="32425"/>
                    <a:pt x="0" y="20889"/>
                  </a:cubicBezTo>
                  <a:cubicBezTo>
                    <a:pt x="0" y="9352"/>
                    <a:pt x="9352" y="0"/>
                    <a:pt x="20889" y="0"/>
                  </a:cubicBezTo>
                  <a:cubicBezTo>
                    <a:pt x="32425" y="0"/>
                    <a:pt x="41778" y="9352"/>
                    <a:pt x="41778" y="208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图形 14"/>
            <p:cNvSpPr/>
            <p:nvPr/>
          </p:nvSpPr>
          <p:spPr>
            <a:xfrm>
              <a:off x="11399" y="5507"/>
              <a:ext cx="46" cy="46"/>
            </a:xfrm>
            <a:custGeom>
              <a:avLst/>
              <a:gdLst>
                <a:gd name="connsiteX0" fmla="*/ 29244 w 29244"/>
                <a:gd name="connsiteY0" fmla="*/ 14622 h 29244"/>
                <a:gd name="connsiteX1" fmla="*/ 14622 w 29244"/>
                <a:gd name="connsiteY1" fmla="*/ 29244 h 29244"/>
                <a:gd name="connsiteX2" fmla="*/ 0 w 29244"/>
                <a:gd name="connsiteY2" fmla="*/ 14622 h 29244"/>
                <a:gd name="connsiteX3" fmla="*/ 14622 w 29244"/>
                <a:gd name="connsiteY3" fmla="*/ 0 h 29244"/>
                <a:gd name="connsiteX4" fmla="*/ 29244 w 29244"/>
                <a:gd name="connsiteY4" fmla="*/ 14622 h 2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 h="29244">
                  <a:moveTo>
                    <a:pt x="29244" y="14622"/>
                  </a:moveTo>
                  <a:cubicBezTo>
                    <a:pt x="29244" y="22698"/>
                    <a:pt x="22698" y="29244"/>
                    <a:pt x="14622" y="29244"/>
                  </a:cubicBezTo>
                  <a:cubicBezTo>
                    <a:pt x="6547" y="29244"/>
                    <a:pt x="0" y="22698"/>
                    <a:pt x="0" y="14622"/>
                  </a:cubicBezTo>
                  <a:cubicBezTo>
                    <a:pt x="0" y="6547"/>
                    <a:pt x="6547" y="0"/>
                    <a:pt x="14622" y="0"/>
                  </a:cubicBezTo>
                  <a:cubicBezTo>
                    <a:pt x="22698" y="0"/>
                    <a:pt x="29244" y="6547"/>
                    <a:pt x="29244" y="14622"/>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图形 14"/>
            <p:cNvSpPr/>
            <p:nvPr/>
          </p:nvSpPr>
          <p:spPr>
            <a:xfrm>
              <a:off x="7738" y="5541"/>
              <a:ext cx="39" cy="39"/>
            </a:xfrm>
            <a:custGeom>
              <a:avLst/>
              <a:gdLst>
                <a:gd name="connsiteX0" fmla="*/ 25067 w 25066"/>
                <a:gd name="connsiteY0" fmla="*/ 12533 h 25066"/>
                <a:gd name="connsiteX1" fmla="*/ 12533 w 25066"/>
                <a:gd name="connsiteY1" fmla="*/ 25067 h 25066"/>
                <a:gd name="connsiteX2" fmla="*/ 0 w 25066"/>
                <a:gd name="connsiteY2" fmla="*/ 12533 h 25066"/>
                <a:gd name="connsiteX3" fmla="*/ 12533 w 25066"/>
                <a:gd name="connsiteY3" fmla="*/ 0 h 25066"/>
                <a:gd name="connsiteX4" fmla="*/ 25067 w 25066"/>
                <a:gd name="connsiteY4" fmla="*/ 12533 h 2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25066">
                  <a:moveTo>
                    <a:pt x="25067" y="12533"/>
                  </a:moveTo>
                  <a:cubicBezTo>
                    <a:pt x="25067" y="19455"/>
                    <a:pt x="19455" y="25067"/>
                    <a:pt x="12533" y="25067"/>
                  </a:cubicBezTo>
                  <a:cubicBezTo>
                    <a:pt x="5611" y="25067"/>
                    <a:pt x="0" y="19455"/>
                    <a:pt x="0" y="12533"/>
                  </a:cubicBezTo>
                  <a:cubicBezTo>
                    <a:pt x="0" y="5611"/>
                    <a:pt x="5611" y="0"/>
                    <a:pt x="12533" y="0"/>
                  </a:cubicBezTo>
                  <a:cubicBezTo>
                    <a:pt x="19455" y="0"/>
                    <a:pt x="25067" y="5611"/>
                    <a:pt x="25067" y="125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图形 14"/>
            <p:cNvSpPr/>
            <p:nvPr/>
          </p:nvSpPr>
          <p:spPr>
            <a:xfrm>
              <a:off x="7768" y="5689"/>
              <a:ext cx="23" cy="23"/>
            </a:xfrm>
            <a:custGeom>
              <a:avLst/>
              <a:gdLst>
                <a:gd name="connsiteX0" fmla="*/ 14622 w 14622"/>
                <a:gd name="connsiteY0" fmla="*/ 7311 h 14622"/>
                <a:gd name="connsiteX1" fmla="*/ 7311 w 14622"/>
                <a:gd name="connsiteY1" fmla="*/ 14622 h 14622"/>
                <a:gd name="connsiteX2" fmla="*/ 0 w 14622"/>
                <a:gd name="connsiteY2" fmla="*/ 7311 h 14622"/>
                <a:gd name="connsiteX3" fmla="*/ 7311 w 14622"/>
                <a:gd name="connsiteY3" fmla="*/ 0 h 14622"/>
                <a:gd name="connsiteX4" fmla="*/ 14622 w 14622"/>
                <a:gd name="connsiteY4" fmla="*/ 7311 h 1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 h="14622">
                  <a:moveTo>
                    <a:pt x="14622" y="7311"/>
                  </a:moveTo>
                  <a:cubicBezTo>
                    <a:pt x="14622" y="11349"/>
                    <a:pt x="11349" y="14622"/>
                    <a:pt x="7311" y="14622"/>
                  </a:cubicBezTo>
                  <a:cubicBezTo>
                    <a:pt x="3273" y="14622"/>
                    <a:pt x="0" y="11349"/>
                    <a:pt x="0" y="7311"/>
                  </a:cubicBezTo>
                  <a:cubicBezTo>
                    <a:pt x="0" y="3273"/>
                    <a:pt x="3273" y="0"/>
                    <a:pt x="7311" y="0"/>
                  </a:cubicBezTo>
                  <a:cubicBezTo>
                    <a:pt x="11349" y="0"/>
                    <a:pt x="14622" y="3273"/>
                    <a:pt x="14622" y="73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图形 14"/>
            <p:cNvSpPr/>
            <p:nvPr/>
          </p:nvSpPr>
          <p:spPr>
            <a:xfrm>
              <a:off x="7820" y="5935"/>
              <a:ext cx="59" cy="59"/>
            </a:xfrm>
            <a:custGeom>
              <a:avLst/>
              <a:gdLst>
                <a:gd name="connsiteX0" fmla="*/ 37600 w 37599"/>
                <a:gd name="connsiteY0" fmla="*/ 18800 h 37599"/>
                <a:gd name="connsiteX1" fmla="*/ 18800 w 37599"/>
                <a:gd name="connsiteY1" fmla="*/ 37600 h 37599"/>
                <a:gd name="connsiteX2" fmla="*/ 0 w 37599"/>
                <a:gd name="connsiteY2" fmla="*/ 18800 h 37599"/>
                <a:gd name="connsiteX3" fmla="*/ 18800 w 37599"/>
                <a:gd name="connsiteY3" fmla="*/ 0 h 37599"/>
                <a:gd name="connsiteX4" fmla="*/ 37600 w 37599"/>
                <a:gd name="connsiteY4" fmla="*/ 18800 h 3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9" h="37599">
                  <a:moveTo>
                    <a:pt x="37600" y="18800"/>
                  </a:moveTo>
                  <a:cubicBezTo>
                    <a:pt x="37600" y="29183"/>
                    <a:pt x="29183" y="37600"/>
                    <a:pt x="18800" y="37600"/>
                  </a:cubicBezTo>
                  <a:cubicBezTo>
                    <a:pt x="8417" y="37600"/>
                    <a:pt x="0" y="29183"/>
                    <a:pt x="0" y="18800"/>
                  </a:cubicBezTo>
                  <a:cubicBezTo>
                    <a:pt x="0" y="8417"/>
                    <a:pt x="8417" y="0"/>
                    <a:pt x="18800" y="0"/>
                  </a:cubicBezTo>
                  <a:cubicBezTo>
                    <a:pt x="29183" y="0"/>
                    <a:pt x="37600" y="8417"/>
                    <a:pt x="37600" y="188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图形 14"/>
            <p:cNvSpPr/>
            <p:nvPr/>
          </p:nvSpPr>
          <p:spPr>
            <a:xfrm>
              <a:off x="7865" y="6030"/>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8" name="文本框 17"/>
          <p:cNvSpPr txBox="1"/>
          <p:nvPr/>
        </p:nvSpPr>
        <p:spPr>
          <a:xfrm>
            <a:off x="1010285" y="5366385"/>
            <a:ext cx="9504680" cy="1150620"/>
          </a:xfrm>
          <a:prstGeom prst="rect">
            <a:avLst/>
          </a:prstGeom>
          <a:noFill/>
        </p:spPr>
        <p:txBody>
          <a:bodyPr wrap="square" rtlCol="0" anchor="t">
            <a:noAutofit/>
          </a:bodyPr>
          <a:p>
            <a:pPr algn="ct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“Surname+name”</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   the Chinese habit </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of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appellation expression</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In order to retain the cultural atmosphere and transmit the Chinese appellation culture, Liu used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literal translation</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 method to translate these names.</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716405" y="432435"/>
            <a:ext cx="844105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Foreignization in Science Fiction Translation</a:t>
            </a:r>
            <a:r>
              <a:rPr lang="en-US" altLang="zh-CN">
                <a:solidFill>
                  <a:schemeClr val="accent1"/>
                </a:solidFill>
                <a:latin typeface="汉仪旗黑-85S" charset="0"/>
                <a:cs typeface="汉仪旗黑-85S" charset="0"/>
                <a:sym typeface="+mn-ea"/>
              </a:rPr>
              <a:t> </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6219825" y="946150"/>
            <a:ext cx="5717540" cy="368300"/>
          </a:xfrm>
          <a:prstGeom prst="rect">
            <a:avLst/>
          </a:prstGeom>
          <a:noFill/>
        </p:spPr>
        <p:txBody>
          <a:bodyPr wrap="square" rtlCol="0">
            <a:spAutoFit/>
          </a:bodyPr>
          <a:p>
            <a:r>
              <a:rPr lang="en-US" altLang="zh-CN">
                <a:solidFill>
                  <a:schemeClr val="dk1"/>
                </a:solidFill>
                <a:latin typeface="微软雅黑" panose="020B0503020204020204" charset="-122"/>
                <a:ea typeface="微软雅黑" panose="020B0503020204020204" charset="-122"/>
                <a:sym typeface="+mn-ea"/>
              </a:rPr>
              <a:t>——Take the Three-body Problem as an example</a:t>
            </a:r>
            <a:endParaRPr lang="en-US" altLang="zh-CN">
              <a:solidFill>
                <a:schemeClr val="dk1"/>
              </a:solidFill>
              <a:latin typeface="微软雅黑" panose="020B0503020204020204" charset="-122"/>
              <a:ea typeface="微软雅黑" panose="020B0503020204020204" charset="-122"/>
              <a:sym typeface="+mn-ea"/>
            </a:endParaRPr>
          </a:p>
        </p:txBody>
      </p:sp>
      <p:pic>
        <p:nvPicPr>
          <p:cNvPr id="8" name="图片 7" descr="templates\docerresourceshop\icons\\31393935333132353b31393939353630353bb7bdd0ced0f2bac53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980" y="303530"/>
            <a:ext cx="723900" cy="723900"/>
          </a:xfrm>
          <a:prstGeom prst="rect">
            <a:avLst/>
          </a:prstGeom>
        </p:spPr>
      </p:pic>
      <p:grpSp>
        <p:nvGrpSpPr>
          <p:cNvPr id="11" name="话说故乡" descr="7b0a202020202274657874626f78223a20227b5c2263617465676f72795f69645c223a31303333372c5c2269645c223a32303334313431357d220a7d0a"/>
          <p:cNvGrpSpPr/>
          <p:nvPr/>
        </p:nvGrpSpPr>
        <p:grpSpPr>
          <a:xfrm>
            <a:off x="247107" y="1027665"/>
            <a:ext cx="2950210" cy="1056640"/>
            <a:chOff x="5223" y="3341"/>
            <a:chExt cx="6803" cy="3466"/>
          </a:xfrm>
        </p:grpSpPr>
        <p:pic>
          <p:nvPicPr>
            <p:cNvPr id="12" name="图片 11" descr="横-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3" y="3341"/>
              <a:ext cx="6803" cy="3466"/>
            </a:xfrm>
            <a:prstGeom prst="rect">
              <a:avLst/>
            </a:prstGeom>
          </p:spPr>
        </p:pic>
        <p:sp>
          <p:nvSpPr>
            <p:cNvPr id="35" name="文本框 34"/>
            <p:cNvSpPr txBox="1"/>
            <p:nvPr/>
          </p:nvSpPr>
          <p:spPr>
            <a:xfrm>
              <a:off x="5551" y="4497"/>
              <a:ext cx="5724" cy="162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a:solidFill>
                    <a:schemeClr val="bg1"/>
                  </a:solidFill>
                  <a:latin typeface="黑体" panose="02010609060101010101" charset="-122"/>
                  <a:ea typeface="黑体" panose="02010609060101010101" charset="-122"/>
                  <a:cs typeface="汉仪刚艺体-85W" panose="00020600040101010101" charset="-122"/>
                </a:rPr>
                <a:t>2</a:t>
              </a:r>
              <a:r>
                <a:rPr lang="zh-CN" altLang="en-US" sz="2400" b="1">
                  <a:solidFill>
                    <a:schemeClr val="bg1"/>
                  </a:solidFill>
                  <a:latin typeface="黑体" panose="02010609060101010101" charset="-122"/>
                  <a:ea typeface="黑体" panose="02010609060101010101" charset="-122"/>
                  <a:cs typeface="汉仪刚艺体-85W" panose="00020600040101010101" charset="-122"/>
                </a:rPr>
                <a:t>、</a:t>
              </a:r>
              <a:r>
                <a:rPr lang="en-US" altLang="zh-CN" sz="2400" b="1">
                  <a:solidFill>
                    <a:schemeClr val="bg1"/>
                  </a:solidFill>
                  <a:latin typeface="黑体" panose="02010609060101010101" charset="-122"/>
                  <a:ea typeface="黑体" panose="02010609060101010101" charset="-122"/>
                  <a:cs typeface="汉仪刚艺体-85W" panose="00020600040101010101" charset="-122"/>
                </a:rPr>
                <a:t>Terminology</a:t>
              </a:r>
              <a:endParaRPr lang="en-US" altLang="zh-CN" sz="2400"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4" name="文本框 3"/>
          <p:cNvSpPr txBox="1"/>
          <p:nvPr/>
        </p:nvSpPr>
        <p:spPr>
          <a:xfrm>
            <a:off x="720090" y="2552700"/>
            <a:ext cx="10645140" cy="922020"/>
          </a:xfrm>
          <a:prstGeom prst="rect">
            <a:avLst/>
          </a:prstGeom>
          <a:noFill/>
        </p:spPr>
        <p:txBody>
          <a:bodyPr wrap="square" rtlCol="0" anchor="t">
            <a:spAutoFit/>
          </a:bodyPr>
          <a:p>
            <a:r>
              <a:rPr lang="zh-CN" altLang="en-US">
                <a:solidFill>
                  <a:srgbClr val="000000"/>
                </a:solidFill>
                <a:latin typeface="微软雅黑" panose="020B0503020204020204" charset="-122"/>
                <a:ea typeface="微软雅黑" panose="020B0503020204020204" charset="-122"/>
                <a:sym typeface="+mn-ea"/>
              </a:rPr>
              <a:t>与其他</a:t>
            </a:r>
            <a:r>
              <a:rPr lang="zh-CN" altLang="en-US">
                <a:solidFill>
                  <a:srgbClr val="FF0000"/>
                </a:solidFill>
                <a:latin typeface="微软雅黑" panose="020B0503020204020204" charset="-122"/>
                <a:ea typeface="微软雅黑" panose="020B0503020204020204" charset="-122"/>
                <a:sym typeface="+mn-ea"/>
              </a:rPr>
              <a:t>牛鬼蛇神</a:t>
            </a:r>
            <a:r>
              <a:rPr lang="zh-CN" altLang="en-US">
                <a:solidFill>
                  <a:srgbClr val="000000"/>
                </a:solidFill>
                <a:latin typeface="微软雅黑" panose="020B0503020204020204" charset="-122"/>
                <a:ea typeface="微软雅黑" panose="020B0503020204020204" charset="-122"/>
                <a:sym typeface="+mn-ea"/>
              </a:rPr>
              <a:t>相比，反动学术权威有他们的特点。</a:t>
            </a:r>
            <a:endParaRPr lang="zh-CN" altLang="en-US">
              <a:solidFill>
                <a:srgbClr val="000000"/>
              </a:solidFill>
              <a:latin typeface="微软雅黑" panose="020B0503020204020204" charset="-122"/>
              <a:ea typeface="微软雅黑" panose="020B0503020204020204" charset="-122"/>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Compared to other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Monsters and</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Demons</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reactionary academic authorities were</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special．</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667385" y="4101465"/>
            <a:ext cx="10697845" cy="2306955"/>
          </a:xfrm>
          <a:prstGeom prst="rect">
            <a:avLst/>
          </a:prstGeom>
          <a:noFill/>
        </p:spPr>
        <p:txBody>
          <a:bodyPr wrap="square" rtlCol="0" anchor="t">
            <a:spAutoFit/>
          </a:bodyPr>
          <a:p>
            <a:r>
              <a:rPr lang="en-US" altLang="zh-CN" sz="2400"/>
              <a:t>Liu used </a:t>
            </a:r>
            <a:r>
              <a:rPr lang="en-US" altLang="zh-CN" sz="2400">
                <a:solidFill>
                  <a:srgbClr val="FF0000"/>
                </a:solidFill>
              </a:rPr>
              <a:t>literal translation</a:t>
            </a:r>
            <a:r>
              <a:rPr lang="en-US" altLang="zh-CN" sz="2400"/>
              <a:t> and also </a:t>
            </a:r>
            <a:r>
              <a:rPr lang="en-US" altLang="zh-CN" sz="2400">
                <a:solidFill>
                  <a:srgbClr val="FF0000"/>
                </a:solidFill>
              </a:rPr>
              <a:t>added a footnote</a:t>
            </a:r>
            <a:r>
              <a:rPr lang="zh-CN" altLang="en-US" sz="2400">
                <a:solidFill>
                  <a:srgbClr val="FF0000"/>
                </a:solidFill>
              </a:rPr>
              <a:t> on this page</a:t>
            </a:r>
            <a:r>
              <a:rPr lang="en-US" altLang="zh-CN" sz="2400"/>
              <a:t> to explain</a:t>
            </a:r>
            <a:r>
              <a:rPr lang="zh-CN" altLang="en-US" sz="2400"/>
              <a:t> th</a:t>
            </a:r>
            <a:r>
              <a:rPr lang="en-US" altLang="zh-CN" sz="2400"/>
              <a:t>is</a:t>
            </a:r>
            <a:r>
              <a:rPr lang="zh-CN" altLang="en-US" sz="2400"/>
              <a:t> term</a:t>
            </a:r>
            <a:r>
              <a:rPr lang="en-US" altLang="zh-CN" sz="2400"/>
              <a:t>——</a:t>
            </a:r>
            <a:r>
              <a:rPr lang="zh-CN" altLang="en-US" sz="2400"/>
              <a:t> </a:t>
            </a:r>
            <a:r>
              <a:rPr lang="en-US" altLang="zh-CN" sz="2400"/>
              <a:t>“</a:t>
            </a:r>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mn-ea"/>
              </a:rPr>
              <a:t>a</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mn-ea"/>
              </a:rPr>
              <a:t>term from Buddhism，used during the Cultural </a:t>
            </a:r>
            <a:r>
              <a:rPr lang="en-US" altLang="zh-CN" sz="2400">
                <a:solidFill>
                  <a:schemeClr val="dk1"/>
                </a:solidFill>
                <a:latin typeface="微软雅黑" panose="020B0503020204020204" charset="-122"/>
                <a:ea typeface="微软雅黑" panose="020B0503020204020204" charset="-122"/>
                <a:cs typeface="微软雅黑" panose="020B0503020204020204" charset="-122"/>
                <a:sym typeface="+mn-ea"/>
              </a:rPr>
              <a:t>R</a:t>
            </a:r>
            <a:r>
              <a:rPr lang="zh-CN" altLang="en-US" sz="2400">
                <a:solidFill>
                  <a:schemeClr val="dk1"/>
                </a:solidFill>
                <a:latin typeface="微软雅黑" panose="020B0503020204020204" charset="-122"/>
                <a:ea typeface="微软雅黑" panose="020B0503020204020204" charset="-122"/>
                <a:cs typeface="微软雅黑" panose="020B0503020204020204" charset="-122"/>
                <a:sym typeface="+mn-ea"/>
              </a:rPr>
              <a:t>evolution to refer to all the enemies of the revolution</a:t>
            </a:r>
            <a:r>
              <a:rPr lang="en-US" altLang="zh-CN" sz="2400"/>
              <a:t>”.</a:t>
            </a:r>
            <a:endParaRPr lang="en-US" altLang="zh-CN" sz="2400"/>
          </a:p>
          <a:p>
            <a:endParaRPr lang="zh-CN" altLang="en-US" sz="2400"/>
          </a:p>
          <a:p>
            <a:r>
              <a:rPr lang="en-US" altLang="zh-CN" sz="2400"/>
              <a:t>In this way, the readers can not only understand this terminology, but also learn some social background at that time.</a:t>
            </a:r>
            <a:endParaRPr lang="en-US" altLang="zh-CN" sz="2400"/>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716405" y="432435"/>
            <a:ext cx="844105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Foreignization in Science Fiction Translation</a:t>
            </a:r>
            <a:r>
              <a:rPr lang="en-US" altLang="zh-CN">
                <a:solidFill>
                  <a:schemeClr val="accent1"/>
                </a:solidFill>
                <a:latin typeface="汉仪旗黑-85S" charset="0"/>
                <a:cs typeface="汉仪旗黑-85S" charset="0"/>
                <a:sym typeface="+mn-ea"/>
              </a:rPr>
              <a:t> </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6219825" y="946150"/>
            <a:ext cx="5717540" cy="368300"/>
          </a:xfrm>
          <a:prstGeom prst="rect">
            <a:avLst/>
          </a:prstGeom>
          <a:noFill/>
        </p:spPr>
        <p:txBody>
          <a:bodyPr wrap="square" rtlCol="0">
            <a:spAutoFit/>
          </a:bodyPr>
          <a:p>
            <a:r>
              <a:rPr lang="en-US" altLang="zh-CN">
                <a:solidFill>
                  <a:schemeClr val="dk1"/>
                </a:solidFill>
                <a:latin typeface="微软雅黑" panose="020B0503020204020204" charset="-122"/>
                <a:ea typeface="微软雅黑" panose="020B0503020204020204" charset="-122"/>
                <a:sym typeface="+mn-ea"/>
              </a:rPr>
              <a:t>——Take the Three-body Problem as an example</a:t>
            </a:r>
            <a:endParaRPr lang="en-US" altLang="zh-CN">
              <a:solidFill>
                <a:schemeClr val="dk1"/>
              </a:solidFill>
              <a:latin typeface="微软雅黑" panose="020B0503020204020204" charset="-122"/>
              <a:ea typeface="微软雅黑" panose="020B0503020204020204" charset="-122"/>
              <a:sym typeface="+mn-ea"/>
            </a:endParaRPr>
          </a:p>
        </p:txBody>
      </p:sp>
      <p:pic>
        <p:nvPicPr>
          <p:cNvPr id="8" name="图片 7" descr="templates\docerresourceshop\icons\\31393935333132353b31393939353630353bb7bdd0ced0f2bac53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980" y="303530"/>
            <a:ext cx="723900" cy="723900"/>
          </a:xfrm>
          <a:prstGeom prst="rect">
            <a:avLst/>
          </a:prstGeom>
        </p:spPr>
      </p:pic>
      <p:grpSp>
        <p:nvGrpSpPr>
          <p:cNvPr id="11" name="话说故乡" descr="7b0a202020202274657874626f78223a20227b5c2263617465676f72795f69645c223a31303333372c5c2269645c223a32303334313431357d220a7d0a"/>
          <p:cNvGrpSpPr/>
          <p:nvPr/>
        </p:nvGrpSpPr>
        <p:grpSpPr>
          <a:xfrm>
            <a:off x="247107" y="1027665"/>
            <a:ext cx="2950210" cy="1056640"/>
            <a:chOff x="5223" y="3341"/>
            <a:chExt cx="6803" cy="3466"/>
          </a:xfrm>
        </p:grpSpPr>
        <p:pic>
          <p:nvPicPr>
            <p:cNvPr id="12" name="图片 11" descr="横-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3" y="3341"/>
              <a:ext cx="6803" cy="3466"/>
            </a:xfrm>
            <a:prstGeom prst="rect">
              <a:avLst/>
            </a:prstGeom>
          </p:spPr>
        </p:pic>
        <p:sp>
          <p:nvSpPr>
            <p:cNvPr id="35" name="文本框 34"/>
            <p:cNvSpPr txBox="1"/>
            <p:nvPr/>
          </p:nvSpPr>
          <p:spPr>
            <a:xfrm>
              <a:off x="5551" y="4497"/>
              <a:ext cx="5724" cy="162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a:solidFill>
                    <a:schemeClr val="bg1"/>
                  </a:solidFill>
                  <a:latin typeface="黑体" panose="02010609060101010101" charset="-122"/>
                  <a:ea typeface="黑体" panose="02010609060101010101" charset="-122"/>
                  <a:cs typeface="汉仪刚艺体-85W" panose="00020600040101010101" charset="-122"/>
                </a:rPr>
                <a:t>3</a:t>
              </a:r>
              <a:r>
                <a:rPr lang="zh-CN" altLang="en-US" sz="2400" b="1">
                  <a:solidFill>
                    <a:schemeClr val="bg1"/>
                  </a:solidFill>
                  <a:latin typeface="黑体" panose="02010609060101010101" charset="-122"/>
                  <a:ea typeface="黑体" panose="02010609060101010101" charset="-122"/>
                  <a:cs typeface="汉仪刚艺体-85W" panose="00020600040101010101" charset="-122"/>
                </a:rPr>
                <a:t>、</a:t>
              </a:r>
              <a:r>
                <a:rPr lang="en-US" altLang="zh-CN" sz="2400" b="1">
                  <a:solidFill>
                    <a:schemeClr val="bg1"/>
                  </a:solidFill>
                  <a:latin typeface="黑体" panose="02010609060101010101" charset="-122"/>
                  <a:ea typeface="黑体" panose="02010609060101010101" charset="-122"/>
                  <a:cs typeface="汉仪刚艺体-85W" panose="00020600040101010101" charset="-122"/>
                </a:rPr>
                <a:t>History</a:t>
              </a:r>
              <a:endParaRPr lang="en-US" altLang="zh-CN" sz="2400"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4" name="文本框 3"/>
          <p:cNvSpPr txBox="1"/>
          <p:nvPr/>
        </p:nvSpPr>
        <p:spPr>
          <a:xfrm>
            <a:off x="660400" y="2590800"/>
            <a:ext cx="10552430" cy="1275080"/>
          </a:xfrm>
          <a:prstGeom prst="rect">
            <a:avLst/>
          </a:prstGeom>
          <a:noFill/>
        </p:spPr>
        <p:txBody>
          <a:bodyPr wrap="square" rtlCol="0" anchor="t">
            <a:noAutofit/>
          </a:bodyPr>
          <a:p>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周文王</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不是</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战国时代</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的人吧?</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汪淼问。</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“I don</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 think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King Wen ( of Zhou)</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belongs to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the Warring States Period</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 Wang</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said．</a:t>
            </a:r>
            <a:endParaRPr lang="zh-CN" altLang="en-US">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52095" y="3771265"/>
            <a:ext cx="11370310" cy="1198880"/>
          </a:xfrm>
          <a:prstGeom prst="rect">
            <a:avLst/>
          </a:prstGeom>
          <a:noFill/>
        </p:spPr>
        <p:txBody>
          <a:bodyPr wrap="square" rtlCol="0">
            <a:spAutoFit/>
          </a:bodyPr>
          <a:p>
            <a:r>
              <a:rPr lang="en-US" altLang="zh-CN"/>
              <a:t>Here Liu </a:t>
            </a:r>
            <a:r>
              <a:rPr lang="en-US" altLang="zh-CN">
                <a:solidFill>
                  <a:srgbClr val="FF0000"/>
                </a:solidFill>
              </a:rPr>
              <a:t>transliterated</a:t>
            </a:r>
            <a:r>
              <a:rPr lang="en-US" altLang="zh-CN"/>
              <a:t> the name of historical figures "</a:t>
            </a:r>
            <a:r>
              <a:rPr lang="zh-CN" altLang="en-US"/>
              <a:t>周文王</a:t>
            </a:r>
            <a:r>
              <a:rPr lang="en-US" altLang="zh-CN"/>
              <a:t>" and applied </a:t>
            </a:r>
            <a:r>
              <a:rPr lang="en-US" altLang="zh-CN">
                <a:solidFill>
                  <a:srgbClr val="FF0000"/>
                </a:solidFill>
              </a:rPr>
              <a:t>literal translation</a:t>
            </a:r>
            <a:r>
              <a:rPr lang="en-US" altLang="zh-CN"/>
              <a:t> to translate the dynasty "</a:t>
            </a:r>
            <a:r>
              <a:rPr lang="zh-CN" altLang="en-US"/>
              <a:t>战国</a:t>
            </a:r>
            <a:r>
              <a:rPr lang="en-US" altLang="zh-CN"/>
              <a:t>"</a:t>
            </a:r>
            <a:r>
              <a:rPr lang="zh-CN" altLang="en-US"/>
              <a:t>，</a:t>
            </a:r>
            <a:r>
              <a:rPr lang="en-US" altLang="zh-CN"/>
              <a:t>and then </a:t>
            </a:r>
            <a:r>
              <a:rPr lang="en-US" altLang="zh-CN">
                <a:solidFill>
                  <a:srgbClr val="FF0000"/>
                </a:solidFill>
              </a:rPr>
              <a:t>added a footnote on the same page</a:t>
            </a:r>
            <a:r>
              <a:rPr lang="en-US" altLang="zh-CN">
                <a:latin typeface="Arial" panose="020B0604020202020204" pitchFamily="34" charset="0"/>
                <a:cs typeface="Arial" panose="020B0604020202020204" pitchFamily="34" charset="0"/>
              </a:rPr>
              <a:t>——“</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The</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Warring States Period lasted from 475 BC to 221BC．But King Wen of Zhou reigned much earlier</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from</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1099</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BC to1050 BC</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He was considered the</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founder of the Zhou Dynasty，which overthrew the</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 </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corrupt Shang Dynasty</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a:t>
            </a:r>
            <a:r>
              <a:rPr lang="en-US" altLang="zh-CN">
                <a:latin typeface="Arial" panose="020B0604020202020204" pitchFamily="34" charset="0"/>
                <a:cs typeface="Arial" panose="020B0604020202020204" pitchFamily="34" charset="0"/>
              </a:rPr>
              <a:t> </a:t>
            </a:r>
            <a:endParaRPr lang="en-US" altLang="zh-CN">
              <a:latin typeface="Arial" panose="020B0604020202020204" pitchFamily="34" charset="0"/>
              <a:cs typeface="Arial" panose="020B0604020202020204" pitchFamily="34" charset="0"/>
            </a:endParaRPr>
          </a:p>
        </p:txBody>
      </p:sp>
      <p:grpSp>
        <p:nvGrpSpPr>
          <p:cNvPr id="7" name="组合 6"/>
          <p:cNvGrpSpPr/>
          <p:nvPr/>
        </p:nvGrpSpPr>
        <p:grpSpPr>
          <a:xfrm rot="0">
            <a:off x="389255" y="5250180"/>
            <a:ext cx="10551795" cy="1518920"/>
            <a:chOff x="7487" y="3352"/>
            <a:chExt cx="4215" cy="4102"/>
          </a:xfrm>
        </p:grpSpPr>
        <p:sp>
          <p:nvSpPr>
            <p:cNvPr id="9" name="图形 14"/>
            <p:cNvSpPr/>
            <p:nvPr/>
          </p:nvSpPr>
          <p:spPr>
            <a:xfrm>
              <a:off x="7746" y="3510"/>
              <a:ext cx="3684" cy="3684"/>
            </a:xfrm>
            <a:custGeom>
              <a:avLst/>
              <a:gdLst>
                <a:gd name="connsiteX0" fmla="*/ 2339548 w 2339547"/>
                <a:gd name="connsiteY0" fmla="*/ 1169774 h 2339547"/>
                <a:gd name="connsiteX1" fmla="*/ 1169774 w 2339547"/>
                <a:gd name="connsiteY1" fmla="*/ 2339547 h 2339547"/>
                <a:gd name="connsiteX2" fmla="*/ 0 w 2339547"/>
                <a:gd name="connsiteY2" fmla="*/ 1169774 h 2339547"/>
                <a:gd name="connsiteX3" fmla="*/ 1169774 w 2339547"/>
                <a:gd name="connsiteY3" fmla="*/ 0 h 2339547"/>
                <a:gd name="connsiteX4" fmla="*/ 2339548 w 2339547"/>
                <a:gd name="connsiteY4" fmla="*/ 1169774 h 23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547" h="2339547">
                  <a:moveTo>
                    <a:pt x="2339548" y="1169774"/>
                  </a:moveTo>
                  <a:cubicBezTo>
                    <a:pt x="2339548" y="1815822"/>
                    <a:pt x="1815822" y="2339547"/>
                    <a:pt x="1169774" y="2339547"/>
                  </a:cubicBezTo>
                  <a:cubicBezTo>
                    <a:pt x="523726" y="2339547"/>
                    <a:pt x="0" y="1815822"/>
                    <a:pt x="0" y="1169774"/>
                  </a:cubicBezTo>
                  <a:cubicBezTo>
                    <a:pt x="0" y="523726"/>
                    <a:pt x="523726" y="0"/>
                    <a:pt x="1169774" y="0"/>
                  </a:cubicBezTo>
                  <a:cubicBezTo>
                    <a:pt x="1815822" y="0"/>
                    <a:pt x="2339548" y="523726"/>
                    <a:pt x="2339548" y="116977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图形 14"/>
            <p:cNvSpPr/>
            <p:nvPr/>
          </p:nvSpPr>
          <p:spPr>
            <a:xfrm>
              <a:off x="7597" y="3842"/>
              <a:ext cx="3239" cy="3500"/>
            </a:xfrm>
            <a:custGeom>
              <a:avLst/>
              <a:gdLst>
                <a:gd name="connsiteX0" fmla="*/ 2056509 w 2056508"/>
                <a:gd name="connsiteY0" fmla="*/ 1942660 h 2222569"/>
                <a:gd name="connsiteX1" fmla="*/ 1263778 w 2056508"/>
                <a:gd name="connsiteY1" fmla="*/ 2222570 h 2222569"/>
                <a:gd name="connsiteX2" fmla="*/ 5 w 2056508"/>
                <a:gd name="connsiteY2" fmla="*/ 958797 h 2222569"/>
                <a:gd name="connsiteX3" fmla="*/ 440759 w 2056508"/>
                <a:gd name="connsiteY3" fmla="*/ 0 h 2222569"/>
              </a:gdLst>
              <a:ahLst/>
              <a:cxnLst>
                <a:cxn ang="0">
                  <a:pos x="connsiteX0" y="connsiteY0"/>
                </a:cxn>
                <a:cxn ang="0">
                  <a:pos x="connsiteX1" y="connsiteY1"/>
                </a:cxn>
                <a:cxn ang="0">
                  <a:pos x="connsiteX2" y="connsiteY2"/>
                </a:cxn>
                <a:cxn ang="0">
                  <a:pos x="connsiteX3" y="connsiteY3"/>
                </a:cxn>
              </a:cxnLst>
              <a:rect l="l" t="t" r="r" b="b"/>
              <a:pathLst>
                <a:path w="2056508" h="2222569">
                  <a:moveTo>
                    <a:pt x="2056509" y="1942660"/>
                  </a:moveTo>
                  <a:cubicBezTo>
                    <a:pt x="1839265" y="2118126"/>
                    <a:pt x="1563533" y="2222570"/>
                    <a:pt x="1263778" y="2222570"/>
                  </a:cubicBezTo>
                  <a:cubicBezTo>
                    <a:pt x="566092" y="2222570"/>
                    <a:pt x="5" y="1656483"/>
                    <a:pt x="5" y="958797"/>
                  </a:cubicBezTo>
                  <a:cubicBezTo>
                    <a:pt x="-1040" y="575487"/>
                    <a:pt x="170249" y="231866"/>
                    <a:pt x="440759" y="0"/>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图形 14"/>
            <p:cNvSpPr/>
            <p:nvPr/>
          </p:nvSpPr>
          <p:spPr>
            <a:xfrm>
              <a:off x="8523" y="3362"/>
              <a:ext cx="3053" cy="3434"/>
            </a:xfrm>
            <a:custGeom>
              <a:avLst/>
              <a:gdLst>
                <a:gd name="connsiteX0" fmla="*/ 0 w 1938482"/>
                <a:gd name="connsiteY0" fmla="*/ 195310 h 2180791"/>
                <a:gd name="connsiteX1" fmla="*/ 674709 w 1938482"/>
                <a:gd name="connsiteY1" fmla="*/ 0 h 2180791"/>
                <a:gd name="connsiteX2" fmla="*/ 1938482 w 1938482"/>
                <a:gd name="connsiteY2" fmla="*/ 1263773 h 2180791"/>
                <a:gd name="connsiteX3" fmla="*/ 1544728 w 1938482"/>
                <a:gd name="connsiteY3" fmla="*/ 2180792 h 2180791"/>
              </a:gdLst>
              <a:ahLst/>
              <a:cxnLst>
                <a:cxn ang="0">
                  <a:pos x="connsiteX0" y="connsiteY0"/>
                </a:cxn>
                <a:cxn ang="0">
                  <a:pos x="connsiteX1" y="connsiteY1"/>
                </a:cxn>
                <a:cxn ang="0">
                  <a:pos x="connsiteX2" y="connsiteY2"/>
                </a:cxn>
                <a:cxn ang="0">
                  <a:pos x="connsiteX3" y="connsiteY3"/>
                </a:cxn>
              </a:cxnLst>
              <a:rect l="l" t="t" r="r" b="b"/>
              <a:pathLst>
                <a:path w="1938482" h="2180791">
                  <a:moveTo>
                    <a:pt x="0" y="195310"/>
                  </a:moveTo>
                  <a:cubicBezTo>
                    <a:pt x="195310" y="72066"/>
                    <a:pt x="427176" y="0"/>
                    <a:pt x="674709" y="0"/>
                  </a:cubicBezTo>
                  <a:cubicBezTo>
                    <a:pt x="1372395" y="0"/>
                    <a:pt x="1938482" y="566087"/>
                    <a:pt x="1938482" y="1263773"/>
                  </a:cubicBezTo>
                  <a:cubicBezTo>
                    <a:pt x="1938482" y="1625150"/>
                    <a:pt x="1787039" y="1949971"/>
                    <a:pt x="1544728" y="2180792"/>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图形 14"/>
            <p:cNvSpPr/>
            <p:nvPr/>
          </p:nvSpPr>
          <p:spPr>
            <a:xfrm>
              <a:off x="8422" y="3578"/>
              <a:ext cx="191" cy="191"/>
            </a:xfrm>
            <a:custGeom>
              <a:avLst/>
              <a:gdLst>
                <a:gd name="connsiteX0" fmla="*/ 121155 w 121155"/>
                <a:gd name="connsiteY0" fmla="*/ 60578 h 121155"/>
                <a:gd name="connsiteX1" fmla="*/ 60578 w 121155"/>
                <a:gd name="connsiteY1" fmla="*/ 121155 h 121155"/>
                <a:gd name="connsiteX2" fmla="*/ 0 w 121155"/>
                <a:gd name="connsiteY2" fmla="*/ 60578 h 121155"/>
                <a:gd name="connsiteX3" fmla="*/ 60578 w 121155"/>
                <a:gd name="connsiteY3" fmla="*/ 0 h 121155"/>
                <a:gd name="connsiteX4" fmla="*/ 121155 w 121155"/>
                <a:gd name="connsiteY4" fmla="*/ 60578 h 1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55" h="121155">
                  <a:moveTo>
                    <a:pt x="121155" y="60578"/>
                  </a:moveTo>
                  <a:cubicBezTo>
                    <a:pt x="121155" y="94034"/>
                    <a:pt x="94034" y="121155"/>
                    <a:pt x="60578" y="121155"/>
                  </a:cubicBezTo>
                  <a:cubicBezTo>
                    <a:pt x="27122" y="121155"/>
                    <a:pt x="0" y="94034"/>
                    <a:pt x="0" y="60578"/>
                  </a:cubicBezTo>
                  <a:cubicBezTo>
                    <a:pt x="0" y="27122"/>
                    <a:pt x="27122" y="0"/>
                    <a:pt x="60578" y="0"/>
                  </a:cubicBezTo>
                  <a:cubicBezTo>
                    <a:pt x="94034" y="0"/>
                    <a:pt x="121155" y="27122"/>
                    <a:pt x="121155" y="60578"/>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图形 14"/>
            <p:cNvSpPr/>
            <p:nvPr/>
          </p:nvSpPr>
          <p:spPr>
            <a:xfrm>
              <a:off x="10797" y="6844"/>
              <a:ext cx="99" cy="99"/>
            </a:xfrm>
            <a:custGeom>
              <a:avLst/>
              <a:gdLst>
                <a:gd name="connsiteX0" fmla="*/ 62666 w 62666"/>
                <a:gd name="connsiteY0" fmla="*/ 31333 h 62666"/>
                <a:gd name="connsiteX1" fmla="*/ 31333 w 62666"/>
                <a:gd name="connsiteY1" fmla="*/ 62666 h 62666"/>
                <a:gd name="connsiteX2" fmla="*/ 0 w 62666"/>
                <a:gd name="connsiteY2" fmla="*/ 31333 h 62666"/>
                <a:gd name="connsiteX3" fmla="*/ 31333 w 62666"/>
                <a:gd name="connsiteY3" fmla="*/ 0 h 62666"/>
                <a:gd name="connsiteX4" fmla="*/ 62666 w 62666"/>
                <a:gd name="connsiteY4" fmla="*/ 31333 h 6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66" h="62666">
                  <a:moveTo>
                    <a:pt x="62666" y="31333"/>
                  </a:moveTo>
                  <a:cubicBezTo>
                    <a:pt x="62666" y="48638"/>
                    <a:pt x="48638" y="62666"/>
                    <a:pt x="31333" y="62666"/>
                  </a:cubicBezTo>
                  <a:cubicBezTo>
                    <a:pt x="14028" y="62666"/>
                    <a:pt x="0" y="48638"/>
                    <a:pt x="0" y="31333"/>
                  </a:cubicBezTo>
                  <a:cubicBezTo>
                    <a:pt x="0" y="14028"/>
                    <a:pt x="14028" y="0"/>
                    <a:pt x="31333" y="0"/>
                  </a:cubicBezTo>
                  <a:cubicBezTo>
                    <a:pt x="48638" y="0"/>
                    <a:pt x="62666" y="14028"/>
                    <a:pt x="62666" y="313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6" name="图形 14"/>
            <p:cNvGrpSpPr/>
            <p:nvPr/>
          </p:nvGrpSpPr>
          <p:grpSpPr>
            <a:xfrm>
              <a:off x="7746" y="3510"/>
              <a:ext cx="3684" cy="3686"/>
              <a:chOff x="4918915" y="2228937"/>
              <a:chExt cx="2339547" cy="2340591"/>
            </a:xfrm>
            <a:noFill/>
          </p:grpSpPr>
          <p:sp>
            <p:nvSpPr>
              <p:cNvPr id="23" name="图形 14"/>
              <p:cNvSpPr/>
              <p:nvPr/>
            </p:nvSpPr>
            <p:spPr>
              <a:xfrm>
                <a:off x="4918915" y="2228937"/>
                <a:ext cx="1169773" cy="1169773"/>
              </a:xfrm>
              <a:custGeom>
                <a:avLst/>
                <a:gdLst>
                  <a:gd name="connsiteX0" fmla="*/ 0 w 1169773"/>
                  <a:gd name="connsiteY0" fmla="*/ 1169774 h 1169773"/>
                  <a:gd name="connsiteX1" fmla="*/ 250666 w 1169773"/>
                  <a:gd name="connsiteY1" fmla="*/ 445976 h 1169773"/>
                  <a:gd name="connsiteX2" fmla="*/ 1169774 w 1169773"/>
                  <a:gd name="connsiteY2" fmla="*/ 0 h 1169773"/>
                </a:gdLst>
                <a:ahLst/>
                <a:cxnLst>
                  <a:cxn ang="0">
                    <a:pos x="connsiteX0" y="connsiteY0"/>
                  </a:cxn>
                  <a:cxn ang="0">
                    <a:pos x="connsiteX1" y="connsiteY1"/>
                  </a:cxn>
                  <a:cxn ang="0">
                    <a:pos x="connsiteX2" y="connsiteY2"/>
                  </a:cxn>
                </a:cxnLst>
                <a:rect l="l" t="t" r="r" b="b"/>
                <a:pathLst>
                  <a:path w="1169773" h="1169773">
                    <a:moveTo>
                      <a:pt x="0" y="1169774"/>
                    </a:moveTo>
                    <a:cubicBezTo>
                      <a:pt x="0" y="896130"/>
                      <a:pt x="94000" y="645464"/>
                      <a:pt x="250666" y="445976"/>
                    </a:cubicBezTo>
                    <a:cubicBezTo>
                      <a:pt x="464776" y="174422"/>
                      <a:pt x="796908" y="0"/>
                      <a:pt x="1169774"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图形 14"/>
              <p:cNvSpPr/>
              <p:nvPr/>
            </p:nvSpPr>
            <p:spPr>
              <a:xfrm>
                <a:off x="5281336" y="4245752"/>
                <a:ext cx="1359862" cy="323776"/>
              </a:xfrm>
              <a:custGeom>
                <a:avLst/>
                <a:gdLst>
                  <a:gd name="connsiteX0" fmla="*/ 1359862 w 1359862"/>
                  <a:gd name="connsiteY0" fmla="*/ 184866 h 323776"/>
                  <a:gd name="connsiteX1" fmla="*/ 807353 w 1359862"/>
                  <a:gd name="connsiteY1" fmla="*/ 323777 h 323776"/>
                  <a:gd name="connsiteX2" fmla="*/ 0 w 1359862"/>
                  <a:gd name="connsiteY2" fmla="*/ 0 h 323776"/>
                </a:gdLst>
                <a:ahLst/>
                <a:cxnLst>
                  <a:cxn ang="0">
                    <a:pos x="connsiteX0" y="connsiteY0"/>
                  </a:cxn>
                  <a:cxn ang="0">
                    <a:pos x="connsiteX1" y="connsiteY1"/>
                  </a:cxn>
                  <a:cxn ang="0">
                    <a:pos x="connsiteX2" y="connsiteY2"/>
                  </a:cxn>
                </a:cxnLst>
                <a:rect l="l" t="t" r="r" b="b"/>
                <a:pathLst>
                  <a:path w="1359862" h="323776">
                    <a:moveTo>
                      <a:pt x="1359862" y="184866"/>
                    </a:moveTo>
                    <a:cubicBezTo>
                      <a:pt x="1194840" y="273643"/>
                      <a:pt x="1006841" y="323777"/>
                      <a:pt x="807353" y="323777"/>
                    </a:cubicBezTo>
                    <a:cubicBezTo>
                      <a:pt x="494021" y="323777"/>
                      <a:pt x="209933" y="200533"/>
                      <a:pt x="0"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图形 14"/>
              <p:cNvSpPr/>
              <p:nvPr/>
            </p:nvSpPr>
            <p:spPr>
              <a:xfrm>
                <a:off x="6544065" y="2320848"/>
                <a:ext cx="714397" cy="1077862"/>
              </a:xfrm>
              <a:custGeom>
                <a:avLst/>
                <a:gdLst>
                  <a:gd name="connsiteX0" fmla="*/ 0 w 714397"/>
                  <a:gd name="connsiteY0" fmla="*/ 0 h 1077862"/>
                  <a:gd name="connsiteX1" fmla="*/ 480443 w 714397"/>
                  <a:gd name="connsiteY1" fmla="*/ 374954 h 1077862"/>
                  <a:gd name="connsiteX2" fmla="*/ 714398 w 714397"/>
                  <a:gd name="connsiteY2" fmla="*/ 1077863 h 1077862"/>
                </a:gdLst>
                <a:ahLst/>
                <a:cxnLst>
                  <a:cxn ang="0">
                    <a:pos x="connsiteX0" y="connsiteY0"/>
                  </a:cxn>
                  <a:cxn ang="0">
                    <a:pos x="connsiteX1" y="connsiteY1"/>
                  </a:cxn>
                  <a:cxn ang="0">
                    <a:pos x="connsiteX2" y="connsiteY2"/>
                  </a:cxn>
                </a:cxnLst>
                <a:rect l="l" t="t" r="r" b="b"/>
                <a:pathLst>
                  <a:path w="714397" h="1077862">
                    <a:moveTo>
                      <a:pt x="0" y="0"/>
                    </a:moveTo>
                    <a:cubicBezTo>
                      <a:pt x="191133" y="81466"/>
                      <a:pt x="357199" y="210977"/>
                      <a:pt x="480443" y="374954"/>
                    </a:cubicBezTo>
                    <a:cubicBezTo>
                      <a:pt x="627709" y="570265"/>
                      <a:pt x="714398" y="813619"/>
                      <a:pt x="714398" y="1077863"/>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7" name="图形 14"/>
            <p:cNvGrpSpPr/>
            <p:nvPr/>
          </p:nvGrpSpPr>
          <p:grpSpPr>
            <a:xfrm>
              <a:off x="7487" y="3352"/>
              <a:ext cx="4204" cy="4102"/>
              <a:chOff x="4754059" y="2128671"/>
              <a:chExt cx="2669424" cy="2605031"/>
            </a:xfrm>
            <a:noFill/>
          </p:grpSpPr>
          <p:sp>
            <p:nvSpPr>
              <p:cNvPr id="28" name="图形 14"/>
              <p:cNvSpPr/>
              <p:nvPr/>
            </p:nvSpPr>
            <p:spPr>
              <a:xfrm>
                <a:off x="5127803" y="4325130"/>
                <a:ext cx="1886260" cy="408572"/>
              </a:xfrm>
              <a:custGeom>
                <a:avLst/>
                <a:gdLst>
                  <a:gd name="connsiteX0" fmla="*/ 1886260 w 1886260"/>
                  <a:gd name="connsiteY0" fmla="*/ 35511 h 408572"/>
                  <a:gd name="connsiteX1" fmla="*/ 1093530 w 1886260"/>
                  <a:gd name="connsiteY1" fmla="*/ 402110 h 408572"/>
                  <a:gd name="connsiteX2" fmla="*/ 0 w 1886260"/>
                  <a:gd name="connsiteY2" fmla="*/ 0 h 408572"/>
                </a:gdLst>
                <a:ahLst/>
                <a:cxnLst>
                  <a:cxn ang="0">
                    <a:pos x="connsiteX0" y="connsiteY0"/>
                  </a:cxn>
                  <a:cxn ang="0">
                    <a:pos x="connsiteX1" y="connsiteY1"/>
                  </a:cxn>
                  <a:cxn ang="0">
                    <a:pos x="connsiteX2" y="connsiteY2"/>
                  </a:cxn>
                </a:cxnLst>
                <a:rect l="l" t="t" r="r" b="b"/>
                <a:pathLst>
                  <a:path w="1886260" h="408572">
                    <a:moveTo>
                      <a:pt x="1886260" y="35511"/>
                    </a:moveTo>
                    <a:cubicBezTo>
                      <a:pt x="1661706" y="251710"/>
                      <a:pt x="1380751" y="373910"/>
                      <a:pt x="1093530" y="402110"/>
                    </a:cubicBezTo>
                    <a:cubicBezTo>
                      <a:pt x="700820" y="440754"/>
                      <a:pt x="294532" y="306021"/>
                      <a:pt x="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图形 14"/>
              <p:cNvSpPr/>
              <p:nvPr/>
            </p:nvSpPr>
            <p:spPr>
              <a:xfrm>
                <a:off x="6498109" y="2128671"/>
                <a:ext cx="925374" cy="1263773"/>
              </a:xfrm>
              <a:custGeom>
                <a:avLst/>
                <a:gdLst>
                  <a:gd name="connsiteX0" fmla="*/ 0 w 925374"/>
                  <a:gd name="connsiteY0" fmla="*/ 0 h 1263773"/>
                  <a:gd name="connsiteX1" fmla="*/ 551465 w 925374"/>
                  <a:gd name="connsiteY1" fmla="*/ 344665 h 1263773"/>
                  <a:gd name="connsiteX2" fmla="*/ 925375 w 925374"/>
                  <a:gd name="connsiteY2" fmla="*/ 1263773 h 1263773"/>
                </a:gdLst>
                <a:ahLst/>
                <a:cxnLst>
                  <a:cxn ang="0">
                    <a:pos x="connsiteX0" y="connsiteY0"/>
                  </a:cxn>
                  <a:cxn ang="0">
                    <a:pos x="connsiteX1" y="connsiteY1"/>
                  </a:cxn>
                  <a:cxn ang="0">
                    <a:pos x="connsiteX2" y="connsiteY2"/>
                  </a:cxn>
                </a:cxnLst>
                <a:rect l="l" t="t" r="r" b="b"/>
                <a:pathLst>
                  <a:path w="925374" h="1263773">
                    <a:moveTo>
                      <a:pt x="0" y="0"/>
                    </a:moveTo>
                    <a:cubicBezTo>
                      <a:pt x="202621" y="64755"/>
                      <a:pt x="393754" y="180688"/>
                      <a:pt x="551465" y="344665"/>
                    </a:cubicBezTo>
                    <a:cubicBezTo>
                      <a:pt x="798997" y="601598"/>
                      <a:pt x="923286" y="932686"/>
                      <a:pt x="925375" y="1263773"/>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图形 14"/>
              <p:cNvSpPr/>
              <p:nvPr/>
            </p:nvSpPr>
            <p:spPr>
              <a:xfrm>
                <a:off x="4754059" y="2437825"/>
                <a:ext cx="408209" cy="1440283"/>
              </a:xfrm>
              <a:custGeom>
                <a:avLst/>
                <a:gdLst>
                  <a:gd name="connsiteX0" fmla="*/ 88611 w 408209"/>
                  <a:gd name="connsiteY0" fmla="*/ 1440284 h 1440283"/>
                  <a:gd name="connsiteX1" fmla="*/ 16544 w 408209"/>
                  <a:gd name="connsiteY1" fmla="*/ 748864 h 1440283"/>
                  <a:gd name="connsiteX2" fmla="*/ 408210 w 408209"/>
                  <a:gd name="connsiteY2" fmla="*/ 0 h 1440283"/>
                </a:gdLst>
                <a:ahLst/>
                <a:cxnLst>
                  <a:cxn ang="0">
                    <a:pos x="connsiteX0" y="connsiteY0"/>
                  </a:cxn>
                  <a:cxn ang="0">
                    <a:pos x="connsiteX1" y="connsiteY1"/>
                  </a:cxn>
                  <a:cxn ang="0">
                    <a:pos x="connsiteX2" y="connsiteY2"/>
                  </a:cxn>
                </a:cxnLst>
                <a:rect l="l" t="t" r="r" b="b"/>
                <a:pathLst>
                  <a:path w="408209" h="1440283">
                    <a:moveTo>
                      <a:pt x="88611" y="1440284"/>
                    </a:moveTo>
                    <a:cubicBezTo>
                      <a:pt x="4011" y="1218862"/>
                      <a:pt x="-20011" y="979685"/>
                      <a:pt x="16544" y="748864"/>
                    </a:cubicBezTo>
                    <a:cubicBezTo>
                      <a:pt x="60411" y="473132"/>
                      <a:pt x="192011" y="208888"/>
                      <a:pt x="40821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1" name="图形 14"/>
            <p:cNvSpPr/>
            <p:nvPr/>
          </p:nvSpPr>
          <p:spPr>
            <a:xfrm>
              <a:off x="11082" y="6795"/>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图形 14"/>
            <p:cNvSpPr/>
            <p:nvPr/>
          </p:nvSpPr>
          <p:spPr>
            <a:xfrm>
              <a:off x="7940" y="6675"/>
              <a:ext cx="82" cy="82"/>
            </a:xfrm>
            <a:custGeom>
              <a:avLst/>
              <a:gdLst>
                <a:gd name="connsiteX0" fmla="*/ 52222 w 52222"/>
                <a:gd name="connsiteY0" fmla="*/ 26111 h 52222"/>
                <a:gd name="connsiteX1" fmla="*/ 26111 w 52222"/>
                <a:gd name="connsiteY1" fmla="*/ 52222 h 52222"/>
                <a:gd name="connsiteX2" fmla="*/ 0 w 52222"/>
                <a:gd name="connsiteY2" fmla="*/ 26111 h 52222"/>
                <a:gd name="connsiteX3" fmla="*/ 26111 w 52222"/>
                <a:gd name="connsiteY3" fmla="*/ 0 h 52222"/>
                <a:gd name="connsiteX4" fmla="*/ 52222 w 52222"/>
                <a:gd name="connsiteY4" fmla="*/ 26111 h 5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2" h="52222">
                  <a:moveTo>
                    <a:pt x="52222" y="26111"/>
                  </a:moveTo>
                  <a:cubicBezTo>
                    <a:pt x="52222" y="40532"/>
                    <a:pt x="40532" y="52222"/>
                    <a:pt x="26111" y="52222"/>
                  </a:cubicBezTo>
                  <a:cubicBezTo>
                    <a:pt x="11690" y="52222"/>
                    <a:pt x="0" y="40532"/>
                    <a:pt x="0" y="26111"/>
                  </a:cubicBezTo>
                  <a:cubicBezTo>
                    <a:pt x="0" y="11690"/>
                    <a:pt x="11690" y="0"/>
                    <a:pt x="26111" y="0"/>
                  </a:cubicBezTo>
                  <a:cubicBezTo>
                    <a:pt x="40532" y="0"/>
                    <a:pt x="52222" y="11690"/>
                    <a:pt x="52222" y="26111"/>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图形 14"/>
            <p:cNvSpPr/>
            <p:nvPr/>
          </p:nvSpPr>
          <p:spPr>
            <a:xfrm>
              <a:off x="11676" y="5393"/>
              <a:ext cx="26" cy="26"/>
            </a:xfrm>
            <a:custGeom>
              <a:avLst/>
              <a:gdLst>
                <a:gd name="connsiteX0" fmla="*/ 16711 w 16711"/>
                <a:gd name="connsiteY0" fmla="*/ 8356 h 16711"/>
                <a:gd name="connsiteX1" fmla="*/ 8356 w 16711"/>
                <a:gd name="connsiteY1" fmla="*/ 16711 h 16711"/>
                <a:gd name="connsiteX2" fmla="*/ 0 w 16711"/>
                <a:gd name="connsiteY2" fmla="*/ 8356 h 16711"/>
                <a:gd name="connsiteX3" fmla="*/ 8356 w 16711"/>
                <a:gd name="connsiteY3" fmla="*/ 0 h 16711"/>
                <a:gd name="connsiteX4" fmla="*/ 16711 w 16711"/>
                <a:gd name="connsiteY4" fmla="*/ 8356 h 1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 h="16711">
                  <a:moveTo>
                    <a:pt x="16711" y="8356"/>
                  </a:moveTo>
                  <a:cubicBezTo>
                    <a:pt x="16711" y="12970"/>
                    <a:pt x="12970" y="16711"/>
                    <a:pt x="8356" y="16711"/>
                  </a:cubicBezTo>
                  <a:cubicBezTo>
                    <a:pt x="3741" y="16711"/>
                    <a:pt x="0" y="12970"/>
                    <a:pt x="0" y="8356"/>
                  </a:cubicBezTo>
                  <a:cubicBezTo>
                    <a:pt x="0" y="3741"/>
                    <a:pt x="3741" y="0"/>
                    <a:pt x="8356" y="0"/>
                  </a:cubicBezTo>
                  <a:cubicBezTo>
                    <a:pt x="12970" y="0"/>
                    <a:pt x="16711" y="3741"/>
                    <a:pt x="16711" y="8356"/>
                  </a:cubicBezTo>
                  <a:close/>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图形 14"/>
            <p:cNvSpPr/>
            <p:nvPr/>
          </p:nvSpPr>
          <p:spPr>
            <a:xfrm>
              <a:off x="10534" y="6910"/>
              <a:ext cx="30" cy="30"/>
            </a:xfrm>
            <a:custGeom>
              <a:avLst/>
              <a:gdLst>
                <a:gd name="connsiteX0" fmla="*/ 18800 w 18799"/>
                <a:gd name="connsiteY0" fmla="*/ 9400 h 18799"/>
                <a:gd name="connsiteX1" fmla="*/ 9400 w 18799"/>
                <a:gd name="connsiteY1" fmla="*/ 18800 h 18799"/>
                <a:gd name="connsiteX2" fmla="*/ 0 w 18799"/>
                <a:gd name="connsiteY2" fmla="*/ 9400 h 18799"/>
                <a:gd name="connsiteX3" fmla="*/ 9400 w 18799"/>
                <a:gd name="connsiteY3" fmla="*/ 0 h 18799"/>
                <a:gd name="connsiteX4" fmla="*/ 18800 w 18799"/>
                <a:gd name="connsiteY4" fmla="*/ 9400 h 1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9" h="18799">
                  <a:moveTo>
                    <a:pt x="18800" y="9400"/>
                  </a:moveTo>
                  <a:cubicBezTo>
                    <a:pt x="18800" y="14591"/>
                    <a:pt x="14592" y="18800"/>
                    <a:pt x="9400" y="18800"/>
                  </a:cubicBezTo>
                  <a:cubicBezTo>
                    <a:pt x="4209" y="18800"/>
                    <a:pt x="0" y="14591"/>
                    <a:pt x="0" y="9400"/>
                  </a:cubicBezTo>
                  <a:cubicBezTo>
                    <a:pt x="0" y="4208"/>
                    <a:pt x="4209" y="0"/>
                    <a:pt x="9400" y="0"/>
                  </a:cubicBezTo>
                  <a:cubicBezTo>
                    <a:pt x="14592" y="0"/>
                    <a:pt x="18800" y="4208"/>
                    <a:pt x="18800" y="94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图形 14"/>
            <p:cNvSpPr/>
            <p:nvPr/>
          </p:nvSpPr>
          <p:spPr>
            <a:xfrm>
              <a:off x="10218" y="3610"/>
              <a:ext cx="36" cy="36"/>
            </a:xfrm>
            <a:custGeom>
              <a:avLst/>
              <a:gdLst>
                <a:gd name="connsiteX0" fmla="*/ 22978 w 22977"/>
                <a:gd name="connsiteY0" fmla="*/ 11489 h 22977"/>
                <a:gd name="connsiteX1" fmla="*/ 11489 w 22977"/>
                <a:gd name="connsiteY1" fmla="*/ 22978 h 22977"/>
                <a:gd name="connsiteX2" fmla="*/ 0 w 22977"/>
                <a:gd name="connsiteY2" fmla="*/ 11489 h 22977"/>
                <a:gd name="connsiteX3" fmla="*/ 11489 w 22977"/>
                <a:gd name="connsiteY3" fmla="*/ 0 h 22977"/>
                <a:gd name="connsiteX4" fmla="*/ 22978 w 22977"/>
                <a:gd name="connsiteY4" fmla="*/ 11489 h 2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 h="22977">
                  <a:moveTo>
                    <a:pt x="22978" y="11489"/>
                  </a:moveTo>
                  <a:cubicBezTo>
                    <a:pt x="22978" y="17834"/>
                    <a:pt x="17834" y="22978"/>
                    <a:pt x="11489" y="22978"/>
                  </a:cubicBezTo>
                  <a:cubicBezTo>
                    <a:pt x="5144" y="22978"/>
                    <a:pt x="0" y="17834"/>
                    <a:pt x="0" y="11489"/>
                  </a:cubicBezTo>
                  <a:cubicBezTo>
                    <a:pt x="0" y="5144"/>
                    <a:pt x="5144" y="0"/>
                    <a:pt x="11489" y="0"/>
                  </a:cubicBezTo>
                  <a:cubicBezTo>
                    <a:pt x="17834" y="0"/>
                    <a:pt x="22978" y="5144"/>
                    <a:pt x="22978" y="114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图形 14"/>
            <p:cNvSpPr/>
            <p:nvPr/>
          </p:nvSpPr>
          <p:spPr>
            <a:xfrm>
              <a:off x="7730" y="5388"/>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图形 14"/>
            <p:cNvSpPr/>
            <p:nvPr/>
          </p:nvSpPr>
          <p:spPr>
            <a:xfrm>
              <a:off x="10996" y="6486"/>
              <a:ext cx="49" cy="49"/>
            </a:xfrm>
            <a:custGeom>
              <a:avLst/>
              <a:gdLst>
                <a:gd name="connsiteX0" fmla="*/ 31333 w 31333"/>
                <a:gd name="connsiteY0" fmla="*/ 15667 h 31333"/>
                <a:gd name="connsiteX1" fmla="*/ 15667 w 31333"/>
                <a:gd name="connsiteY1" fmla="*/ 31333 h 31333"/>
                <a:gd name="connsiteX2" fmla="*/ 0 w 31333"/>
                <a:gd name="connsiteY2" fmla="*/ 15667 h 31333"/>
                <a:gd name="connsiteX3" fmla="*/ 15667 w 31333"/>
                <a:gd name="connsiteY3" fmla="*/ 0 h 31333"/>
                <a:gd name="connsiteX4" fmla="*/ 31333 w 31333"/>
                <a:gd name="connsiteY4" fmla="*/ 15667 h 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3" h="31333">
                  <a:moveTo>
                    <a:pt x="31333" y="15667"/>
                  </a:moveTo>
                  <a:cubicBezTo>
                    <a:pt x="31333" y="24319"/>
                    <a:pt x="24319" y="31333"/>
                    <a:pt x="15667" y="31333"/>
                  </a:cubicBezTo>
                  <a:cubicBezTo>
                    <a:pt x="7014" y="31333"/>
                    <a:pt x="0" y="24319"/>
                    <a:pt x="0" y="15667"/>
                  </a:cubicBezTo>
                  <a:cubicBezTo>
                    <a:pt x="0" y="7014"/>
                    <a:pt x="7014" y="0"/>
                    <a:pt x="15667" y="0"/>
                  </a:cubicBezTo>
                  <a:cubicBezTo>
                    <a:pt x="24319" y="0"/>
                    <a:pt x="31333" y="7014"/>
                    <a:pt x="31333" y="15667"/>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图形 14"/>
            <p:cNvSpPr/>
            <p:nvPr/>
          </p:nvSpPr>
          <p:spPr>
            <a:xfrm>
              <a:off x="11330" y="5841"/>
              <a:ext cx="53" cy="53"/>
            </a:xfrm>
            <a:custGeom>
              <a:avLst/>
              <a:gdLst>
                <a:gd name="connsiteX0" fmla="*/ 33422 w 33422"/>
                <a:gd name="connsiteY0" fmla="*/ 16711 h 33422"/>
                <a:gd name="connsiteX1" fmla="*/ 16711 w 33422"/>
                <a:gd name="connsiteY1" fmla="*/ 33422 h 33422"/>
                <a:gd name="connsiteX2" fmla="*/ 0 w 33422"/>
                <a:gd name="connsiteY2" fmla="*/ 16711 h 33422"/>
                <a:gd name="connsiteX3" fmla="*/ 16711 w 33422"/>
                <a:gd name="connsiteY3" fmla="*/ 0 h 33422"/>
                <a:gd name="connsiteX4" fmla="*/ 33422 w 33422"/>
                <a:gd name="connsiteY4" fmla="*/ 16711 h 3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2" h="33422">
                  <a:moveTo>
                    <a:pt x="33422" y="16711"/>
                  </a:moveTo>
                  <a:cubicBezTo>
                    <a:pt x="33422" y="25940"/>
                    <a:pt x="25940" y="33422"/>
                    <a:pt x="16711" y="33422"/>
                  </a:cubicBezTo>
                  <a:cubicBezTo>
                    <a:pt x="7482" y="33422"/>
                    <a:pt x="0" y="25940"/>
                    <a:pt x="0" y="16711"/>
                  </a:cubicBezTo>
                  <a:cubicBezTo>
                    <a:pt x="0" y="7482"/>
                    <a:pt x="7482" y="0"/>
                    <a:pt x="16711" y="0"/>
                  </a:cubicBezTo>
                  <a:cubicBezTo>
                    <a:pt x="25940" y="0"/>
                    <a:pt x="33422" y="7482"/>
                    <a:pt x="33422" y="167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图形 14"/>
            <p:cNvSpPr/>
            <p:nvPr/>
          </p:nvSpPr>
          <p:spPr>
            <a:xfrm>
              <a:off x="11398" y="5408"/>
              <a:ext cx="66" cy="66"/>
            </a:xfrm>
            <a:custGeom>
              <a:avLst/>
              <a:gdLst>
                <a:gd name="connsiteX0" fmla="*/ 41778 w 41777"/>
                <a:gd name="connsiteY0" fmla="*/ 20889 h 41777"/>
                <a:gd name="connsiteX1" fmla="*/ 20889 w 41777"/>
                <a:gd name="connsiteY1" fmla="*/ 41778 h 41777"/>
                <a:gd name="connsiteX2" fmla="*/ 0 w 41777"/>
                <a:gd name="connsiteY2" fmla="*/ 20889 h 41777"/>
                <a:gd name="connsiteX3" fmla="*/ 20889 w 41777"/>
                <a:gd name="connsiteY3" fmla="*/ 0 h 41777"/>
                <a:gd name="connsiteX4" fmla="*/ 41778 w 41777"/>
                <a:gd name="connsiteY4" fmla="*/ 20889 h 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7" h="41777">
                  <a:moveTo>
                    <a:pt x="41778" y="20889"/>
                  </a:moveTo>
                  <a:cubicBezTo>
                    <a:pt x="41778" y="32425"/>
                    <a:pt x="32425" y="41778"/>
                    <a:pt x="20889" y="41778"/>
                  </a:cubicBezTo>
                  <a:cubicBezTo>
                    <a:pt x="9352" y="41778"/>
                    <a:pt x="0" y="32425"/>
                    <a:pt x="0" y="20889"/>
                  </a:cubicBezTo>
                  <a:cubicBezTo>
                    <a:pt x="0" y="9352"/>
                    <a:pt x="9352" y="0"/>
                    <a:pt x="20889" y="0"/>
                  </a:cubicBezTo>
                  <a:cubicBezTo>
                    <a:pt x="32425" y="0"/>
                    <a:pt x="41778" y="9352"/>
                    <a:pt x="41778" y="208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图形 14"/>
            <p:cNvSpPr/>
            <p:nvPr/>
          </p:nvSpPr>
          <p:spPr>
            <a:xfrm>
              <a:off x="11399" y="5507"/>
              <a:ext cx="46" cy="46"/>
            </a:xfrm>
            <a:custGeom>
              <a:avLst/>
              <a:gdLst>
                <a:gd name="connsiteX0" fmla="*/ 29244 w 29244"/>
                <a:gd name="connsiteY0" fmla="*/ 14622 h 29244"/>
                <a:gd name="connsiteX1" fmla="*/ 14622 w 29244"/>
                <a:gd name="connsiteY1" fmla="*/ 29244 h 29244"/>
                <a:gd name="connsiteX2" fmla="*/ 0 w 29244"/>
                <a:gd name="connsiteY2" fmla="*/ 14622 h 29244"/>
                <a:gd name="connsiteX3" fmla="*/ 14622 w 29244"/>
                <a:gd name="connsiteY3" fmla="*/ 0 h 29244"/>
                <a:gd name="connsiteX4" fmla="*/ 29244 w 29244"/>
                <a:gd name="connsiteY4" fmla="*/ 14622 h 2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 h="29244">
                  <a:moveTo>
                    <a:pt x="29244" y="14622"/>
                  </a:moveTo>
                  <a:cubicBezTo>
                    <a:pt x="29244" y="22698"/>
                    <a:pt x="22698" y="29244"/>
                    <a:pt x="14622" y="29244"/>
                  </a:cubicBezTo>
                  <a:cubicBezTo>
                    <a:pt x="6547" y="29244"/>
                    <a:pt x="0" y="22698"/>
                    <a:pt x="0" y="14622"/>
                  </a:cubicBezTo>
                  <a:cubicBezTo>
                    <a:pt x="0" y="6547"/>
                    <a:pt x="6547" y="0"/>
                    <a:pt x="14622" y="0"/>
                  </a:cubicBezTo>
                  <a:cubicBezTo>
                    <a:pt x="22698" y="0"/>
                    <a:pt x="29244" y="6547"/>
                    <a:pt x="29244" y="14622"/>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图形 14"/>
            <p:cNvSpPr/>
            <p:nvPr/>
          </p:nvSpPr>
          <p:spPr>
            <a:xfrm>
              <a:off x="7738" y="5541"/>
              <a:ext cx="39" cy="39"/>
            </a:xfrm>
            <a:custGeom>
              <a:avLst/>
              <a:gdLst>
                <a:gd name="connsiteX0" fmla="*/ 25067 w 25066"/>
                <a:gd name="connsiteY0" fmla="*/ 12533 h 25066"/>
                <a:gd name="connsiteX1" fmla="*/ 12533 w 25066"/>
                <a:gd name="connsiteY1" fmla="*/ 25067 h 25066"/>
                <a:gd name="connsiteX2" fmla="*/ 0 w 25066"/>
                <a:gd name="connsiteY2" fmla="*/ 12533 h 25066"/>
                <a:gd name="connsiteX3" fmla="*/ 12533 w 25066"/>
                <a:gd name="connsiteY3" fmla="*/ 0 h 25066"/>
                <a:gd name="connsiteX4" fmla="*/ 25067 w 25066"/>
                <a:gd name="connsiteY4" fmla="*/ 12533 h 2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25066">
                  <a:moveTo>
                    <a:pt x="25067" y="12533"/>
                  </a:moveTo>
                  <a:cubicBezTo>
                    <a:pt x="25067" y="19455"/>
                    <a:pt x="19455" y="25067"/>
                    <a:pt x="12533" y="25067"/>
                  </a:cubicBezTo>
                  <a:cubicBezTo>
                    <a:pt x="5611" y="25067"/>
                    <a:pt x="0" y="19455"/>
                    <a:pt x="0" y="12533"/>
                  </a:cubicBezTo>
                  <a:cubicBezTo>
                    <a:pt x="0" y="5611"/>
                    <a:pt x="5611" y="0"/>
                    <a:pt x="12533" y="0"/>
                  </a:cubicBezTo>
                  <a:cubicBezTo>
                    <a:pt x="19455" y="0"/>
                    <a:pt x="25067" y="5611"/>
                    <a:pt x="25067" y="125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图形 14"/>
            <p:cNvSpPr/>
            <p:nvPr/>
          </p:nvSpPr>
          <p:spPr>
            <a:xfrm>
              <a:off x="7768" y="5689"/>
              <a:ext cx="23" cy="23"/>
            </a:xfrm>
            <a:custGeom>
              <a:avLst/>
              <a:gdLst>
                <a:gd name="connsiteX0" fmla="*/ 14622 w 14622"/>
                <a:gd name="connsiteY0" fmla="*/ 7311 h 14622"/>
                <a:gd name="connsiteX1" fmla="*/ 7311 w 14622"/>
                <a:gd name="connsiteY1" fmla="*/ 14622 h 14622"/>
                <a:gd name="connsiteX2" fmla="*/ 0 w 14622"/>
                <a:gd name="connsiteY2" fmla="*/ 7311 h 14622"/>
                <a:gd name="connsiteX3" fmla="*/ 7311 w 14622"/>
                <a:gd name="connsiteY3" fmla="*/ 0 h 14622"/>
                <a:gd name="connsiteX4" fmla="*/ 14622 w 14622"/>
                <a:gd name="connsiteY4" fmla="*/ 7311 h 1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 h="14622">
                  <a:moveTo>
                    <a:pt x="14622" y="7311"/>
                  </a:moveTo>
                  <a:cubicBezTo>
                    <a:pt x="14622" y="11349"/>
                    <a:pt x="11349" y="14622"/>
                    <a:pt x="7311" y="14622"/>
                  </a:cubicBezTo>
                  <a:cubicBezTo>
                    <a:pt x="3273" y="14622"/>
                    <a:pt x="0" y="11349"/>
                    <a:pt x="0" y="7311"/>
                  </a:cubicBezTo>
                  <a:cubicBezTo>
                    <a:pt x="0" y="3273"/>
                    <a:pt x="3273" y="0"/>
                    <a:pt x="7311" y="0"/>
                  </a:cubicBezTo>
                  <a:cubicBezTo>
                    <a:pt x="11349" y="0"/>
                    <a:pt x="14622" y="3273"/>
                    <a:pt x="14622" y="73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图形 14"/>
            <p:cNvSpPr/>
            <p:nvPr/>
          </p:nvSpPr>
          <p:spPr>
            <a:xfrm>
              <a:off x="7820" y="5935"/>
              <a:ext cx="59" cy="59"/>
            </a:xfrm>
            <a:custGeom>
              <a:avLst/>
              <a:gdLst>
                <a:gd name="connsiteX0" fmla="*/ 37600 w 37599"/>
                <a:gd name="connsiteY0" fmla="*/ 18800 h 37599"/>
                <a:gd name="connsiteX1" fmla="*/ 18800 w 37599"/>
                <a:gd name="connsiteY1" fmla="*/ 37600 h 37599"/>
                <a:gd name="connsiteX2" fmla="*/ 0 w 37599"/>
                <a:gd name="connsiteY2" fmla="*/ 18800 h 37599"/>
                <a:gd name="connsiteX3" fmla="*/ 18800 w 37599"/>
                <a:gd name="connsiteY3" fmla="*/ 0 h 37599"/>
                <a:gd name="connsiteX4" fmla="*/ 37600 w 37599"/>
                <a:gd name="connsiteY4" fmla="*/ 18800 h 3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9" h="37599">
                  <a:moveTo>
                    <a:pt x="37600" y="18800"/>
                  </a:moveTo>
                  <a:cubicBezTo>
                    <a:pt x="37600" y="29183"/>
                    <a:pt x="29183" y="37600"/>
                    <a:pt x="18800" y="37600"/>
                  </a:cubicBezTo>
                  <a:cubicBezTo>
                    <a:pt x="8417" y="37600"/>
                    <a:pt x="0" y="29183"/>
                    <a:pt x="0" y="18800"/>
                  </a:cubicBezTo>
                  <a:cubicBezTo>
                    <a:pt x="0" y="8417"/>
                    <a:pt x="8417" y="0"/>
                    <a:pt x="18800" y="0"/>
                  </a:cubicBezTo>
                  <a:cubicBezTo>
                    <a:pt x="29183" y="0"/>
                    <a:pt x="37600" y="8417"/>
                    <a:pt x="37600" y="188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图形 14"/>
            <p:cNvSpPr/>
            <p:nvPr/>
          </p:nvSpPr>
          <p:spPr>
            <a:xfrm>
              <a:off x="7865" y="6030"/>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8" name="文本框 17"/>
          <p:cNvSpPr txBox="1"/>
          <p:nvPr/>
        </p:nvSpPr>
        <p:spPr>
          <a:xfrm>
            <a:off x="1725295" y="5678805"/>
            <a:ext cx="8137525" cy="706755"/>
          </a:xfrm>
          <a:prstGeom prst="rect">
            <a:avLst/>
          </a:prstGeom>
          <a:noFill/>
        </p:spPr>
        <p:txBody>
          <a:bodyPr wrap="square" rtlCol="0">
            <a:spAutoFit/>
          </a:bodyPr>
          <a:p>
            <a:r>
              <a:rPr lang="en-US" altLang="zh-CN" sz="2000"/>
              <a:t>Not only</a:t>
            </a:r>
            <a:r>
              <a:rPr lang="zh-CN" altLang="en-US" sz="2000"/>
              <a:t> help overseas readers to understand</a:t>
            </a:r>
            <a:r>
              <a:rPr lang="en-US" altLang="zh-CN" sz="2000"/>
              <a:t>, but also introduce </a:t>
            </a:r>
            <a:r>
              <a:rPr lang="zh-CN" altLang="en-US" sz="2000">
                <a:sym typeface="+mn-ea"/>
              </a:rPr>
              <a:t>the information of dynasties and historical figures</a:t>
            </a:r>
            <a:r>
              <a:rPr lang="en-US" altLang="zh-CN" sz="2000"/>
              <a:t>.</a:t>
            </a:r>
            <a:endParaRPr lang="en-US" altLang="zh-CN" sz="2000"/>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edge">
                                      <p:cBhvr>
                                        <p:cTn id="1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任意多边形: 形状 11"/>
          <p:cNvSpPr/>
          <p:nvPr>
            <p:custDataLst>
              <p:tags r:id="rId1"/>
            </p:custDataLst>
          </p:nvPr>
        </p:nvSpPr>
        <p:spPr>
          <a:xfrm rot="10800000">
            <a:off x="10774045" y="4718050"/>
            <a:ext cx="313690" cy="383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rgbClr val="0E75C0">
              <a:lumMod val="20000"/>
              <a:lumOff val="8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形状 12"/>
          <p:cNvSpPr/>
          <p:nvPr>
            <p:custDataLst>
              <p:tags r:id="rId2"/>
            </p:custDataLst>
          </p:nvPr>
        </p:nvSpPr>
        <p:spPr>
          <a:xfrm rot="10800000">
            <a:off x="10423525" y="4718050"/>
            <a:ext cx="313690" cy="383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rgbClr val="0E75C0">
              <a:lumMod val="20000"/>
              <a:lumOff val="8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任意多边形: 形状 14"/>
          <p:cNvSpPr/>
          <p:nvPr>
            <p:custDataLst>
              <p:tags r:id="rId3"/>
            </p:custDataLst>
          </p:nvPr>
        </p:nvSpPr>
        <p:spPr>
          <a:xfrm>
            <a:off x="1113790" y="949325"/>
            <a:ext cx="313690" cy="383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rgbClr val="0E75C0">
              <a:lumMod val="20000"/>
              <a:lumOff val="8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wrap="square" rtlCol="0" anchor="ctr">
            <a:noAutofit/>
          </a:bodyP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8" name="任意多边形: 形状 15"/>
          <p:cNvSpPr/>
          <p:nvPr>
            <p:custDataLst>
              <p:tags r:id="rId4"/>
            </p:custDataLst>
          </p:nvPr>
        </p:nvSpPr>
        <p:spPr>
          <a:xfrm>
            <a:off x="1463675" y="949325"/>
            <a:ext cx="313690" cy="383540"/>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rgbClr val="0E75C0">
              <a:lumMod val="20000"/>
              <a:lumOff val="8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直角三角形 14"/>
          <p:cNvSpPr/>
          <p:nvPr>
            <p:custDataLst>
              <p:tags r:id="rId5"/>
            </p:custDataLst>
          </p:nvPr>
        </p:nvSpPr>
        <p:spPr>
          <a:xfrm rot="10800000" flipH="1" flipV="1">
            <a:off x="0" y="4792345"/>
            <a:ext cx="12193270" cy="2075815"/>
          </a:xfrm>
          <a:prstGeom prst="rtTriangle">
            <a:avLst/>
          </a:prstGeom>
          <a:pattFill prst="dkUpDiag">
            <a:fgClr>
              <a:srgbClr val="0E75C0">
                <a:lumMod val="40000"/>
                <a:lumOff val="60000"/>
              </a:srgbClr>
            </a:fgClr>
            <a:bgClr>
              <a:sysClr val="window" lastClr="FFFFFF"/>
            </a:bgClr>
          </a:pattFill>
          <a:ln>
            <a:noFill/>
          </a:ln>
        </p:spPr>
        <p:style>
          <a:lnRef idx="2">
            <a:srgbClr val="54B0F2">
              <a:shade val="50000"/>
            </a:srgbClr>
          </a:lnRef>
          <a:fillRef idx="1">
            <a:srgbClr val="54B0F2"/>
          </a:fillRef>
          <a:effectRef idx="0">
            <a:srgbClr val="54B0F2"/>
          </a:effectRef>
          <a:fontRef idx="minor">
            <a:sysClr val="window" lastClr="FFFFFF"/>
          </a:fontRef>
        </p:style>
        <p:txBody>
          <a:bodyPr rtlCol="0" anchor="ctr"/>
          <a:p>
            <a:pPr algn="ct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任意多边形: 形状 37"/>
          <p:cNvSpPr/>
          <p:nvPr>
            <p:custDataLst>
              <p:tags r:id="rId6"/>
            </p:custDataLst>
          </p:nvPr>
        </p:nvSpPr>
        <p:spPr>
          <a:xfrm rot="10800000" flipH="1" flipV="1">
            <a:off x="0" y="4451350"/>
            <a:ext cx="12192000" cy="2242820"/>
          </a:xfrm>
          <a:custGeom>
            <a:avLst/>
            <a:gdLst>
              <a:gd name="connsiteX0" fmla="*/ 0 w 12192000"/>
              <a:gd name="connsiteY0" fmla="*/ 0 h 1562973"/>
              <a:gd name="connsiteX1" fmla="*/ 0 w 12192000"/>
              <a:gd name="connsiteY1" fmla="*/ 450445 h 1562973"/>
              <a:gd name="connsiteX2" fmla="*/ 10111327 w 12192000"/>
              <a:gd name="connsiteY2" fmla="*/ 1562973 h 1562973"/>
              <a:gd name="connsiteX3" fmla="*/ 12192000 w 12192000"/>
              <a:gd name="connsiteY3" fmla="*/ 1562973 h 1562973"/>
              <a:gd name="connsiteX4" fmla="*/ 12192000 w 12192000"/>
              <a:gd name="connsiteY4" fmla="*/ 1341460 h 1562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62973">
                <a:moveTo>
                  <a:pt x="0" y="0"/>
                </a:moveTo>
                <a:lnTo>
                  <a:pt x="0" y="450445"/>
                </a:lnTo>
                <a:lnTo>
                  <a:pt x="10111327" y="1562973"/>
                </a:lnTo>
                <a:lnTo>
                  <a:pt x="12192000" y="1562973"/>
                </a:lnTo>
                <a:lnTo>
                  <a:pt x="12192000" y="1341460"/>
                </a:lnTo>
                <a:close/>
              </a:path>
            </a:pathLst>
          </a:custGeom>
          <a:solidFill>
            <a:srgbClr val="0E75C0">
              <a:lumMod val="20000"/>
              <a:lumOff val="80000"/>
              <a:alpha val="5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wrap="square" rtlCol="0" anchor="ctr">
            <a:noAutofit/>
          </a:bodyPr>
          <a:p>
            <a:pPr algn="ct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9" name="直角三角形 38"/>
          <p:cNvSpPr/>
          <p:nvPr>
            <p:custDataLst>
              <p:tags r:id="rId7"/>
            </p:custDataLst>
          </p:nvPr>
        </p:nvSpPr>
        <p:spPr>
          <a:xfrm rot="10800000" flipV="1">
            <a:off x="6900545" y="5101590"/>
            <a:ext cx="5292725" cy="1766570"/>
          </a:xfrm>
          <a:prstGeom prst="rtTriangle">
            <a:avLst/>
          </a:prstGeom>
          <a:solidFill>
            <a:srgbClr val="0E75C0">
              <a:alpha val="50000"/>
            </a:srgbClr>
          </a:solidFill>
          <a:ln>
            <a:noFill/>
          </a:ln>
        </p:spPr>
        <p:style>
          <a:lnRef idx="2">
            <a:srgbClr val="54B0F2">
              <a:shade val="50000"/>
            </a:srgbClr>
          </a:lnRef>
          <a:fillRef idx="1">
            <a:srgbClr val="54B0F2"/>
          </a:fillRef>
          <a:effectRef idx="0">
            <a:srgbClr val="54B0F2"/>
          </a:effectRef>
          <a:fontRef idx="minor">
            <a:sysClr val="window" lastClr="FFFFFF"/>
          </a:fontRef>
        </p:style>
        <p:txBody>
          <a:bodyPr rtlCol="0" anchor="ctr"/>
          <a:p>
            <a:pPr algn="ct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8"/>
            </p:custDataLst>
          </p:nvPr>
        </p:nvSpPr>
        <p:spPr>
          <a:xfrm>
            <a:off x="1182370" y="1252220"/>
            <a:ext cx="9737090" cy="2622550"/>
          </a:xfrm>
          <a:prstGeom prst="rect">
            <a:avLst/>
          </a:prstGeom>
          <a:noFill/>
        </p:spPr>
        <p:txBody>
          <a:bodyPr wrap="square" lIns="90000" tIns="46800" rIns="90000" bIns="46800" rtlCol="0" anchor="b" anchorCtr="0">
            <a:noAutofit/>
          </a:bodyPr>
          <a:p>
            <a:pPr marL="0" lvl="0" indent="0" algn="ctr">
              <a:lnSpc>
                <a:spcPct val="120000"/>
              </a:lnSpc>
              <a:spcBef>
                <a:spcPts val="0"/>
              </a:spcBef>
              <a:spcAft>
                <a:spcPts val="0"/>
              </a:spcAft>
              <a:buSzPct val="100000"/>
              <a:buFontTx/>
              <a:buNone/>
            </a:pPr>
            <a:r>
              <a:rPr lang="en-US" altLang="zh-CN" sz="4400">
                <a:solidFill>
                  <a:schemeClr val="tx1"/>
                </a:solidFill>
                <a:sym typeface="+mn-ea"/>
              </a:rPr>
              <a:t>Can you list some famous Chinese science fiction ?</a:t>
            </a:r>
            <a:endParaRPr lang="en-US" altLang="zh-CN" sz="4400" b="1" spc="150">
              <a:solidFill>
                <a:schemeClr val="tx1"/>
              </a:solidFill>
              <a:latin typeface="Arial" panose="020B0604020202020204" pitchFamily="34" charset="0"/>
              <a:ea typeface="微软雅黑" panose="020B0503020204020204" charset="-122"/>
              <a:sym typeface="+mn-ea"/>
            </a:endParaRPr>
          </a:p>
        </p:txBody>
      </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1716405" y="432435"/>
            <a:ext cx="8441055" cy="442595"/>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2800" spc="0">
                <a:solidFill>
                  <a:schemeClr val="accent1"/>
                </a:solidFill>
                <a:latin typeface="汉仪旗黑-85S" charset="0"/>
                <a:ea typeface="+mn-ea"/>
                <a:cs typeface="汉仪旗黑-85S" charset="0"/>
                <a:sym typeface="+mn-ea"/>
              </a:rPr>
              <a:t>Foreignization in Science Fiction Translation</a:t>
            </a:r>
            <a:r>
              <a:rPr lang="en-US" altLang="zh-CN">
                <a:solidFill>
                  <a:schemeClr val="accent1"/>
                </a:solidFill>
                <a:latin typeface="汉仪旗黑-85S" charset="0"/>
                <a:cs typeface="汉仪旗黑-85S" charset="0"/>
                <a:sym typeface="+mn-ea"/>
              </a:rPr>
              <a:t> </a:t>
            </a:r>
            <a:br>
              <a:rPr lang="en-US" altLang="zh-CN">
                <a:solidFill>
                  <a:schemeClr val="accent1"/>
                </a:solidFill>
                <a:latin typeface="汉仪旗黑-85S" charset="0"/>
                <a:cs typeface="汉仪旗黑-85S" charset="0"/>
                <a:sym typeface="+mn-ea"/>
              </a:rPr>
            </a:b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6219825" y="946150"/>
            <a:ext cx="5717540" cy="368300"/>
          </a:xfrm>
          <a:prstGeom prst="rect">
            <a:avLst/>
          </a:prstGeom>
          <a:noFill/>
        </p:spPr>
        <p:txBody>
          <a:bodyPr wrap="square" rtlCol="0">
            <a:spAutoFit/>
          </a:bodyPr>
          <a:p>
            <a:r>
              <a:rPr lang="en-US" altLang="zh-CN">
                <a:solidFill>
                  <a:schemeClr val="dk1"/>
                </a:solidFill>
                <a:latin typeface="微软雅黑" panose="020B0503020204020204" charset="-122"/>
                <a:ea typeface="微软雅黑" panose="020B0503020204020204" charset="-122"/>
                <a:sym typeface="+mn-ea"/>
              </a:rPr>
              <a:t>——Take the Three-body Problem as an example</a:t>
            </a:r>
            <a:endParaRPr lang="en-US" altLang="zh-CN">
              <a:solidFill>
                <a:schemeClr val="dk1"/>
              </a:solidFill>
              <a:latin typeface="微软雅黑" panose="020B0503020204020204" charset="-122"/>
              <a:ea typeface="微软雅黑" panose="020B0503020204020204" charset="-122"/>
              <a:sym typeface="+mn-ea"/>
            </a:endParaRPr>
          </a:p>
        </p:txBody>
      </p:sp>
      <p:pic>
        <p:nvPicPr>
          <p:cNvPr id="8" name="图片 7" descr="templates\docerresourceshop\icons\\31393935333132353b31393939353630353bb7bdd0ced0f2bac53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980" y="303530"/>
            <a:ext cx="723900" cy="723900"/>
          </a:xfrm>
          <a:prstGeom prst="rect">
            <a:avLst/>
          </a:prstGeom>
        </p:spPr>
      </p:pic>
      <p:grpSp>
        <p:nvGrpSpPr>
          <p:cNvPr id="11" name="话说故乡" descr="7b0a202020202274657874626f78223a20227b5c2263617465676f72795f69645c223a31303333372c5c2269645c223a32303334313431357d220a7d0a"/>
          <p:cNvGrpSpPr/>
          <p:nvPr/>
        </p:nvGrpSpPr>
        <p:grpSpPr>
          <a:xfrm>
            <a:off x="247107" y="1027665"/>
            <a:ext cx="2950210" cy="1056640"/>
            <a:chOff x="5223" y="3341"/>
            <a:chExt cx="6803" cy="3466"/>
          </a:xfrm>
        </p:grpSpPr>
        <p:pic>
          <p:nvPicPr>
            <p:cNvPr id="12" name="图片 11" descr="横-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3" y="3341"/>
              <a:ext cx="6803" cy="3466"/>
            </a:xfrm>
            <a:prstGeom prst="rect">
              <a:avLst/>
            </a:prstGeom>
          </p:spPr>
        </p:pic>
        <p:sp>
          <p:nvSpPr>
            <p:cNvPr id="35" name="文本框 34"/>
            <p:cNvSpPr txBox="1"/>
            <p:nvPr/>
          </p:nvSpPr>
          <p:spPr>
            <a:xfrm>
              <a:off x="5551" y="4497"/>
              <a:ext cx="5724" cy="162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a:solidFill>
                    <a:schemeClr val="bg1"/>
                  </a:solidFill>
                  <a:latin typeface="黑体" panose="02010609060101010101" charset="-122"/>
                  <a:ea typeface="黑体" panose="02010609060101010101" charset="-122"/>
                  <a:cs typeface="汉仪刚艺体-85W" panose="00020600040101010101" charset="-122"/>
                </a:rPr>
                <a:t>4</a:t>
              </a:r>
              <a:r>
                <a:rPr lang="zh-CN" altLang="en-US" sz="2400" b="1">
                  <a:solidFill>
                    <a:schemeClr val="bg1"/>
                  </a:solidFill>
                  <a:latin typeface="黑体" panose="02010609060101010101" charset="-122"/>
                  <a:ea typeface="黑体" panose="02010609060101010101" charset="-122"/>
                  <a:cs typeface="汉仪刚艺体-85W" panose="00020600040101010101" charset="-122"/>
                </a:rPr>
                <a:t>、</a:t>
              </a:r>
              <a:r>
                <a:rPr lang="en-US" altLang="zh-CN" sz="2400" b="1">
                  <a:solidFill>
                    <a:schemeClr val="bg1"/>
                  </a:solidFill>
                  <a:latin typeface="黑体" panose="02010609060101010101" charset="-122"/>
                  <a:ea typeface="黑体" panose="02010609060101010101" charset="-122"/>
                  <a:cs typeface="汉仪刚艺体-85W" panose="00020600040101010101" charset="-122"/>
                </a:rPr>
                <a:t>Culture</a:t>
              </a:r>
              <a:endParaRPr lang="en-US" altLang="zh-CN" sz="2400" b="1">
                <a:solidFill>
                  <a:schemeClr val="bg1"/>
                </a:solidFill>
                <a:latin typeface="黑体" panose="02010609060101010101" charset="-122"/>
                <a:ea typeface="黑体" panose="02010609060101010101" charset="-122"/>
                <a:cs typeface="汉仪刚艺体-85W" panose="00020600040101010101" charset="-122"/>
              </a:endParaRPr>
            </a:p>
          </p:txBody>
        </p:sp>
      </p:grpSp>
      <p:sp>
        <p:nvSpPr>
          <p:cNvPr id="4" name="文本框 3"/>
          <p:cNvSpPr txBox="1"/>
          <p:nvPr/>
        </p:nvSpPr>
        <p:spPr>
          <a:xfrm>
            <a:off x="1062990" y="2597785"/>
            <a:ext cx="9747885" cy="1772920"/>
          </a:xfrm>
          <a:prstGeom prst="rect">
            <a:avLst/>
          </a:prstGeom>
          <a:noFill/>
        </p:spPr>
        <p:txBody>
          <a:bodyPr wrap="square" rtlCol="0">
            <a:noAutofit/>
          </a:bodyPr>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“他认为，一切都要合乎</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礼</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，宇宙万物都不例外。他于是创造了一套宇宙的礼法系统，企图据此预测太阳的运行。</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He believed that everything had to</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fit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li</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，the Confucian conception of order and</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propriety，and nothing in the universe could be exempt</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from it． He created a system of rites and</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hoped to</a:t>
            </a:r>
            <a:r>
              <a:rPr lang="en-US" altLang="zh-CN">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000000"/>
                </a:solidFill>
                <a:latin typeface="微软雅黑" panose="020B0503020204020204" charset="-122"/>
                <a:ea typeface="微软雅黑" panose="020B0503020204020204" charset="-122"/>
                <a:cs typeface="微软雅黑" panose="020B0503020204020204" charset="-122"/>
                <a:sym typeface="+mn-ea"/>
              </a:rPr>
              <a:t>predict the motion of the sun with it．</a:t>
            </a:r>
            <a:endParaRPr lang="zh-CN" altLang="en-US">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1424305" y="4491990"/>
            <a:ext cx="4064000" cy="368300"/>
          </a:xfrm>
          <a:prstGeom prst="rect">
            <a:avLst/>
          </a:prstGeom>
          <a:noFill/>
        </p:spPr>
        <p:txBody>
          <a:bodyPr wrap="square" rtlCol="0">
            <a:spAutoFit/>
          </a:bodyPr>
          <a:p>
            <a:r>
              <a:rPr lang="zh-CN" altLang="en-US"/>
              <a:t>礼</a:t>
            </a:r>
            <a:r>
              <a:rPr lang="en-US" altLang="zh-CN"/>
              <a:t>    courtesy/etiquette</a:t>
            </a:r>
            <a:endParaRPr lang="en-US" altLang="zh-CN"/>
          </a:p>
        </p:txBody>
      </p:sp>
      <p:sp>
        <p:nvSpPr>
          <p:cNvPr id="9" name="文本框 8"/>
          <p:cNvSpPr txBox="1"/>
          <p:nvPr/>
        </p:nvSpPr>
        <p:spPr>
          <a:xfrm>
            <a:off x="1424305" y="4922520"/>
            <a:ext cx="6727825" cy="368300"/>
          </a:xfrm>
          <a:prstGeom prst="rect">
            <a:avLst/>
          </a:prstGeom>
          <a:noFill/>
        </p:spPr>
        <p:txBody>
          <a:bodyPr wrap="square" rtlCol="0">
            <a:spAutoFit/>
          </a:bodyPr>
          <a:p>
            <a:r>
              <a:rPr lang="zh-CN" altLang="en-US"/>
              <a:t>the "ritual" of ancient Chinese Confucianism</a:t>
            </a:r>
            <a:endParaRPr lang="zh-CN" altLang="en-US"/>
          </a:p>
        </p:txBody>
      </p:sp>
      <p:sp>
        <p:nvSpPr>
          <p:cNvPr id="10" name="文本框 9"/>
          <p:cNvSpPr txBox="1"/>
          <p:nvPr/>
        </p:nvSpPr>
        <p:spPr>
          <a:xfrm>
            <a:off x="720090" y="5514340"/>
            <a:ext cx="10587355" cy="922020"/>
          </a:xfrm>
          <a:prstGeom prst="rect">
            <a:avLst/>
          </a:prstGeom>
          <a:noFill/>
        </p:spPr>
        <p:txBody>
          <a:bodyPr wrap="square" rtlCol="0">
            <a:spAutoFit/>
          </a:bodyPr>
          <a:p>
            <a:r>
              <a:rPr lang="en-US" altLang="zh-CN"/>
              <a:t>Therefore</a:t>
            </a:r>
            <a:r>
              <a:rPr lang="zh-CN" altLang="en-US"/>
              <a:t>，</a:t>
            </a:r>
            <a:r>
              <a:rPr lang="en-US" altLang="zh-CN"/>
              <a:t>Liu</a:t>
            </a:r>
            <a:r>
              <a:rPr lang="zh-CN" altLang="en-US"/>
              <a:t> directly </a:t>
            </a:r>
            <a:r>
              <a:rPr lang="zh-CN" altLang="en-US">
                <a:solidFill>
                  <a:srgbClr val="FF0000"/>
                </a:solidFill>
              </a:rPr>
              <a:t>transliterates</a:t>
            </a:r>
            <a:r>
              <a:rPr lang="en-US" altLang="zh-CN"/>
              <a:t> </a:t>
            </a:r>
            <a:r>
              <a:rPr lang="en-US"/>
              <a:t>it</a:t>
            </a:r>
            <a:r>
              <a:rPr lang="zh-CN" altLang="en-US"/>
              <a:t> into Li, and then </a:t>
            </a:r>
            <a:r>
              <a:rPr lang="zh-CN" altLang="en-US">
                <a:solidFill>
                  <a:srgbClr val="FF0000"/>
                </a:solidFill>
              </a:rPr>
              <a:t>expounds its connotation</a:t>
            </a:r>
            <a:r>
              <a:rPr lang="zh-CN" altLang="en-US"/>
              <a:t>. </a:t>
            </a:r>
            <a:endParaRPr lang="zh-CN" altLang="en-US"/>
          </a:p>
          <a:p>
            <a:r>
              <a:rPr lang="en-US"/>
              <a:t>In this way</a:t>
            </a:r>
            <a:r>
              <a:rPr lang="zh-CN" altLang="en-US"/>
              <a:t>, once English readers hear or witness "Li", they can deduce that this is the proposition of ancient Chinese Confucianism</a:t>
            </a:r>
            <a:r>
              <a:rPr lang="en-US" altLang="zh-CN"/>
              <a:t>. So the</a:t>
            </a:r>
            <a:r>
              <a:rPr lang="zh-CN" altLang="en-US"/>
              <a:t> </a:t>
            </a:r>
            <a:r>
              <a:rPr lang="en-US" altLang="zh-CN"/>
              <a:t>Chinese culture has been spreaded invisibly.</a:t>
            </a:r>
            <a:endParaRPr lang="zh-CN" altLang="en-US"/>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000" fill="hold">
                                          <p:stCondLst>
                                            <p:cond delay="0"/>
                                          </p:stCondLst>
                                        </p:cTn>
                                        <p:tgtEl>
                                          <p:spTgt spid="9"/>
                                        </p:tgtEl>
                                        <p:attrNameLst>
                                          <p:attrName>style.visibility</p:attrName>
                                        </p:attrNameLst>
                                      </p:cBhvr>
                                      <p:to>
                                        <p:strVal val="visible"/>
                                      </p:to>
                                    </p:set>
                                    <p:animEffect transition="in" filter="wedg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3200">
                <a:solidFill>
                  <a:schemeClr val="accent1"/>
                </a:solidFill>
                <a:latin typeface="Times New Roman" panose="02020603050405020304" charset="0"/>
                <a:ea typeface="汉仪旗黑-85S" charset="0"/>
                <a:cs typeface="Times New Roman" panose="02020603050405020304" charset="0"/>
                <a:sym typeface="+mn-ea"/>
              </a:rPr>
              <a:t>Conclusion</a:t>
            </a:r>
            <a:endParaRPr lang="en-US" altLang="zh-CN" sz="3200">
              <a:solidFill>
                <a:schemeClr val="accent1"/>
              </a:solidFill>
              <a:latin typeface="Times New Roman" panose="02020603050405020304" charset="0"/>
              <a:ea typeface="汉仪旗黑-85S" charset="0"/>
              <a:cs typeface="Times New Roman" panose="02020603050405020304" charset="0"/>
              <a:sym typeface="+mn-ea"/>
            </a:endParaRPr>
          </a:p>
        </p:txBody>
      </p:sp>
      <p:sp>
        <p:nvSpPr>
          <p:cNvPr id="3" name="文本框 2"/>
          <p:cNvSpPr txBox="1"/>
          <p:nvPr>
            <p:custDataLst>
              <p:tags r:id="rId5"/>
            </p:custDataLst>
          </p:nvPr>
        </p:nvSpPr>
        <p:spPr>
          <a:xfrm>
            <a:off x="779145" y="1118870"/>
            <a:ext cx="10602595" cy="1786890"/>
          </a:xfrm>
          <a:prstGeom prst="rect">
            <a:avLst/>
          </a:prstGeom>
          <a:noFill/>
        </p:spPr>
        <p:txBody>
          <a:bodyPr wrap="square" rtlCol="0" anchor="t">
            <a:noAutofit/>
          </a:bodyPr>
          <a:p>
            <a:pPr algn="l"/>
            <a:r>
              <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rPr>
              <a:t>With the progress of information technology and the deepening of globalization，the Chinese science fiction translation has no longer stayed on </a:t>
            </a:r>
            <a:r>
              <a:rPr lang="zh-CN" altLang="en-US" sz="2400">
                <a:solidFill>
                  <a:srgbClr val="FF0000"/>
                </a:solidFill>
                <a:latin typeface="Times New Roman" panose="02020603050405020304" charset="0"/>
                <a:ea typeface="微软雅黑" panose="020B0503020204020204" charset="-122"/>
                <a:cs typeface="Times New Roman" panose="02020603050405020304" charset="0"/>
                <a:sym typeface="+mn-ea"/>
              </a:rPr>
              <a:t>the surface of language translation</a:t>
            </a:r>
            <a:r>
              <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rPr>
              <a:t>, it has pay more attention on </a:t>
            </a:r>
            <a:r>
              <a:rPr lang="zh-CN" altLang="en-US" sz="2400">
                <a:solidFill>
                  <a:srgbClr val="FF0000"/>
                </a:solidFill>
                <a:latin typeface="Times New Roman" panose="02020603050405020304" charset="0"/>
                <a:ea typeface="微软雅黑" panose="020B0503020204020204" charset="-122"/>
                <a:cs typeface="Times New Roman" panose="02020603050405020304" charset="0"/>
                <a:sym typeface="+mn-ea"/>
              </a:rPr>
              <a:t>the cultural value behind the original works</a:t>
            </a:r>
            <a:r>
              <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rPr>
              <a:t>. </a:t>
            </a:r>
            <a:endPar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endParaRPr>
          </a:p>
          <a:p>
            <a:pPr algn="l"/>
            <a:endPar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endParaRPr>
          </a:p>
          <a:p>
            <a:pPr algn="l"/>
            <a:r>
              <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rPr>
              <a:t>Therefore, as students of translation, we should learn some technologies and if we translate some science fiction or other kinds of works, we should find the best way to translate the cultural elements of the novels, so as to accelerate the overseas dissemination of Chinese culture.</a:t>
            </a:r>
            <a:endParaRPr lang="zh-CN" altLang="en-US" sz="2400">
              <a:solidFill>
                <a:schemeClr val="dk1"/>
              </a:solidFill>
              <a:latin typeface="Times New Roman" panose="02020603050405020304" charset="0"/>
              <a:ea typeface="微软雅黑" panose="020B0503020204020204" charset="-122"/>
              <a:cs typeface="Times New Roman" panose="02020603050405020304" charset="0"/>
              <a:sym typeface="+mn-ea"/>
            </a:endParaRPr>
          </a:p>
        </p:txBody>
      </p:sp>
    </p:spTree>
    <p:custDataLst>
      <p:tags r:id="rId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a:solidFill>
                  <a:schemeClr val="accent1"/>
                </a:solidFill>
                <a:latin typeface="汉仪旗黑-85S" charset="0"/>
                <a:cs typeface="汉仪旗黑-85S" charset="0"/>
                <a:sym typeface="+mn-ea"/>
              </a:rPr>
              <a:t>References</a:t>
            </a:r>
            <a:endParaRPr lang="en-US" altLang="zh-CN">
              <a:solidFill>
                <a:schemeClr val="accent1"/>
              </a:solidFill>
              <a:latin typeface="汉仪旗黑-85S" charset="0"/>
              <a:cs typeface="汉仪旗黑-85S" charset="0"/>
              <a:sym typeface="+mn-ea"/>
            </a:endParaRPr>
          </a:p>
        </p:txBody>
      </p:sp>
      <p:sp>
        <p:nvSpPr>
          <p:cNvPr id="3" name="文本框 2"/>
          <p:cNvSpPr txBox="1"/>
          <p:nvPr>
            <p:custDataLst>
              <p:tags r:id="rId5"/>
            </p:custDataLst>
          </p:nvPr>
        </p:nvSpPr>
        <p:spPr>
          <a:xfrm>
            <a:off x="758190" y="1003300"/>
            <a:ext cx="10763885" cy="1786890"/>
          </a:xfrm>
          <a:prstGeom prst="rect">
            <a:avLst/>
          </a:prstGeom>
          <a:noFill/>
        </p:spPr>
        <p:txBody>
          <a:bodyPr wrap="square" rtlCol="0" anchor="t">
            <a:noAutofit/>
          </a:bodyPr>
          <a:p>
            <a:pPr>
              <a:lnSpc>
                <a:spcPct val="150000"/>
              </a:lnSpc>
            </a:pPr>
            <a:r>
              <a:rPr lang="en-US" altLang="zh-CN">
                <a:solidFill>
                  <a:schemeClr val="dk1"/>
                </a:solidFill>
                <a:latin typeface="微软雅黑" panose="020B0503020204020204" charset="-122"/>
                <a:ea typeface="微软雅黑" panose="020B0503020204020204" charset="-122"/>
                <a:sym typeface="+mn-ea"/>
              </a:rPr>
              <a:t>[1] 梁昊文. 中国当代科幻小说外译及其研究述评[J]. 佳木斯大学社会科学学报</a:t>
            </a:r>
            <a:r>
              <a:rPr lang="zh-CN" altLang="en-US">
                <a:solidFill>
                  <a:schemeClr val="dk1"/>
                </a:solidFill>
                <a:latin typeface="微软雅黑" panose="020B0503020204020204" charset="-122"/>
                <a:ea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sym typeface="+mn-ea"/>
              </a:rPr>
              <a:t>2019,30(01): 41-46.</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[2] </a:t>
            </a:r>
            <a:r>
              <a:rPr lang="zh-CN" altLang="en-US">
                <a:solidFill>
                  <a:schemeClr val="dk1"/>
                </a:solidFill>
                <a:latin typeface="微软雅黑" panose="020B0503020204020204" charset="-122"/>
                <a:ea typeface="微软雅黑" panose="020B0503020204020204" charset="-122"/>
                <a:sym typeface="+mn-ea"/>
              </a:rPr>
              <a:t>车媛</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功能对等视角下《北京折叠》译本比喻修辞的翻译</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教育观察，</a:t>
            </a:r>
            <a:r>
              <a:rPr lang="en-US" altLang="zh-CN">
                <a:solidFill>
                  <a:schemeClr val="dk1"/>
                </a:solidFill>
                <a:latin typeface="微软雅黑" panose="020B0503020204020204" charset="-122"/>
                <a:ea typeface="微软雅黑" panose="020B0503020204020204" charset="-122"/>
                <a:sym typeface="+mn-ea"/>
              </a:rPr>
              <a:t>2017(</a:t>
            </a:r>
            <a:r>
              <a:rPr lang="zh-CN" altLang="en-US">
                <a:solidFill>
                  <a:schemeClr val="dk1"/>
                </a:solidFill>
                <a:latin typeface="微软雅黑" panose="020B0503020204020204" charset="-122"/>
                <a:ea typeface="微软雅黑" panose="020B0503020204020204" charset="-122"/>
                <a:sym typeface="+mn-ea"/>
              </a:rPr>
              <a:t>6): 134</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136．</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[3] </a:t>
            </a:r>
            <a:r>
              <a:rPr lang="zh-CN" altLang="en-US">
                <a:solidFill>
                  <a:schemeClr val="dk1"/>
                </a:solidFill>
                <a:latin typeface="微软雅黑" panose="020B0503020204020204" charset="-122"/>
                <a:ea typeface="微软雅黑" panose="020B0503020204020204" charset="-122"/>
                <a:sym typeface="+mn-ea"/>
              </a:rPr>
              <a:t>陈芳蓉</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类型文学在美国的译介与传播研究</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以《三体》为例</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浙江师范大学学报( 社会科学版) ( 3) : 96</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102．</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[4] </a:t>
            </a:r>
            <a:r>
              <a:rPr lang="zh-CN" altLang="en-US">
                <a:solidFill>
                  <a:schemeClr val="dk1"/>
                </a:solidFill>
                <a:latin typeface="微软雅黑" panose="020B0503020204020204" charset="-122"/>
                <a:ea typeface="微软雅黑" panose="020B0503020204020204" charset="-122"/>
                <a:sym typeface="+mn-ea"/>
              </a:rPr>
              <a:t>韦珊珊，谢建奎</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科幻小说《三体》中文化缺省翻译补偿探索</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英语广场，2020</a:t>
            </a:r>
            <a:r>
              <a:rPr lang="en-US" altLang="zh-CN">
                <a:solidFill>
                  <a:schemeClr val="dk1"/>
                </a:solidFill>
                <a:latin typeface="微软雅黑" panose="020B0503020204020204" charset="-122"/>
                <a:ea typeface="微软雅黑" panose="020B0503020204020204" charset="-122"/>
                <a:sym typeface="+mn-ea"/>
              </a:rPr>
              <a:t>(4): </a:t>
            </a:r>
            <a:r>
              <a:rPr lang="zh-CN" altLang="en-US">
                <a:solidFill>
                  <a:schemeClr val="dk1"/>
                </a:solidFill>
                <a:latin typeface="微软雅黑" panose="020B0503020204020204" charset="-122"/>
                <a:ea typeface="微软雅黑" panose="020B0503020204020204" charset="-122"/>
                <a:sym typeface="+mn-ea"/>
              </a:rPr>
              <a:t>27</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28．</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[5] </a:t>
            </a:r>
            <a:r>
              <a:rPr lang="zh-CN" altLang="en-US">
                <a:solidFill>
                  <a:schemeClr val="dk1"/>
                </a:solidFill>
                <a:latin typeface="微软雅黑" panose="020B0503020204020204" charset="-122"/>
                <a:ea typeface="微软雅黑" panose="020B0503020204020204" charset="-122"/>
                <a:sym typeface="+mn-ea"/>
              </a:rPr>
              <a:t>何霜紫</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英语世界里的中国科幻——论《北京折叠》的译文评介与海外接受</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创作与评论，</a:t>
            </a:r>
            <a:r>
              <a:rPr lang="en-US" altLang="zh-CN">
                <a:solidFill>
                  <a:schemeClr val="dk1"/>
                </a:solidFill>
                <a:latin typeface="微软雅黑" panose="020B0503020204020204" charset="-122"/>
                <a:ea typeface="微软雅黑" panose="020B0503020204020204" charset="-122"/>
                <a:sym typeface="+mn-ea"/>
              </a:rPr>
              <a:t>2016</a:t>
            </a:r>
            <a:r>
              <a:rPr lang="zh-CN" altLang="en-US">
                <a:solidFill>
                  <a:schemeClr val="dk1"/>
                </a:solidFill>
                <a:latin typeface="微软雅黑" panose="020B0503020204020204" charset="-122"/>
                <a:ea typeface="微软雅黑" panose="020B0503020204020204" charset="-122"/>
                <a:sym typeface="+mn-ea"/>
              </a:rPr>
              <a:t>(24)</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53</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58．</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[6] </a:t>
            </a:r>
            <a:r>
              <a:rPr lang="zh-CN" altLang="en-US">
                <a:solidFill>
                  <a:schemeClr val="dk1"/>
                </a:solidFill>
                <a:latin typeface="微软雅黑" panose="020B0503020204020204" charset="-122"/>
                <a:ea typeface="微软雅黑" panose="020B0503020204020204" charset="-122"/>
                <a:sym typeface="+mn-ea"/>
              </a:rPr>
              <a:t>陈芳芳</a:t>
            </a:r>
            <a:r>
              <a:rPr lang="en-US" altLang="zh-CN">
                <a:solidFill>
                  <a:schemeClr val="dk1"/>
                </a:solidFill>
                <a:latin typeface="微软雅黑" panose="020B0503020204020204" charset="-122"/>
                <a:ea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sym typeface="+mn-ea"/>
              </a:rPr>
              <a:t>阐释学运作理论视域下《三体》文化负载词的英译研究</a:t>
            </a:r>
            <a:r>
              <a:rPr lang="en-US" altLang="zh-CN">
                <a:solidFill>
                  <a:schemeClr val="dk1"/>
                </a:solidFill>
                <a:latin typeface="微软雅黑" panose="020B0503020204020204" charset="-122"/>
                <a:ea typeface="微软雅黑" panose="020B0503020204020204" charset="-122"/>
                <a:sym typeface="+mn-ea"/>
              </a:rPr>
              <a:t>[D]. </a:t>
            </a:r>
            <a:r>
              <a:rPr lang="zh-CN" altLang="en-US">
                <a:solidFill>
                  <a:schemeClr val="dk1"/>
                </a:solidFill>
                <a:latin typeface="微软雅黑" panose="020B0503020204020204" charset="-122"/>
                <a:ea typeface="微软雅黑" panose="020B0503020204020204" charset="-122"/>
                <a:sym typeface="+mn-ea"/>
              </a:rPr>
              <a:t>大连理工大学，2019．</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[7] </a:t>
            </a:r>
            <a:r>
              <a:rPr lang="zh-CN" altLang="en-US">
                <a:solidFill>
                  <a:schemeClr val="dk1"/>
                </a:solidFill>
                <a:latin typeface="微软雅黑" panose="020B0503020204020204" charset="-122"/>
                <a:ea typeface="微软雅黑" panose="020B0503020204020204" charset="-122"/>
                <a:sym typeface="+mn-ea"/>
              </a:rPr>
              <a:t>杨春林</a:t>
            </a:r>
            <a:r>
              <a:rPr lang="en-US" altLang="zh-CN">
                <a:solidFill>
                  <a:schemeClr val="dk1"/>
                </a:solidFill>
                <a:latin typeface="微软雅黑" panose="020B0503020204020204" charset="-122"/>
                <a:ea typeface="微软雅黑" panose="020B0503020204020204" charset="-122"/>
                <a:sym typeface="+mn-ea"/>
              </a:rPr>
              <a:t>.《三体》 英译本异化策略之文化价值探讨[J]. 厦门广播电视大学学报</a:t>
            </a:r>
            <a:r>
              <a:rPr lang="zh-CN" altLang="en-US">
                <a:solidFill>
                  <a:schemeClr val="dk1"/>
                </a:solidFill>
                <a:latin typeface="微软雅黑" panose="020B0503020204020204" charset="-122"/>
                <a:ea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sym typeface="+mn-ea"/>
              </a:rPr>
              <a:t>2017(04): 31-36.</a:t>
            </a:r>
            <a:endParaRPr lang="en-US" altLang="zh-CN">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[8] </a:t>
            </a:r>
            <a:r>
              <a:rPr lang="zh-CN" altLang="en-US">
                <a:solidFill>
                  <a:schemeClr val="dk1"/>
                </a:solidFill>
                <a:latin typeface="微软雅黑" panose="020B0503020204020204" charset="-122"/>
                <a:ea typeface="微软雅黑" panose="020B0503020204020204" charset="-122"/>
                <a:sym typeface="+mn-ea"/>
              </a:rPr>
              <a:t>黄唯唯</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《三体》的英译研究</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让中国式科幻走向世界</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湖北第二师范学院学报</a:t>
            </a:r>
            <a:r>
              <a:rPr lang="en-US" altLang="zh-CN">
                <a:solidFill>
                  <a:schemeClr val="dk1"/>
                </a:solidFill>
                <a:latin typeface="微软雅黑" panose="020B0503020204020204" charset="-122"/>
                <a:ea typeface="微软雅黑" panose="020B0503020204020204" charset="-122"/>
                <a:sym typeface="+mn-ea"/>
              </a:rPr>
              <a:t>2016(9)</a:t>
            </a:r>
            <a:r>
              <a:rPr lang="zh-CN" altLang="en-US">
                <a:solidFill>
                  <a:schemeClr val="dk1"/>
                </a:solidFill>
                <a:latin typeface="微软雅黑" panose="020B0503020204020204" charset="-122"/>
                <a:ea typeface="微软雅黑" panose="020B0503020204020204" charset="-122"/>
                <a:sym typeface="+mn-ea"/>
              </a:rPr>
              <a:t>: 125</a:t>
            </a:r>
            <a:r>
              <a:rPr lang="en-US" altLang="zh-CN">
                <a:solidFill>
                  <a:schemeClr val="dk1"/>
                </a:solidFill>
                <a:latin typeface="微软雅黑" panose="020B0503020204020204" charset="-122"/>
                <a:ea typeface="微软雅黑" panose="020B0503020204020204" charset="-122"/>
                <a:sym typeface="+mn-ea"/>
              </a:rPr>
              <a:t>-</a:t>
            </a:r>
            <a:r>
              <a:rPr lang="zh-CN" altLang="en-US">
                <a:solidFill>
                  <a:schemeClr val="dk1"/>
                </a:solidFill>
                <a:latin typeface="微软雅黑" panose="020B0503020204020204" charset="-122"/>
                <a:ea typeface="微软雅黑" panose="020B0503020204020204" charset="-122"/>
                <a:sym typeface="+mn-ea"/>
              </a:rPr>
              <a:t>128．</a:t>
            </a:r>
            <a:endParaRPr lang="zh-CN" altLang="en-US">
              <a:solidFill>
                <a:schemeClr val="dk1"/>
              </a:solidFill>
              <a:latin typeface="微软雅黑" panose="020B0503020204020204" charset="-122"/>
              <a:ea typeface="微软雅黑" panose="020B0503020204020204" charset="-122"/>
              <a:sym typeface="+mn-ea"/>
            </a:endParaRPr>
          </a:p>
          <a:p>
            <a:pPr>
              <a:lnSpc>
                <a:spcPct val="150000"/>
              </a:lnSpc>
            </a:pPr>
            <a:r>
              <a:rPr lang="en-US" altLang="zh-CN">
                <a:solidFill>
                  <a:schemeClr val="dk1"/>
                </a:solidFill>
                <a:latin typeface="微软雅黑" panose="020B0503020204020204" charset="-122"/>
                <a:ea typeface="微软雅黑" panose="020B0503020204020204" charset="-122"/>
                <a:sym typeface="+mn-ea"/>
              </a:rPr>
              <a:t>[9] 张凯娣</a:t>
            </a:r>
            <a:r>
              <a:rPr lang="zh-CN" altLang="en-US">
                <a:solidFill>
                  <a:schemeClr val="dk1"/>
                </a:solidFill>
                <a:latin typeface="微软雅黑" panose="020B0503020204020204" charset="-122"/>
                <a:ea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sym typeface="+mn-ea"/>
              </a:rPr>
              <a:t>董晓倩</a:t>
            </a:r>
            <a:r>
              <a:rPr lang="zh-CN" altLang="en-US">
                <a:solidFill>
                  <a:schemeClr val="dk1"/>
                </a:solidFill>
                <a:latin typeface="微软雅黑" panose="020B0503020204020204" charset="-122"/>
                <a:ea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sym typeface="+mn-ea"/>
              </a:rPr>
              <a:t>王思宇</a:t>
            </a:r>
            <a:r>
              <a:rPr lang="zh-CN" altLang="en-US">
                <a:solidFill>
                  <a:schemeClr val="dk1"/>
                </a:solidFill>
                <a:latin typeface="微软雅黑" panose="020B0503020204020204" charset="-122"/>
                <a:ea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sym typeface="+mn-ea"/>
              </a:rPr>
              <a:t>焦健翔. </a:t>
            </a:r>
            <a:r>
              <a:rPr lang="zh-CN" altLang="en-US">
                <a:solidFill>
                  <a:schemeClr val="dk1"/>
                </a:solidFill>
                <a:latin typeface="微软雅黑" panose="020B0503020204020204" charset="-122"/>
                <a:ea typeface="微软雅黑" panose="020B0503020204020204" charset="-122"/>
                <a:sym typeface="+mn-ea"/>
              </a:rPr>
              <a:t>从三美原则下看刘宇昆英译《北京折叠》</a:t>
            </a:r>
            <a:r>
              <a:rPr lang="en-US" altLang="zh-CN">
                <a:solidFill>
                  <a:schemeClr val="dk1"/>
                </a:solidFill>
                <a:latin typeface="微软雅黑" panose="020B0503020204020204" charset="-122"/>
                <a:ea typeface="微软雅黑" panose="020B0503020204020204" charset="-122"/>
                <a:sym typeface="+mn-ea"/>
              </a:rPr>
              <a:t>[J]. </a:t>
            </a:r>
            <a:r>
              <a:rPr lang="zh-CN" altLang="en-US">
                <a:solidFill>
                  <a:schemeClr val="dk1"/>
                </a:solidFill>
                <a:latin typeface="微软雅黑" panose="020B0503020204020204" charset="-122"/>
                <a:ea typeface="微软雅黑" panose="020B0503020204020204" charset="-122"/>
                <a:sym typeface="+mn-ea"/>
              </a:rPr>
              <a:t>文教资料</a:t>
            </a:r>
            <a:r>
              <a:rPr lang="en-US" altLang="zh-CN">
                <a:solidFill>
                  <a:schemeClr val="dk1"/>
                </a:solidFill>
                <a:latin typeface="微软雅黑" panose="020B0503020204020204" charset="-122"/>
                <a:ea typeface="微软雅黑" panose="020B0503020204020204" charset="-122"/>
                <a:sym typeface="+mn-ea"/>
              </a:rPr>
              <a:t>2017(29): 23-25.</a:t>
            </a:r>
            <a:endParaRPr lang="zh-CN" altLang="en-US">
              <a:solidFill>
                <a:schemeClr val="dk1"/>
              </a:solidFill>
              <a:latin typeface="微软雅黑" panose="020B0503020204020204" charset="-122"/>
              <a:ea typeface="微软雅黑" panose="020B0503020204020204" charset="-122"/>
              <a:sym typeface="+mn-ea"/>
            </a:endParaRPr>
          </a:p>
        </p:txBody>
      </p:sp>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3875405" y="2784475"/>
            <a:ext cx="7842250" cy="824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00000"/>
              </a:lnSpc>
            </a:pPr>
            <a:r>
              <a:rPr lang="en-US" altLang="zh-CN" sz="54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rPr>
              <a:t>Thanks for watching!</a:t>
            </a:r>
            <a:endParaRPr lang="en-US" altLang="zh-CN" sz="54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4" name="内容占位符 3"/>
          <p:cNvPicPr>
            <a:picLocks noChangeAspect="1"/>
          </p:cNvPicPr>
          <p:nvPr>
            <p:ph idx="4294967295"/>
            <p:custDataLst>
              <p:tags r:id="rId1"/>
            </p:custDataLst>
          </p:nvPr>
        </p:nvPicPr>
        <p:blipFill>
          <a:blip r:embed="rId2"/>
          <a:stretch>
            <a:fillRect/>
          </a:stretch>
        </p:blipFill>
        <p:spPr>
          <a:xfrm>
            <a:off x="238125" y="268605"/>
            <a:ext cx="3605530" cy="5071110"/>
          </a:xfrm>
          <a:prstGeom prst="rect">
            <a:avLst/>
          </a:prstGeom>
          <a:noFill/>
          <a:ln>
            <a:noFill/>
          </a:ln>
        </p:spPr>
      </p:pic>
      <p:pic>
        <p:nvPicPr>
          <p:cNvPr id="5" name="图片 4"/>
          <p:cNvPicPr>
            <a:picLocks noChangeAspect="1"/>
          </p:cNvPicPr>
          <p:nvPr/>
        </p:nvPicPr>
        <p:blipFill>
          <a:blip r:embed="rId3"/>
          <a:stretch>
            <a:fillRect/>
          </a:stretch>
        </p:blipFill>
        <p:spPr>
          <a:xfrm>
            <a:off x="8301990" y="268605"/>
            <a:ext cx="3524250" cy="5071110"/>
          </a:xfrm>
          <a:prstGeom prst="rect">
            <a:avLst/>
          </a:prstGeom>
        </p:spPr>
      </p:pic>
      <p:pic>
        <p:nvPicPr>
          <p:cNvPr id="7" name="图片 6"/>
          <p:cNvPicPr>
            <a:picLocks noChangeAspect="1"/>
          </p:cNvPicPr>
          <p:nvPr/>
        </p:nvPicPr>
        <p:blipFill>
          <a:blip r:embed="rId4"/>
          <a:stretch>
            <a:fillRect/>
          </a:stretch>
        </p:blipFill>
        <p:spPr>
          <a:xfrm>
            <a:off x="4405630" y="268605"/>
            <a:ext cx="3380105" cy="5071110"/>
          </a:xfrm>
          <a:prstGeom prst="rect">
            <a:avLst/>
          </a:prstGeom>
        </p:spPr>
      </p:pic>
      <p:sp>
        <p:nvSpPr>
          <p:cNvPr id="8" name="文本框 7"/>
          <p:cNvSpPr txBox="1"/>
          <p:nvPr>
            <p:custDataLst>
              <p:tags r:id="rId5"/>
            </p:custDataLst>
          </p:nvPr>
        </p:nvSpPr>
        <p:spPr>
          <a:xfrm>
            <a:off x="302260" y="5692775"/>
            <a:ext cx="4271645" cy="452120"/>
          </a:xfrm>
          <a:prstGeom prst="rect">
            <a:avLst/>
          </a:prstGeom>
          <a:noFill/>
        </p:spPr>
        <p:txBody>
          <a:bodyPr wrap="square" rtlCol="0">
            <a:noAutofit/>
          </a:bodyPr>
          <a:p>
            <a:r>
              <a:rPr lang="en-US" altLang="zh-CN" sz="2400">
                <a:solidFill>
                  <a:schemeClr val="dk1"/>
                </a:solidFill>
                <a:latin typeface="微软雅黑" panose="020B0503020204020204" charset="-122"/>
                <a:ea typeface="微软雅黑" panose="020B0503020204020204" charset="-122"/>
                <a:cs typeface="Times New Roman" panose="02020603050405020304" charset="0"/>
              </a:rPr>
              <a:t>The Three-body Problem</a:t>
            </a:r>
            <a:endParaRPr lang="en-US" altLang="zh-CN" sz="2400">
              <a:solidFill>
                <a:schemeClr val="dk1"/>
              </a:solidFill>
              <a:latin typeface="微软雅黑" panose="020B0503020204020204" charset="-122"/>
              <a:ea typeface="微软雅黑" panose="020B0503020204020204" charset="-122"/>
              <a:cs typeface="Times New Roman" panose="02020603050405020304" charset="0"/>
            </a:endParaRPr>
          </a:p>
        </p:txBody>
      </p:sp>
      <p:sp>
        <p:nvSpPr>
          <p:cNvPr id="9" name="文本框 8"/>
          <p:cNvSpPr txBox="1"/>
          <p:nvPr>
            <p:custDataLst>
              <p:tags r:id="rId6"/>
            </p:custDataLst>
          </p:nvPr>
        </p:nvSpPr>
        <p:spPr>
          <a:xfrm>
            <a:off x="4574540" y="5622290"/>
            <a:ext cx="4064000" cy="521970"/>
          </a:xfrm>
          <a:prstGeom prst="rect">
            <a:avLst/>
          </a:prstGeom>
          <a:noFill/>
        </p:spPr>
        <p:txBody>
          <a:bodyPr wrap="square" rtlCol="0">
            <a:spAutoFit/>
          </a:bodyPr>
          <a:p>
            <a:r>
              <a:rPr lang="en-US" altLang="zh-CN" sz="2800">
                <a:solidFill>
                  <a:schemeClr val="dk1"/>
                </a:solidFill>
                <a:latin typeface="微软雅黑" panose="020B0503020204020204" charset="-122"/>
                <a:ea typeface="微软雅黑" panose="020B0503020204020204" charset="-122"/>
                <a:cs typeface="Times New Roman" panose="02020603050405020304" charset="0"/>
              </a:rPr>
              <a:t>Beijing Folding</a:t>
            </a:r>
            <a:endParaRPr lang="en-US" altLang="zh-CN" sz="2800">
              <a:solidFill>
                <a:schemeClr val="dk1"/>
              </a:solidFill>
              <a:latin typeface="微软雅黑" panose="020B0503020204020204" charset="-122"/>
              <a:ea typeface="微软雅黑" panose="020B0503020204020204" charset="-122"/>
              <a:cs typeface="Times New Roman" panose="02020603050405020304" charset="0"/>
            </a:endParaRPr>
          </a:p>
        </p:txBody>
      </p:sp>
      <p:sp>
        <p:nvSpPr>
          <p:cNvPr id="10" name="文本框 9"/>
          <p:cNvSpPr txBox="1"/>
          <p:nvPr>
            <p:custDataLst>
              <p:tags r:id="rId7"/>
            </p:custDataLst>
          </p:nvPr>
        </p:nvSpPr>
        <p:spPr>
          <a:xfrm>
            <a:off x="8301990" y="5622290"/>
            <a:ext cx="4064000" cy="521970"/>
          </a:xfrm>
          <a:prstGeom prst="rect">
            <a:avLst/>
          </a:prstGeom>
          <a:noFill/>
        </p:spPr>
        <p:txBody>
          <a:bodyPr wrap="square" rtlCol="0">
            <a:spAutoFit/>
          </a:bodyPr>
          <a:p>
            <a:r>
              <a:rPr lang="en-US" altLang="zh-CN" sz="2800">
                <a:solidFill>
                  <a:schemeClr val="tx1"/>
                </a:solidFill>
                <a:latin typeface="微软雅黑" panose="020B0503020204020204" charset="-122"/>
                <a:ea typeface="微软雅黑" panose="020B0503020204020204" charset="-122"/>
                <a:cs typeface="Times New Roman" panose="02020603050405020304" charset="0"/>
              </a:rPr>
              <a:t>The Wandering Earth</a:t>
            </a:r>
            <a:endParaRPr lang="en-US" altLang="zh-CN" sz="2800">
              <a:solidFill>
                <a:schemeClr val="tx1"/>
              </a:solidFill>
              <a:latin typeface="微软雅黑" panose="020B0503020204020204" charset="-122"/>
              <a:ea typeface="微软雅黑" panose="020B0503020204020204" charset="-122"/>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4" name="椭圆 1"/>
          <p:cNvSpPr>
            <a:spLocks noChangeArrowheads="1"/>
          </p:cNvSpPr>
          <p:nvPr>
            <p:custDataLst>
              <p:tags r:id="rId5"/>
            </p:custDataLst>
          </p:nvPr>
        </p:nvSpPr>
        <p:spPr bwMode="auto">
          <a:xfrm>
            <a:off x="4363085" y="1485900"/>
            <a:ext cx="1079500" cy="1079500"/>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01</a:t>
            </a:r>
            <a:endParaRPr lang="zh-CN" altLang="en-US" sz="3200">
              <a:solidFill>
                <a:sysClr val="window" lastClr="FFFFFF"/>
              </a:solidFill>
              <a:latin typeface="Arial" panose="020B0604020202020204" pitchFamily="34" charset="0"/>
              <a:ea typeface="黑体" panose="02010609060101010101" charset="-122"/>
            </a:endParaRPr>
          </a:p>
        </p:txBody>
      </p:sp>
      <p:sp>
        <p:nvSpPr>
          <p:cNvPr id="5" name="椭圆 2"/>
          <p:cNvSpPr>
            <a:spLocks noChangeArrowheads="1"/>
          </p:cNvSpPr>
          <p:nvPr>
            <p:custDataLst>
              <p:tags r:id="rId6"/>
            </p:custDataLst>
          </p:nvPr>
        </p:nvSpPr>
        <p:spPr bwMode="auto">
          <a:xfrm>
            <a:off x="1186498" y="2174875"/>
            <a:ext cx="2519362" cy="2519363"/>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a:r>
              <a:rPr lang="en-US" altLang="zh-CN" sz="3200" dirty="0">
                <a:solidFill>
                  <a:sysClr val="window" lastClr="FFFFFF"/>
                </a:solidFill>
                <a:latin typeface="Arial" panose="020B0604020202020204" pitchFamily="34" charset="0"/>
                <a:ea typeface="黑体" panose="02010609060101010101" charset="-122"/>
                <a:cs typeface="+mn-ea"/>
              </a:rPr>
              <a:t>Content</a:t>
            </a:r>
            <a:endParaRPr lang="en-US" altLang="zh-CN" sz="3200" dirty="0">
              <a:solidFill>
                <a:sysClr val="window" lastClr="FFFFFF"/>
              </a:solidFill>
              <a:latin typeface="Arial" panose="020B0604020202020204" pitchFamily="34" charset="0"/>
              <a:ea typeface="黑体" panose="02010609060101010101" charset="-122"/>
              <a:cs typeface="+mn-ea"/>
            </a:endParaRPr>
          </a:p>
        </p:txBody>
      </p:sp>
      <p:sp>
        <p:nvSpPr>
          <p:cNvPr id="6" name="椭圆 3"/>
          <p:cNvSpPr>
            <a:spLocks noChangeArrowheads="1"/>
          </p:cNvSpPr>
          <p:nvPr>
            <p:custDataLst>
              <p:tags r:id="rId7"/>
            </p:custDataLst>
          </p:nvPr>
        </p:nvSpPr>
        <p:spPr bwMode="auto">
          <a:xfrm>
            <a:off x="4363085" y="2890838"/>
            <a:ext cx="1079500" cy="1081087"/>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02</a:t>
            </a:r>
            <a:endParaRPr lang="zh-CN" altLang="en-US" sz="3200">
              <a:solidFill>
                <a:sysClr val="window" lastClr="FFFFFF"/>
              </a:solidFill>
              <a:latin typeface="Arial" panose="020B0604020202020204" pitchFamily="34" charset="0"/>
              <a:ea typeface="黑体" panose="02010609060101010101" charset="-122"/>
            </a:endParaRPr>
          </a:p>
        </p:txBody>
      </p:sp>
      <p:sp>
        <p:nvSpPr>
          <p:cNvPr id="9" name="矩形 9"/>
          <p:cNvSpPr>
            <a:spLocks noChangeArrowheads="1"/>
          </p:cNvSpPr>
          <p:nvPr>
            <p:custDataLst>
              <p:tags r:id="rId8"/>
            </p:custDataLst>
          </p:nvPr>
        </p:nvSpPr>
        <p:spPr bwMode="auto">
          <a:xfrm>
            <a:off x="5691505" y="1564005"/>
            <a:ext cx="605726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00000"/>
              </a:lnSpc>
            </a:pPr>
            <a:r>
              <a:rPr lang="en-US" altLang="zh-CN" sz="2800" dirty="0">
                <a:latin typeface="Arial" panose="020B0604020202020204" pitchFamily="34" charset="0"/>
                <a:ea typeface="黑体" panose="02010609060101010101" charset="-122"/>
              </a:rPr>
              <a:t>T</a:t>
            </a:r>
            <a:r>
              <a:rPr lang="zh-CN" altLang="en-US" sz="2800" dirty="0">
                <a:latin typeface="Arial" panose="020B0604020202020204" pitchFamily="34" charset="0"/>
                <a:ea typeface="黑体" panose="02010609060101010101" charset="-122"/>
              </a:rPr>
              <a:t>he history of the translation of  Chinese science fiction</a:t>
            </a:r>
            <a:endParaRPr lang="zh-CN" altLang="en-US" sz="2800" dirty="0">
              <a:latin typeface="Arial" panose="020B0604020202020204" pitchFamily="34" charset="0"/>
              <a:ea typeface="黑体" panose="02010609060101010101" charset="-122"/>
            </a:endParaRPr>
          </a:p>
        </p:txBody>
      </p:sp>
      <p:sp>
        <p:nvSpPr>
          <p:cNvPr id="10" name="椭圆 13"/>
          <p:cNvSpPr>
            <a:spLocks noChangeArrowheads="1"/>
          </p:cNvSpPr>
          <p:nvPr>
            <p:custDataLst>
              <p:tags r:id="rId9"/>
            </p:custDataLst>
          </p:nvPr>
        </p:nvSpPr>
        <p:spPr bwMode="auto">
          <a:xfrm>
            <a:off x="4363085" y="4297363"/>
            <a:ext cx="1079500" cy="1079500"/>
          </a:xfrm>
          <a:prstGeom prst="ellipse">
            <a:avLst/>
          </a:prstGeom>
          <a:solidFill>
            <a:srgbClr val="DA6C91"/>
          </a:solidFill>
          <a:ln w="57150" cmpd="sng">
            <a:solidFill>
              <a:sysClr val="window" lastClr="FFFFFF"/>
            </a:solidFill>
            <a:round/>
          </a:ln>
        </p:spPr>
        <p:txBody>
          <a:bodyPr anchor="ct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03</a:t>
            </a:r>
            <a:endParaRPr lang="zh-CN" altLang="en-US" sz="3200">
              <a:solidFill>
                <a:sysClr val="window" lastClr="FFFFFF"/>
              </a:solidFill>
              <a:latin typeface="Arial" panose="020B0604020202020204" pitchFamily="34" charset="0"/>
              <a:ea typeface="黑体" panose="02010609060101010101" charset="-122"/>
            </a:endParaRPr>
          </a:p>
        </p:txBody>
      </p:sp>
      <p:cxnSp>
        <p:nvCxnSpPr>
          <p:cNvPr id="12" name="肘形连接符 17"/>
          <p:cNvCxnSpPr>
            <a:cxnSpLocks noChangeShapeType="1"/>
            <a:stCxn id="5" idx="6"/>
            <a:endCxn id="4" idx="2"/>
          </p:cNvCxnSpPr>
          <p:nvPr>
            <p:custDataLst>
              <p:tags r:id="rId10"/>
            </p:custDataLst>
          </p:nvPr>
        </p:nvCxnSpPr>
        <p:spPr bwMode="auto">
          <a:xfrm flipV="1">
            <a:off x="3705860" y="2025650"/>
            <a:ext cx="657225" cy="1409700"/>
          </a:xfrm>
          <a:prstGeom prst="bentConnector3">
            <a:avLst>
              <a:gd name="adj1" fmla="val 5004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3" name="肘形连接符 18"/>
          <p:cNvCxnSpPr>
            <a:cxnSpLocks noChangeShapeType="1"/>
            <a:stCxn id="5" idx="6"/>
            <a:endCxn id="6" idx="2"/>
          </p:cNvCxnSpPr>
          <p:nvPr>
            <p:custDataLst>
              <p:tags r:id="rId11"/>
            </p:custDataLst>
          </p:nvPr>
        </p:nvCxnSpPr>
        <p:spPr bwMode="auto">
          <a:xfrm flipV="1">
            <a:off x="3705860" y="3431540"/>
            <a:ext cx="657225" cy="3175"/>
          </a:xfrm>
          <a:prstGeom prst="bentConnector3">
            <a:avLst>
              <a:gd name="adj1" fmla="val 5004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4" name="肘形连接符 19"/>
          <p:cNvCxnSpPr>
            <a:cxnSpLocks noChangeShapeType="1"/>
            <a:stCxn id="5" idx="6"/>
            <a:endCxn id="10" idx="2"/>
          </p:cNvCxnSpPr>
          <p:nvPr>
            <p:custDataLst>
              <p:tags r:id="rId12"/>
            </p:custDataLst>
          </p:nvPr>
        </p:nvCxnSpPr>
        <p:spPr bwMode="auto">
          <a:xfrm>
            <a:off x="3705860" y="3435350"/>
            <a:ext cx="657225" cy="1401763"/>
          </a:xfrm>
          <a:prstGeom prst="bentConnector3">
            <a:avLst>
              <a:gd name="adj1" fmla="val 50048"/>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25" name="矩形 39"/>
          <p:cNvSpPr>
            <a:spLocks noChangeArrowheads="1"/>
          </p:cNvSpPr>
          <p:nvPr>
            <p:custDataLst>
              <p:tags r:id="rId13"/>
            </p:custDataLst>
          </p:nvPr>
        </p:nvSpPr>
        <p:spPr bwMode="auto">
          <a:xfrm>
            <a:off x="5737225" y="4453255"/>
            <a:ext cx="5965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noAutofit/>
          </a:bodyPr>
          <a:lstStyle>
            <a:lvl1pPr>
              <a:defRPr>
                <a:solidFill>
                  <a:sysClr val="windowText" lastClr="000000"/>
                </a:solidFill>
                <a:latin typeface="Calibri" panose="020F0502020204030204" charset="0"/>
                <a:ea typeface="微软雅黑" panose="020B0503020204020204" charset="-122"/>
              </a:defRPr>
            </a:lvl1pPr>
            <a:lvl2pPr marL="742950" indent="-285750">
              <a:defRPr>
                <a:solidFill>
                  <a:sysClr val="windowText" lastClr="000000"/>
                </a:solidFill>
                <a:latin typeface="Calibri" panose="020F0502020204030204" charset="0"/>
                <a:ea typeface="微软雅黑" panose="020B0503020204020204" charset="-122"/>
              </a:defRPr>
            </a:lvl2pPr>
            <a:lvl3pPr marL="1143000" indent="-228600">
              <a:defRPr>
                <a:solidFill>
                  <a:sysClr val="windowText" lastClr="000000"/>
                </a:solidFill>
                <a:latin typeface="Calibri" panose="020F0502020204030204" charset="0"/>
                <a:ea typeface="微软雅黑" panose="020B0503020204020204" charset="-122"/>
              </a:defRPr>
            </a:lvl3pPr>
            <a:lvl4pPr marL="1600200" indent="-228600">
              <a:defRPr>
                <a:solidFill>
                  <a:sysClr val="windowText" lastClr="000000"/>
                </a:solidFill>
                <a:latin typeface="Calibri" panose="020F0502020204030204" charset="0"/>
                <a:ea typeface="微软雅黑" panose="020B0503020204020204" charset="-122"/>
              </a:defRPr>
            </a:lvl4pPr>
            <a:lvl5pPr marL="2057400" indent="-228600">
              <a:defRPr>
                <a:solidFill>
                  <a:sysClr val="windowText" lastClr="000000"/>
                </a:solidFill>
                <a:latin typeface="Calibri" panose="020F050202020403020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charset="-122"/>
              </a:defRPr>
            </a:lvl9pPr>
          </a:lstStyle>
          <a:p>
            <a:pPr>
              <a:lnSpc>
                <a:spcPct val="100000"/>
              </a:lnSpc>
            </a:pPr>
            <a:r>
              <a:rPr lang="zh-CN" altLang="en-US" sz="2700" dirty="0">
                <a:latin typeface="Arial" panose="020B0604020202020204" pitchFamily="34" charset="0"/>
                <a:ea typeface="黑体" panose="02010609060101010101" charset="-122"/>
              </a:rPr>
              <a:t>Translation technologies in </a:t>
            </a:r>
            <a:r>
              <a:rPr lang="en-US" altLang="zh-CN" sz="2700" dirty="0">
                <a:latin typeface="Arial" panose="020B0604020202020204" pitchFamily="34" charset="0"/>
                <a:ea typeface="黑体" panose="02010609060101010101" charset="-122"/>
              </a:rPr>
              <a:t>Liu’s </a:t>
            </a:r>
            <a:r>
              <a:rPr lang="zh-CN" altLang="en-US" sz="2700" dirty="0">
                <a:latin typeface="Arial" panose="020B0604020202020204" pitchFamily="34" charset="0"/>
                <a:ea typeface="黑体" panose="02010609060101010101" charset="-122"/>
              </a:rPr>
              <a:t>translation works</a:t>
            </a:r>
            <a:endParaRPr lang="zh-CN" altLang="en-US" sz="2700" dirty="0">
              <a:latin typeface="Arial" panose="020B0604020202020204" pitchFamily="34" charset="0"/>
              <a:ea typeface="黑体" panose="02010609060101010101" charset="-122"/>
            </a:endParaRPr>
          </a:p>
        </p:txBody>
      </p:sp>
      <p:sp>
        <p:nvSpPr>
          <p:cNvPr id="8" name="文本框 7"/>
          <p:cNvSpPr txBox="1"/>
          <p:nvPr/>
        </p:nvSpPr>
        <p:spPr>
          <a:xfrm>
            <a:off x="5662295" y="3165475"/>
            <a:ext cx="5610860" cy="531495"/>
          </a:xfrm>
          <a:prstGeom prst="rect">
            <a:avLst/>
          </a:prstGeom>
          <a:noFill/>
        </p:spPr>
        <p:txBody>
          <a:bodyPr wrap="square" rtlCol="0">
            <a:noAutofit/>
          </a:bodyPr>
          <a:p>
            <a:pPr algn="l">
              <a:buClrTx/>
              <a:buSzTx/>
              <a:buFontTx/>
            </a:pPr>
            <a:r>
              <a:rPr lang="en-US" altLang="zh-CN" sz="2800" dirty="0">
                <a:solidFill>
                  <a:sysClr val="windowText" lastClr="000000"/>
                </a:solidFill>
                <a:latin typeface="Arial" panose="020B0604020202020204" pitchFamily="34" charset="0"/>
                <a:ea typeface="黑体" panose="02010609060101010101" charset="-122"/>
              </a:rPr>
              <a:t>Hugu Award and Liu Yukun</a:t>
            </a:r>
            <a:endParaRPr lang="en-US" altLang="zh-CN" sz="2800" dirty="0">
              <a:solidFill>
                <a:sysClr val="windowText" lastClr="000000"/>
              </a:solidFill>
              <a:latin typeface="Arial" panose="020B0604020202020204" pitchFamily="34" charset="0"/>
              <a:ea typeface="黑体" panose="02010609060101010101" charset="-122"/>
            </a:endParaRPr>
          </a:p>
        </p:txBody>
      </p:sp>
    </p:spTree>
    <p:custDataLst>
      <p:tags r:id="rId1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custDataLst>
              <p:tags r:id="rId1"/>
            </p:custDataLst>
          </p:nvPr>
        </p:nvSpPr>
        <p:spPr>
          <a:xfrm>
            <a:off x="4021455" y="3140710"/>
            <a:ext cx="8170545" cy="1809750"/>
          </a:xfrm>
          <a:prstGeom prst="rect">
            <a:avLst/>
          </a:prstGeo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marL="0" indent="0" algn="l">
              <a:lnSpc>
                <a:spcPct val="120000"/>
              </a:lnSpc>
              <a:spcBef>
                <a:spcPts val="0"/>
              </a:spcBef>
              <a:spcAft>
                <a:spcPts val="0"/>
              </a:spcAft>
              <a:buSzPct val="100000"/>
              <a:buNone/>
            </a:pPr>
            <a:r>
              <a:rPr lang="en-US" altLang="zh-CN" sz="3100">
                <a:solidFill>
                  <a:schemeClr val="accent1"/>
                </a:solidFill>
                <a:sym typeface="+mn-ea"/>
              </a:rPr>
              <a:t>Let’ s review the history of the translation of  Chinese science fiction. </a:t>
            </a:r>
            <a:endParaRPr lang="en-US" altLang="zh-CN" sz="3100">
              <a:solidFill>
                <a:schemeClr val="accent1"/>
              </a:solidFill>
              <a:sym typeface="+mn-ea"/>
            </a:endParaRPr>
          </a:p>
        </p:txBody>
      </p:sp>
      <p:sp>
        <p:nvSpPr>
          <p:cNvPr id="3" name="矩形 2"/>
          <p:cNvSpPr/>
          <p:nvPr>
            <p:custDataLst>
              <p:tags r:id="rId2"/>
            </p:custDataLst>
          </p:nvPr>
        </p:nvSpPr>
        <p:spPr>
          <a:xfrm>
            <a:off x="4521236" y="926631"/>
            <a:ext cx="4850765" cy="210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00000"/>
              </a:lnSpc>
            </a:pPr>
            <a:r>
              <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rPr>
              <a:t>01</a:t>
            </a:r>
            <a:endPar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 name="标题 1"/>
          <p:cNvSpPr>
            <a:spLocks noGrp="1"/>
          </p:cNvSpPr>
          <p:nvPr>
            <p:ph type="title" idx="4294967295"/>
            <p:custDataLst>
              <p:tags r:id="rId5"/>
            </p:custDataLst>
          </p:nvPr>
        </p:nvSpPr>
        <p:spPr>
          <a:xfrm>
            <a:off x="669925" y="443230"/>
            <a:ext cx="12283440" cy="441960"/>
          </a:xfrm>
          <a:noFill/>
          <a:ln>
            <a:noFill/>
          </a:ln>
        </p:spPr>
        <p:txBody>
          <a:bodyPr vert="horz" wrap="square" lIns="101600" tIns="38100" rIns="76200" bIns="38100" numCol="1" rtlCol="0" anchor="t" anchorCtr="0" compatLnSpc="1">
            <a:noAutofit/>
          </a:bodyPr>
          <a:lstStyle>
            <a:lvl1pPr marL="0" marR="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sz="1800">
                <a:solidFill>
                  <a:schemeClr val="dk1"/>
                </a:solidFill>
                <a:latin typeface="汉仪旗黑-85S" charset="0"/>
                <a:cs typeface="汉仪旗黑-85S" charset="0"/>
                <a:sym typeface="+mn-ea"/>
              </a:rPr>
              <a:t>Statistics of Chinese science fiction translation in different languages</a:t>
            </a:r>
            <a:endParaRPr lang="en-US" altLang="zh-CN" sz="1800">
              <a:solidFill>
                <a:schemeClr val="dk1"/>
              </a:solidFill>
              <a:latin typeface="汉仪旗黑-85S" charset="0"/>
              <a:cs typeface="汉仪旗黑-85S" charset="0"/>
              <a:sym typeface="+mn-ea"/>
            </a:endParaRPr>
          </a:p>
        </p:txBody>
      </p:sp>
      <p:pic>
        <p:nvPicPr>
          <p:cNvPr id="4" name="图片 1"/>
          <p:cNvPicPr>
            <a:picLocks noChangeAspect="1"/>
          </p:cNvPicPr>
          <p:nvPr/>
        </p:nvPicPr>
        <p:blipFill>
          <a:blip r:embed="rId6"/>
          <a:srcRect t="10114"/>
          <a:stretch>
            <a:fillRect/>
          </a:stretch>
        </p:blipFill>
        <p:spPr>
          <a:xfrm>
            <a:off x="374650" y="885190"/>
            <a:ext cx="10494645" cy="3654425"/>
          </a:xfrm>
          <a:prstGeom prst="rect">
            <a:avLst/>
          </a:prstGeom>
          <a:noFill/>
          <a:ln>
            <a:noFill/>
          </a:ln>
        </p:spPr>
      </p:pic>
      <p:pic>
        <p:nvPicPr>
          <p:cNvPr id="6" name="图片 5" descr="templates\docerresourceshop\icons\\31393935333132353b31393939353539343bd0f2bac53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4650" y="4838065"/>
            <a:ext cx="539115" cy="539115"/>
          </a:xfrm>
          <a:prstGeom prst="rect">
            <a:avLst/>
          </a:prstGeom>
        </p:spPr>
      </p:pic>
      <p:sp>
        <p:nvSpPr>
          <p:cNvPr id="7" name="文本框 6"/>
          <p:cNvSpPr txBox="1"/>
          <p:nvPr/>
        </p:nvSpPr>
        <p:spPr>
          <a:xfrm>
            <a:off x="1016000" y="4785360"/>
            <a:ext cx="9389745" cy="645160"/>
          </a:xfrm>
          <a:prstGeom prst="rect">
            <a:avLst/>
          </a:prstGeom>
          <a:noFill/>
        </p:spPr>
        <p:txBody>
          <a:bodyPr wrap="square" rtlCol="0">
            <a:spAutoFit/>
          </a:bodyPr>
          <a:p>
            <a:r>
              <a:rPr lang="en-US" altLang="zh-CN"/>
              <a:t>Chinese native science fiction has been accepted by the world since the middle of the 20th century, and its translation has grown steadily.</a:t>
            </a:r>
            <a:endParaRPr lang="en-US" altLang="zh-CN"/>
          </a:p>
        </p:txBody>
      </p:sp>
      <p:pic>
        <p:nvPicPr>
          <p:cNvPr id="8" name="图片 7" descr="templates\docerresourceshop\icons\\31393935333132353b31393939353539353bd0f2bac53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015" y="5537200"/>
            <a:ext cx="539750" cy="527050"/>
          </a:xfrm>
          <a:prstGeom prst="rect">
            <a:avLst/>
          </a:prstGeom>
        </p:spPr>
      </p:pic>
      <p:sp>
        <p:nvSpPr>
          <p:cNvPr id="9" name="文本框 8"/>
          <p:cNvSpPr txBox="1"/>
          <p:nvPr/>
        </p:nvSpPr>
        <p:spPr>
          <a:xfrm>
            <a:off x="1016000" y="5616575"/>
            <a:ext cx="8248650" cy="368300"/>
          </a:xfrm>
          <a:prstGeom prst="rect">
            <a:avLst/>
          </a:prstGeom>
          <a:noFill/>
        </p:spPr>
        <p:txBody>
          <a:bodyPr wrap="square" rtlCol="0">
            <a:spAutoFit/>
          </a:bodyPr>
          <a:p>
            <a:r>
              <a:rPr lang="en-US" altLang="zh-CN">
                <a:sym typeface="+mn-ea"/>
              </a:rPr>
              <a:t> Before 2010, the main target languages were Japanese and Italian</a:t>
            </a:r>
            <a:endParaRPr lang="en-US" altLang="zh-CN"/>
          </a:p>
        </p:txBody>
      </p:sp>
      <p:pic>
        <p:nvPicPr>
          <p:cNvPr id="10" name="图片 9" descr="templates\docerresourceshop\icons\\31393935333132353b31393939353539363bd0f2bac5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4650" y="6224270"/>
            <a:ext cx="539750" cy="539750"/>
          </a:xfrm>
          <a:prstGeom prst="rect">
            <a:avLst/>
          </a:prstGeom>
        </p:spPr>
      </p:pic>
      <p:sp>
        <p:nvSpPr>
          <p:cNvPr id="12" name="文本框 11"/>
          <p:cNvSpPr txBox="1"/>
          <p:nvPr/>
        </p:nvSpPr>
        <p:spPr>
          <a:xfrm>
            <a:off x="1078865" y="6276975"/>
            <a:ext cx="9790430" cy="368300"/>
          </a:xfrm>
          <a:prstGeom prst="rect">
            <a:avLst/>
          </a:prstGeom>
          <a:noFill/>
        </p:spPr>
        <p:txBody>
          <a:bodyPr wrap="square" rtlCol="0">
            <a:spAutoFit/>
          </a:bodyPr>
          <a:p>
            <a:pPr algn="l">
              <a:buClrTx/>
              <a:buSzTx/>
              <a:buFontTx/>
            </a:pPr>
            <a:r>
              <a:rPr lang="en-US" altLang="zh-CN">
                <a:sym typeface="+mn-ea"/>
              </a:rPr>
              <a:t>After 2010, the number of foreign translations has exploded, especially in English and Italian.</a:t>
            </a:r>
            <a:endParaRPr lang="en-US" altLang="zh-CN"/>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20" name="五边形 19"/>
          <p:cNvSpPr/>
          <p:nvPr>
            <p:custDataLst>
              <p:tags r:id="rId5"/>
            </p:custDataLst>
          </p:nvPr>
        </p:nvSpPr>
        <p:spPr bwMode="auto">
          <a:xfrm>
            <a:off x="771189" y="1396786"/>
            <a:ext cx="2071805" cy="355600"/>
          </a:xfrm>
          <a:prstGeom prst="homePlate">
            <a:avLst/>
          </a:prstGeom>
          <a:solidFill>
            <a:schemeClr val="accent1"/>
          </a:solidFill>
          <a:ln w="28575" algn="ctr">
            <a:noFill/>
            <a:round/>
          </a:ln>
        </p:spPr>
        <p:txBody>
          <a:bodyPr lIns="90000" tIns="0" rIns="90000" bIns="0" anchor="ctr">
            <a:normAutofit/>
          </a:bodyPr>
          <a:p>
            <a:pPr algn="ctr" defTabSz="914400">
              <a:lnSpc>
                <a:spcPct val="130000"/>
              </a:lnSpc>
            </a:pPr>
            <a:r>
              <a:rPr lang="en-US" altLang="zh-CN" sz="1200" b="1" kern="0">
                <a:solidFill>
                  <a:schemeClr val="lt1"/>
                </a:solidFill>
                <a:latin typeface="微软雅黑" panose="020B0503020204020204" charset="-122"/>
                <a:ea typeface="微软雅黑" panose="020B0503020204020204" charset="-122"/>
                <a:cs typeface="+mn-ea"/>
              </a:rPr>
              <a:t>2012</a:t>
            </a:r>
            <a:endParaRPr lang="en-US" altLang="zh-CN" sz="1200" b="1" kern="0">
              <a:solidFill>
                <a:schemeClr val="lt1"/>
              </a:solidFill>
              <a:latin typeface="微软雅黑" panose="020B0503020204020204" charset="-122"/>
              <a:ea typeface="微软雅黑" panose="020B0503020204020204" charset="-122"/>
              <a:cs typeface="+mn-ea"/>
            </a:endParaRPr>
          </a:p>
        </p:txBody>
      </p:sp>
      <p:sp>
        <p:nvSpPr>
          <p:cNvPr id="21" name="矩形 20"/>
          <p:cNvSpPr/>
          <p:nvPr>
            <p:custDataLst>
              <p:tags r:id="rId6"/>
            </p:custDataLst>
          </p:nvPr>
        </p:nvSpPr>
        <p:spPr>
          <a:xfrm>
            <a:off x="775684" y="3408270"/>
            <a:ext cx="2067310" cy="2994435"/>
          </a:xfrm>
          <a:prstGeom prst="rect">
            <a:avLst/>
          </a:prstGeom>
          <a:solidFill>
            <a:schemeClr val="accent1"/>
          </a:solidFill>
          <a:ln w="9525">
            <a:noFill/>
          </a:ln>
        </p:spPr>
        <p:style>
          <a:lnRef idx="2">
            <a:srgbClr val="4276AA">
              <a:shade val="50000"/>
            </a:srgbClr>
          </a:lnRef>
          <a:fillRef idx="1">
            <a:srgbClr val="4276AA"/>
          </a:fillRef>
          <a:effectRef idx="0">
            <a:srgbClr val="4276AA"/>
          </a:effectRef>
          <a:fontRef idx="minor">
            <a:srgbClr val="FFFFFF"/>
          </a:fontRef>
        </p:style>
        <p:txBody>
          <a:bodyPr rot="0" spcFirstLastPara="0" vert="horz" wrap="square" lIns="90000" tIns="0" rIns="90000" bIns="0" numCol="1" spcCol="0" rtlCol="0" fromWordArt="0" anchor="t" anchorCtr="0" forceAA="0" compatLnSpc="1">
            <a:normAutofit/>
          </a:bodyPr>
          <a:p>
            <a:pPr marL="171450" indent="-171450" defTabSz="0">
              <a:lnSpc>
                <a:spcPct val="130000"/>
              </a:lnSpc>
              <a:buFont typeface="Arial" panose="020B0604020202020204" pitchFamily="34" charset="0"/>
              <a:buChar char="•"/>
              <a:tabLst>
                <a:tab pos="227965" algn="l"/>
              </a:tabLst>
              <a:defRPr/>
            </a:pPr>
            <a:r>
              <a:rPr lang="en-US" altLang="zh-CN" sz="1400">
                <a:solidFill>
                  <a:schemeClr val="lt1"/>
                </a:solidFill>
                <a:latin typeface="微软雅黑" panose="020B0503020204020204" charset="-122"/>
                <a:ea typeface="微软雅黑" panose="020B0503020204020204" charset="-122"/>
              </a:rPr>
              <a:t>The Clarkesworld Magazine, an leading American science fiction magazine</a:t>
            </a:r>
            <a:r>
              <a:rPr lang="zh-CN" altLang="en-US" sz="1400">
                <a:solidFill>
                  <a:schemeClr val="lt1"/>
                </a:solidFill>
                <a:latin typeface="微软雅黑" panose="020B0503020204020204" charset="-122"/>
                <a:ea typeface="微软雅黑" panose="020B0503020204020204" charset="-122"/>
              </a:rPr>
              <a:t>，</a:t>
            </a:r>
            <a:r>
              <a:rPr lang="en-US" altLang="zh-CN" sz="1400">
                <a:solidFill>
                  <a:schemeClr val="lt1"/>
                </a:solidFill>
                <a:latin typeface="微软雅黑" panose="020B0503020204020204" charset="-122"/>
                <a:ea typeface="微软雅黑" panose="020B0503020204020204" charset="-122"/>
              </a:rPr>
              <a:t> regularly publishes Chinese science fiction works.</a:t>
            </a:r>
            <a:endParaRPr lang="en-US" altLang="zh-CN" sz="1400">
              <a:solidFill>
                <a:schemeClr val="lt1"/>
              </a:solidFill>
              <a:latin typeface="微软雅黑" panose="020B0503020204020204" charset="-122"/>
              <a:ea typeface="微软雅黑" panose="020B0503020204020204" charset="-122"/>
            </a:endParaRPr>
          </a:p>
        </p:txBody>
      </p:sp>
      <p:sp>
        <p:nvSpPr>
          <p:cNvPr id="22" name="矩形 21"/>
          <p:cNvSpPr/>
          <p:nvPr>
            <p:custDataLst>
              <p:tags r:id="rId7"/>
            </p:custDataLst>
          </p:nvPr>
        </p:nvSpPr>
        <p:spPr>
          <a:xfrm>
            <a:off x="771189" y="1852263"/>
            <a:ext cx="2071805" cy="1420121"/>
          </a:xfrm>
          <a:prstGeom prst="rect">
            <a:avLst/>
          </a:prstGeom>
          <a:blipFill rotWithShape="1">
            <a:blip r:embed="rId8"/>
            <a:srcRect/>
            <a:stretch>
              <a:fillRect l="-2798" t="1003" r="-3158"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lnSpc>
                <a:spcPct val="130000"/>
              </a:lnSpc>
            </a:pPr>
            <a:endParaRPr lang="zh-CN" altLang="en-US" dirty="0">
              <a:solidFill>
                <a:schemeClr val="lt1"/>
              </a:solidFill>
              <a:latin typeface="微软雅黑" panose="020B0503020204020204" charset="-122"/>
              <a:ea typeface="微软雅黑" panose="020B0503020204020204" charset="-122"/>
            </a:endParaRPr>
          </a:p>
        </p:txBody>
      </p:sp>
      <p:sp>
        <p:nvSpPr>
          <p:cNvPr id="17" name="燕尾形 16"/>
          <p:cNvSpPr/>
          <p:nvPr>
            <p:custDataLst>
              <p:tags r:id="rId9"/>
            </p:custDataLst>
          </p:nvPr>
        </p:nvSpPr>
        <p:spPr bwMode="auto">
          <a:xfrm>
            <a:off x="3417102" y="1396786"/>
            <a:ext cx="2071805" cy="355600"/>
          </a:xfrm>
          <a:prstGeom prst="chevron">
            <a:avLst/>
          </a:prstGeom>
          <a:solidFill>
            <a:schemeClr val="accent1"/>
          </a:solidFill>
          <a:ln w="28575" algn="ctr">
            <a:noFill/>
            <a:round/>
          </a:ln>
        </p:spPr>
        <p:txBody>
          <a:bodyPr lIns="90000" tIns="0" rIns="90000" bIns="0" anchor="ctr">
            <a:normAutofit/>
          </a:bodyPr>
          <a:p>
            <a:pPr algn="ctr" defTabSz="914400">
              <a:lnSpc>
                <a:spcPct val="130000"/>
              </a:lnSpc>
            </a:pPr>
            <a:r>
              <a:rPr lang="en-US" altLang="zh-CN" sz="1200" b="1" kern="0">
                <a:solidFill>
                  <a:schemeClr val="lt1"/>
                </a:solidFill>
                <a:latin typeface="微软雅黑" panose="020B0503020204020204" charset="-122"/>
                <a:ea typeface="微软雅黑" panose="020B0503020204020204" charset="-122"/>
                <a:cs typeface="+mn-ea"/>
              </a:rPr>
              <a:t>2013</a:t>
            </a:r>
            <a:endParaRPr lang="en-US" altLang="zh-CN" sz="1200" b="1" kern="0">
              <a:solidFill>
                <a:schemeClr val="lt1"/>
              </a:solidFill>
              <a:latin typeface="微软雅黑" panose="020B0503020204020204" charset="-122"/>
              <a:ea typeface="微软雅黑" panose="020B0503020204020204" charset="-122"/>
              <a:cs typeface="+mn-ea"/>
            </a:endParaRPr>
          </a:p>
        </p:txBody>
      </p:sp>
      <p:sp>
        <p:nvSpPr>
          <p:cNvPr id="18" name="矩形 17"/>
          <p:cNvSpPr/>
          <p:nvPr>
            <p:custDataLst>
              <p:tags r:id="rId10"/>
            </p:custDataLst>
          </p:nvPr>
        </p:nvSpPr>
        <p:spPr>
          <a:xfrm>
            <a:off x="3421597" y="3408270"/>
            <a:ext cx="2067310" cy="2994435"/>
          </a:xfrm>
          <a:prstGeom prst="rect">
            <a:avLst/>
          </a:prstGeom>
          <a:solidFill>
            <a:schemeClr val="accent1"/>
          </a:solidFill>
          <a:ln w="9525">
            <a:noFill/>
          </a:ln>
        </p:spPr>
        <p:style>
          <a:lnRef idx="2">
            <a:srgbClr val="4276AA">
              <a:shade val="50000"/>
            </a:srgbClr>
          </a:lnRef>
          <a:fillRef idx="1">
            <a:srgbClr val="4276AA"/>
          </a:fillRef>
          <a:effectRef idx="0">
            <a:srgbClr val="4276AA"/>
          </a:effectRef>
          <a:fontRef idx="minor">
            <a:srgbClr val="FFFFFF"/>
          </a:fontRef>
        </p:style>
        <p:txBody>
          <a:bodyPr rot="0" spcFirstLastPara="0" vert="horz" wrap="square" lIns="90000" tIns="0" rIns="90000" bIns="0" numCol="1" spcCol="0" rtlCol="0" fromWordArt="0" anchor="t" anchorCtr="0" forceAA="0" compatLnSpc="1">
            <a:normAutofit/>
          </a:bodyPr>
          <a:p>
            <a:pPr marL="171450" indent="-171450" defTabSz="0">
              <a:lnSpc>
                <a:spcPct val="130000"/>
              </a:lnSpc>
              <a:buFont typeface="Arial" panose="020B0604020202020204" pitchFamily="34" charset="0"/>
              <a:buChar char="•"/>
              <a:tabLst>
                <a:tab pos="227965" algn="l"/>
              </a:tabLst>
              <a:defRPr/>
            </a:pPr>
            <a:r>
              <a:rPr lang="en-US" altLang="zh-CN" sz="1400">
                <a:solidFill>
                  <a:schemeClr val="lt1"/>
                </a:solidFill>
                <a:latin typeface="微软雅黑" panose="020B0503020204020204" charset="-122"/>
                <a:ea typeface="微软雅黑" panose="020B0503020204020204" charset="-122"/>
              </a:rPr>
              <a:t>Science Fiction Studies</a:t>
            </a:r>
            <a:r>
              <a:rPr lang="zh-CN" altLang="en-US" sz="1400">
                <a:solidFill>
                  <a:schemeClr val="lt1"/>
                </a:solidFill>
                <a:latin typeface="微软雅黑" panose="020B0503020204020204" charset="-122"/>
                <a:ea typeface="微软雅黑" panose="020B0503020204020204" charset="-122"/>
              </a:rPr>
              <a:t>，</a:t>
            </a:r>
            <a:r>
              <a:rPr lang="en-US" altLang="zh-CN" sz="1400">
                <a:solidFill>
                  <a:schemeClr val="lt1"/>
                </a:solidFill>
                <a:latin typeface="微软雅黑" panose="020B0503020204020204" charset="-122"/>
                <a:ea typeface="微软雅黑" panose="020B0503020204020204" charset="-122"/>
              </a:rPr>
              <a:t> an authoritative world science fiction theory magazine, has published Chinese albums and articles by famous Chinese science fiction writers.</a:t>
            </a:r>
            <a:endParaRPr lang="zh-CN" altLang="en-US" sz="1400">
              <a:solidFill>
                <a:schemeClr val="lt1"/>
              </a:solidFill>
              <a:latin typeface="微软雅黑" panose="020B0503020204020204" charset="-122"/>
              <a:ea typeface="微软雅黑" panose="020B0503020204020204" charset="-122"/>
            </a:endParaRPr>
          </a:p>
        </p:txBody>
      </p:sp>
      <p:sp>
        <p:nvSpPr>
          <p:cNvPr id="19" name="矩形 18"/>
          <p:cNvSpPr/>
          <p:nvPr>
            <p:custDataLst>
              <p:tags r:id="rId11"/>
            </p:custDataLst>
          </p:nvPr>
        </p:nvSpPr>
        <p:spPr>
          <a:xfrm>
            <a:off x="3417102" y="1852263"/>
            <a:ext cx="2071805" cy="1420121"/>
          </a:xfrm>
          <a:prstGeom prst="rect">
            <a:avLst/>
          </a:prstGeom>
          <a:blipFill rotWithShape="1">
            <a:blip r:embed="rId12"/>
            <a:srcRect/>
            <a:stretch>
              <a:fillRect l="-2149" t="1003" r="-3807"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lnSpc>
                <a:spcPct val="130000"/>
              </a:lnSpc>
            </a:pPr>
            <a:endParaRPr lang="zh-CN" altLang="en-US" dirty="0">
              <a:solidFill>
                <a:schemeClr val="lt1"/>
              </a:solidFill>
              <a:latin typeface="微软雅黑" panose="020B0503020204020204" charset="-122"/>
              <a:ea typeface="微软雅黑" panose="020B0503020204020204" charset="-122"/>
            </a:endParaRPr>
          </a:p>
        </p:txBody>
      </p:sp>
      <p:sp>
        <p:nvSpPr>
          <p:cNvPr id="14" name="燕尾形 13"/>
          <p:cNvSpPr/>
          <p:nvPr>
            <p:custDataLst>
              <p:tags r:id="rId13"/>
            </p:custDataLst>
          </p:nvPr>
        </p:nvSpPr>
        <p:spPr bwMode="auto">
          <a:xfrm>
            <a:off x="6063015" y="1396786"/>
            <a:ext cx="2071805" cy="355600"/>
          </a:xfrm>
          <a:prstGeom prst="chevron">
            <a:avLst/>
          </a:prstGeom>
          <a:solidFill>
            <a:schemeClr val="accent3"/>
          </a:solidFill>
          <a:ln w="28575" algn="ctr">
            <a:noFill/>
            <a:round/>
          </a:ln>
        </p:spPr>
        <p:txBody>
          <a:bodyPr lIns="90000" tIns="0" rIns="90000" bIns="0" anchor="ctr">
            <a:normAutofit/>
          </a:bodyPr>
          <a:p>
            <a:pPr algn="ctr" defTabSz="914400">
              <a:lnSpc>
                <a:spcPct val="130000"/>
              </a:lnSpc>
            </a:pPr>
            <a:r>
              <a:rPr lang="en-US" altLang="zh-CN" sz="1200" b="1" kern="0">
                <a:solidFill>
                  <a:schemeClr val="lt1"/>
                </a:solidFill>
                <a:latin typeface="微软雅黑" panose="020B0503020204020204" charset="-122"/>
                <a:ea typeface="微软雅黑" panose="020B0503020204020204" charset="-122"/>
                <a:cs typeface="+mn-ea"/>
              </a:rPr>
              <a:t>2015</a:t>
            </a:r>
            <a:endParaRPr lang="en-US" altLang="zh-CN" sz="1200" b="1" kern="0">
              <a:solidFill>
                <a:schemeClr val="lt1"/>
              </a:solidFill>
              <a:latin typeface="微软雅黑" panose="020B0503020204020204" charset="-122"/>
              <a:ea typeface="微软雅黑" panose="020B0503020204020204" charset="-122"/>
              <a:cs typeface="+mn-ea"/>
            </a:endParaRPr>
          </a:p>
        </p:txBody>
      </p:sp>
      <p:sp>
        <p:nvSpPr>
          <p:cNvPr id="15" name="矩形 14"/>
          <p:cNvSpPr/>
          <p:nvPr>
            <p:custDataLst>
              <p:tags r:id="rId14"/>
            </p:custDataLst>
          </p:nvPr>
        </p:nvSpPr>
        <p:spPr>
          <a:xfrm>
            <a:off x="6067510" y="3408270"/>
            <a:ext cx="2067310" cy="2994435"/>
          </a:xfrm>
          <a:prstGeom prst="rect">
            <a:avLst/>
          </a:prstGeom>
          <a:solidFill>
            <a:schemeClr val="accent3"/>
          </a:solidFill>
          <a:ln w="9525">
            <a:noFill/>
          </a:ln>
        </p:spPr>
        <p:style>
          <a:lnRef idx="2">
            <a:srgbClr val="4276AA">
              <a:shade val="50000"/>
            </a:srgbClr>
          </a:lnRef>
          <a:fillRef idx="1">
            <a:srgbClr val="4276AA"/>
          </a:fillRef>
          <a:effectRef idx="0">
            <a:srgbClr val="4276AA"/>
          </a:effectRef>
          <a:fontRef idx="minor">
            <a:srgbClr val="FFFFFF"/>
          </a:fontRef>
        </p:style>
        <p:txBody>
          <a:bodyPr rot="0" spcFirstLastPara="0" vert="horz" wrap="square" lIns="90000" tIns="0" rIns="90000" bIns="0" numCol="1" spcCol="0" rtlCol="0" fromWordArt="0" anchor="t" anchorCtr="0" forceAA="0" compatLnSpc="1">
            <a:normAutofit/>
          </a:bodyPr>
          <a:p>
            <a:pPr marL="171450" indent="-171450" defTabSz="0">
              <a:lnSpc>
                <a:spcPct val="130000"/>
              </a:lnSpc>
              <a:buFont typeface="Arial" panose="020B0604020202020204" pitchFamily="34" charset="0"/>
              <a:buChar char="•"/>
              <a:tabLst>
                <a:tab pos="227965" algn="l"/>
              </a:tabLst>
            </a:pPr>
            <a:r>
              <a:rPr lang="en-US" altLang="zh-CN" sz="1400">
                <a:solidFill>
                  <a:schemeClr val="lt1"/>
                </a:solidFill>
                <a:latin typeface="微软雅黑" panose="020B0503020204020204" charset="-122"/>
                <a:ea typeface="微软雅黑" panose="020B0503020204020204" charset="-122"/>
              </a:rPr>
              <a:t>Liu Cixin won </a:t>
            </a:r>
            <a:r>
              <a:rPr lang="en-US" altLang="zh-CN" sz="1400">
                <a:solidFill>
                  <a:srgbClr val="FF0000"/>
                </a:solidFill>
                <a:latin typeface="微软雅黑" panose="020B0503020204020204" charset="-122"/>
                <a:ea typeface="微软雅黑" panose="020B0503020204020204" charset="-122"/>
              </a:rPr>
              <a:t>the 73rd Hugo Award </a:t>
            </a:r>
            <a:r>
              <a:rPr lang="en-US" altLang="zh-CN" sz="1400">
                <a:solidFill>
                  <a:schemeClr val="lt1"/>
                </a:solidFill>
                <a:latin typeface="微软雅黑" panose="020B0503020204020204" charset="-122"/>
                <a:ea typeface="微软雅黑" panose="020B0503020204020204" charset="-122"/>
              </a:rPr>
              <a:t>for Best Novel for the Three-Body Problem series, becoming the first Asian writer to win the award.</a:t>
            </a:r>
            <a:endParaRPr lang="en-US" altLang="zh-CN" sz="1400">
              <a:solidFill>
                <a:schemeClr val="lt1"/>
              </a:solidFill>
              <a:latin typeface="微软雅黑" panose="020B0503020204020204" charset="-122"/>
              <a:ea typeface="微软雅黑" panose="020B0503020204020204" charset="-122"/>
            </a:endParaRPr>
          </a:p>
        </p:txBody>
      </p:sp>
      <p:sp>
        <p:nvSpPr>
          <p:cNvPr id="16" name="矩形 15"/>
          <p:cNvSpPr/>
          <p:nvPr>
            <p:custDataLst>
              <p:tags r:id="rId15"/>
            </p:custDataLst>
          </p:nvPr>
        </p:nvSpPr>
        <p:spPr>
          <a:xfrm>
            <a:off x="6063015" y="1852263"/>
            <a:ext cx="2071805" cy="1420121"/>
          </a:xfrm>
          <a:prstGeom prst="rect">
            <a:avLst/>
          </a:prstGeom>
          <a:blipFill rotWithShape="1">
            <a:blip r:embed="rId16"/>
            <a:srcRect/>
            <a:stretch>
              <a:fillRect l="-1499" t="1003" r="-4457"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lnSpc>
                <a:spcPct val="130000"/>
              </a:lnSpc>
            </a:pPr>
            <a:endParaRPr lang="zh-CN" altLang="en-US" dirty="0">
              <a:solidFill>
                <a:schemeClr val="lt1"/>
              </a:solidFill>
              <a:latin typeface="微软雅黑" panose="020B0503020204020204" charset="-122"/>
              <a:ea typeface="微软雅黑" panose="020B0503020204020204" charset="-122"/>
            </a:endParaRPr>
          </a:p>
        </p:txBody>
      </p:sp>
      <p:sp>
        <p:nvSpPr>
          <p:cNvPr id="11" name="燕尾形 10"/>
          <p:cNvSpPr/>
          <p:nvPr>
            <p:custDataLst>
              <p:tags r:id="rId17"/>
            </p:custDataLst>
          </p:nvPr>
        </p:nvSpPr>
        <p:spPr bwMode="auto">
          <a:xfrm>
            <a:off x="8708927" y="1396786"/>
            <a:ext cx="2071805" cy="355600"/>
          </a:xfrm>
          <a:prstGeom prst="chevron">
            <a:avLst/>
          </a:prstGeom>
          <a:solidFill>
            <a:schemeClr val="accent1"/>
          </a:solidFill>
          <a:ln w="28575" algn="ctr">
            <a:noFill/>
            <a:round/>
          </a:ln>
        </p:spPr>
        <p:txBody>
          <a:bodyPr lIns="90000" tIns="0" rIns="90000" bIns="0" anchor="ctr">
            <a:normAutofit/>
          </a:bodyPr>
          <a:p>
            <a:pPr algn="ctr" defTabSz="914400">
              <a:lnSpc>
                <a:spcPct val="130000"/>
              </a:lnSpc>
            </a:pPr>
            <a:r>
              <a:rPr lang="en-US" altLang="zh-CN" sz="1200" b="1" kern="0">
                <a:solidFill>
                  <a:schemeClr val="lt1"/>
                </a:solidFill>
                <a:latin typeface="微软雅黑" panose="020B0503020204020204" charset="-122"/>
                <a:ea typeface="微软雅黑" panose="020B0503020204020204" charset="-122"/>
                <a:cs typeface="+mn-ea"/>
              </a:rPr>
              <a:t>2016</a:t>
            </a:r>
            <a:endParaRPr lang="en-US" altLang="zh-CN" sz="1200" b="1" kern="0">
              <a:solidFill>
                <a:schemeClr val="lt1"/>
              </a:solidFill>
              <a:latin typeface="微软雅黑" panose="020B0503020204020204" charset="-122"/>
              <a:ea typeface="微软雅黑" panose="020B0503020204020204" charset="-122"/>
              <a:cs typeface="+mn-ea"/>
            </a:endParaRPr>
          </a:p>
        </p:txBody>
      </p:sp>
      <p:sp>
        <p:nvSpPr>
          <p:cNvPr id="12" name="矩形 11"/>
          <p:cNvSpPr/>
          <p:nvPr>
            <p:custDataLst>
              <p:tags r:id="rId18"/>
            </p:custDataLst>
          </p:nvPr>
        </p:nvSpPr>
        <p:spPr>
          <a:xfrm>
            <a:off x="8713422" y="3408270"/>
            <a:ext cx="2067310" cy="2994435"/>
          </a:xfrm>
          <a:prstGeom prst="rect">
            <a:avLst/>
          </a:prstGeom>
          <a:solidFill>
            <a:schemeClr val="accent1"/>
          </a:solidFill>
          <a:ln w="9525">
            <a:noFill/>
          </a:ln>
        </p:spPr>
        <p:style>
          <a:lnRef idx="2">
            <a:srgbClr val="4276AA">
              <a:shade val="50000"/>
            </a:srgbClr>
          </a:lnRef>
          <a:fillRef idx="1">
            <a:srgbClr val="4276AA"/>
          </a:fillRef>
          <a:effectRef idx="0">
            <a:srgbClr val="4276AA"/>
          </a:effectRef>
          <a:fontRef idx="minor">
            <a:srgbClr val="FFFFFF"/>
          </a:fontRef>
        </p:style>
        <p:txBody>
          <a:bodyPr rot="0" spcFirstLastPara="0" vert="horz" wrap="square" lIns="90000" tIns="0" rIns="90000" bIns="0" numCol="1" spcCol="0" rtlCol="0" fromWordArt="0" anchor="t" anchorCtr="0" forceAA="0" compatLnSpc="1">
            <a:normAutofit/>
          </a:bodyPr>
          <a:p>
            <a:pPr marL="171450" indent="-171450" defTabSz="0">
              <a:lnSpc>
                <a:spcPct val="130000"/>
              </a:lnSpc>
              <a:buFont typeface="Arial" panose="020B0604020202020204" pitchFamily="34" charset="0"/>
              <a:buChar char="•"/>
              <a:tabLst>
                <a:tab pos="227965" algn="l"/>
              </a:tabLst>
              <a:defRPr/>
            </a:pPr>
            <a:r>
              <a:rPr lang="en-US" altLang="zh-CN" sz="1400" dirty="0">
                <a:solidFill>
                  <a:schemeClr val="lt1"/>
                </a:solidFill>
                <a:latin typeface="微软雅黑" panose="020B0503020204020204" charset="-122"/>
                <a:ea typeface="微软雅黑" panose="020B0503020204020204" charset="-122"/>
              </a:rPr>
              <a:t>Hao Jingfang won </a:t>
            </a:r>
            <a:r>
              <a:rPr lang="en-US" altLang="zh-CN" sz="1400" dirty="0">
                <a:solidFill>
                  <a:srgbClr val="FF0000"/>
                </a:solidFill>
                <a:latin typeface="微软雅黑" panose="020B0503020204020204" charset="-122"/>
                <a:ea typeface="微软雅黑" panose="020B0503020204020204" charset="-122"/>
              </a:rPr>
              <a:t>the 74th Hugo Award</a:t>
            </a:r>
            <a:r>
              <a:rPr lang="en-US" altLang="zh-CN" sz="1400" dirty="0">
                <a:solidFill>
                  <a:schemeClr val="lt1"/>
                </a:solidFill>
                <a:latin typeface="微软雅黑" panose="020B0503020204020204" charset="-122"/>
                <a:ea typeface="微软雅黑" panose="020B0503020204020204" charset="-122"/>
              </a:rPr>
              <a:t> for Best Short Story for Folding Beijing.</a:t>
            </a:r>
            <a:endParaRPr lang="en-US" altLang="zh-CN" sz="1400" dirty="0">
              <a:solidFill>
                <a:schemeClr val="lt1"/>
              </a:solidFill>
              <a:latin typeface="微软雅黑" panose="020B0503020204020204" charset="-122"/>
              <a:ea typeface="微软雅黑" panose="020B0503020204020204" charset="-122"/>
            </a:endParaRPr>
          </a:p>
        </p:txBody>
      </p:sp>
      <p:sp>
        <p:nvSpPr>
          <p:cNvPr id="13" name="矩形 12"/>
          <p:cNvSpPr/>
          <p:nvPr>
            <p:custDataLst>
              <p:tags r:id="rId19"/>
            </p:custDataLst>
          </p:nvPr>
        </p:nvSpPr>
        <p:spPr>
          <a:xfrm>
            <a:off x="8708927" y="1852263"/>
            <a:ext cx="2071805" cy="1420121"/>
          </a:xfrm>
          <a:prstGeom prst="rect">
            <a:avLst/>
          </a:prstGeom>
          <a:blipFill rotWithShape="1">
            <a:blip r:embed="rId20"/>
            <a:srcRect/>
            <a:stretch>
              <a:fillRect l="-850" t="1003" r="-5106" b="-1003"/>
            </a:stretch>
          </a:blipFill>
          <a:ln w="12700" cap="flat" cmpd="sng" algn="ctr">
            <a:noFill/>
            <a:prstDash val="solid"/>
            <a:miter lim="800000"/>
          </a:ln>
          <a:effectLst/>
          <a:extLst>
            <a:ext uri="{91240B29-F687-4F45-9708-019B960494DF}">
              <a14:hiddenLine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p>
            <a:pPr algn="ctr">
              <a:lnSpc>
                <a:spcPct val="130000"/>
              </a:lnSpc>
            </a:pPr>
            <a:endParaRPr lang="zh-CN" altLang="en-US" dirty="0">
              <a:solidFill>
                <a:schemeClr val="lt1"/>
              </a:solidFill>
              <a:latin typeface="微软雅黑" panose="020B0503020204020204" charset="-122"/>
              <a:ea typeface="微软雅黑" panose="020B0503020204020204" charset="-122"/>
            </a:endParaRPr>
          </a:p>
        </p:txBody>
      </p:sp>
      <p:sp>
        <p:nvSpPr>
          <p:cNvPr id="3" name="文本框 2"/>
          <p:cNvSpPr txBox="1"/>
          <p:nvPr/>
        </p:nvSpPr>
        <p:spPr>
          <a:xfrm>
            <a:off x="820420" y="476250"/>
            <a:ext cx="6096000" cy="583565"/>
          </a:xfrm>
          <a:prstGeom prst="rect">
            <a:avLst/>
          </a:prstGeom>
          <a:noFill/>
        </p:spPr>
        <p:txBody>
          <a:bodyPr wrap="square" rtlCol="0" anchor="t">
            <a:spAutoFit/>
          </a:bodyPr>
          <a:p>
            <a:pPr lvl="0" algn="l">
              <a:buClrTx/>
              <a:buSzTx/>
              <a:buFontTx/>
            </a:pPr>
            <a:r>
              <a:rPr lang="en-US" altLang="zh-CN" sz="3200" b="1">
                <a:solidFill>
                  <a:schemeClr val="accent1"/>
                </a:solidFill>
                <a:latin typeface="汉仪旗黑-85S" charset="0"/>
                <a:cs typeface="汉仪旗黑-85S" charset="0"/>
                <a:sym typeface="+mn-ea"/>
              </a:rPr>
              <a:t>Milestones</a:t>
            </a:r>
            <a:endParaRPr lang="en-US" altLang="zh-CN" sz="3200" b="1">
              <a:solidFill>
                <a:schemeClr val="accent1"/>
              </a:solidFill>
              <a:latin typeface="汉仪旗黑-85S" charset="0"/>
              <a:cs typeface="汉仪旗黑-85S" charset="0"/>
              <a:sym typeface="+mn-ea"/>
            </a:endParaRPr>
          </a:p>
        </p:txBody>
      </p:sp>
      <p:grpSp>
        <p:nvGrpSpPr>
          <p:cNvPr id="2" name="组合 1"/>
          <p:cNvGrpSpPr/>
          <p:nvPr/>
        </p:nvGrpSpPr>
        <p:grpSpPr>
          <a:xfrm rot="0">
            <a:off x="7136130" y="59055"/>
            <a:ext cx="2948940" cy="1322070"/>
            <a:chOff x="7487" y="3352"/>
            <a:chExt cx="4215" cy="4102"/>
          </a:xfrm>
        </p:grpSpPr>
        <p:sp>
          <p:nvSpPr>
            <p:cNvPr id="5" name="图形 14"/>
            <p:cNvSpPr/>
            <p:nvPr/>
          </p:nvSpPr>
          <p:spPr>
            <a:xfrm>
              <a:off x="7746" y="3510"/>
              <a:ext cx="3684" cy="3684"/>
            </a:xfrm>
            <a:custGeom>
              <a:avLst/>
              <a:gdLst>
                <a:gd name="connsiteX0" fmla="*/ 2339548 w 2339547"/>
                <a:gd name="connsiteY0" fmla="*/ 1169774 h 2339547"/>
                <a:gd name="connsiteX1" fmla="*/ 1169774 w 2339547"/>
                <a:gd name="connsiteY1" fmla="*/ 2339547 h 2339547"/>
                <a:gd name="connsiteX2" fmla="*/ 0 w 2339547"/>
                <a:gd name="connsiteY2" fmla="*/ 1169774 h 2339547"/>
                <a:gd name="connsiteX3" fmla="*/ 1169774 w 2339547"/>
                <a:gd name="connsiteY3" fmla="*/ 0 h 2339547"/>
                <a:gd name="connsiteX4" fmla="*/ 2339548 w 2339547"/>
                <a:gd name="connsiteY4" fmla="*/ 1169774 h 23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547" h="2339547">
                  <a:moveTo>
                    <a:pt x="2339548" y="1169774"/>
                  </a:moveTo>
                  <a:cubicBezTo>
                    <a:pt x="2339548" y="1815822"/>
                    <a:pt x="1815822" y="2339547"/>
                    <a:pt x="1169774" y="2339547"/>
                  </a:cubicBezTo>
                  <a:cubicBezTo>
                    <a:pt x="523726" y="2339547"/>
                    <a:pt x="0" y="1815822"/>
                    <a:pt x="0" y="1169774"/>
                  </a:cubicBezTo>
                  <a:cubicBezTo>
                    <a:pt x="0" y="523726"/>
                    <a:pt x="523726" y="0"/>
                    <a:pt x="1169774" y="0"/>
                  </a:cubicBezTo>
                  <a:cubicBezTo>
                    <a:pt x="1815822" y="0"/>
                    <a:pt x="2339548" y="523726"/>
                    <a:pt x="2339548" y="116977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图形 14"/>
            <p:cNvSpPr/>
            <p:nvPr/>
          </p:nvSpPr>
          <p:spPr>
            <a:xfrm>
              <a:off x="7597" y="3842"/>
              <a:ext cx="3239" cy="3500"/>
            </a:xfrm>
            <a:custGeom>
              <a:avLst/>
              <a:gdLst>
                <a:gd name="connsiteX0" fmla="*/ 2056509 w 2056508"/>
                <a:gd name="connsiteY0" fmla="*/ 1942660 h 2222569"/>
                <a:gd name="connsiteX1" fmla="*/ 1263778 w 2056508"/>
                <a:gd name="connsiteY1" fmla="*/ 2222570 h 2222569"/>
                <a:gd name="connsiteX2" fmla="*/ 5 w 2056508"/>
                <a:gd name="connsiteY2" fmla="*/ 958797 h 2222569"/>
                <a:gd name="connsiteX3" fmla="*/ 440759 w 2056508"/>
                <a:gd name="connsiteY3" fmla="*/ 0 h 2222569"/>
              </a:gdLst>
              <a:ahLst/>
              <a:cxnLst>
                <a:cxn ang="0">
                  <a:pos x="connsiteX0" y="connsiteY0"/>
                </a:cxn>
                <a:cxn ang="0">
                  <a:pos x="connsiteX1" y="connsiteY1"/>
                </a:cxn>
                <a:cxn ang="0">
                  <a:pos x="connsiteX2" y="connsiteY2"/>
                </a:cxn>
                <a:cxn ang="0">
                  <a:pos x="connsiteX3" y="connsiteY3"/>
                </a:cxn>
              </a:cxnLst>
              <a:rect l="l" t="t" r="r" b="b"/>
              <a:pathLst>
                <a:path w="2056508" h="2222569">
                  <a:moveTo>
                    <a:pt x="2056509" y="1942660"/>
                  </a:moveTo>
                  <a:cubicBezTo>
                    <a:pt x="1839265" y="2118126"/>
                    <a:pt x="1563533" y="2222570"/>
                    <a:pt x="1263778" y="2222570"/>
                  </a:cubicBezTo>
                  <a:cubicBezTo>
                    <a:pt x="566092" y="2222570"/>
                    <a:pt x="5" y="1656483"/>
                    <a:pt x="5" y="958797"/>
                  </a:cubicBezTo>
                  <a:cubicBezTo>
                    <a:pt x="-1040" y="575487"/>
                    <a:pt x="170249" y="231866"/>
                    <a:pt x="440759" y="0"/>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图形 14"/>
            <p:cNvSpPr/>
            <p:nvPr/>
          </p:nvSpPr>
          <p:spPr>
            <a:xfrm>
              <a:off x="8523" y="3362"/>
              <a:ext cx="3053" cy="3434"/>
            </a:xfrm>
            <a:custGeom>
              <a:avLst/>
              <a:gdLst>
                <a:gd name="connsiteX0" fmla="*/ 0 w 1938482"/>
                <a:gd name="connsiteY0" fmla="*/ 195310 h 2180791"/>
                <a:gd name="connsiteX1" fmla="*/ 674709 w 1938482"/>
                <a:gd name="connsiteY1" fmla="*/ 0 h 2180791"/>
                <a:gd name="connsiteX2" fmla="*/ 1938482 w 1938482"/>
                <a:gd name="connsiteY2" fmla="*/ 1263773 h 2180791"/>
                <a:gd name="connsiteX3" fmla="*/ 1544728 w 1938482"/>
                <a:gd name="connsiteY3" fmla="*/ 2180792 h 2180791"/>
              </a:gdLst>
              <a:ahLst/>
              <a:cxnLst>
                <a:cxn ang="0">
                  <a:pos x="connsiteX0" y="connsiteY0"/>
                </a:cxn>
                <a:cxn ang="0">
                  <a:pos x="connsiteX1" y="connsiteY1"/>
                </a:cxn>
                <a:cxn ang="0">
                  <a:pos x="connsiteX2" y="connsiteY2"/>
                </a:cxn>
                <a:cxn ang="0">
                  <a:pos x="connsiteX3" y="connsiteY3"/>
                </a:cxn>
              </a:cxnLst>
              <a:rect l="l" t="t" r="r" b="b"/>
              <a:pathLst>
                <a:path w="1938482" h="2180791">
                  <a:moveTo>
                    <a:pt x="0" y="195310"/>
                  </a:moveTo>
                  <a:cubicBezTo>
                    <a:pt x="195310" y="72066"/>
                    <a:pt x="427176" y="0"/>
                    <a:pt x="674709" y="0"/>
                  </a:cubicBezTo>
                  <a:cubicBezTo>
                    <a:pt x="1372395" y="0"/>
                    <a:pt x="1938482" y="566087"/>
                    <a:pt x="1938482" y="1263773"/>
                  </a:cubicBezTo>
                  <a:cubicBezTo>
                    <a:pt x="1938482" y="1625150"/>
                    <a:pt x="1787039" y="1949971"/>
                    <a:pt x="1544728" y="2180792"/>
                  </a:cubicBezTo>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图形 14"/>
            <p:cNvSpPr/>
            <p:nvPr/>
          </p:nvSpPr>
          <p:spPr>
            <a:xfrm>
              <a:off x="8422" y="3578"/>
              <a:ext cx="191" cy="191"/>
            </a:xfrm>
            <a:custGeom>
              <a:avLst/>
              <a:gdLst>
                <a:gd name="connsiteX0" fmla="*/ 121155 w 121155"/>
                <a:gd name="connsiteY0" fmla="*/ 60578 h 121155"/>
                <a:gd name="connsiteX1" fmla="*/ 60578 w 121155"/>
                <a:gd name="connsiteY1" fmla="*/ 121155 h 121155"/>
                <a:gd name="connsiteX2" fmla="*/ 0 w 121155"/>
                <a:gd name="connsiteY2" fmla="*/ 60578 h 121155"/>
                <a:gd name="connsiteX3" fmla="*/ 60578 w 121155"/>
                <a:gd name="connsiteY3" fmla="*/ 0 h 121155"/>
                <a:gd name="connsiteX4" fmla="*/ 121155 w 121155"/>
                <a:gd name="connsiteY4" fmla="*/ 60578 h 12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55" h="121155">
                  <a:moveTo>
                    <a:pt x="121155" y="60578"/>
                  </a:moveTo>
                  <a:cubicBezTo>
                    <a:pt x="121155" y="94034"/>
                    <a:pt x="94034" y="121155"/>
                    <a:pt x="60578" y="121155"/>
                  </a:cubicBezTo>
                  <a:cubicBezTo>
                    <a:pt x="27122" y="121155"/>
                    <a:pt x="0" y="94034"/>
                    <a:pt x="0" y="60578"/>
                  </a:cubicBezTo>
                  <a:cubicBezTo>
                    <a:pt x="0" y="27122"/>
                    <a:pt x="27122" y="0"/>
                    <a:pt x="60578" y="0"/>
                  </a:cubicBezTo>
                  <a:cubicBezTo>
                    <a:pt x="94034" y="0"/>
                    <a:pt x="121155" y="27122"/>
                    <a:pt x="121155" y="60578"/>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图形 14"/>
            <p:cNvSpPr/>
            <p:nvPr/>
          </p:nvSpPr>
          <p:spPr>
            <a:xfrm>
              <a:off x="10797" y="6844"/>
              <a:ext cx="99" cy="99"/>
            </a:xfrm>
            <a:custGeom>
              <a:avLst/>
              <a:gdLst>
                <a:gd name="connsiteX0" fmla="*/ 62666 w 62666"/>
                <a:gd name="connsiteY0" fmla="*/ 31333 h 62666"/>
                <a:gd name="connsiteX1" fmla="*/ 31333 w 62666"/>
                <a:gd name="connsiteY1" fmla="*/ 62666 h 62666"/>
                <a:gd name="connsiteX2" fmla="*/ 0 w 62666"/>
                <a:gd name="connsiteY2" fmla="*/ 31333 h 62666"/>
                <a:gd name="connsiteX3" fmla="*/ 31333 w 62666"/>
                <a:gd name="connsiteY3" fmla="*/ 0 h 62666"/>
                <a:gd name="connsiteX4" fmla="*/ 62666 w 62666"/>
                <a:gd name="connsiteY4" fmla="*/ 31333 h 6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66" h="62666">
                  <a:moveTo>
                    <a:pt x="62666" y="31333"/>
                  </a:moveTo>
                  <a:cubicBezTo>
                    <a:pt x="62666" y="48638"/>
                    <a:pt x="48638" y="62666"/>
                    <a:pt x="31333" y="62666"/>
                  </a:cubicBezTo>
                  <a:cubicBezTo>
                    <a:pt x="14028" y="62666"/>
                    <a:pt x="0" y="48638"/>
                    <a:pt x="0" y="31333"/>
                  </a:cubicBezTo>
                  <a:cubicBezTo>
                    <a:pt x="0" y="14028"/>
                    <a:pt x="14028" y="0"/>
                    <a:pt x="31333" y="0"/>
                  </a:cubicBezTo>
                  <a:cubicBezTo>
                    <a:pt x="48638" y="0"/>
                    <a:pt x="62666" y="14028"/>
                    <a:pt x="62666" y="313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 name="图形 14"/>
            <p:cNvGrpSpPr/>
            <p:nvPr/>
          </p:nvGrpSpPr>
          <p:grpSpPr>
            <a:xfrm>
              <a:off x="7746" y="3510"/>
              <a:ext cx="3684" cy="3686"/>
              <a:chOff x="4918915" y="2228937"/>
              <a:chExt cx="2339547" cy="2340591"/>
            </a:xfrm>
            <a:noFill/>
          </p:grpSpPr>
          <p:sp>
            <p:nvSpPr>
              <p:cNvPr id="23" name="图形 14"/>
              <p:cNvSpPr/>
              <p:nvPr/>
            </p:nvSpPr>
            <p:spPr>
              <a:xfrm>
                <a:off x="4918915" y="2228937"/>
                <a:ext cx="1169773" cy="1169773"/>
              </a:xfrm>
              <a:custGeom>
                <a:avLst/>
                <a:gdLst>
                  <a:gd name="connsiteX0" fmla="*/ 0 w 1169773"/>
                  <a:gd name="connsiteY0" fmla="*/ 1169774 h 1169773"/>
                  <a:gd name="connsiteX1" fmla="*/ 250666 w 1169773"/>
                  <a:gd name="connsiteY1" fmla="*/ 445976 h 1169773"/>
                  <a:gd name="connsiteX2" fmla="*/ 1169774 w 1169773"/>
                  <a:gd name="connsiteY2" fmla="*/ 0 h 1169773"/>
                </a:gdLst>
                <a:ahLst/>
                <a:cxnLst>
                  <a:cxn ang="0">
                    <a:pos x="connsiteX0" y="connsiteY0"/>
                  </a:cxn>
                  <a:cxn ang="0">
                    <a:pos x="connsiteX1" y="connsiteY1"/>
                  </a:cxn>
                  <a:cxn ang="0">
                    <a:pos x="connsiteX2" y="connsiteY2"/>
                  </a:cxn>
                </a:cxnLst>
                <a:rect l="l" t="t" r="r" b="b"/>
                <a:pathLst>
                  <a:path w="1169773" h="1169773">
                    <a:moveTo>
                      <a:pt x="0" y="1169774"/>
                    </a:moveTo>
                    <a:cubicBezTo>
                      <a:pt x="0" y="896130"/>
                      <a:pt x="94000" y="645464"/>
                      <a:pt x="250666" y="445976"/>
                    </a:cubicBezTo>
                    <a:cubicBezTo>
                      <a:pt x="464776" y="174422"/>
                      <a:pt x="796908" y="0"/>
                      <a:pt x="1169774"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图形 14"/>
              <p:cNvSpPr/>
              <p:nvPr/>
            </p:nvSpPr>
            <p:spPr>
              <a:xfrm>
                <a:off x="5281336" y="4245752"/>
                <a:ext cx="1359862" cy="323776"/>
              </a:xfrm>
              <a:custGeom>
                <a:avLst/>
                <a:gdLst>
                  <a:gd name="connsiteX0" fmla="*/ 1359862 w 1359862"/>
                  <a:gd name="connsiteY0" fmla="*/ 184866 h 323776"/>
                  <a:gd name="connsiteX1" fmla="*/ 807353 w 1359862"/>
                  <a:gd name="connsiteY1" fmla="*/ 323777 h 323776"/>
                  <a:gd name="connsiteX2" fmla="*/ 0 w 1359862"/>
                  <a:gd name="connsiteY2" fmla="*/ 0 h 323776"/>
                </a:gdLst>
                <a:ahLst/>
                <a:cxnLst>
                  <a:cxn ang="0">
                    <a:pos x="connsiteX0" y="connsiteY0"/>
                  </a:cxn>
                  <a:cxn ang="0">
                    <a:pos x="connsiteX1" y="connsiteY1"/>
                  </a:cxn>
                  <a:cxn ang="0">
                    <a:pos x="connsiteX2" y="connsiteY2"/>
                  </a:cxn>
                </a:cxnLst>
                <a:rect l="l" t="t" r="r" b="b"/>
                <a:pathLst>
                  <a:path w="1359862" h="323776">
                    <a:moveTo>
                      <a:pt x="1359862" y="184866"/>
                    </a:moveTo>
                    <a:cubicBezTo>
                      <a:pt x="1194840" y="273643"/>
                      <a:pt x="1006841" y="323777"/>
                      <a:pt x="807353" y="323777"/>
                    </a:cubicBezTo>
                    <a:cubicBezTo>
                      <a:pt x="494021" y="323777"/>
                      <a:pt x="209933" y="200533"/>
                      <a:pt x="0" y="0"/>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图形 14"/>
              <p:cNvSpPr/>
              <p:nvPr/>
            </p:nvSpPr>
            <p:spPr>
              <a:xfrm>
                <a:off x="6544065" y="2320848"/>
                <a:ext cx="714397" cy="1077862"/>
              </a:xfrm>
              <a:custGeom>
                <a:avLst/>
                <a:gdLst>
                  <a:gd name="connsiteX0" fmla="*/ 0 w 714397"/>
                  <a:gd name="connsiteY0" fmla="*/ 0 h 1077862"/>
                  <a:gd name="connsiteX1" fmla="*/ 480443 w 714397"/>
                  <a:gd name="connsiteY1" fmla="*/ 374954 h 1077862"/>
                  <a:gd name="connsiteX2" fmla="*/ 714398 w 714397"/>
                  <a:gd name="connsiteY2" fmla="*/ 1077863 h 1077862"/>
                </a:gdLst>
                <a:ahLst/>
                <a:cxnLst>
                  <a:cxn ang="0">
                    <a:pos x="connsiteX0" y="connsiteY0"/>
                  </a:cxn>
                  <a:cxn ang="0">
                    <a:pos x="connsiteX1" y="connsiteY1"/>
                  </a:cxn>
                  <a:cxn ang="0">
                    <a:pos x="connsiteX2" y="connsiteY2"/>
                  </a:cxn>
                </a:cxnLst>
                <a:rect l="l" t="t" r="r" b="b"/>
                <a:pathLst>
                  <a:path w="714397" h="1077862">
                    <a:moveTo>
                      <a:pt x="0" y="0"/>
                    </a:moveTo>
                    <a:cubicBezTo>
                      <a:pt x="191133" y="81466"/>
                      <a:pt x="357199" y="210977"/>
                      <a:pt x="480443" y="374954"/>
                    </a:cubicBezTo>
                    <a:cubicBezTo>
                      <a:pt x="627709" y="570265"/>
                      <a:pt x="714398" y="813619"/>
                      <a:pt x="714398" y="1077863"/>
                    </a:cubicBezTo>
                  </a:path>
                </a:pathLst>
              </a:custGeom>
              <a:noFill/>
              <a:ln w="20889" cap="rnd">
                <a:solidFill>
                  <a:srgbClr val="B46E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7" name="图形 14"/>
            <p:cNvGrpSpPr/>
            <p:nvPr/>
          </p:nvGrpSpPr>
          <p:grpSpPr>
            <a:xfrm>
              <a:off x="7487" y="3352"/>
              <a:ext cx="4204" cy="4102"/>
              <a:chOff x="4754059" y="2128671"/>
              <a:chExt cx="2669424" cy="2605031"/>
            </a:xfrm>
            <a:noFill/>
          </p:grpSpPr>
          <p:sp>
            <p:nvSpPr>
              <p:cNvPr id="28" name="图形 14"/>
              <p:cNvSpPr/>
              <p:nvPr/>
            </p:nvSpPr>
            <p:spPr>
              <a:xfrm>
                <a:off x="5127803" y="4325130"/>
                <a:ext cx="1886260" cy="408572"/>
              </a:xfrm>
              <a:custGeom>
                <a:avLst/>
                <a:gdLst>
                  <a:gd name="connsiteX0" fmla="*/ 1886260 w 1886260"/>
                  <a:gd name="connsiteY0" fmla="*/ 35511 h 408572"/>
                  <a:gd name="connsiteX1" fmla="*/ 1093530 w 1886260"/>
                  <a:gd name="connsiteY1" fmla="*/ 402110 h 408572"/>
                  <a:gd name="connsiteX2" fmla="*/ 0 w 1886260"/>
                  <a:gd name="connsiteY2" fmla="*/ 0 h 408572"/>
                </a:gdLst>
                <a:ahLst/>
                <a:cxnLst>
                  <a:cxn ang="0">
                    <a:pos x="connsiteX0" y="connsiteY0"/>
                  </a:cxn>
                  <a:cxn ang="0">
                    <a:pos x="connsiteX1" y="connsiteY1"/>
                  </a:cxn>
                  <a:cxn ang="0">
                    <a:pos x="connsiteX2" y="connsiteY2"/>
                  </a:cxn>
                </a:cxnLst>
                <a:rect l="l" t="t" r="r" b="b"/>
                <a:pathLst>
                  <a:path w="1886260" h="408572">
                    <a:moveTo>
                      <a:pt x="1886260" y="35511"/>
                    </a:moveTo>
                    <a:cubicBezTo>
                      <a:pt x="1661706" y="251710"/>
                      <a:pt x="1380751" y="373910"/>
                      <a:pt x="1093530" y="402110"/>
                    </a:cubicBezTo>
                    <a:cubicBezTo>
                      <a:pt x="700820" y="440754"/>
                      <a:pt x="294532" y="306021"/>
                      <a:pt x="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图形 14"/>
              <p:cNvSpPr/>
              <p:nvPr/>
            </p:nvSpPr>
            <p:spPr>
              <a:xfrm>
                <a:off x="6498109" y="2128671"/>
                <a:ext cx="925374" cy="1263773"/>
              </a:xfrm>
              <a:custGeom>
                <a:avLst/>
                <a:gdLst>
                  <a:gd name="connsiteX0" fmla="*/ 0 w 925374"/>
                  <a:gd name="connsiteY0" fmla="*/ 0 h 1263773"/>
                  <a:gd name="connsiteX1" fmla="*/ 551465 w 925374"/>
                  <a:gd name="connsiteY1" fmla="*/ 344665 h 1263773"/>
                  <a:gd name="connsiteX2" fmla="*/ 925375 w 925374"/>
                  <a:gd name="connsiteY2" fmla="*/ 1263773 h 1263773"/>
                </a:gdLst>
                <a:ahLst/>
                <a:cxnLst>
                  <a:cxn ang="0">
                    <a:pos x="connsiteX0" y="connsiteY0"/>
                  </a:cxn>
                  <a:cxn ang="0">
                    <a:pos x="connsiteX1" y="connsiteY1"/>
                  </a:cxn>
                  <a:cxn ang="0">
                    <a:pos x="connsiteX2" y="connsiteY2"/>
                  </a:cxn>
                </a:cxnLst>
                <a:rect l="l" t="t" r="r" b="b"/>
                <a:pathLst>
                  <a:path w="925374" h="1263773">
                    <a:moveTo>
                      <a:pt x="0" y="0"/>
                    </a:moveTo>
                    <a:cubicBezTo>
                      <a:pt x="202621" y="64755"/>
                      <a:pt x="393754" y="180688"/>
                      <a:pt x="551465" y="344665"/>
                    </a:cubicBezTo>
                    <a:cubicBezTo>
                      <a:pt x="798997" y="601598"/>
                      <a:pt x="923286" y="932686"/>
                      <a:pt x="925375" y="1263773"/>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图形 14"/>
              <p:cNvSpPr/>
              <p:nvPr/>
            </p:nvSpPr>
            <p:spPr>
              <a:xfrm>
                <a:off x="4754059" y="2437825"/>
                <a:ext cx="408209" cy="1440283"/>
              </a:xfrm>
              <a:custGeom>
                <a:avLst/>
                <a:gdLst>
                  <a:gd name="connsiteX0" fmla="*/ 88611 w 408209"/>
                  <a:gd name="connsiteY0" fmla="*/ 1440284 h 1440283"/>
                  <a:gd name="connsiteX1" fmla="*/ 16544 w 408209"/>
                  <a:gd name="connsiteY1" fmla="*/ 748864 h 1440283"/>
                  <a:gd name="connsiteX2" fmla="*/ 408210 w 408209"/>
                  <a:gd name="connsiteY2" fmla="*/ 0 h 1440283"/>
                </a:gdLst>
                <a:ahLst/>
                <a:cxnLst>
                  <a:cxn ang="0">
                    <a:pos x="connsiteX0" y="connsiteY0"/>
                  </a:cxn>
                  <a:cxn ang="0">
                    <a:pos x="connsiteX1" y="connsiteY1"/>
                  </a:cxn>
                  <a:cxn ang="0">
                    <a:pos x="connsiteX2" y="connsiteY2"/>
                  </a:cxn>
                </a:cxnLst>
                <a:rect l="l" t="t" r="r" b="b"/>
                <a:pathLst>
                  <a:path w="408209" h="1440283">
                    <a:moveTo>
                      <a:pt x="88611" y="1440284"/>
                    </a:moveTo>
                    <a:cubicBezTo>
                      <a:pt x="4011" y="1218862"/>
                      <a:pt x="-20011" y="979685"/>
                      <a:pt x="16544" y="748864"/>
                    </a:cubicBezTo>
                    <a:cubicBezTo>
                      <a:pt x="60411" y="473132"/>
                      <a:pt x="192011" y="208888"/>
                      <a:pt x="408210" y="0"/>
                    </a:cubicBezTo>
                  </a:path>
                </a:pathLst>
              </a:custGeom>
              <a:noFill/>
              <a:ln w="20889" cap="rnd">
                <a:solidFill>
                  <a:srgbClr val="FFA8A8"/>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1" name="图形 14"/>
            <p:cNvSpPr/>
            <p:nvPr/>
          </p:nvSpPr>
          <p:spPr>
            <a:xfrm>
              <a:off x="11082" y="6795"/>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图形 14"/>
            <p:cNvSpPr/>
            <p:nvPr/>
          </p:nvSpPr>
          <p:spPr>
            <a:xfrm>
              <a:off x="7940" y="6675"/>
              <a:ext cx="82" cy="82"/>
            </a:xfrm>
            <a:custGeom>
              <a:avLst/>
              <a:gdLst>
                <a:gd name="connsiteX0" fmla="*/ 52222 w 52222"/>
                <a:gd name="connsiteY0" fmla="*/ 26111 h 52222"/>
                <a:gd name="connsiteX1" fmla="*/ 26111 w 52222"/>
                <a:gd name="connsiteY1" fmla="*/ 52222 h 52222"/>
                <a:gd name="connsiteX2" fmla="*/ 0 w 52222"/>
                <a:gd name="connsiteY2" fmla="*/ 26111 h 52222"/>
                <a:gd name="connsiteX3" fmla="*/ 26111 w 52222"/>
                <a:gd name="connsiteY3" fmla="*/ 0 h 52222"/>
                <a:gd name="connsiteX4" fmla="*/ 52222 w 52222"/>
                <a:gd name="connsiteY4" fmla="*/ 26111 h 5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2" h="52222">
                  <a:moveTo>
                    <a:pt x="52222" y="26111"/>
                  </a:moveTo>
                  <a:cubicBezTo>
                    <a:pt x="52222" y="40532"/>
                    <a:pt x="40532" y="52222"/>
                    <a:pt x="26111" y="52222"/>
                  </a:cubicBezTo>
                  <a:cubicBezTo>
                    <a:pt x="11690" y="52222"/>
                    <a:pt x="0" y="40532"/>
                    <a:pt x="0" y="26111"/>
                  </a:cubicBezTo>
                  <a:cubicBezTo>
                    <a:pt x="0" y="11690"/>
                    <a:pt x="11690" y="0"/>
                    <a:pt x="26111" y="0"/>
                  </a:cubicBezTo>
                  <a:cubicBezTo>
                    <a:pt x="40532" y="0"/>
                    <a:pt x="52222" y="11690"/>
                    <a:pt x="52222" y="26111"/>
                  </a:cubicBezTo>
                  <a:close/>
                </a:path>
              </a:pathLst>
            </a:custGeom>
            <a:solidFill>
              <a:srgbClr val="FFDEDE"/>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图形 14"/>
            <p:cNvSpPr/>
            <p:nvPr/>
          </p:nvSpPr>
          <p:spPr>
            <a:xfrm>
              <a:off x="11676" y="5393"/>
              <a:ext cx="26" cy="26"/>
            </a:xfrm>
            <a:custGeom>
              <a:avLst/>
              <a:gdLst>
                <a:gd name="connsiteX0" fmla="*/ 16711 w 16711"/>
                <a:gd name="connsiteY0" fmla="*/ 8356 h 16711"/>
                <a:gd name="connsiteX1" fmla="*/ 8356 w 16711"/>
                <a:gd name="connsiteY1" fmla="*/ 16711 h 16711"/>
                <a:gd name="connsiteX2" fmla="*/ 0 w 16711"/>
                <a:gd name="connsiteY2" fmla="*/ 8356 h 16711"/>
                <a:gd name="connsiteX3" fmla="*/ 8356 w 16711"/>
                <a:gd name="connsiteY3" fmla="*/ 0 h 16711"/>
                <a:gd name="connsiteX4" fmla="*/ 16711 w 16711"/>
                <a:gd name="connsiteY4" fmla="*/ 8356 h 1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1" h="16711">
                  <a:moveTo>
                    <a:pt x="16711" y="8356"/>
                  </a:moveTo>
                  <a:cubicBezTo>
                    <a:pt x="16711" y="12970"/>
                    <a:pt x="12970" y="16711"/>
                    <a:pt x="8356" y="16711"/>
                  </a:cubicBezTo>
                  <a:cubicBezTo>
                    <a:pt x="3741" y="16711"/>
                    <a:pt x="0" y="12970"/>
                    <a:pt x="0" y="8356"/>
                  </a:cubicBezTo>
                  <a:cubicBezTo>
                    <a:pt x="0" y="3741"/>
                    <a:pt x="3741" y="0"/>
                    <a:pt x="8356" y="0"/>
                  </a:cubicBezTo>
                  <a:cubicBezTo>
                    <a:pt x="12970" y="0"/>
                    <a:pt x="16711" y="3741"/>
                    <a:pt x="16711" y="8356"/>
                  </a:cubicBezTo>
                  <a:close/>
                </a:path>
              </a:pathLst>
            </a:custGeom>
            <a:noFill/>
            <a:ln w="31333" cap="rnd">
              <a:solidFill>
                <a:srgbClr val="808AFF"/>
              </a:solidFill>
              <a:prstDash val="solid"/>
              <a:round/>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图形 14"/>
            <p:cNvSpPr/>
            <p:nvPr/>
          </p:nvSpPr>
          <p:spPr>
            <a:xfrm>
              <a:off x="10534" y="6910"/>
              <a:ext cx="30" cy="30"/>
            </a:xfrm>
            <a:custGeom>
              <a:avLst/>
              <a:gdLst>
                <a:gd name="connsiteX0" fmla="*/ 18800 w 18799"/>
                <a:gd name="connsiteY0" fmla="*/ 9400 h 18799"/>
                <a:gd name="connsiteX1" fmla="*/ 9400 w 18799"/>
                <a:gd name="connsiteY1" fmla="*/ 18800 h 18799"/>
                <a:gd name="connsiteX2" fmla="*/ 0 w 18799"/>
                <a:gd name="connsiteY2" fmla="*/ 9400 h 18799"/>
                <a:gd name="connsiteX3" fmla="*/ 9400 w 18799"/>
                <a:gd name="connsiteY3" fmla="*/ 0 h 18799"/>
                <a:gd name="connsiteX4" fmla="*/ 18800 w 18799"/>
                <a:gd name="connsiteY4" fmla="*/ 9400 h 1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9" h="18799">
                  <a:moveTo>
                    <a:pt x="18800" y="9400"/>
                  </a:moveTo>
                  <a:cubicBezTo>
                    <a:pt x="18800" y="14591"/>
                    <a:pt x="14592" y="18800"/>
                    <a:pt x="9400" y="18800"/>
                  </a:cubicBezTo>
                  <a:cubicBezTo>
                    <a:pt x="4209" y="18800"/>
                    <a:pt x="0" y="14591"/>
                    <a:pt x="0" y="9400"/>
                  </a:cubicBezTo>
                  <a:cubicBezTo>
                    <a:pt x="0" y="4208"/>
                    <a:pt x="4209" y="0"/>
                    <a:pt x="9400" y="0"/>
                  </a:cubicBezTo>
                  <a:cubicBezTo>
                    <a:pt x="14592" y="0"/>
                    <a:pt x="18800" y="4208"/>
                    <a:pt x="18800" y="94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图形 14"/>
            <p:cNvSpPr/>
            <p:nvPr/>
          </p:nvSpPr>
          <p:spPr>
            <a:xfrm>
              <a:off x="10218" y="3610"/>
              <a:ext cx="36" cy="36"/>
            </a:xfrm>
            <a:custGeom>
              <a:avLst/>
              <a:gdLst>
                <a:gd name="connsiteX0" fmla="*/ 22978 w 22977"/>
                <a:gd name="connsiteY0" fmla="*/ 11489 h 22977"/>
                <a:gd name="connsiteX1" fmla="*/ 11489 w 22977"/>
                <a:gd name="connsiteY1" fmla="*/ 22978 h 22977"/>
                <a:gd name="connsiteX2" fmla="*/ 0 w 22977"/>
                <a:gd name="connsiteY2" fmla="*/ 11489 h 22977"/>
                <a:gd name="connsiteX3" fmla="*/ 11489 w 22977"/>
                <a:gd name="connsiteY3" fmla="*/ 0 h 22977"/>
                <a:gd name="connsiteX4" fmla="*/ 22978 w 22977"/>
                <a:gd name="connsiteY4" fmla="*/ 11489 h 2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7" h="22977">
                  <a:moveTo>
                    <a:pt x="22978" y="11489"/>
                  </a:moveTo>
                  <a:cubicBezTo>
                    <a:pt x="22978" y="17834"/>
                    <a:pt x="17834" y="22978"/>
                    <a:pt x="11489" y="22978"/>
                  </a:cubicBezTo>
                  <a:cubicBezTo>
                    <a:pt x="5144" y="22978"/>
                    <a:pt x="0" y="17834"/>
                    <a:pt x="0" y="11489"/>
                  </a:cubicBezTo>
                  <a:cubicBezTo>
                    <a:pt x="0" y="5144"/>
                    <a:pt x="5144" y="0"/>
                    <a:pt x="11489" y="0"/>
                  </a:cubicBezTo>
                  <a:cubicBezTo>
                    <a:pt x="17834" y="0"/>
                    <a:pt x="22978" y="5144"/>
                    <a:pt x="22978" y="114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图形 14"/>
            <p:cNvSpPr/>
            <p:nvPr/>
          </p:nvSpPr>
          <p:spPr>
            <a:xfrm>
              <a:off x="7730" y="5388"/>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图形 14"/>
            <p:cNvSpPr/>
            <p:nvPr/>
          </p:nvSpPr>
          <p:spPr>
            <a:xfrm>
              <a:off x="10996" y="6486"/>
              <a:ext cx="49" cy="49"/>
            </a:xfrm>
            <a:custGeom>
              <a:avLst/>
              <a:gdLst>
                <a:gd name="connsiteX0" fmla="*/ 31333 w 31333"/>
                <a:gd name="connsiteY0" fmla="*/ 15667 h 31333"/>
                <a:gd name="connsiteX1" fmla="*/ 15667 w 31333"/>
                <a:gd name="connsiteY1" fmla="*/ 31333 h 31333"/>
                <a:gd name="connsiteX2" fmla="*/ 0 w 31333"/>
                <a:gd name="connsiteY2" fmla="*/ 15667 h 31333"/>
                <a:gd name="connsiteX3" fmla="*/ 15667 w 31333"/>
                <a:gd name="connsiteY3" fmla="*/ 0 h 31333"/>
                <a:gd name="connsiteX4" fmla="*/ 31333 w 31333"/>
                <a:gd name="connsiteY4" fmla="*/ 15667 h 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3" h="31333">
                  <a:moveTo>
                    <a:pt x="31333" y="15667"/>
                  </a:moveTo>
                  <a:cubicBezTo>
                    <a:pt x="31333" y="24319"/>
                    <a:pt x="24319" y="31333"/>
                    <a:pt x="15667" y="31333"/>
                  </a:cubicBezTo>
                  <a:cubicBezTo>
                    <a:pt x="7014" y="31333"/>
                    <a:pt x="0" y="24319"/>
                    <a:pt x="0" y="15667"/>
                  </a:cubicBezTo>
                  <a:cubicBezTo>
                    <a:pt x="0" y="7014"/>
                    <a:pt x="7014" y="0"/>
                    <a:pt x="15667" y="0"/>
                  </a:cubicBezTo>
                  <a:cubicBezTo>
                    <a:pt x="24319" y="0"/>
                    <a:pt x="31333" y="7014"/>
                    <a:pt x="31333" y="15667"/>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图形 14"/>
            <p:cNvSpPr/>
            <p:nvPr/>
          </p:nvSpPr>
          <p:spPr>
            <a:xfrm>
              <a:off x="11330" y="5841"/>
              <a:ext cx="53" cy="53"/>
            </a:xfrm>
            <a:custGeom>
              <a:avLst/>
              <a:gdLst>
                <a:gd name="connsiteX0" fmla="*/ 33422 w 33422"/>
                <a:gd name="connsiteY0" fmla="*/ 16711 h 33422"/>
                <a:gd name="connsiteX1" fmla="*/ 16711 w 33422"/>
                <a:gd name="connsiteY1" fmla="*/ 33422 h 33422"/>
                <a:gd name="connsiteX2" fmla="*/ 0 w 33422"/>
                <a:gd name="connsiteY2" fmla="*/ 16711 h 33422"/>
                <a:gd name="connsiteX3" fmla="*/ 16711 w 33422"/>
                <a:gd name="connsiteY3" fmla="*/ 0 h 33422"/>
                <a:gd name="connsiteX4" fmla="*/ 33422 w 33422"/>
                <a:gd name="connsiteY4" fmla="*/ 16711 h 3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2" h="33422">
                  <a:moveTo>
                    <a:pt x="33422" y="16711"/>
                  </a:moveTo>
                  <a:cubicBezTo>
                    <a:pt x="33422" y="25940"/>
                    <a:pt x="25940" y="33422"/>
                    <a:pt x="16711" y="33422"/>
                  </a:cubicBezTo>
                  <a:cubicBezTo>
                    <a:pt x="7482" y="33422"/>
                    <a:pt x="0" y="25940"/>
                    <a:pt x="0" y="16711"/>
                  </a:cubicBezTo>
                  <a:cubicBezTo>
                    <a:pt x="0" y="7482"/>
                    <a:pt x="7482" y="0"/>
                    <a:pt x="16711" y="0"/>
                  </a:cubicBezTo>
                  <a:cubicBezTo>
                    <a:pt x="25940" y="0"/>
                    <a:pt x="33422" y="7482"/>
                    <a:pt x="33422" y="167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图形 14"/>
            <p:cNvSpPr/>
            <p:nvPr/>
          </p:nvSpPr>
          <p:spPr>
            <a:xfrm>
              <a:off x="11398" y="5408"/>
              <a:ext cx="66" cy="66"/>
            </a:xfrm>
            <a:custGeom>
              <a:avLst/>
              <a:gdLst>
                <a:gd name="connsiteX0" fmla="*/ 41778 w 41777"/>
                <a:gd name="connsiteY0" fmla="*/ 20889 h 41777"/>
                <a:gd name="connsiteX1" fmla="*/ 20889 w 41777"/>
                <a:gd name="connsiteY1" fmla="*/ 41778 h 41777"/>
                <a:gd name="connsiteX2" fmla="*/ 0 w 41777"/>
                <a:gd name="connsiteY2" fmla="*/ 20889 h 41777"/>
                <a:gd name="connsiteX3" fmla="*/ 20889 w 41777"/>
                <a:gd name="connsiteY3" fmla="*/ 0 h 41777"/>
                <a:gd name="connsiteX4" fmla="*/ 41778 w 41777"/>
                <a:gd name="connsiteY4" fmla="*/ 20889 h 4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7" h="41777">
                  <a:moveTo>
                    <a:pt x="41778" y="20889"/>
                  </a:moveTo>
                  <a:cubicBezTo>
                    <a:pt x="41778" y="32425"/>
                    <a:pt x="32425" y="41778"/>
                    <a:pt x="20889" y="41778"/>
                  </a:cubicBezTo>
                  <a:cubicBezTo>
                    <a:pt x="9352" y="41778"/>
                    <a:pt x="0" y="32425"/>
                    <a:pt x="0" y="20889"/>
                  </a:cubicBezTo>
                  <a:cubicBezTo>
                    <a:pt x="0" y="9352"/>
                    <a:pt x="9352" y="0"/>
                    <a:pt x="20889" y="0"/>
                  </a:cubicBezTo>
                  <a:cubicBezTo>
                    <a:pt x="32425" y="0"/>
                    <a:pt x="41778" y="9352"/>
                    <a:pt x="41778" y="20889"/>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图形 14"/>
            <p:cNvSpPr/>
            <p:nvPr/>
          </p:nvSpPr>
          <p:spPr>
            <a:xfrm>
              <a:off x="11399" y="5507"/>
              <a:ext cx="46" cy="46"/>
            </a:xfrm>
            <a:custGeom>
              <a:avLst/>
              <a:gdLst>
                <a:gd name="connsiteX0" fmla="*/ 29244 w 29244"/>
                <a:gd name="connsiteY0" fmla="*/ 14622 h 29244"/>
                <a:gd name="connsiteX1" fmla="*/ 14622 w 29244"/>
                <a:gd name="connsiteY1" fmla="*/ 29244 h 29244"/>
                <a:gd name="connsiteX2" fmla="*/ 0 w 29244"/>
                <a:gd name="connsiteY2" fmla="*/ 14622 h 29244"/>
                <a:gd name="connsiteX3" fmla="*/ 14622 w 29244"/>
                <a:gd name="connsiteY3" fmla="*/ 0 h 29244"/>
                <a:gd name="connsiteX4" fmla="*/ 29244 w 29244"/>
                <a:gd name="connsiteY4" fmla="*/ 14622 h 2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4" h="29244">
                  <a:moveTo>
                    <a:pt x="29244" y="14622"/>
                  </a:moveTo>
                  <a:cubicBezTo>
                    <a:pt x="29244" y="22698"/>
                    <a:pt x="22698" y="29244"/>
                    <a:pt x="14622" y="29244"/>
                  </a:cubicBezTo>
                  <a:cubicBezTo>
                    <a:pt x="6547" y="29244"/>
                    <a:pt x="0" y="22698"/>
                    <a:pt x="0" y="14622"/>
                  </a:cubicBezTo>
                  <a:cubicBezTo>
                    <a:pt x="0" y="6547"/>
                    <a:pt x="6547" y="0"/>
                    <a:pt x="14622" y="0"/>
                  </a:cubicBezTo>
                  <a:cubicBezTo>
                    <a:pt x="22698" y="0"/>
                    <a:pt x="29244" y="6547"/>
                    <a:pt x="29244" y="14622"/>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图形 14"/>
            <p:cNvSpPr/>
            <p:nvPr/>
          </p:nvSpPr>
          <p:spPr>
            <a:xfrm>
              <a:off x="7738" y="5541"/>
              <a:ext cx="39" cy="39"/>
            </a:xfrm>
            <a:custGeom>
              <a:avLst/>
              <a:gdLst>
                <a:gd name="connsiteX0" fmla="*/ 25067 w 25066"/>
                <a:gd name="connsiteY0" fmla="*/ 12533 h 25066"/>
                <a:gd name="connsiteX1" fmla="*/ 12533 w 25066"/>
                <a:gd name="connsiteY1" fmla="*/ 25067 h 25066"/>
                <a:gd name="connsiteX2" fmla="*/ 0 w 25066"/>
                <a:gd name="connsiteY2" fmla="*/ 12533 h 25066"/>
                <a:gd name="connsiteX3" fmla="*/ 12533 w 25066"/>
                <a:gd name="connsiteY3" fmla="*/ 0 h 25066"/>
                <a:gd name="connsiteX4" fmla="*/ 25067 w 25066"/>
                <a:gd name="connsiteY4" fmla="*/ 12533 h 2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25066">
                  <a:moveTo>
                    <a:pt x="25067" y="12533"/>
                  </a:moveTo>
                  <a:cubicBezTo>
                    <a:pt x="25067" y="19455"/>
                    <a:pt x="19455" y="25067"/>
                    <a:pt x="12533" y="25067"/>
                  </a:cubicBezTo>
                  <a:cubicBezTo>
                    <a:pt x="5611" y="25067"/>
                    <a:pt x="0" y="19455"/>
                    <a:pt x="0" y="12533"/>
                  </a:cubicBezTo>
                  <a:cubicBezTo>
                    <a:pt x="0" y="5611"/>
                    <a:pt x="5611" y="0"/>
                    <a:pt x="12533" y="0"/>
                  </a:cubicBezTo>
                  <a:cubicBezTo>
                    <a:pt x="19455" y="0"/>
                    <a:pt x="25067" y="5611"/>
                    <a:pt x="25067" y="12533"/>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图形 14"/>
            <p:cNvSpPr/>
            <p:nvPr/>
          </p:nvSpPr>
          <p:spPr>
            <a:xfrm>
              <a:off x="7768" y="5689"/>
              <a:ext cx="23" cy="23"/>
            </a:xfrm>
            <a:custGeom>
              <a:avLst/>
              <a:gdLst>
                <a:gd name="connsiteX0" fmla="*/ 14622 w 14622"/>
                <a:gd name="connsiteY0" fmla="*/ 7311 h 14622"/>
                <a:gd name="connsiteX1" fmla="*/ 7311 w 14622"/>
                <a:gd name="connsiteY1" fmla="*/ 14622 h 14622"/>
                <a:gd name="connsiteX2" fmla="*/ 0 w 14622"/>
                <a:gd name="connsiteY2" fmla="*/ 7311 h 14622"/>
                <a:gd name="connsiteX3" fmla="*/ 7311 w 14622"/>
                <a:gd name="connsiteY3" fmla="*/ 0 h 14622"/>
                <a:gd name="connsiteX4" fmla="*/ 14622 w 14622"/>
                <a:gd name="connsiteY4" fmla="*/ 7311 h 1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 h="14622">
                  <a:moveTo>
                    <a:pt x="14622" y="7311"/>
                  </a:moveTo>
                  <a:cubicBezTo>
                    <a:pt x="14622" y="11349"/>
                    <a:pt x="11349" y="14622"/>
                    <a:pt x="7311" y="14622"/>
                  </a:cubicBezTo>
                  <a:cubicBezTo>
                    <a:pt x="3273" y="14622"/>
                    <a:pt x="0" y="11349"/>
                    <a:pt x="0" y="7311"/>
                  </a:cubicBezTo>
                  <a:cubicBezTo>
                    <a:pt x="0" y="3273"/>
                    <a:pt x="3273" y="0"/>
                    <a:pt x="7311" y="0"/>
                  </a:cubicBezTo>
                  <a:cubicBezTo>
                    <a:pt x="11349" y="0"/>
                    <a:pt x="14622" y="3273"/>
                    <a:pt x="14622" y="7311"/>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图形 14"/>
            <p:cNvSpPr/>
            <p:nvPr/>
          </p:nvSpPr>
          <p:spPr>
            <a:xfrm>
              <a:off x="7820" y="5935"/>
              <a:ext cx="59" cy="59"/>
            </a:xfrm>
            <a:custGeom>
              <a:avLst/>
              <a:gdLst>
                <a:gd name="connsiteX0" fmla="*/ 37600 w 37599"/>
                <a:gd name="connsiteY0" fmla="*/ 18800 h 37599"/>
                <a:gd name="connsiteX1" fmla="*/ 18800 w 37599"/>
                <a:gd name="connsiteY1" fmla="*/ 37600 h 37599"/>
                <a:gd name="connsiteX2" fmla="*/ 0 w 37599"/>
                <a:gd name="connsiteY2" fmla="*/ 18800 h 37599"/>
                <a:gd name="connsiteX3" fmla="*/ 18800 w 37599"/>
                <a:gd name="connsiteY3" fmla="*/ 0 h 37599"/>
                <a:gd name="connsiteX4" fmla="*/ 37600 w 37599"/>
                <a:gd name="connsiteY4" fmla="*/ 18800 h 3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9" h="37599">
                  <a:moveTo>
                    <a:pt x="37600" y="18800"/>
                  </a:moveTo>
                  <a:cubicBezTo>
                    <a:pt x="37600" y="29183"/>
                    <a:pt x="29183" y="37600"/>
                    <a:pt x="18800" y="37600"/>
                  </a:cubicBezTo>
                  <a:cubicBezTo>
                    <a:pt x="8417" y="37600"/>
                    <a:pt x="0" y="29183"/>
                    <a:pt x="0" y="18800"/>
                  </a:cubicBezTo>
                  <a:cubicBezTo>
                    <a:pt x="0" y="8417"/>
                    <a:pt x="8417" y="0"/>
                    <a:pt x="18800" y="0"/>
                  </a:cubicBezTo>
                  <a:cubicBezTo>
                    <a:pt x="29183" y="0"/>
                    <a:pt x="37600" y="8417"/>
                    <a:pt x="37600" y="18800"/>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图形 14"/>
            <p:cNvSpPr/>
            <p:nvPr/>
          </p:nvSpPr>
          <p:spPr>
            <a:xfrm>
              <a:off x="7865" y="6030"/>
              <a:ext cx="33" cy="33"/>
            </a:xfrm>
            <a:custGeom>
              <a:avLst/>
              <a:gdLst>
                <a:gd name="connsiteX0" fmla="*/ 20889 w 20888"/>
                <a:gd name="connsiteY0" fmla="*/ 10444 h 20888"/>
                <a:gd name="connsiteX1" fmla="*/ 10444 w 20888"/>
                <a:gd name="connsiteY1" fmla="*/ 20889 h 20888"/>
                <a:gd name="connsiteX2" fmla="*/ 0 w 20888"/>
                <a:gd name="connsiteY2" fmla="*/ 10444 h 20888"/>
                <a:gd name="connsiteX3" fmla="*/ 10444 w 20888"/>
                <a:gd name="connsiteY3" fmla="*/ 0 h 20888"/>
                <a:gd name="connsiteX4" fmla="*/ 20889 w 20888"/>
                <a:gd name="connsiteY4" fmla="*/ 10444 h 2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8" h="20888">
                  <a:moveTo>
                    <a:pt x="20889" y="10444"/>
                  </a:moveTo>
                  <a:cubicBezTo>
                    <a:pt x="20889" y="16213"/>
                    <a:pt x="16213" y="20889"/>
                    <a:pt x="10444" y="20889"/>
                  </a:cubicBezTo>
                  <a:cubicBezTo>
                    <a:pt x="4676" y="20889"/>
                    <a:pt x="0" y="16213"/>
                    <a:pt x="0" y="10444"/>
                  </a:cubicBezTo>
                  <a:cubicBezTo>
                    <a:pt x="0" y="4676"/>
                    <a:pt x="4676" y="0"/>
                    <a:pt x="10444" y="0"/>
                  </a:cubicBezTo>
                  <a:cubicBezTo>
                    <a:pt x="16213" y="0"/>
                    <a:pt x="20889" y="4676"/>
                    <a:pt x="20889" y="10444"/>
                  </a:cubicBezTo>
                  <a:close/>
                </a:path>
              </a:pathLst>
            </a:custGeom>
            <a:solidFill>
              <a:srgbClr val="808AFF"/>
            </a:solidFill>
            <a:ln w="104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6" name="文本框 45"/>
          <p:cNvSpPr txBox="1"/>
          <p:nvPr/>
        </p:nvSpPr>
        <p:spPr>
          <a:xfrm>
            <a:off x="7610475" y="514985"/>
            <a:ext cx="1915795" cy="81597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spc="200">
                <a:solidFill>
                  <a:srgbClr val="808AFF"/>
                </a:solidFill>
                <a:uFillTx/>
                <a:latin typeface="汉仪魏碑简" panose="02010600000101010101" charset="-128"/>
                <a:ea typeface="汉仪魏碑简" panose="02010600000101010101" charset="-128"/>
              </a:rPr>
              <a:t>Hugo Award</a:t>
            </a:r>
            <a:endParaRPr lang="en-US" altLang="zh-CN" sz="2400" spc="200">
              <a:solidFill>
                <a:srgbClr val="808AFF"/>
              </a:solidFill>
              <a:uFillTx/>
              <a:latin typeface="汉仪魏碑简" panose="02010600000101010101" charset="-128"/>
              <a:ea typeface="汉仪魏碑简" panose="02010600000101010101" charset="-128"/>
            </a:endParaRPr>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custDataLst>
              <p:tags r:id="rId1"/>
            </p:custDataLst>
          </p:nvPr>
        </p:nvSpPr>
        <p:spPr>
          <a:xfrm>
            <a:off x="4342130" y="3140710"/>
            <a:ext cx="8170545" cy="795020"/>
          </a:xfrm>
          <a:prstGeom prst="rect">
            <a:avLst/>
          </a:prstGeo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marL="0" indent="0" algn="l">
              <a:lnSpc>
                <a:spcPct val="120000"/>
              </a:lnSpc>
              <a:spcBef>
                <a:spcPts val="0"/>
              </a:spcBef>
              <a:spcAft>
                <a:spcPts val="0"/>
              </a:spcAft>
              <a:buSzPct val="100000"/>
              <a:buNone/>
            </a:pPr>
            <a:r>
              <a:rPr lang="en-US" altLang="zh-CN" sz="3100">
                <a:solidFill>
                  <a:schemeClr val="accent1"/>
                </a:solidFill>
                <a:sym typeface="+mn-ea"/>
              </a:rPr>
              <a:t>Hugo Award and Liu Yukun </a:t>
            </a:r>
            <a:endParaRPr lang="en-US" altLang="zh-CN" sz="3100">
              <a:solidFill>
                <a:schemeClr val="accent1"/>
              </a:solidFill>
              <a:sym typeface="+mn-ea"/>
            </a:endParaRPr>
          </a:p>
        </p:txBody>
      </p:sp>
      <p:sp>
        <p:nvSpPr>
          <p:cNvPr id="3" name="矩形 2"/>
          <p:cNvSpPr/>
          <p:nvPr>
            <p:custDataLst>
              <p:tags r:id="rId2"/>
            </p:custDataLst>
          </p:nvPr>
        </p:nvSpPr>
        <p:spPr>
          <a:xfrm>
            <a:off x="4521236" y="926631"/>
            <a:ext cx="4850765" cy="210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lnSpc>
                <a:spcPct val="100000"/>
              </a:lnSpc>
            </a:pPr>
            <a:r>
              <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rPr>
              <a:t>02</a:t>
            </a:r>
            <a:endParaRPr lang="en-US" altLang="zh-CN" sz="8800" b="1" spc="200" dirty="0">
              <a:solidFill>
                <a:schemeClr val="dk1">
                  <a:lumMod val="85000"/>
                  <a:lumOff val="15000"/>
                </a:schemeClr>
              </a:solidFill>
              <a:uFillTx/>
              <a:latin typeface="Arial" panose="020B0604020202020204" pitchFamily="34" charset="0"/>
              <a:ea typeface="微软雅黑" panose="020B0503020204020204" charset="-122"/>
              <a:cs typeface="+mn-ea"/>
              <a:sym typeface="+mn-lt"/>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2" name="图片 31"/>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26" name="图片 25"/>
          <p:cNvPicPr>
            <a:picLocks noChangeAspect="1"/>
          </p:cNvPicPr>
          <p:nvPr>
            <p:custDataLst>
              <p:tags r:id="rId3"/>
            </p:custDataLst>
          </p:nvPr>
        </p:nvPicPr>
        <p:blipFill>
          <a:blip r:embed="rId4"/>
          <a:stretch>
            <a:fillRect/>
          </a:stretch>
        </p:blipFill>
        <p:spPr>
          <a:xfrm>
            <a:off x="11471910" y="-5379"/>
            <a:ext cx="720090" cy="720090"/>
          </a:xfrm>
          <a:prstGeom prst="rect">
            <a:avLst/>
          </a:prstGeom>
        </p:spPr>
      </p:pic>
      <p:sp>
        <p:nvSpPr>
          <p:cNvPr id="9" name="标题 8"/>
          <p:cNvSpPr>
            <a:spLocks noGrp="1"/>
          </p:cNvSpPr>
          <p:nvPr>
            <p:ph type="title" idx="4294967295"/>
          </p:nvPr>
        </p:nvSpPr>
        <p:spPr>
          <a:xfrm>
            <a:off x="669925" y="442913"/>
            <a:ext cx="10852150" cy="442912"/>
          </a:xfrm>
          <a:noFill/>
          <a:ln>
            <a:noFill/>
          </a:ln>
        </p:spPr>
        <p:txBody>
          <a:bodyPr vert="horz" wrap="square" lIns="101600" tIns="38100" rIns="76200" bIns="38100" numCol="1" rtlCol="0" anchor="t" anchorCtr="0" compatLnSpc="1">
            <a:noAutofit/>
          </a:bodyPr>
          <a:lstStyle>
            <a:lvl1pPr marL="0" marR="0" lvl="0" algn="l" defTabSz="914400" rtl="0" eaLnBrk="1" fontAlgn="auto" latinLnBrk="0" hangingPunct="1">
              <a:lnSpc>
                <a:spcPct val="100000"/>
              </a:lnSpc>
              <a:spcBef>
                <a:spcPct val="0"/>
              </a:spcBef>
              <a:spcAft>
                <a:spcPct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vl2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2pPr>
            <a:lvl3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3pPr>
            <a:lvl4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4pPr>
            <a:lvl5pPr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5pPr>
            <a:lvl6pPr marL="4572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6pPr>
            <a:lvl7pPr marL="9144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7pPr>
            <a:lvl8pPr marL="13716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8pPr>
            <a:lvl9pPr marL="1828800" algn="l" rtl="0" eaLnBrk="1" fontAlgn="base" hangingPunct="1">
              <a:spcBef>
                <a:spcPct val="0"/>
              </a:spcBef>
              <a:spcAft>
                <a:spcPct val="0"/>
              </a:spcAft>
              <a:defRPr sz="2400" b="1">
                <a:solidFill>
                  <a:schemeClr val="tx1"/>
                </a:solidFill>
                <a:latin typeface="微软雅黑" panose="020B0503020204020204" charset="-122"/>
                <a:ea typeface="微软雅黑" panose="020B0503020204020204" charset="-122"/>
              </a:defRPr>
            </a:lvl9pPr>
          </a:lstStyle>
          <a:p>
            <a:pPr lvl="0" algn="l">
              <a:buClrTx/>
              <a:buSzTx/>
              <a:buFontTx/>
            </a:pPr>
            <a:r>
              <a:rPr lang="en-US" altLang="zh-CN">
                <a:solidFill>
                  <a:schemeClr val="accent1"/>
                </a:solidFill>
                <a:latin typeface="汉仪旗黑-85S" charset="0"/>
                <a:cs typeface="汉仪旗黑-85S" charset="0"/>
                <a:sym typeface="+mn-ea"/>
              </a:rPr>
              <a:t>Hugo Award </a:t>
            </a:r>
            <a:r>
              <a:rPr lang="en-US" altLang="zh-CN">
                <a:solidFill>
                  <a:schemeClr val="accent1"/>
                </a:solidFill>
                <a:latin typeface="汉仪旗黑-85S" charset="0"/>
                <a:cs typeface="汉仪旗黑-85S" charset="0"/>
                <a:sym typeface="+mn-ea"/>
              </a:rPr>
              <a:t>雨果奖</a:t>
            </a:r>
            <a:endParaRPr lang="en-US" altLang="zh-CN">
              <a:solidFill>
                <a:schemeClr val="accent1"/>
              </a:solidFill>
              <a:latin typeface="汉仪旗黑-85S" charset="0"/>
              <a:cs typeface="汉仪旗黑-85S" charset="0"/>
              <a:sym typeface="+mn-ea"/>
            </a:endParaRPr>
          </a:p>
        </p:txBody>
      </p:sp>
      <p:pic>
        <p:nvPicPr>
          <p:cNvPr id="8" name="内容占位符 3"/>
          <p:cNvPicPr>
            <a:picLocks noChangeAspect="1"/>
          </p:cNvPicPr>
          <p:nvPr>
            <p:custDataLst>
              <p:tags r:id="rId5"/>
            </p:custDataLst>
          </p:nvPr>
        </p:nvPicPr>
        <p:blipFill>
          <a:blip r:embed="rId6"/>
          <a:stretch>
            <a:fillRect/>
          </a:stretch>
        </p:blipFill>
        <p:spPr>
          <a:xfrm>
            <a:off x="5292090" y="2623185"/>
            <a:ext cx="2185670" cy="3074670"/>
          </a:xfrm>
          <a:prstGeom prst="rect">
            <a:avLst/>
          </a:prstGeom>
          <a:noFill/>
          <a:ln>
            <a:noFill/>
          </a:ln>
        </p:spPr>
      </p:pic>
      <p:sp>
        <p:nvSpPr>
          <p:cNvPr id="10" name="文本框 9"/>
          <p:cNvSpPr txBox="1"/>
          <p:nvPr>
            <p:custDataLst>
              <p:tags r:id="rId7"/>
            </p:custDataLst>
          </p:nvPr>
        </p:nvSpPr>
        <p:spPr>
          <a:xfrm>
            <a:off x="3869690" y="5895340"/>
            <a:ext cx="4342130" cy="427990"/>
          </a:xfrm>
          <a:prstGeom prst="rect">
            <a:avLst/>
          </a:prstGeom>
          <a:noFill/>
        </p:spPr>
        <p:txBody>
          <a:bodyPr wrap="square" rtlCol="0">
            <a:noAutofit/>
          </a:bodyPr>
          <a:p>
            <a:pPr algn="ctr"/>
            <a:r>
              <a:rPr lang="en-US" altLang="zh-CN">
                <a:solidFill>
                  <a:schemeClr val="dk1"/>
                </a:solidFill>
                <a:latin typeface="微软雅黑" panose="020B0503020204020204" charset="-122"/>
                <a:ea typeface="微软雅黑" panose="020B0503020204020204" charset="-122"/>
                <a:sym typeface="+mn-ea"/>
              </a:rPr>
              <a:t>The 73rd Hugo Awards (Hugo Award) Award for Best Novel</a:t>
            </a:r>
            <a:endParaRPr lang="en-US" altLang="zh-CN">
              <a:solidFill>
                <a:schemeClr val="dk1"/>
              </a:solidFill>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8"/>
          <a:stretch>
            <a:fillRect/>
          </a:stretch>
        </p:blipFill>
        <p:spPr>
          <a:xfrm>
            <a:off x="9069070" y="2629535"/>
            <a:ext cx="2094230" cy="3144520"/>
          </a:xfrm>
          <a:prstGeom prst="rect">
            <a:avLst/>
          </a:prstGeom>
        </p:spPr>
      </p:pic>
      <p:sp>
        <p:nvSpPr>
          <p:cNvPr id="12" name="文本框 11"/>
          <p:cNvSpPr txBox="1"/>
          <p:nvPr>
            <p:custDataLst>
              <p:tags r:id="rId9"/>
            </p:custDataLst>
          </p:nvPr>
        </p:nvSpPr>
        <p:spPr>
          <a:xfrm>
            <a:off x="8365490" y="5895340"/>
            <a:ext cx="3651885" cy="601980"/>
          </a:xfrm>
          <a:prstGeom prst="rect">
            <a:avLst/>
          </a:prstGeom>
          <a:noFill/>
        </p:spPr>
        <p:txBody>
          <a:bodyPr wrap="square" rtlCol="0">
            <a:noAutofit/>
          </a:bodyPr>
          <a:p>
            <a:pPr algn="ctr"/>
            <a:r>
              <a:rPr lang="en-US" altLang="zh-CN">
                <a:solidFill>
                  <a:schemeClr val="dk1"/>
                </a:solidFill>
                <a:latin typeface="微软雅黑" panose="020B0503020204020204" charset="-122"/>
                <a:ea typeface="微软雅黑" panose="020B0503020204020204" charset="-122"/>
                <a:sym typeface="+mn-ea"/>
              </a:rPr>
              <a:t>The 74th Hugo Award for Best Short Story</a:t>
            </a:r>
            <a:endParaRPr lang="en-US" altLang="zh-CN">
              <a:solidFill>
                <a:schemeClr val="dk1"/>
              </a:solidFill>
              <a:latin typeface="微软雅黑" panose="020B0503020204020204" charset="-122"/>
              <a:ea typeface="微软雅黑" panose="020B0503020204020204" charset="-122"/>
              <a:sym typeface="+mn-ea"/>
            </a:endParaRPr>
          </a:p>
        </p:txBody>
      </p:sp>
      <p:sp>
        <p:nvSpPr>
          <p:cNvPr id="13" name="文本框 12"/>
          <p:cNvSpPr txBox="1"/>
          <p:nvPr>
            <p:custDataLst>
              <p:tags r:id="rId10"/>
            </p:custDataLst>
          </p:nvPr>
        </p:nvSpPr>
        <p:spPr>
          <a:xfrm>
            <a:off x="4188460" y="672465"/>
            <a:ext cx="7752080" cy="1753235"/>
          </a:xfrm>
          <a:prstGeom prst="rect">
            <a:avLst/>
          </a:prstGeom>
          <a:noFill/>
        </p:spPr>
        <p:txBody>
          <a:bodyPr wrap="square" rtlCol="0" anchor="t">
            <a:spAutoFit/>
          </a:bodyPr>
          <a:p>
            <a:r>
              <a:rPr lang="zh-CN" altLang="en-US">
                <a:solidFill>
                  <a:schemeClr val="dk1"/>
                </a:solidFill>
                <a:latin typeface="微软雅黑" panose="020B0503020204020204" charset="-122"/>
                <a:ea typeface="微软雅黑" panose="020B0503020204020204" charset="-122"/>
                <a:sym typeface="+mn-ea"/>
              </a:rPr>
              <a:t>The Hugo Award, awarded by the World Science Fiction Association, was awarded in honor of Hugo Gensback, the father of science fiction magazine.</a:t>
            </a:r>
            <a:endParaRPr lang="zh-CN" altLang="en-US">
              <a:solidFill>
                <a:schemeClr val="dk1"/>
              </a:solidFill>
              <a:latin typeface="微软雅黑" panose="020B0503020204020204" charset="-122"/>
              <a:ea typeface="微软雅黑" panose="020B0503020204020204" charset="-122"/>
              <a:sym typeface="+mn-ea"/>
            </a:endParaRPr>
          </a:p>
          <a:p>
            <a:r>
              <a:rPr lang="zh-CN" altLang="en-US">
                <a:solidFill>
                  <a:schemeClr val="dk1"/>
                </a:solidFill>
                <a:latin typeface="微软雅黑" panose="020B0503020204020204" charset="-122"/>
                <a:ea typeface="微软雅黑" panose="020B0503020204020204" charset="-122"/>
                <a:sym typeface="+mn-ea"/>
              </a:rPr>
              <a:t>The Hugo Award and the Nebula Award are the highest international awards in the field of science fiction literature, and they are known as the </a:t>
            </a:r>
            <a:r>
              <a:rPr lang="zh-CN" altLang="en-US">
                <a:solidFill>
                  <a:srgbClr val="FF0000"/>
                </a:solidFill>
                <a:latin typeface="微软雅黑" panose="020B0503020204020204" charset="-122"/>
                <a:ea typeface="微软雅黑" panose="020B0503020204020204" charset="-122"/>
                <a:sym typeface="+mn-ea"/>
              </a:rPr>
              <a:t>"The Nobel Prize in science fiction literature"</a:t>
            </a:r>
            <a:r>
              <a:rPr lang="zh-CN" altLang="en-US">
                <a:solidFill>
                  <a:schemeClr val="dk1"/>
                </a:solidFill>
                <a:latin typeface="微软雅黑" panose="020B0503020204020204" charset="-122"/>
                <a:ea typeface="微软雅黑" panose="020B0503020204020204" charset="-122"/>
                <a:sym typeface="+mn-ea"/>
              </a:rPr>
              <a:t>.</a:t>
            </a:r>
            <a:endParaRPr lang="zh-CN" altLang="en-US">
              <a:solidFill>
                <a:schemeClr val="dk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1"/>
          <a:stretch>
            <a:fillRect/>
          </a:stretch>
        </p:blipFill>
        <p:spPr>
          <a:xfrm>
            <a:off x="548005" y="1162050"/>
            <a:ext cx="3208020" cy="4276090"/>
          </a:xfrm>
          <a:prstGeom prst="rect">
            <a:avLst/>
          </a:prstGeom>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5172_1*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b"/>
  <p:tag name="KSO_WM_UNIT_DEC_AREA_ID" val="d5d256d55aff4776ba9bd2a107065dfb"/>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c83c7d3fef045fbbbae4251014e9d4e"/>
</p:tagLst>
</file>

<file path=ppt/tags/tag10.xml><?xml version="1.0" encoding="utf-8"?>
<p:tagLst xmlns:p="http://schemas.openxmlformats.org/presentationml/2006/main">
  <p:tag name="KSO_WM_UNIT_ISCONTENTSTITLE" val="0"/>
  <p:tag name="KSO_WM_UNIT_ISNUMDGMTITLE" val="0"/>
  <p:tag name="KSO_WM_UNIT_NOCLEAR" val="0"/>
  <p:tag name="KSO_WM_UNIT_VALUE" val="165"/>
  <p:tag name="KSO_WM_UNIT_HIGHLIGHT" val="0"/>
  <p:tag name="KSO_WM_UNIT_COMPATIBLE" val="0"/>
  <p:tag name="KSO_WM_UNIT_DIAGRAM_ISNUMVISUAL" val="0"/>
  <p:tag name="KSO_WM_UNIT_DIAGRAM_ISREFERUNIT" val="0"/>
  <p:tag name="KSO_WM_UNIT_TYPE" val="b"/>
  <p:tag name="KSO_WM_UNIT_INDEX" val="1"/>
  <p:tag name="KSO_WM_UNIT_ID" val="custom20205172_1*b*1"/>
  <p:tag name="KSO_WM_TEMPLATE_CATEGORY" val="custom"/>
  <p:tag name="KSO_WM_TEMPLATE_INDEX" val="20205172"/>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b865b25736b04cabb0ba84b5b56c22e1"/>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35"/>
  <p:tag name="KSO_WM_UNIT_TEXT_FILL_FORE_SCHEMECOLOR_INDEX" val="13"/>
  <p:tag name="KSO_WM_UNIT_TEXT_FILL_TYPE" val="1"/>
  <p:tag name="KSO_WM_TEMPLATE_ASSEMBLE_XID" val="5f9a628f989d9bef5b8f736d"/>
  <p:tag name="KSO_WM_TEMPLATE_ASSEMBLE_GROUPID" val="5f8cf9aea61ec3b55284a78a"/>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5172_2*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c"/>
  <p:tag name="KSO_WM_UNIT_DEC_AREA_ID" val="c6095d7884094de5a7bf07c38d1ceb91"/>
  <p:tag name="KSO_WM_UNIT_DECORATE_INFO" val=""/>
  <p:tag name="KSO_WM_UNIT_SM_LIMIT_TYPE" val=""/>
  <p:tag name="KSO_WM_CHIP_FILLAREA_FILL_RULE" val="{&quot;fill_align&quot;:&quot;lm&quot;,&quot;fill_effect&quot;:[],&quot;fill_mode&quot;:&quot;adaptive&quot;,&quot;sacle_strategy&quot;:&quot;stretch&quot;}"/>
  <p:tag name="KSO_WM_ASSEMBLE_CHIP_INDEX" val="b44d1cd4720d443c9ff86325d307c056"/>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79"/>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6579"/>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TAG_VERSION" val="1.0"/>
  <p:tag name="KSO_WM_BEAUTIFY_FLAG" val="#wm#"/>
  <p:tag name="KSO_WM_COMBINE_RELATE_SLIDE_ID" val="custom925310_1"/>
  <p:tag name="KSO_WM_TEMPLATE_CATEGORY" val="custom"/>
  <p:tag name="KSO_WM_TEMPLATE_INDEX" val="20196579"/>
  <p:tag name="KSO_WM_TEMPLATE_SUBCATEGORY" val="0"/>
  <p:tag name="KSO_WM_TEMPLATE_THUMBS_INDEX"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873708ef4dff44aa80b825aa2b5bded4"/>
  <p:tag name="KSO_WM_UNIT_DECORATE_INFO" val=""/>
  <p:tag name="KSO_WM_UNIT_SM_LIMIT_TYPE" val=""/>
  <p:tag name="KSO_WM_CHIP_FILLAREA_FILL_RULE" val="{&quot;fill_align&quot;:&quot;cm&quot;,&quot;fill_effect&quot;:[],&quot;fill_mode&quot;:&quot;full&quot;,&quot;sacle_strategy&quot;:&quot;stretch&quot;}"/>
  <p:tag name="KSO_WM_ASSEMBLE_CHIP_INDEX" val="cfc62c90ac864af587c294c57fa69d45"/>
</p:tagLst>
</file>

<file path=ppt/tags/tag160.xml><?xml version="1.0" encoding="utf-8"?>
<p:tagLst xmlns:p="http://schemas.openxmlformats.org/presentationml/2006/main">
  <p:tag name="KSO_WM_BEAUTIFY_FLAG" val="#wm#"/>
  <p:tag name="KSO_WM_TAG_VERSION" val="1.0"/>
  <p:tag name="KSO_WM_TEMPLATE_CATEGORY" val="custom"/>
  <p:tag name="KSO_WM_TEMPLATE_INDEX" val="20203887"/>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5172_1*a*1"/>
  <p:tag name="KSO_WM_TEMPLATE_CATEGORY" val="custom"/>
  <p:tag name="KSO_WM_TEMPLATE_INDEX" val="20205172"/>
  <p:tag name="KSO_WM_UNIT_LAYERLEVEL" val="1"/>
  <p:tag name="KSO_WM_TAG_VERSION" val="1.0"/>
  <p:tag name="KSO_WM_BEAUTIFY_FLAG" val="#wm#"/>
  <p:tag name="KSO_WM_UNIT_ISCONTENTSTITLE" val="0"/>
  <p:tag name="KSO_WM_UNIT_NOCLEAR" val="0"/>
  <p:tag name="KSO_WM_UNIT_VALUE" val="14"/>
  <p:tag name="KSO_WM_UNIT_TYPE" val="a"/>
  <p:tag name="KSO_WM_UNIT_INDEX" val="1"/>
  <p:tag name="KSO_WM_UNIT_ISNUMDGMTITLE" val="0"/>
  <p:tag name="KSO_WM_UNIT_PRESET_TEXT" val="匠心之旅 优雅品鉴"/>
  <p:tag name="KSO_WM_UNIT_BLOCK" val="0"/>
  <p:tag name="KSO_WM_UNIT_DEC_AREA_ID" val="a0efdb7db95348779b004975aab4cc0d"/>
  <p:tag name="KSO_WM_UNIT_DEFAULT_FONT" val="24;60;4"/>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852b1537fc8b4649911ae17a612eafd6"/>
  <p:tag name="KSO_WM_UNIT_TEXT_FILL_FORE_SCHEMECOLOR_INDEX_BRIGHTNESS" val="0.15"/>
  <p:tag name="KSO_WM_UNIT_TEXT_FILL_FORE_SCHEMECOLOR_INDEX" val="13"/>
  <p:tag name="KSO_WM_UNIT_TEXT_FILL_TYPE" val="1"/>
  <p:tag name="KSO_WM_TEMPLATE_ASSEMBLE_XID" val="5f9a628f989d9bef5b8f7372"/>
  <p:tag name="KSO_WM_TEMPLATE_ASSEMBLE_GROUPID" val="5f8cf9aea61ec3b55284a78a"/>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WM_BEAUTIFY_SHAPE_IDENTITY" val="{9c03f1b3-81a8-4967-aab5-5b0e8819305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5172_1*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b"/>
  <p:tag name="KSO_WM_UNIT_DEC_AREA_ID" val="d5d256d55aff4776ba9bd2a107065dfb"/>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c83c7d3fef045fbbbae4251014e9d4e"/>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WM_BEAUTIFY_SHAPE_IDENTITY" val="{cc019922-c342-4ae6-94ad-4e5c2a644f48}"/>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1"/>
  <p:tag name="KSO_WM_UNIT_BK_DARK_LIGHT"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4.xml><?xml version="1.0" encoding="utf-8"?>
<p:tagLst xmlns:p="http://schemas.openxmlformats.org/presentationml/2006/main">
  <p:tag name="KSO_WM_UNIT_ISCONTENTSTITLE" val="0"/>
  <p:tag name="KSO_WM_UNIT_ISNUMDGMTITLE" val="0"/>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custom20205172_1*b*1"/>
  <p:tag name="KSO_WM_TEMPLATE_CATEGORY" val="custom"/>
  <p:tag name="KSO_WM_TEMPLATE_INDEX" val="20205172"/>
  <p:tag name="KSO_WM_UNIT_LAYERLEVEL" val="1"/>
  <p:tag name="KSO_WM_TAG_VERSION" val="1.0"/>
  <p:tag name="KSO_WM_BEAUTIFY_FLAG" val="#wm#"/>
  <p:tag name="KSO_WM_UNIT_PRESET_TEXT" val="单击此处添加副标题内容"/>
  <p:tag name="KSO_WM_UNIT_DEFAULT_FONT" val="16;20;2"/>
  <p:tag name="KSO_WM_UNIT_BLOCK" val="0"/>
  <p:tag name="KSO_WM_UNIT_DEC_AREA_ID" val="19dc0a913f474b388dc9886be799de98"/>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436159d18056426ea949b7cc6b1cb1f9"/>
  <p:tag name="KSO_WM_UNIT_TEXT_FILL_FORE_SCHEMECOLOR_INDEX_BRIGHTNESS" val="0.35"/>
  <p:tag name="KSO_WM_UNIT_TEXT_FILL_FORE_SCHEMECOLOR_INDEX" val="13"/>
  <p:tag name="KSO_WM_UNIT_TEXT_FILL_TYPE" val="1"/>
  <p:tag name="KSO_WM_TEMPLATE_ASSEMBLE_XID" val="5f9a628f989d9bef5b8f7386"/>
  <p:tag name="KSO_WM_TEMPLATE_ASSEMBLE_GROUPID" val="5f8cf9aea61ec3b55284a78a"/>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1"/>
  <p:tag name="KSO_WM_UNIT_BK_DARK_LIGHT"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5.xml><?xml version="1.0" encoding="utf-8"?>
<p:tagLst xmlns:p="http://schemas.openxmlformats.org/presentationml/2006/main">
  <p:tag name="KSO_WM_UNIT_ISCONTENTSTITLE" val="0"/>
  <p:tag name="KSO_WM_UNIT_ISNUMDGMTITLE" val="0"/>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5172_1*a*1"/>
  <p:tag name="KSO_WM_TEMPLATE_CATEGORY" val="custom"/>
  <p:tag name="KSO_WM_TEMPLATE_INDEX" val="20205172"/>
  <p:tag name="KSO_WM_UNIT_LAYERLEVEL" val="1"/>
  <p:tag name="KSO_WM_TAG_VERSION" val="1.0"/>
  <p:tag name="KSO_WM_BEAUTIFY_FLAG" val="#wm#"/>
  <p:tag name="KSO_WM_UNIT_PRESET_TEXT" val="谢谢观看"/>
  <p:tag name="KSO_WM_UNIT_DEFAULT_FONT" val="56;72;4"/>
  <p:tag name="KSO_WM_UNIT_BLOCK" val="0"/>
  <p:tag name="KSO_WM_UNIT_DEC_AREA_ID" val="04c080492832419794fb0a9dfbb198c0"/>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436159d18056426ea949b7cc6b1cb1f9"/>
  <p:tag name="KSO_WM_UNIT_TEXT_FILL_FORE_SCHEMECOLOR_INDEX_BRIGHTNESS" val="0.15"/>
  <p:tag name="KSO_WM_UNIT_TEXT_FILL_FORE_SCHEMECOLOR_INDEX" val="13"/>
  <p:tag name="KSO_WM_UNIT_TEXT_FILL_TYPE" val="1"/>
  <p:tag name="KSO_WM_TEMPLATE_ASSEMBLE_XID" val="5f9a628f989d9bef5b8f7386"/>
  <p:tag name="KSO_WM_TEMPLATE_ASSEMBLE_GROUPID" val="5f8cf9aea61ec3b55284a78a"/>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5172_1*i*2"/>
  <p:tag name="KSO_WM_TEMPLATE_CATEGORY" val="custom"/>
  <p:tag name="KSO_WM_TEMPLATE_INDEX" val="20205172"/>
  <p:tag name="KSO_WM_UNIT_LAYERLEVEL" val="1"/>
  <p:tag name="KSO_WM_TAG_VERSION" val="1.0"/>
  <p:tag name="KSO_WM_BEAUTIFY_FLAG" val="#wm#"/>
  <p:tag name="KSO_WM_UNIT_BLOCK" val="0"/>
  <p:tag name="KSO_WM_UNIT_SM_LIMIT_TYPE" val="2"/>
  <p:tag name="KSO_WM_UNIT_DEC_AREA_ID" val="1f077a7771414bde9b3daf610ba150bf"/>
  <p:tag name="KSO_WM_UNIT_DECORATE_INFO" val="{&quot;DecorateInfoH&quot;:{&quot;IsAbs&quot;:true},&quot;DecorateInfoW&quot;:{&quot;IsAbs&quot;:true},&quot;DecorateInfoX&quot;:{&quot;IsAbs&quot;:true,&quot;Pos&quot;:1},&quot;DecorateInfoY&quot;:{&quot;IsAbs&quot;:true,&quot;Pos&quot;:1},&quot;ReferentInfo&quot;:{&quot;Id&quot;:&quot;19dc0a913f474b388dc9886be799de98&quot;,&quot;X&quot;:{&quot;Pos&quot;:1},&quot;Y&quot;:{&quot;Pos&quot;:1}},&quot;whChangeMode&quot;:0}"/>
  <p:tag name="KSO_WM_CHIP_GROUPID" val="5ebdf7a70ac41c4a0a525526"/>
  <p:tag name="KSO_WM_CHIP_XID" val="5ebdf7a70ac41c4a0a525527"/>
  <p:tag name="KSO_WM_CHIP_FILLAREA_FILL_RULE" val="{&quot;fill_align&quot;:&quot;cm&quot;,&quot;fill_mode&quot;:&quot;adaptive&quot;,&quot;sacle_strategy&quot;:&quot;smart&quot;}"/>
  <p:tag name="KSO_WM_ASSEMBLE_CHIP_INDEX" val="436159d18056426ea949b7cc6b1cb1f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2"/>
  <p:tag name="KSO_WM_TEMPLATE_ASSEMBLE_XID" val="5f9a628f989d9bef5b8f7386"/>
  <p:tag name="KSO_WM_TEMPLATE_ASSEMBLE_GROUPID" val="5f8cf9aea61ec3b55284a78a"/>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1"/>
  <p:tag name="KSO_WM_UNIT_BK_DARK_LIGHT"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1"/>
  <p:tag name="KSO_WM_UNIT_BK_DARK_LIGHT"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MASK_FLAG" val="1"/>
  <p:tag name="KSO_WM_SLIDE_BACKGROUND_TYPE" val="belt"/>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MASK_FLAG" val="1"/>
  <p:tag name="KSO_WM_SLIDE_BACKGROUND_TYPE" val="belt"/>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930"/>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4.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3930"/>
  <p:tag name="KSO_WM_TEMPLATE_THUMBS_INDEX" val="1、4、5、7、8、10、13"/>
</p:tagLst>
</file>

<file path=ppt/tags/tag29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custom20203930_1*i*1"/>
  <p:tag name="KSO_WM_TEMPLATE_CATEGORY" val="custom"/>
  <p:tag name="KSO_WM_TEMPLATE_INDEX" val="20203930"/>
  <p:tag name="KSO_WM_UNIT_LAYERLEVEL" val="1"/>
  <p:tag name="KSO_WM_TAG_VERSION" val="1.0"/>
  <p:tag name="KSO_WM_BEAUTIFY_FLAG" val="#wm#"/>
  <p:tag name="KSO_WM_UNIT_TEXT_FILL_FORE_SCHEMECOLOR_INDEX_1_BRIGHTNESS" val="0"/>
  <p:tag name="KSO_WM_UNIT_TEXT_FILL_FORE_SCHEMECOLOR_INDEX_1" val="14"/>
  <p:tag name="KSO_WM_UNIT_TEXT_FILL_FORE_SCHEMECOLOR_INDEX_1_POS" val="0"/>
  <p:tag name="KSO_WM_UNIT_TEXT_FILL_FORE_SCHEMECOLOR_INDEX_1_TRANS" val="0"/>
  <p:tag name="KSO_WM_UNIT_TEXT_FILL_FORE_SCHEMECOLOR_INDEX_2_BRIGHTNESS" val="0.6"/>
  <p:tag name="KSO_WM_UNIT_TEXT_FILL_FORE_SCHEMECOLOR_INDEX_2" val="5"/>
  <p:tag name="KSO_WM_UNIT_TEXT_FILL_FORE_SCHEMECOLOR_INDEX_2_POS" val="0.98"/>
  <p:tag name="KSO_WM_UNIT_TEXT_FILL_FORE_SCHEMECOLOR_INDEX_2_TRANS" val="0"/>
  <p:tag name="KSO_WM_UNIT_TEXT_FILL_GRADIENT_TYPE" val="0"/>
  <p:tag name="KSO_WM_UNIT_TEXT_FILL_GRADIENT_ANGLE" val="359.9"/>
  <p:tag name="KSO_WM_UNIT_TEXT_FILL_GRADIENT_Direction" val="-2"/>
  <p:tag name="KSO_WM_UNIT_TEXT_FILL_TYPE" val="3"/>
  <p:tag name="KSO_WM_UNIT_TEXT_GLOW_SCHEMECOLOR_INDEX_BRIGHTNESS" val="0"/>
  <p:tag name="KSO_WM_UNIT_TEXT_GLOW_SCHEMECOLOR_INDEX" val="5"/>
</p:tagLst>
</file>

<file path=ppt/tags/tag296.xml><?xml version="1.0" encoding="utf-8"?>
<p:tagLst xmlns:p="http://schemas.openxmlformats.org/presentationml/2006/main">
  <p:tag name="KSO_WM_UNIT_ISCONTENTSTITLE" val="0"/>
  <p:tag name="KSO_WM_UNIT_PRESET_TEXT" val="国际医疗高峰论坛"/>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3930_1*a*1"/>
  <p:tag name="KSO_WM_TEMPLATE_CATEGORY" val="custom"/>
  <p:tag name="KSO_WM_TEMPLATE_INDEX" val="20203930"/>
  <p:tag name="KSO_WM_UNIT_LAYERLEVEL" val="1"/>
  <p:tag name="KSO_WM_TAG_VERSION" val="1.0"/>
  <p:tag name="KSO_WM_BEAUTIFY_FLAG" val="#wm#"/>
  <p:tag name="KSO_WM_UNIT_ISNUMDGMTITLE" val="0"/>
</p:tagLst>
</file>

<file path=ppt/tags/tag297.xml><?xml version="1.0" encoding="utf-8"?>
<p:tagLst xmlns:p="http://schemas.openxmlformats.org/presentationml/2006/main">
  <p:tag name="KSO_WM_SLIDE_ID" val="custom20203930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3930"/>
  <p:tag name="KSO_WM_SLIDE_LAYOUT" val="a"/>
  <p:tag name="KSO_WM_SLIDE_LAYOUT_CNT" val="1"/>
  <p:tag name="KSO_WM_TEMPLATE_THUMBS_INDEX" val="1、4、5、7、8、10、13、15"/>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51_1*i*2"/>
  <p:tag name="KSO_WM_TEMPLATE_CATEGORY" val="diagram"/>
  <p:tag name="KSO_WM_TEMPLATE_INDEX" val="20203751"/>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51_1*i*3"/>
  <p:tag name="KSO_WM_TEMPLATE_CATEGORY" val="diagram"/>
  <p:tag name="KSO_WM_TEMPLATE_INDEX" val="2020375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5172_1*b*1"/>
  <p:tag name="KSO_WM_TEMPLATE_CATEGORY" val="custom"/>
  <p:tag name="KSO_WM_TEMPLATE_INDEX" val="20205172"/>
  <p:tag name="KSO_WM_UNIT_LAYERLEVEL" val="1"/>
  <p:tag name="KSO_WM_TAG_VERSION" val="1.0"/>
  <p:tag name="KSO_WM_BEAUTIFY_FLAG" val="#wm#"/>
  <p:tag name="KSO_WM_UNIT_ISCONTENTSTITLE" val="0"/>
  <p:tag name="KSO_WM_UNIT_NOCLEAR" val="0"/>
  <p:tag name="KSO_WM_UNIT_VALUE" val="19"/>
  <p:tag name="KSO_WM_UNIT_TYPE" val="b"/>
  <p:tag name="KSO_WM_UNIT_INDEX" val="1"/>
  <p:tag name="KSO_WM_UNIT_ISNUMDGMTITLE" val="0"/>
  <p:tag name="KSO_WM_UNIT_PRESET_TEXT" val="此处添加副标题内容"/>
  <p:tag name="KSO_WM_UNIT_BLOCK" val="0"/>
  <p:tag name="KSO_WM_UNIT_DEC_AREA_ID" val="d4927d4cdda64d62b76aa85cee83954f"/>
  <p:tag name="KSO_WM_UNIT_DEFAULT_FONT" val="18;24;2"/>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852b1537fc8b4649911ae17a612eafd6"/>
  <p:tag name="KSO_WM_UNIT_TEXT_FILL_FORE_SCHEMECOLOR_INDEX_BRIGHTNESS" val="0.35"/>
  <p:tag name="KSO_WM_UNIT_TEXT_FILL_FORE_SCHEMECOLOR_INDEX" val="13"/>
  <p:tag name="KSO_WM_UNIT_TEXT_FILL_TYPE" val="1"/>
  <p:tag name="KSO_WM_TEMPLATE_ASSEMBLE_XID" val="5f9a628f989d9bef5b8f7372"/>
  <p:tag name="KSO_WM_TEMPLATE_ASSEMBLE_GROUPID" val="5f8cf9aea61ec3b55284a78a"/>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51_1*i*5"/>
  <p:tag name="KSO_WM_TEMPLATE_CATEGORY" val="diagram"/>
  <p:tag name="KSO_WM_TEMPLATE_INDEX" val="20203751"/>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51_1*i*6"/>
  <p:tag name="KSO_WM_TEMPLATE_CATEGORY" val="diagram"/>
  <p:tag name="KSO_WM_TEMPLATE_INDEX" val="20203751"/>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3751_1*i*7"/>
  <p:tag name="KSO_WM_TEMPLATE_CATEGORY" val="diagram"/>
  <p:tag name="KSO_WM_TEMPLATE_INDEX" val="20203751"/>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3751_1*i*8"/>
  <p:tag name="KSO_WM_TEMPLATE_CATEGORY" val="diagram"/>
  <p:tag name="KSO_WM_TEMPLATE_INDEX" val="20203751"/>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3751_1*i*9"/>
  <p:tag name="KSO_WM_TEMPLATE_CATEGORY" val="diagram"/>
  <p:tag name="KSO_WM_TEMPLATE_INDEX" val="20203751"/>
  <p:tag name="KSO_WM_UNIT_LAYERLEVEL" val="1"/>
  <p:tag name="KSO_WM_TAG_VERSION" val="1.0"/>
  <p:tag name="KSO_WM_BEAUTIFY_FLAG" val="#wm#"/>
</p:tagLst>
</file>

<file path=ppt/tags/tag305.xml><?xml version="1.0" encoding="utf-8"?>
<p:tagLst xmlns:p="http://schemas.openxmlformats.org/presentationml/2006/main">
  <p:tag name="KSO_WM_UNIT_TEXT_PART_ID_V2" val="a-1-2"/>
  <p:tag name="KSO_WM_UNIT_COLOR_SCHEME_SHAPE_ID" val="16"/>
  <p:tag name="KSO_WM_UNIT_COLOR_SCHEME_PARENT_PAGE" val="0_1"/>
  <p:tag name="KSO_WM_UNIT_ISCONTENTSTITLE" val="0"/>
  <p:tag name="KSO_WM_UNIT_PRESET_TEXT" val="单击此处添加文本具体内容，简明扼要的阐述您的观点"/>
  <p:tag name="KSO_WM_UNIT_NOCLEAR" val="0"/>
  <p:tag name="KSO_WM_UNIT_VALUE" val="32"/>
  <p:tag name="KSO_WM_UNIT_HIGHLIGHT" val="0"/>
  <p:tag name="KSO_WM_UNIT_COMPATIBLE" val="0"/>
  <p:tag name="KSO_WM_UNIT_DIAGRAM_ISNUMVISUAL" val="0"/>
  <p:tag name="KSO_WM_UNIT_DIAGRAM_ISREFERUNIT" val="0"/>
  <p:tag name="KSO_WM_UNIT_TYPE" val="f"/>
  <p:tag name="KSO_WM_UNIT_INDEX" val="1"/>
  <p:tag name="KSO_WM_UNIT_ID" val="diagram20203751_1*f*1"/>
  <p:tag name="KSO_WM_TEMPLATE_CATEGORY" val="diagram"/>
  <p:tag name="KSO_WM_TEMPLATE_INDEX" val="20203751"/>
  <p:tag name="KSO_WM_UNIT_LAYERLEVEL" val="1"/>
  <p:tag name="KSO_WM_TAG_VERSION" val="1.0"/>
  <p:tag name="KSO_WM_BEAUTIFY_FLAG" val="#wm#"/>
  <p:tag name="KSO_WM_UNIT_SUBTYPE" val="a"/>
</p:tagLst>
</file>

<file path=ppt/tags/tag306.xml><?xml version="1.0" encoding="utf-8"?>
<p:tagLst xmlns:p="http://schemas.openxmlformats.org/presentationml/2006/main">
  <p:tag name="KSO_WM_SLIDE_ID" val="diagram2020375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466"/>
  <p:tag name="KSO_WM_SLIDE_POSITION" val="0*74"/>
  <p:tag name="KSO_WM_TAG_VERSION" val="1.0"/>
  <p:tag name="KSO_WM_BEAUTIFY_FLAG" val="#wm#"/>
  <p:tag name="KSO_WM_TEMPLATE_CATEGORY" val="diagram"/>
  <p:tag name="KSO_WM_TEMPLATE_INDEX" val="20203751"/>
  <p:tag name="KSO_WM_SLIDE_LAYOUT" val="f"/>
  <p:tag name="KSO_WM_SLIDE_LAYOUT_CNT" val="1"/>
</p:tagLst>
</file>

<file path=ppt/tags/tag307.xml><?xml version="1.0" encoding="utf-8"?>
<p:tagLst xmlns:p="http://schemas.openxmlformats.org/presentationml/2006/main">
  <p:tag name="KSO_WM_UNIT_PLACING_PICTURE_USER_VIEWPORT" val="{&quot;height&quot;:6853,&quot;width&quot;:4873}"/>
</p:tagLst>
</file>

<file path=ppt/tags/tag3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xml><?xml version="1.0" encoding="utf-8"?>
<p:tagLst xmlns:p="http://schemas.openxmlformats.org/presentationml/2006/main">
  <p:tag name="KSO_WM_SLIDE_BACKGROUND_TYPE" val="general"/>
</p:tagLst>
</file>

<file path=ppt/tags/tag3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11.xml><?xml version="1.0" encoding="utf-8"?>
<p:tagLst xmlns:p="http://schemas.openxmlformats.org/presentationml/2006/main">
  <p:tag name="KSO_WM_SLIDE_BK_DARK_LIGHT" val=""/>
  <p:tag name="KSO_WM_SLIDE_BACKGROUND_TYPE" val="general"/>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14.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1"/>
  <p:tag name="KSO_WM_UNIT_ID" val="diagram20171553_2*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315.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a"/>
  <p:tag name="KSO_WM_UNIT_INDEX" val="1_1_1"/>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2*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316.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2"/>
  <p:tag name="KSO_WM_UNIT_ID" val="diagram20171553_2*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17.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318.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3"/>
  <p:tag name="KSO_WM_UNIT_ID" val="diagram20171553_2*n_h_i*1_2_3"/>
  <p:tag name="KSO_WM_UNIT_LAYERLEVEL" val="1_1_1"/>
  <p:tag name="KSO_WM_DIAGRAM_GROUP_CODE" val="n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319.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4"/>
  <p:tag name="KSO_WM_UNIT_ID" val="diagram20171553_2*n_h_i*1_2_4"/>
  <p:tag name="KSO_WM_UNIT_LAYERLEVEL" val="1_1_1"/>
  <p:tag name="KSO_WM_DIAGRAM_GROUP_CODE" val="n1-1"/>
  <p:tag name="KSO_WM_UNIT_LINE_FORE_SCHEMECOLOR_INDEX" val="14"/>
  <p:tag name="KSO_WM_UNIT_LINE_FILL_TYPE" val="2"/>
</p:tagLst>
</file>

<file path=ppt/tags/tag32.xml><?xml version="1.0" encoding="utf-8"?>
<p:tagLst xmlns:p="http://schemas.openxmlformats.org/presentationml/2006/main">
  <p:tag name="KSO_WM_SLIDE_BACKGROUND_TYPE" val="general"/>
</p:tagLst>
</file>

<file path=ppt/tags/tag320.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321.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6"/>
  <p:tag name="KSO_WM_UNIT_ID" val="diagram20171553_2*n_h_i*1_2_6"/>
  <p:tag name="KSO_WM_UNIT_LAYERLEVEL" val="1_1_1"/>
  <p:tag name="KSO_WM_DIAGRAM_GROUP_CODE" val="n1-1"/>
  <p:tag name="KSO_WM_UNIT_LINE_FORE_SCHEMECOLOR_INDEX" val="14"/>
  <p:tag name="KSO_WM_UNIT_LINE_FILL_TYPE" val="2"/>
</p:tagLst>
</file>

<file path=ppt/tags/tag322.xml><?xml version="1.0" encoding="utf-8"?>
<p:tagLst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3"/>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3"/>
  <p:tag name="KSO_WM_UNIT_TEXT_FILL_FORE_SCHEMECOLOR_INDEX" val="13"/>
  <p:tag name="KSO_WM_UNIT_TEXT_FILL_TYPE" val="1"/>
</p:tagLst>
</file>

<file path=ppt/tags/tag323.xml><?xml version="1.0" encoding="utf-8"?>
<p:tagLst xmlns:p="http://schemas.openxmlformats.org/presentationml/2006/main">
  <p:tag name="KSO_WM_BEAUTIFY_FLAG" val="#wm#"/>
  <p:tag name="KSO_WM_TEMPLATE_CATEGORY" val="custom"/>
  <p:tag name="KSO_WM_TEMPLATE_INDEX" val="20204975"/>
  <p:tag name="KSO_WM_SLIDE_BK_DARK_LIGHT" val=""/>
  <p:tag name="KSO_WM_SLIDE_BACKGROUND_TYPE" val="general"/>
</p:tagLst>
</file>

<file path=ppt/tags/tag324.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5172_7*a*1"/>
  <p:tag name="KSO_WM_TEMPLATE_CATEGORY" val="custom"/>
  <p:tag name="KSO_WM_TEMPLATE_INDEX" val="20205172"/>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45ce227246894ce1993bec00f094d60e"/>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 name="KSO_WM_UNIT_SMARTLAYOUT_COMPRESS_INFO" val="{&#10;    &quot;id&quot;: &quot;2020-10-29T14:35:02&quot;,&#10;    &quot;max&quot;: 1.779721480943408e-05,&#10;    &quot;parentMax&quot;: {&#10;        &quot;max&quot;: 21.324074218750013,&#10;        &quot;parentMax&quot;: {&#10;            &quot;max&quot;: 13.375829243877696&#10;        }&#10;    },&#10;    &quot;topChanged&quot;: 0&#10;}&#10;"/>
</p:tagLst>
</file>

<file path=ppt/tags/tag325.xml><?xml version="1.0" encoding="utf-8"?>
<p:tagLst xmlns:p="http://schemas.openxmlformats.org/presentationml/2006/main">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05172_7*e*1"/>
  <p:tag name="KSO_WM_TEMPLATE_CATEGORY" val="custom"/>
  <p:tag name="KSO_WM_TEMPLATE_INDEX" val="20205172"/>
  <p:tag name="KSO_WM_UNIT_LAYERLEVEL" val="1"/>
  <p:tag name="KSO_WM_TAG_VERSION" val="1.0"/>
  <p:tag name="KSO_WM_BEAUTIFY_FLAG" val="#wm#"/>
  <p:tag name="KSO_WM_UNIT_PRESET_TEXT" val="01"/>
  <p:tag name="KSO_WM_UNIT_DEFAULT_FONT" val="72;96;4"/>
  <p:tag name="KSO_WM_UNIT_BLOCK" val="0"/>
  <p:tag name="KSO_WM_UNIT_SM_LIMIT_TYPE" val="0"/>
  <p:tag name="KSO_WM_UNIT_DEC_AREA_ID" val="62c0e9b3d1764c259da4d4d0db316fd7"/>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Lst>
</file>

<file path=ppt/tags/tag326.xml><?xml version="1.0" encoding="utf-8"?>
<p:tagLst xmlns:p="http://schemas.openxmlformats.org/presentationml/2006/main">
  <p:tag name="KSO_WM_BEAUTIFY_FLAG" val="#wm#"/>
  <p:tag name="KSO_WM_TEMPLATE_CATEGORY" val="custom"/>
  <p:tag name="KSO_WM_TEMPLATE_INDEX" val="20205172"/>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5172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9T14:35:02&quot;,&quot;maxSize&quot;:{&quot;size1&quot;:65.90160364221644},&quot;minSize&quot;:{&quot;size1&quot;:57.50160364221644},&quot;normalSize&quot;:{&quot;size1&quot;:64.17860905774936},&quot;subLayout&quot;:[{&quot;id&quot;:&quot;2020-10-29T14:35:02&quot;,&quot;maxSize&quot;:{&quot;size1&quot;:89.77885343791486},&quot;minSize&quot;:{&quot;size1&quot;:77.67885343791485},&quot;normalSize&quot;:{&quot;size1&quot;:77.67885343791485},&quot;subLayout&quot;:[{&quot;id&quot;:&quot;2020-10-29T14:35:02&quot;,&quot;margin&quot;:{&quot;bottom&quot;:1.3915197849273682,&quot;left&quot;:12.558988571166992,&quot;right&quot;:2.2576775550842285,&quot;top&quot;:2.573974609375},&quot;type&quot;:0},{&quot;id&quot;:&quot;2020-10-29T14:35:02&quot;,&quot;margin&quot;:{&quot;bottom&quot;:0.09673541784286499,&quot;left&quot;:12.558988571166992,&quot;right&quot;:2.2576775550842285,&quot;top&quot;:0.15541090071201324},&quot;type&quot;:0}],&quot;type&quot;:0},{&quot;id&quot;:&quot;2020-10-29T14:35:02&quot;,&quot;margin&quot;:{&quot;bottom&quot;:2.573979616165161,&quot;left&quot;:12.558988571166992,&quot;right&quot;:2.2576775550842285,&quot;top&quot;:0.08318109065294266},&quot;type&quot;:0}],&quot;type&quot;:0}"/>
  <p:tag name="KSO_WM_SLIDE_BK_DARK_LIGHT" val="2"/>
  <p:tag name="KSO_WM_SLIDE_BACKGROUND_TYPE" val="general"/>
  <p:tag name="KSO_WM_SLIDE_SUPPORT_FEATURE_TYPE" val="0"/>
  <p:tag name="KSO_WM_TEMPLATE_ASSEMBLE_XID" val="5f9a628f989d9bef5b8f736d"/>
  <p:tag name="KSO_WM_TEMPLATE_ASSEMBLE_GROUPID" val="5f8cf9aea61ec3b55284a78a"/>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0a1265c7170b46c390c06d11dcc26903"/>
  <p:tag name="KSO_WM_UNIT_DECORATE_INFO" val=""/>
  <p:tag name="KSO_WM_UNIT_SM_LIMIT_TYPE" val=""/>
  <p:tag name="KSO_WM_CHIP_FILLAREA_FILL_RULE" val="{&quot;fill_align&quot;:&quot;cm&quot;,&quot;fill_effect&quot;:[],&quot;fill_mode&quot;:&quot;full&quot;,&quot;sacle_strategy&quot;:&quot;stretch&quot;}"/>
  <p:tag name="KSO_WM_ASSEMBLE_CHIP_INDEX" val="5be53360a9ef449a99e274d9f8102f64"/>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30.xml><?xml version="1.0" encoding="utf-8"?>
<p:tagLst xmlns:p="http://schemas.openxmlformats.org/presentationml/2006/main">
  <p:tag name="KSO_WM_BEAUTIFY_FLAG" val="#wm#"/>
  <p:tag name="KSO_WM_TEMPLATE_CATEGORY" val="custom"/>
  <p:tag name="KSO_WM_TEMPLATE_INDEX" val="20204975"/>
  <p:tag name="KSO_WM_SLIDE_BK_DARK_LIGHT" val=""/>
  <p:tag name="KSO_WM_SLIDE_BACKGROUND_TYPE" val="general"/>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33.xml><?xml version="1.0" encoding="utf-8"?>
<p:tagLst xmlns:p="http://schemas.openxmlformats.org/presentationml/2006/main">
  <p:tag name="KSO_WM_TEMPLATE_CATEGORY" val="diagram"/>
  <p:tag name="KSO_WM_TEMPLATE_INDEX" val="20186206"/>
  <p:tag name="KSO_WM_UNIT_TYPE" val="m_h_a"/>
  <p:tag name="KSO_WM_UNIT_INDEX" val="1_1_1"/>
  <p:tag name="KSO_WM_UNIT_ID" val="diagram20186206_2*m_h_a*1_1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Text Here"/>
  <p:tag name="KSO_WM_UNIT_FILL_FORE_SCHEMECOLOR_INDEX" val="5"/>
  <p:tag name="KSO_WM_UNIT_FILL_TYPE" val="1"/>
  <p:tag name="KSO_WM_UNIT_TEXT_FILL_FORE_SCHEMECOLOR_INDEX" val="14"/>
  <p:tag name="KSO_WM_UNIT_TEXT_FILL_TYPE" val="1"/>
</p:tagLst>
</file>

<file path=ppt/tags/tag334.xml><?xml version="1.0" encoding="utf-8"?>
<p:tagLst xmlns:p="http://schemas.openxmlformats.org/presentationml/2006/main">
  <p:tag name="KSO_WM_TEMPLATE_CATEGORY" val="diagram"/>
  <p:tag name="KSO_WM_TEMPLATE_INDEX" val="20186206"/>
  <p:tag name="KSO_WM_UNIT_TYPE" val="m_h_f"/>
  <p:tag name="KSO_WM_UNIT_INDEX" val="1_1_1"/>
  <p:tag name="KSO_WM_UNIT_ID" val="diagram20186206_2*m_h_f*1_1_1"/>
  <p:tag name="KSO_WM_UNIT_LAYERLEVEL" val="1_1_1"/>
  <p:tag name="KSO_WM_UNIT_VALUE" val="120"/>
  <p:tag name="KSO_WM_UNIT_HIGHLIGHT" val="0"/>
  <p:tag name="KSO_WM_UNIT_COMPATIBLE" val="0"/>
  <p:tag name="KSO_WM_UNIT_CLEAR" val="0"/>
  <p:tag name="KSO_WM_BEAUTIFY_FLAG" val="#wm#"/>
  <p:tag name="KSO_WM_TAG_VERSION" val="1.0"/>
  <p:tag name="KSO_WM_DIAGRAM_GROUP_CODE" val="m1-1"/>
  <p:tag name="KSO_WM_UNIT_PRESET_TEXT" val="Supporting text here.&#13;Supporting text here."/>
  <p:tag name="KSO_WM_UNIT_FILL_FORE_SCHEMECOLOR_INDEX" val="5"/>
  <p:tag name="KSO_WM_UNIT_FILL_TYPE" val="1"/>
  <p:tag name="KSO_WM_UNIT_TEXT_FILL_FORE_SCHEMECOLOR_INDEX" val="13"/>
  <p:tag name="KSO_WM_UNIT_TEXT_FILL_TYPE" val="1"/>
</p:tagLst>
</file>

<file path=ppt/tags/tag335.xml><?xml version="1.0" encoding="utf-8"?>
<p:tagLst xmlns:p="http://schemas.openxmlformats.org/presentationml/2006/main">
  <p:tag name="KSO_WM_TAG_VERSION" val="1.0"/>
  <p:tag name="KSO_WM_TEMPLATE_CATEGORY" val="diagram"/>
  <p:tag name="KSO_WM_TEMPLATE_INDEX" val="20186206"/>
  <p:tag name="KSO_WM_UNIT_TYPE" val="m_h_d"/>
  <p:tag name="KSO_WM_UNIT_INDEX" val="1_1_1"/>
  <p:tag name="KSO_WM_UNIT_ID" val="diagram20186206_2*m_h_d*1_1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336.xml><?xml version="1.0" encoding="utf-8"?>
<p:tagLst xmlns:p="http://schemas.openxmlformats.org/presentationml/2006/main">
  <p:tag name="KSO_WM_TEMPLATE_CATEGORY" val="diagram"/>
  <p:tag name="KSO_WM_TEMPLATE_INDEX" val="20186206"/>
  <p:tag name="KSO_WM_UNIT_TYPE" val="m_h_a"/>
  <p:tag name="KSO_WM_UNIT_INDEX" val="1_2_1"/>
  <p:tag name="KSO_WM_UNIT_ID" val="diagram20186206_2*m_h_a*1_2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Text Here"/>
  <p:tag name="KSO_WM_UNIT_FILL_FORE_SCHEMECOLOR_INDEX" val="5"/>
  <p:tag name="KSO_WM_UNIT_FILL_TYPE" val="1"/>
  <p:tag name="KSO_WM_UNIT_TEXT_FILL_FORE_SCHEMECOLOR_INDEX" val="14"/>
  <p:tag name="KSO_WM_UNIT_TEXT_FILL_TYPE" val="1"/>
</p:tagLst>
</file>

<file path=ppt/tags/tag337.xml><?xml version="1.0" encoding="utf-8"?>
<p:tagLst xmlns:p="http://schemas.openxmlformats.org/presentationml/2006/main">
  <p:tag name="KSO_WM_TEMPLATE_CATEGORY" val="diagram"/>
  <p:tag name="KSO_WM_TEMPLATE_INDEX" val="20186206"/>
  <p:tag name="KSO_WM_UNIT_TYPE" val="m_h_f"/>
  <p:tag name="KSO_WM_UNIT_INDEX" val="1_2_1"/>
  <p:tag name="KSO_WM_UNIT_ID" val="diagram20186206_2*m_h_f*1_2_1"/>
  <p:tag name="KSO_WM_UNIT_LAYERLEVEL" val="1_1_1"/>
  <p:tag name="KSO_WM_UNIT_VALUE" val="120"/>
  <p:tag name="KSO_WM_UNIT_HIGHLIGHT" val="0"/>
  <p:tag name="KSO_WM_UNIT_COMPATIBLE" val="0"/>
  <p:tag name="KSO_WM_UNIT_CLEAR" val="0"/>
  <p:tag name="KSO_WM_BEAUTIFY_FLAG" val="#wm#"/>
  <p:tag name="KSO_WM_TAG_VERSION" val="1.0"/>
  <p:tag name="KSO_WM_DIAGRAM_GROUP_CODE" val="m1-1"/>
  <p:tag name="KSO_WM_UNIT_PRESET_TEXT" val="Supporting text here.&#13;Supporting text here."/>
  <p:tag name="KSO_WM_UNIT_FILL_FORE_SCHEMECOLOR_INDEX" val="5"/>
  <p:tag name="KSO_WM_UNIT_FILL_TYPE" val="1"/>
  <p:tag name="KSO_WM_UNIT_TEXT_FILL_FORE_SCHEMECOLOR_INDEX" val="13"/>
  <p:tag name="KSO_WM_UNIT_TEXT_FILL_TYPE" val="1"/>
</p:tagLst>
</file>

<file path=ppt/tags/tag338.xml><?xml version="1.0" encoding="utf-8"?>
<p:tagLst xmlns:p="http://schemas.openxmlformats.org/presentationml/2006/main">
  <p:tag name="KSO_WM_TAG_VERSION" val="1.0"/>
  <p:tag name="KSO_WM_TEMPLATE_CATEGORY" val="diagram"/>
  <p:tag name="KSO_WM_TEMPLATE_INDEX" val="20186206"/>
  <p:tag name="KSO_WM_UNIT_TYPE" val="m_h_d"/>
  <p:tag name="KSO_WM_UNIT_INDEX" val="1_2_1"/>
  <p:tag name="KSO_WM_UNIT_ID" val="diagram20186206_2*m_h_d*1_2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339.xml><?xml version="1.0" encoding="utf-8"?>
<p:tagLst xmlns:p="http://schemas.openxmlformats.org/presentationml/2006/main">
  <p:tag name="KSO_WM_TEMPLATE_CATEGORY" val="diagram"/>
  <p:tag name="KSO_WM_TEMPLATE_INDEX" val="20186206"/>
  <p:tag name="KSO_WM_UNIT_TYPE" val="m_h_a"/>
  <p:tag name="KSO_WM_UNIT_INDEX" val="1_3_1"/>
  <p:tag name="KSO_WM_UNIT_ID" val="diagram20186206_2*m_h_a*1_3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Text Here"/>
  <p:tag name="KSO_WM_UNIT_FILL_FORE_SCHEMECOLOR_INDEX" val="7"/>
  <p:tag name="KSO_WM_UNIT_FILL_TYPE" val="1"/>
  <p:tag name="KSO_WM_UNIT_TEXT_FILL_FORE_SCHEMECOLOR_INDEX" val="14"/>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4bbc105fbaae499f85e7732d9af61ea8"/>
  <p:tag name="KSO_WM_UNIT_DECORATE_INFO" val=""/>
  <p:tag name="KSO_WM_UNIT_SM_LIMIT_TYPE" val=""/>
  <p:tag name="KSO_WM_CHIP_FILLAREA_FILL_RULE" val="{&quot;fill_align&quot;:&quot;cm&quot;,&quot;fill_effect&quot;:[],&quot;fill_mode&quot;:&quot;full&quot;,&quot;sacle_strategy&quot;:&quot;stretch&quot;}"/>
  <p:tag name="KSO_WM_ASSEMBLE_CHIP_INDEX" val="a47ff7494bb44d12b268410b9142d861"/>
  <p:tag name="KSO_WM_SLIDE_BACKGROUND_TYPE" val="frame"/>
</p:tagLst>
</file>

<file path=ppt/tags/tag340.xml><?xml version="1.0" encoding="utf-8"?>
<p:tagLst xmlns:p="http://schemas.openxmlformats.org/presentationml/2006/main">
  <p:tag name="KSO_WM_TEMPLATE_CATEGORY" val="diagram"/>
  <p:tag name="KSO_WM_TEMPLATE_INDEX" val="20186206"/>
  <p:tag name="KSO_WM_UNIT_TYPE" val="m_h_f"/>
  <p:tag name="KSO_WM_UNIT_INDEX" val="1_3_1"/>
  <p:tag name="KSO_WM_UNIT_ID" val="diagram20186206_2*m_h_f*1_3_1"/>
  <p:tag name="KSO_WM_UNIT_LAYERLEVEL" val="1_1_1"/>
  <p:tag name="KSO_WM_UNIT_VALUE" val="120"/>
  <p:tag name="KSO_WM_UNIT_HIGHLIGHT" val="0"/>
  <p:tag name="KSO_WM_UNIT_COMPATIBLE" val="0"/>
  <p:tag name="KSO_WM_UNIT_CLEAR" val="0"/>
  <p:tag name="KSO_WM_BEAUTIFY_FLAG" val="#wm#"/>
  <p:tag name="KSO_WM_TAG_VERSION" val="1.0"/>
  <p:tag name="KSO_WM_DIAGRAM_GROUP_CODE" val="m1-1"/>
  <p:tag name="KSO_WM_UNIT_PRESET_TEXT" val="Supporting text here.&#13;Supporting text here."/>
  <p:tag name="KSO_WM_UNIT_FILL_FORE_SCHEMECOLOR_INDEX" val="7"/>
  <p:tag name="KSO_WM_UNIT_FILL_TYPE" val="1"/>
  <p:tag name="KSO_WM_UNIT_TEXT_FILL_FORE_SCHEMECOLOR_INDEX" val="13"/>
  <p:tag name="KSO_WM_UNIT_TEXT_FILL_TYPE" val="1"/>
</p:tagLst>
</file>

<file path=ppt/tags/tag341.xml><?xml version="1.0" encoding="utf-8"?>
<p:tagLst xmlns:p="http://schemas.openxmlformats.org/presentationml/2006/main">
  <p:tag name="KSO_WM_TAG_VERSION" val="1.0"/>
  <p:tag name="KSO_WM_TEMPLATE_CATEGORY" val="diagram"/>
  <p:tag name="KSO_WM_TEMPLATE_INDEX" val="20186206"/>
  <p:tag name="KSO_WM_UNIT_TYPE" val="m_h_d"/>
  <p:tag name="KSO_WM_UNIT_INDEX" val="1_3_1"/>
  <p:tag name="KSO_WM_UNIT_ID" val="diagram20186206_2*m_h_d*1_3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342.xml><?xml version="1.0" encoding="utf-8"?>
<p:tagLst xmlns:p="http://schemas.openxmlformats.org/presentationml/2006/main">
  <p:tag name="KSO_WM_TEMPLATE_CATEGORY" val="diagram"/>
  <p:tag name="KSO_WM_TEMPLATE_INDEX" val="20186206"/>
  <p:tag name="KSO_WM_UNIT_TYPE" val="m_h_a"/>
  <p:tag name="KSO_WM_UNIT_INDEX" val="1_4_1"/>
  <p:tag name="KSO_WM_UNIT_ID" val="diagram20186206_2*m_h_a*1_4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Text Here"/>
  <p:tag name="KSO_WM_UNIT_FILL_FORE_SCHEMECOLOR_INDEX" val="5"/>
  <p:tag name="KSO_WM_UNIT_FILL_TYPE" val="1"/>
  <p:tag name="KSO_WM_UNIT_TEXT_FILL_FORE_SCHEMECOLOR_INDEX" val="14"/>
  <p:tag name="KSO_WM_UNIT_TEXT_FILL_TYPE" val="1"/>
</p:tagLst>
</file>

<file path=ppt/tags/tag343.xml><?xml version="1.0" encoding="utf-8"?>
<p:tagLst xmlns:p="http://schemas.openxmlformats.org/presentationml/2006/main">
  <p:tag name="KSO_WM_TEMPLATE_CATEGORY" val="diagram"/>
  <p:tag name="KSO_WM_TEMPLATE_INDEX" val="20186206"/>
  <p:tag name="KSO_WM_UNIT_TYPE" val="m_h_f"/>
  <p:tag name="KSO_WM_UNIT_INDEX" val="1_4_1"/>
  <p:tag name="KSO_WM_UNIT_ID" val="diagram20186206_2*m_h_f*1_4_1"/>
  <p:tag name="KSO_WM_UNIT_LAYERLEVEL" val="1_1_1"/>
  <p:tag name="KSO_WM_UNIT_VALUE" val="120"/>
  <p:tag name="KSO_WM_UNIT_HIGHLIGHT" val="0"/>
  <p:tag name="KSO_WM_UNIT_COMPATIBLE" val="0"/>
  <p:tag name="KSO_WM_UNIT_CLEAR" val="0"/>
  <p:tag name="KSO_WM_BEAUTIFY_FLAG" val="#wm#"/>
  <p:tag name="KSO_WM_TAG_VERSION" val="1.0"/>
  <p:tag name="KSO_WM_DIAGRAM_GROUP_CODE" val="m1-1"/>
  <p:tag name="KSO_WM_UNIT_PRESET_TEXT" val="Supporting text here.&#13;Supporting text here."/>
  <p:tag name="KSO_WM_UNIT_FILL_FORE_SCHEMECOLOR_INDEX" val="5"/>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TAG_VERSION" val="1.0"/>
  <p:tag name="KSO_WM_TEMPLATE_CATEGORY" val="diagram"/>
  <p:tag name="KSO_WM_TEMPLATE_INDEX" val="20186206"/>
  <p:tag name="KSO_WM_UNIT_TYPE" val="m_h_d"/>
  <p:tag name="KSO_WM_UNIT_INDEX" val="1_4_1"/>
  <p:tag name="KSO_WM_UNIT_ID" val="diagram20186206_2*m_h_d*1_4_1"/>
  <p:tag name="KSO_WM_UNIT_LAYERLEVEL" val="1_1_1"/>
  <p:tag name="KSO_WM_UNIT_VALUE" val="394*575"/>
  <p:tag name="KSO_WM_UNIT_HIGHLIGHT" val="0"/>
  <p:tag name="KSO_WM_UNIT_COMPATIBLE" val="0"/>
  <p:tag name="KSO_WM_UNIT_CLEAR" val="0"/>
  <p:tag name="KSO_WM_DIAGRAM_GROUP_CODE" val="m1-1"/>
  <p:tag name="KSO_WM_BEAUTIFY_FLAG" val="#wm#"/>
  <p:tag name="KSO_WM_UNIT_TEXT_FILL_FORE_SCHEMECOLOR_INDEX" val="2"/>
  <p:tag name="KSO_WM_UNIT_TEXT_FILL_TYPE" val="1"/>
</p:tagLst>
</file>

<file path=ppt/tags/tag345.xml><?xml version="1.0" encoding="utf-8"?>
<p:tagLst xmlns:p="http://schemas.openxmlformats.org/presentationml/2006/main">
  <p:tag name="KSO_WM_SLIDE_BK_DARK_LIGHT" val=""/>
  <p:tag name="KSO_WM_SLIDE_BACKGROUND_TYPE" val="general"/>
</p:tagLst>
</file>

<file path=ppt/tags/tag346.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5172_7*a*1"/>
  <p:tag name="KSO_WM_TEMPLATE_CATEGORY" val="custom"/>
  <p:tag name="KSO_WM_TEMPLATE_INDEX" val="20205172"/>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45ce227246894ce1993bec00f094d60e"/>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 name="KSO_WM_UNIT_SMARTLAYOUT_COMPRESS_INFO" val="{&#10;    &quot;id&quot;: &quot;2020-10-29T14:35:02&quot;,&#10;    &quot;max&quot;: 1.779721480943408e-05,&#10;    &quot;parentMax&quot;: {&#10;        &quot;max&quot;: 21.324074218750013,&#10;        &quot;parentMax&quot;: {&#10;            &quot;max&quot;: 13.375829243877696&#10;        }&#10;    },&#10;    &quot;topChanged&quot;: 0&#10;}&#10;"/>
</p:tagLst>
</file>

<file path=ppt/tags/tag347.xml><?xml version="1.0" encoding="utf-8"?>
<p:tagLst xmlns:p="http://schemas.openxmlformats.org/presentationml/2006/main">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05172_7*e*1"/>
  <p:tag name="KSO_WM_TEMPLATE_CATEGORY" val="custom"/>
  <p:tag name="KSO_WM_TEMPLATE_INDEX" val="20205172"/>
  <p:tag name="KSO_WM_UNIT_LAYERLEVEL" val="1"/>
  <p:tag name="KSO_WM_TAG_VERSION" val="1.0"/>
  <p:tag name="KSO_WM_BEAUTIFY_FLAG" val="#wm#"/>
  <p:tag name="KSO_WM_UNIT_PRESET_TEXT" val="01"/>
  <p:tag name="KSO_WM_UNIT_DEFAULT_FONT" val="72;96;4"/>
  <p:tag name="KSO_WM_UNIT_BLOCK" val="0"/>
  <p:tag name="KSO_WM_UNIT_SM_LIMIT_TYPE" val="0"/>
  <p:tag name="KSO_WM_UNIT_DEC_AREA_ID" val="62c0e9b3d1764c259da4d4d0db316fd7"/>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Lst>
</file>

<file path=ppt/tags/tag348.xml><?xml version="1.0" encoding="utf-8"?>
<p:tagLst xmlns:p="http://schemas.openxmlformats.org/presentationml/2006/main">
  <p:tag name="KSO_WM_BEAUTIFY_FLAG" val="#wm#"/>
  <p:tag name="KSO_WM_TEMPLATE_CATEGORY" val="custom"/>
  <p:tag name="KSO_WM_TEMPLATE_INDEX" val="20205172"/>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5172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9T14:35:02&quot;,&quot;maxSize&quot;:{&quot;size1&quot;:65.90160364221644},&quot;minSize&quot;:{&quot;size1&quot;:57.50160364221644},&quot;normalSize&quot;:{&quot;size1&quot;:64.17860905774936},&quot;subLayout&quot;:[{&quot;id&quot;:&quot;2020-10-29T14:35:02&quot;,&quot;maxSize&quot;:{&quot;size1&quot;:89.77885343791486},&quot;minSize&quot;:{&quot;size1&quot;:77.67885343791485},&quot;normalSize&quot;:{&quot;size1&quot;:77.67885343791485},&quot;subLayout&quot;:[{&quot;id&quot;:&quot;2020-10-29T14:35:02&quot;,&quot;margin&quot;:{&quot;bottom&quot;:1.3915197849273682,&quot;left&quot;:12.558988571166992,&quot;right&quot;:2.2576775550842285,&quot;top&quot;:2.573974609375},&quot;type&quot;:0},{&quot;id&quot;:&quot;2020-10-29T14:35:02&quot;,&quot;margin&quot;:{&quot;bottom&quot;:0.09673541784286499,&quot;left&quot;:12.558988571166992,&quot;right&quot;:2.2576775550842285,&quot;top&quot;:0.15541090071201324},&quot;type&quot;:0}],&quot;type&quot;:0},{&quot;id&quot;:&quot;2020-10-29T14:35:02&quot;,&quot;margin&quot;:{&quot;bottom&quot;:2.573979616165161,&quot;left&quot;:12.558988571166992,&quot;right&quot;:2.2576775550842285,&quot;top&quot;:0.08318109065294266},&quot;type&quot;:0}],&quot;type&quot;:0}"/>
  <p:tag name="KSO_WM_SLIDE_BK_DARK_LIGHT" val="2"/>
  <p:tag name="KSO_WM_SLIDE_BACKGROUND_TYPE" val="general"/>
  <p:tag name="KSO_WM_SLIDE_SUPPORT_FEATURE_TYPE" val="0"/>
  <p:tag name="KSO_WM_TEMPLATE_ASSEMBLE_XID" val="5f9a628f989d9bef5b8f736d"/>
  <p:tag name="KSO_WM_TEMPLATE_ASSEMBLE_GROUPID" val="5f8cf9aea61ec3b55284a78a"/>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acecba05f0734410aeba980ff302bce7"/>
  <p:tag name="KSO_WM_UNIT_DECORATE_INFO" val=""/>
  <p:tag name="KSO_WM_UNIT_SM_LIMIT_TYPE" val=""/>
  <p:tag name="KSO_WM_CHIP_FILLAREA_FILL_RULE" val="{&quot;fill_align&quot;:&quot;cm&quot;,&quot;fill_effect&quot;:[],&quot;fill_mode&quot;:&quot;full&quot;,&quot;sacle_strategy&quot;:&quot;stretch&quot;}"/>
  <p:tag name="KSO_WM_ASSEMBLE_CHIP_INDEX" val="9e4b4d5168e741e995f8c0c6ded989f6"/>
  <p:tag name="KSO_WM_SLIDE_BACKGROUND_TYPE" val="frame"/>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51.xml><?xml version="1.0" encoding="utf-8"?>
<p:tagLst xmlns:p="http://schemas.openxmlformats.org/presentationml/2006/main">
  <p:tag name="KSO_WM_UNIT_PLACING_PICTURE_USER_VIEWPORT" val="{&quot;height&quot;:6853,&quot;width&quot;:4873}"/>
</p:tagLst>
</file>

<file path=ppt/tags/tag3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5.xml><?xml version="1.0" encoding="utf-8"?>
<p:tagLst xmlns:p="http://schemas.openxmlformats.org/presentationml/2006/main">
  <p:tag name="KSO_WM_SLIDE_BK_DARK_LIGHT" val=""/>
  <p:tag name="KSO_WM_SLIDE_BACKGROUND_TYPE" val="general"/>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9.xml><?xml version="1.0" encoding="utf-8"?>
<p:tagLst xmlns:p="http://schemas.openxmlformats.org/presentationml/2006/main">
  <p:tag name="KSO_WM_SLIDE_BK_DARK_LIGHT" val=""/>
  <p:tag name="KSO_WM_SLIDE_BACKGROUND_TYPE" val="general"/>
</p:tagLst>
</file>

<file path=ppt/tags/tag36.xml><?xml version="1.0" encoding="utf-8"?>
<p:tagLst xmlns:p="http://schemas.openxmlformats.org/presentationml/2006/main">
  <p:tag name="KSO_WM_SLIDE_BACKGROUND_TYPE" val="frame"/>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SLIDE_BK_DARK_LIGHT" val=""/>
  <p:tag name="KSO_WM_SLIDE_BACKGROUND_TYPE" val="general"/>
</p:tagLst>
</file>

<file path=ppt/tags/tag364.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5172_7*a*1"/>
  <p:tag name="KSO_WM_TEMPLATE_CATEGORY" val="custom"/>
  <p:tag name="KSO_WM_TEMPLATE_INDEX" val="20205172"/>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45ce227246894ce1993bec00f094d60e"/>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 name="KSO_WM_UNIT_SMARTLAYOUT_COMPRESS_INFO" val="{&#10;    &quot;id&quot;: &quot;2020-10-29T14:35:02&quot;,&#10;    &quot;max&quot;: 1.779721480943408e-05,&#10;    &quot;parentMax&quot;: {&#10;        &quot;max&quot;: 21.324074218750013,&#10;        &quot;parentMax&quot;: {&#10;            &quot;max&quot;: 13.375829243877696&#10;        }&#10;    },&#10;    &quot;topChanged&quot;: 0&#10;}&#10;"/>
</p:tagLst>
</file>

<file path=ppt/tags/tag365.xml><?xml version="1.0" encoding="utf-8"?>
<p:tagLst xmlns:p="http://schemas.openxmlformats.org/presentationml/2006/main">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05172_7*e*1"/>
  <p:tag name="KSO_WM_TEMPLATE_CATEGORY" val="custom"/>
  <p:tag name="KSO_WM_TEMPLATE_INDEX" val="20205172"/>
  <p:tag name="KSO_WM_UNIT_LAYERLEVEL" val="1"/>
  <p:tag name="KSO_WM_TAG_VERSION" val="1.0"/>
  <p:tag name="KSO_WM_BEAUTIFY_FLAG" val="#wm#"/>
  <p:tag name="KSO_WM_UNIT_PRESET_TEXT" val="01"/>
  <p:tag name="KSO_WM_UNIT_DEFAULT_FONT" val="72;96;4"/>
  <p:tag name="KSO_WM_UNIT_BLOCK" val="0"/>
  <p:tag name="KSO_WM_UNIT_SM_LIMIT_TYPE" val="0"/>
  <p:tag name="KSO_WM_UNIT_DEC_AREA_ID" val="62c0e9b3d1764c259da4d4d0db316fd7"/>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Lst>
</file>

<file path=ppt/tags/tag366.xml><?xml version="1.0" encoding="utf-8"?>
<p:tagLst xmlns:p="http://schemas.openxmlformats.org/presentationml/2006/main">
  <p:tag name="KSO_WM_BEAUTIFY_FLAG" val="#wm#"/>
  <p:tag name="KSO_WM_TEMPLATE_CATEGORY" val="custom"/>
  <p:tag name="KSO_WM_TEMPLATE_INDEX" val="20205172"/>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5172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9T14:35:02&quot;,&quot;maxSize&quot;:{&quot;size1&quot;:65.90160364221644},&quot;minSize&quot;:{&quot;size1&quot;:57.50160364221644},&quot;normalSize&quot;:{&quot;size1&quot;:64.17860905774936},&quot;subLayout&quot;:[{&quot;id&quot;:&quot;2020-10-29T14:35:02&quot;,&quot;maxSize&quot;:{&quot;size1&quot;:89.77885343791486},&quot;minSize&quot;:{&quot;size1&quot;:77.67885343791485},&quot;normalSize&quot;:{&quot;size1&quot;:77.67885343791485},&quot;subLayout&quot;:[{&quot;id&quot;:&quot;2020-10-29T14:35:02&quot;,&quot;margin&quot;:{&quot;bottom&quot;:1.3915197849273682,&quot;left&quot;:12.558988571166992,&quot;right&quot;:2.2576775550842285,&quot;top&quot;:2.573974609375},&quot;type&quot;:0},{&quot;id&quot;:&quot;2020-10-29T14:35:02&quot;,&quot;margin&quot;:{&quot;bottom&quot;:0.09673541784286499,&quot;left&quot;:12.558988571166992,&quot;right&quot;:2.2576775550842285,&quot;top&quot;:0.15541090071201324},&quot;type&quot;:0}],&quot;type&quot;:0},{&quot;id&quot;:&quot;2020-10-29T14:35:02&quot;,&quot;margin&quot;:{&quot;bottom&quot;:2.573979616165161,&quot;left&quot;:12.558988571166992,&quot;right&quot;:2.2576775550842285,&quot;top&quot;:0.08318109065294266},&quot;type&quot;:0}],&quot;type&quot;:0}"/>
  <p:tag name="KSO_WM_SLIDE_BK_DARK_LIGHT" val="2"/>
  <p:tag name="KSO_WM_SLIDE_BACKGROUND_TYPE" val="general"/>
  <p:tag name="KSO_WM_SLIDE_SUPPORT_FEATURE_TYPE" val="0"/>
  <p:tag name="KSO_WM_TEMPLATE_ASSEMBLE_XID" val="5f9a628f989d9bef5b8f736d"/>
  <p:tag name="KSO_WM_TEMPLATE_ASSEMBLE_GROUPID" val="5f8cf9aea61ec3b55284a78a"/>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SLIDE_BACKGROUND_TYPE" val="frame"/>
</p:tagLst>
</file>

<file path=ppt/tags/tag3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1.xml><?xml version="1.0" encoding="utf-8"?>
<p:tagLst xmlns:p="http://schemas.openxmlformats.org/presentationml/2006/main">
  <p:tag name="KSO_WM_SLIDE_BK_DARK_LIGHT" val=""/>
  <p:tag name="KSO_WM_SLIDE_BACKGROUND_TYPE" val="general"/>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6.xml><?xml version="1.0" encoding="utf-8"?>
<p:tagLst xmlns:p="http://schemas.openxmlformats.org/presentationml/2006/main">
  <p:tag name="KSO_WM_SLIDE_BK_DARK_LIGHT" val=""/>
  <p:tag name="KSO_WM_SLIDE_BACKGROUND_TYPE" val="general"/>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SLIDE_BACKGROUND_TYPE" val="frame"/>
</p:tagLst>
</file>

<file path=ppt/tags/tag380.xml><?xml version="1.0" encoding="utf-8"?>
<p:tagLst xmlns:p="http://schemas.openxmlformats.org/presentationml/2006/main">
  <p:tag name="KSO_WM_SLIDE_BK_DARK_LIGHT" val=""/>
  <p:tag name="KSO_WM_SLIDE_BACKGROUND_TYPE" val="general"/>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4.xml><?xml version="1.0" encoding="utf-8"?>
<p:tagLst xmlns:p="http://schemas.openxmlformats.org/presentationml/2006/main">
  <p:tag name="KSO_WM_SLIDE_BK_DARK_LIGHT" val=""/>
  <p:tag name="KSO_WM_SLIDE_BACKGROUND_TYPE" val="general"/>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8.xml><?xml version="1.0" encoding="utf-8"?>
<p:tagLst xmlns:p="http://schemas.openxmlformats.org/presentationml/2006/main">
  <p:tag name="KSO_WM_SLIDE_BK_DARK_LIGHT" val=""/>
  <p:tag name="KSO_WM_SLIDE_BACKGROUND_TYPE" val="general"/>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9.xml><?xml version="1.0" encoding="utf-8"?>
<p:tagLst xmlns:p="http://schemas.openxmlformats.org/presentationml/2006/main">
  <p:tag name="KSO_WM_SLIDE_BACKGROUND_TYPE" val="frame"/>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9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2.xml><?xml version="1.0" encoding="utf-8"?>
<p:tagLst xmlns:p="http://schemas.openxmlformats.org/presentationml/2006/main">
  <p:tag name="KSO_WM_SLIDE_BK_DARK_LIGHT" val=""/>
  <p:tag name="KSO_WM_SLIDE_BACKGROUND_TYPE" val="general"/>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96.xml><?xml version="1.0" encoding="utf-8"?>
<p:tagLst xmlns:p="http://schemas.openxmlformats.org/presentationml/2006/main">
  <p:tag name="KSO_WM_SLIDE_BK_DARK_LIGHT" val=""/>
  <p:tag name="KSO_WM_SLIDE_BACKGROUND_TYPE" val="general"/>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3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Lst>
</file>

<file path=ppt/tags/tag40.xml><?xml version="1.0" encoding="utf-8"?>
<p:tagLst xmlns:p="http://schemas.openxmlformats.org/presentationml/2006/main">
  <p:tag name="KSO_WM_SLIDE_BACKGROUND_TYPE" val="frame"/>
</p:tagLst>
</file>

<file path=ppt/tags/tag400.xml><?xml version="1.0" encoding="utf-8"?>
<p:tagLst xmlns:p="http://schemas.openxmlformats.org/presentationml/2006/main">
  <p:tag name="KSO_WM_SLIDE_BK_DARK_LIGHT" val=""/>
  <p:tag name="KSO_WM_SLIDE_BACKGROUND_TYPE" val="general"/>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4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4.xml><?xml version="1.0" encoding="utf-8"?>
<p:tagLst xmlns:p="http://schemas.openxmlformats.org/presentationml/2006/main">
  <p:tag name="KSO_WM_SLIDE_BK_DARK_LIGHT" val=""/>
  <p:tag name="KSO_WM_SLIDE_BACKGROUND_TYPE" val="general"/>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b589791eca354a96a7609574ee006597"/>
  <p:tag name="KSO_WM_UNIT_DECORATE_INFO" val=""/>
  <p:tag name="KSO_WM_UNIT_SM_LIMIT_TYPE" val=""/>
  <p:tag name="KSO_WM_CHIP_FILLAREA_FILL_RULE" val="{&quot;fill_align&quot;:&quot;cm&quot;,&quot;fill_effect&quot;:[],&quot;fill_mode&quot;:&quot;full&quot;,&quot;sacle_strategy&quot;:&quot;stretch&quot;}"/>
  <p:tag name="KSO_WM_ASSEMBLE_CHIP_INDEX" val="d6b4132c0b2941779e2f6bfd8959ef6a"/>
  <p:tag name="KSO_WM_SLIDE_BACKGROUND_TYPE" val="general"/>
  <p:tag name="WM_BEAUTIFY_SHAPE_IDENTITY" val="{ca0978d9-933b-4086-8f5b-c8127a24e8a9}"/>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 name="KSO_WM_SLIDE_BACKGROUND_TYPE" val="general"/>
  <p:tag name="WM_BEAUTIFY_SHAPE_IDENTITY" val="{728a16ee-781b-430c-b8e5-fda6e3c58b3c}"/>
</p:tagLst>
</file>

<file path=ppt/tags/tag4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08.xml><?xml version="1.0" encoding="utf-8"?>
<p:tagLst xmlns:p="http://schemas.openxmlformats.org/presentationml/2006/main">
  <p:tag name="KSO_WM_SLIDE_BK_DARK_LIGHT" val=""/>
  <p:tag name="KSO_WM_SLIDE_BACKGROUND_TYPE" val="general"/>
</p:tagLst>
</file>

<file path=ppt/tags/tag409.xml><?xml version="1.0" encoding="utf-8"?>
<p:tagLst xmlns:p="http://schemas.openxmlformats.org/presentationml/2006/main">
  <p:tag name="KSO_WM_UNIT_NOCLEAR" val="0"/>
  <p:tag name="KSO_WM_UNIT_VALUE" val="4"/>
  <p:tag name="KSO_WM_UNIT_HIGHLIGHT" val="0"/>
  <p:tag name="KSO_WM_UNIT_COMPATIBLE" val="1"/>
  <p:tag name="KSO_WM_UNIT_DIAGRAM_ISNUMVISUAL" val="0"/>
  <p:tag name="KSO_WM_UNIT_DIAGRAM_ISREFERUNIT" val="0"/>
  <p:tag name="KSO_WM_UNIT_TYPE" val="e"/>
  <p:tag name="KSO_WM_UNIT_INDEX" val="1"/>
  <p:tag name="KSO_WM_UNIT_ID" val="custom20205172_7*e*1"/>
  <p:tag name="KSO_WM_TEMPLATE_CATEGORY" val="custom"/>
  <p:tag name="KSO_WM_TEMPLATE_INDEX" val="20205172"/>
  <p:tag name="KSO_WM_UNIT_LAYERLEVEL" val="1"/>
  <p:tag name="KSO_WM_TAG_VERSION" val="1.0"/>
  <p:tag name="KSO_WM_BEAUTIFY_FLAG" val="#wm#"/>
  <p:tag name="KSO_WM_UNIT_PRESET_TEXT" val="01"/>
  <p:tag name="KSO_WM_UNIT_DEFAULT_FONT" val="72;96;4"/>
  <p:tag name="KSO_WM_UNIT_BLOCK" val="0"/>
  <p:tag name="KSO_WM_UNIT_SM_LIMIT_TYPE" val="0"/>
  <p:tag name="KSO_WM_UNIT_DEC_AREA_ID" val="62c0e9b3d1764c259da4d4d0db316fd7"/>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b46d696c0773477ebf7d8332928452b0"/>
  <p:tag name="KSO_WM_UNIT_DECORATE_INFO" val=""/>
  <p:tag name="KSO_WM_UNIT_SM_LIMIT_TYPE" val=""/>
  <p:tag name="KSO_WM_CHIP_FILLAREA_FILL_RULE" val="{&quot;fill_align&quot;:&quot;cm&quot;,&quot;fill_effect&quot;:[],&quot;fill_mode&quot;:&quot;full&quot;,&quot;sacle_strategy&quot;:&quot;stretch&quot;}"/>
  <p:tag name="KSO_WM_ASSEMBLE_CHIP_INDEX" val="b73f0a9a2a80480ebd978347351aaae4"/>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10.xml><?xml version="1.0" encoding="utf-8"?>
<p:tagLst xmlns:p="http://schemas.openxmlformats.org/presentationml/2006/main">
  <p:tag name="KSO_WM_BEAUTIFY_FLAG" val="#wm#"/>
  <p:tag name="KSO_WM_TEMPLATE_CATEGORY" val="custom"/>
  <p:tag name="KSO_WM_TEMPLATE_INDEX" val="20205172"/>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5172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9T14:35:02&quot;,&quot;maxSize&quot;:{&quot;size1&quot;:65.90160364221644},&quot;minSize&quot;:{&quot;size1&quot;:57.50160364221644},&quot;normalSize&quot;:{&quot;size1&quot;:64.17860905774936},&quot;subLayout&quot;:[{&quot;id&quot;:&quot;2020-10-29T14:35:02&quot;,&quot;maxSize&quot;:{&quot;size1&quot;:89.77885343791486},&quot;minSize&quot;:{&quot;size1&quot;:77.67885343791485},&quot;normalSize&quot;:{&quot;size1&quot;:77.67885343791485},&quot;subLayout&quot;:[{&quot;id&quot;:&quot;2020-10-29T14:35:02&quot;,&quot;margin&quot;:{&quot;bottom&quot;:1.3915197849273682,&quot;left&quot;:12.558988571166992,&quot;right&quot;:2.2576775550842285,&quot;top&quot;:2.573974609375},&quot;type&quot;:0},{&quot;id&quot;:&quot;2020-10-29T14:35:02&quot;,&quot;margin&quot;:{&quot;bottom&quot;:0.09673541784286499,&quot;left&quot;:12.558988571166992,&quot;right&quot;:2.2576775550842285,&quot;top&quot;:0.15541090071201324},&quot;type&quot;:0}],&quot;type&quot;:0},{&quot;id&quot;:&quot;2020-10-29T14:35:02&quot;,&quot;margin&quot;:{&quot;bottom&quot;:2.573979616165161,&quot;left&quot;:12.558988571166992,&quot;right&quot;:2.2576775550842285,&quot;top&quot;:0.08318109065294266},&quot;type&quot;:0}],&quot;type&quot;:0}"/>
  <p:tag name="KSO_WM_SLIDE_BK_DARK_LIGHT" val="2"/>
  <p:tag name="KSO_WM_SLIDE_BACKGROUND_TYPE" val="general"/>
  <p:tag name="KSO_WM_SLIDE_SUPPORT_FEATURE_TYPE" val="0"/>
  <p:tag name="KSO_WM_TEMPLATE_ASSEMBLE_XID" val="5f9a628f989d9bef5b8f736d"/>
  <p:tag name="KSO_WM_TEMPLATE_ASSEMBLE_GROUPID" val="5f8cf9aea61ec3b55284a78a"/>
</p:tagLst>
</file>

<file path=ppt/tags/tag411.xml><?xml version="1.0" encoding="utf-8"?>
<p:tagLst xmlns:p="http://schemas.openxmlformats.org/presentationml/2006/main">
  <p:tag name="COMMONDATA" val="eyJoZGlkIjoiNDYyOTBjYzNmY2IzMjQxYTgwY2VmZTA1YTIyMjZkMjkifQ=="/>
  <p:tag name="KSO_WPP_MARK_KEY" val="d6e5c07a-beaf-4324-8d2d-2f7e2541d01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1307ed7d740e46069592dd6f4d555074"/>
  <p:tag name="KSO_WM_UNIT_DECORATE_INFO" val=""/>
  <p:tag name="KSO_WM_UNIT_SM_LIMIT_TYPE" val=""/>
  <p:tag name="KSO_WM_CHIP_FILLAREA_FILL_RULE" val="{&quot;fill_align&quot;:&quot;cm&quot;,&quot;fill_effect&quot;:[],&quot;fill_mode&quot;:&quot;full&quot;,&quot;sacle_strategy&quot;:&quot;stretch&quot;}"/>
  <p:tag name="KSO_WM_ASSEMBLE_CHIP_INDEX" val="a6b9162a37c949fba5e4008d44441ba9"/>
  <p:tag name="KSO_WM_SLIDE_BACKGROUND_TYPE" val="leftRigh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b9454ec7b0394a108b823f00eebba98a"/>
  <p:tag name="KSO_WM_UNIT_DECORATE_INFO" val=""/>
  <p:tag name="KSO_WM_UNIT_SM_LIMIT_TYPE" val=""/>
  <p:tag name="KSO_WM_CHIP_FILLAREA_FILL_RULE" val="{&quot;fill_align&quot;:&quot;cm&quot;,&quot;fill_effect&quot;:[],&quot;fill_mode&quot;:&quot;full&quot;,&quot;sacle_strategy&quot;:&quot;stretch&quot;}"/>
  <p:tag name="KSO_WM_ASSEMBLE_CHIP_INDEX" val="43603635fedc4a8bb5916c24269e939b"/>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SLIDE_BACKGROUND_TYPE" val="leftRigh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8616dbe0a64b29b3240e33a843410f"/>
  <p:tag name="KSO_WM_UNIT_DECORATE_INFO" val=""/>
  <p:tag name="KSO_WM_UNIT_SM_LIMIT_TYPE" val=""/>
  <p:tag name="KSO_WM_CHIP_FILLAREA_FILL_RULE" val="{&quot;fill_align&quot;:&quot;cm&quot;,&quot;fill_effect&quot;:[],&quot;fill_mode&quot;:&quot;full&quot;,&quot;sacle_strategy&quot;:&quot;stretch&quot;}"/>
  <p:tag name="KSO_WM_ASSEMBLE_CHIP_INDEX" val="60ad3370c878491b80a4b3f082b9fc2a"/>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3b122f70c27648dba42564223d49ecb8"/>
  <p:tag name="KSO_WM_UNIT_DECORATE_INFO" val=""/>
  <p:tag name="KSO_WM_UNIT_SM_LIMIT_TYPE" val=""/>
  <p:tag name="KSO_WM_CHIP_FILLAREA_FILL_RULE" val="{&quot;fill_align&quot;:&quot;cm&quot;,&quot;fill_effect&quot;:[],&quot;fill_mode&quot;:&quot;full&quot;,&quot;sacle_strategy&quot;:&quot;stretch&quot;}"/>
  <p:tag name="KSO_WM_ASSEMBLE_CHIP_INDEX" val="997983db74b846709ea44beba7601412"/>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e133453f7f904bf1a8d1ab261b8c6457"/>
  <p:tag name="KSO_WM_UNIT_DECORATE_INFO" val=""/>
  <p:tag name="KSO_WM_UNIT_SM_LIMIT_TYPE" val=""/>
  <p:tag name="KSO_WM_CHIP_FILLAREA_FILL_RULE" val="{&quot;fill_align&quot;:&quot;cm&quot;,&quot;fill_effect&quot;:[],&quot;fill_mode&quot;:&quot;full&quot;,&quot;sacle_strategy&quot;:&quot;stretch&quot;}"/>
  <p:tag name="KSO_WM_ASSEMBLE_CHIP_INDEX" val="1a84397e735a4237a06cda71f9c619a5"/>
  <p:tag name="KSO_WM_SLIDE_BACKGROUND_TYPE" val="topBotto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8e7daa7a1c7c4206a4e6e6b4c363a3f1"/>
  <p:tag name="KSO_WM_UNIT_DECORATE_INFO" val=""/>
  <p:tag name="KSO_WM_UNIT_SM_LIMIT_TYPE" val=""/>
  <p:tag name="KSO_WM_CHIP_FILLAREA_FILL_RULE" val="{&quot;fill_align&quot;:&quot;cm&quot;,&quot;fill_effect&quot;:[],&quot;fill_mode&quot;:&quot;full&quot;,&quot;sacle_strategy&quot;:&quot;stretch&quot;}"/>
  <p:tag name="KSO_WM_ASSEMBLE_CHIP_INDEX" val="6c5bc2e2bb9645babe2fecb81d61f80a"/>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SLIDE_BACKGROUND_TYPE" val="topBotto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6344577f9bc84037a7bc4fc3e6af01f3"/>
  <p:tag name="KSO_WM_UNIT_DECORATE_INFO" val=""/>
  <p:tag name="KSO_WM_UNIT_SM_LIMIT_TYPE" val=""/>
  <p:tag name="KSO_WM_CHIP_FILLAREA_FILL_RULE" val="{&quot;fill_align&quot;:&quot;cm&quot;,&quot;fill_effect&quot;:[],&quot;fill_mode&quot;:&quot;full&quot;,&quot;sacle_strategy&quot;:&quot;stretch&quot;}"/>
  <p:tag name="KSO_WM_ASSEMBLE_CHIP_INDEX" val="4644b8865d9b4474805efb8d6bc7f02a"/>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5172_2*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c"/>
  <p:tag name="KSO_WM_UNIT_DEC_AREA_ID" val="aa057de6db184bfda5e750319243367c"/>
  <p:tag name="KSO_WM_UNIT_DECORATE_INFO" val=""/>
  <p:tag name="KSO_WM_UNIT_SM_LIMIT_TYPE" val=""/>
  <p:tag name="KSO_WM_CHIP_FILLAREA_FILL_RULE" val="{&quot;fill_align&quot;:&quot;lm&quot;,&quot;fill_effect&quot;:[],&quot;fill_mode&quot;:&quot;adaptive&quot;,&quot;sacle_strategy&quot;:&quot;stretch&quot;}"/>
  <p:tag name="KSO_WM_ASSEMBLE_CHIP_INDEX" val="b63591aa399c42feb73653ab28e3dbfd"/>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de07be1428b14398ad67db5360c5f6e5"/>
  <p:tag name="KSO_WM_UNIT_DECORATE_INFO" val=""/>
  <p:tag name="KSO_WM_UNIT_SM_LIMIT_TYPE" val=""/>
  <p:tag name="KSO_WM_CHIP_FILLAREA_FILL_RULE" val="{&quot;fill_align&quot;:&quot;cm&quot;,&quot;fill_effect&quot;:[],&quot;fill_mode&quot;:&quot;full&quot;,&quot;sacle_strategy&quot;:&quot;stretch&quot;}"/>
  <p:tag name="KSO_WM_ASSEMBLE_CHIP_INDEX" val="6746722aa9c84fe3942082475eb465fd"/>
  <p:tag name="KSO_WM_SLIDE_BACKGROUND_TYPE" val="bottomTop"/>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d933bf93a1544c17bafcc4ba2cab691f"/>
  <p:tag name="KSO_WM_UNIT_DECORATE_INFO" val=""/>
  <p:tag name="KSO_WM_UNIT_SM_LIMIT_TYPE" val=""/>
  <p:tag name="KSO_WM_CHIP_FILLAREA_FILL_RULE" val="{&quot;fill_align&quot;:&quot;cm&quot;,&quot;fill_effect&quot;:[],&quot;fill_mode&quot;:&quot;full&quot;,&quot;sacle_strategy&quot;:&quot;stretch&quot;}"/>
  <p:tag name="KSO_WM_ASSEMBLE_CHIP_INDEX" val="0bb564e88932409fbcbe86d62e17c0be"/>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SLIDE_BACKGROUND_TYPE" val="bottomTop"/>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97191f89587f477a98e6c0bbb1ecbe5f"/>
  <p:tag name="KSO_WM_UNIT_DECORATE_INFO" val=""/>
  <p:tag name="KSO_WM_UNIT_SM_LIMIT_TYPE" val=""/>
  <p:tag name="KSO_WM_CHIP_FILLAREA_FILL_RULE" val="{&quot;fill_align&quot;:&quot;cm&quot;,&quot;fill_effect&quot;:[],&quot;fill_mode&quot;:&quot;full&quot;,&quot;sacle_strategy&quot;:&quot;stretch&quot;}"/>
  <p:tag name="KSO_WM_ASSEMBLE_CHIP_INDEX" val="132db5420c73479a8857634f2988f2da"/>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7af7d371f2f44052a59212640bfa3fc1"/>
  <p:tag name="KSO_WM_UNIT_DECORATE_INFO" val=""/>
  <p:tag name="KSO_WM_UNIT_SM_LIMIT_TYPE" val=""/>
  <p:tag name="KSO_WM_CHIP_FILLAREA_FILL_RULE" val="{&quot;fill_align&quot;:&quot;cm&quot;,&quot;fill_effect&quot;:[],&quot;fill_mode&quot;:&quot;full&quot;,&quot;sacle_strategy&quot;:&quot;stretch&quot;}"/>
  <p:tag name="KSO_WM_ASSEMBLE_CHIP_INDEX" val="eb80770dc3f443a3ac795834d67117c9"/>
  <p:tag name="KSO_WM_SLIDE_BACKGROUND_TYPE" val="navigation"/>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7feb54da274c43d2a1bb0d943322fd3e"/>
  <p:tag name="KSO_WM_UNIT_DECORATE_INFO" val=""/>
  <p:tag name="KSO_WM_UNIT_SM_LIMIT_TYPE" val=""/>
  <p:tag name="KSO_WM_CHIP_FILLAREA_FILL_RULE" val="{&quot;fill_align&quot;:&quot;cm&quot;,&quot;fill_effect&quot;:[],&quot;fill_mode&quot;:&quot;full&quot;,&quot;sacle_strategy&quot;:&quot;stretch&quot;}"/>
  <p:tag name="KSO_WM_ASSEMBLE_CHIP_INDEX" val="8f91015a028745ceb6f27914417e8e7b"/>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c9363880521f456384dc24864200282e"/>
  <p:tag name="KSO_WM_UNIT_DECORATE_INFO" val=""/>
  <p:tag name="KSO_WM_UNIT_SM_LIMIT_TYPE" val=""/>
  <p:tag name="KSO_WM_CHIP_FILLAREA_FILL_RULE" val="{&quot;fill_align&quot;:&quot;cm&quot;,&quot;fill_effect&quot;:[],&quot;fill_mode&quot;:&quot;full&quot;,&quot;sacle_strategy&quot;:&quot;stretch&quot;}"/>
  <p:tag name="KSO_WM_ASSEMBLE_CHIP_INDEX" val="f56635a867e74ea4b38f085002f7a6c0"/>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SLIDE_BACKGROUND_TYPE" val="navigation"/>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5172_5*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f"/>
  <p:tag name="KSO_WM_UNIT_DEC_AREA_ID" val="ef780538ba6e4ce39be0c6b61ddc0f44"/>
  <p:tag name="KSO_WM_UNIT_DECORATE_INFO" val=""/>
  <p:tag name="KSO_WM_UNIT_SM_LIMIT_TYPE" val=""/>
  <p:tag name="KSO_WM_CHIP_FILLAREA_FILL_RULE" val="{&quot;fill_align&quot;:&quot;cm&quot;,&quot;fill_effect&quot;:[],&quot;fill_mode&quot;:&quot;full&quot;,&quot;sacle_strategy&quot;:&quot;stretch&quot;}"/>
  <p:tag name="KSO_WM_ASSEMBLE_CHIP_INDEX" val="91ee6ddd175243f0bed34701d22609df"/>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3b729fd1c6b14faa8db0746128bc0e55"/>
  <p:tag name="KSO_WM_UNIT_DECORATE_INFO" val=""/>
  <p:tag name="KSO_WM_UNIT_SM_LIMIT_TYPE" val=""/>
  <p:tag name="KSO_WM_CHIP_FILLAREA_FILL_RULE" val="{&quot;fill_align&quot;:&quot;cm&quot;,&quot;fill_effect&quot;:[],&quot;fill_mode&quot;:&quot;full&quot;,&quot;sacle_strategy&quot;:&quot;stretch&quot;}"/>
  <p:tag name="KSO_WM_ASSEMBLE_CHIP_INDEX" val="f77bce4f44cb49faba5c0bf9030cbfbf"/>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3*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d"/>
  <p:tag name="KSO_WM_UNIT_DEC_AREA_ID" val="41cd1eb2324c4c4399be47a420d4ae53"/>
  <p:tag name="KSO_WM_UNIT_DECORATE_INFO" val=""/>
  <p:tag name="KSO_WM_UNIT_SM_LIMIT_TYPE" val=""/>
  <p:tag name="KSO_WM_CHIP_FILLAREA_FILL_RULE" val="{&quot;fill_align&quot;:&quot;cm&quot;,&quot;fill_effect&quot;:[],&quot;fill_mode&quot;:&quot;full&quot;,&quot;sacle_strategy&quot;:&quot;stretch&quot;}"/>
  <p:tag name="KSO_WM_ASSEMBLE_CHIP_INDEX" val="3e52008d38ae41aca45c54ad4d3966d5"/>
  <p:tag name="KSO_WM_SLIDE_BACKGROUND_TYPE" val="bel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5172_4*i*1"/>
  <p:tag name="KSO_WM_TEMPLATE_CATEGORY" val="chip"/>
  <p:tag name="KSO_WM_TEMPLATE_INDEX" val="20205172"/>
  <p:tag name="KSO_WM_UNIT_LAYERLEVEL" val="1"/>
  <p:tag name="KSO_WM_TAG_VERSION" val="1.0"/>
  <p:tag name="KSO_WM_BEAUTIFY_FLAG" val="#wm#"/>
  <p:tag name="KSO_WM_CHIP_GROUPID" val="5f8cf9aea61ec3b55284a78a"/>
  <p:tag name="KSO_WM_CHIP_XID" val="5f8cf9aea61ec3b55284a78e"/>
  <p:tag name="KSO_WM_UNIT_DEC_AREA_ID" val="7b15ee11acd94f5598a42c364a69fe7b"/>
  <p:tag name="KSO_WM_UNIT_DECORATE_INFO" val=""/>
  <p:tag name="KSO_WM_UNIT_SM_LIMIT_TYPE" val=""/>
  <p:tag name="KSO_WM_CHIP_FILLAREA_FILL_RULE" val="{&quot;fill_align&quot;:&quot;cm&quot;,&quot;fill_effect&quot;:[],&quot;fill_mode&quot;:&quot;full&quot;,&quot;sacle_strategy&quot;:&quot;stretch&quot;}"/>
  <p:tag name="KSO_WM_ASSEMBLE_CHIP_INDEX" val="fea5fedaac2f4aef9d7ae434f0506263"/>
  <p:tag name="KSO_WM_SLIDE_BACKGROUND_TYPE" val="belt"/>
</p:tagLst>
</file>

<file path=ppt/tags/tag82.xml><?xml version="1.0" encoding="utf-8"?>
<p:tagLst xmlns:p="http://schemas.openxmlformats.org/presentationml/2006/main">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SLIDE_BACKGROUND_TYPE" val="belt"/>
</p:tagLst>
</file>

<file path=ppt/tags/tag87.xml><?xml version="1.0" encoding="utf-8"?>
<p:tagLst xmlns:p="http://schemas.openxmlformats.org/presentationml/2006/main">
  <p:tag name="KSO_WM_TEMPLATE_CATEGORY" val="custom"/>
  <p:tag name="KSO_WM_TEMPLATE_INDEX" val="20205172"/>
</p:tagLst>
</file>

<file path=ppt/tags/tag88.xml><?xml version="1.0" encoding="utf-8"?>
<p:tagLst xmlns:p="http://schemas.openxmlformats.org/presentationml/2006/main">
  <p:tag name="KSO_WM_TEMPLATE_CATEGORY" val="custom"/>
  <p:tag name="KSO_WM_TEMPLATE_INDEX" val="20205172"/>
</p:tagLst>
</file>

<file path=ppt/tags/tag89.xml><?xml version="1.0" encoding="utf-8"?>
<p:tagLst xmlns:p="http://schemas.openxmlformats.org/presentationml/2006/main">
  <p:tag name="KSO_WM_BEAUTIFY_FLAG" val="#wm#"/>
  <p:tag name="KSO_WM_TAG_VERSION" val="1.0"/>
  <p:tag name="KSO_WM_TEMPLATE_CATEGORY" val="custom"/>
  <p:tag name="KSO_WM_TEMPLATE_INDEX" val="20205172"/>
</p:tagLst>
</file>

<file path=ppt/tags/tag9.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5172_1*a*1"/>
  <p:tag name="KSO_WM_TEMPLATE_CATEGORY" val="custom"/>
  <p:tag name="KSO_WM_TEMPLATE_INDEX" val="20205172"/>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45ce227246894ce1993bec00f094d60e"/>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e91cb4e723d478685c7c5ff167dbc35"/>
  <p:tag name="KSO_WM_UNIT_TEXT_FILL_FORE_SCHEMECOLOR_INDEX_BRIGHTNESS" val="0.15"/>
  <p:tag name="KSO_WM_UNIT_TEXT_FILL_FORE_SCHEMECOLOR_INDEX" val="13"/>
  <p:tag name="KSO_WM_UNIT_TEXT_FILL_TYPE" val="1"/>
  <p:tag name="KSO_WM_TEMPLATE_ASSEMBLE_XID" val="5f9a628f989d9bef5b8f736d"/>
  <p:tag name="KSO_WM_TEMPLATE_ASSEMBLE_GROUPID" val="5f8cf9aea61ec3b55284a78a"/>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3_Office 主题​​">
  <a:themeElements>
    <a:clrScheme name="Adjacency">
      <a:dk1>
        <a:srgbClr val="000000"/>
      </a:dk1>
      <a:lt1>
        <a:srgbClr val="FFFFFF"/>
      </a:lt1>
      <a:dk2>
        <a:srgbClr val="CBD9F6"/>
      </a:dk2>
      <a:lt2>
        <a:srgbClr val="E4EBFB"/>
      </a:lt2>
      <a:accent1>
        <a:srgbClr val="1D53C2"/>
      </a:accent1>
      <a:accent2>
        <a:srgbClr val="0065A0"/>
      </a:accent2>
      <a:accent3>
        <a:srgbClr val="006A52"/>
      </a:accent3>
      <a:accent4>
        <a:srgbClr val="27631D"/>
      </a:accent4>
      <a:accent5>
        <a:srgbClr val="70500E"/>
      </a:accent5>
      <a:accent6>
        <a:srgbClr val="BF391D"/>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
      <a:dk1>
        <a:srgbClr val="000000"/>
      </a:dk1>
      <a:lt1>
        <a:srgbClr val="FFFFFF"/>
      </a:lt1>
      <a:dk2>
        <a:srgbClr val="364048"/>
      </a:dk2>
      <a:lt2>
        <a:srgbClr val="8F7046"/>
      </a:lt2>
      <a:accent1>
        <a:srgbClr val="8F7046"/>
      </a:accent1>
      <a:accent2>
        <a:srgbClr val="C8AF92"/>
      </a:accent2>
      <a:accent3>
        <a:srgbClr val="C6BCB2"/>
      </a:accent3>
      <a:accent4>
        <a:srgbClr val="D7C9BC"/>
      </a:accent4>
      <a:accent5>
        <a:srgbClr val="364148"/>
      </a:accent5>
      <a:accent6>
        <a:srgbClr val="907046"/>
      </a:accent6>
      <a:hlink>
        <a:srgbClr val="D7C9BC"/>
      </a:hlink>
      <a:folHlink>
        <a:srgbClr val="BFBFBF"/>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ysClr val="windowText" lastClr="000000"/>
      </a:dk1>
      <a:lt1>
        <a:sysClr val="window" lastClr="FFFFFF"/>
      </a:lt1>
      <a:dk2>
        <a:srgbClr val="051D3D"/>
      </a:dk2>
      <a:lt2>
        <a:srgbClr val="143661"/>
      </a:lt2>
      <a:accent1>
        <a:srgbClr val="47C3F2"/>
      </a:accent1>
      <a:accent2>
        <a:srgbClr val="69AAE9"/>
      </a:accent2>
      <a:accent3>
        <a:srgbClr val="8795DF"/>
      </a:accent3>
      <a:accent4>
        <a:srgbClr val="AE79D6"/>
      </a:accent4>
      <a:accent5>
        <a:srgbClr val="D060CC"/>
      </a:accent5>
      <a:accent6>
        <a:srgbClr val="F247C3"/>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8171</Words>
  <Application>WPS 演示</Application>
  <PresentationFormat>宽屏</PresentationFormat>
  <Paragraphs>229</Paragraphs>
  <Slides>23</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23</vt:i4>
      </vt:variant>
    </vt:vector>
  </HeadingPairs>
  <TitlesOfParts>
    <vt:vector size="38" baseType="lpstr">
      <vt:lpstr>Arial</vt:lpstr>
      <vt:lpstr>宋体</vt:lpstr>
      <vt:lpstr>Wingdings</vt:lpstr>
      <vt:lpstr>微软雅黑</vt:lpstr>
      <vt:lpstr>汉仪旗黑-85S</vt:lpstr>
      <vt:lpstr>黑体</vt:lpstr>
      <vt:lpstr>Times New Roman</vt:lpstr>
      <vt:lpstr>Calibri</vt:lpstr>
      <vt:lpstr>汉仪旗黑-85S</vt:lpstr>
      <vt:lpstr>汉仪魏碑简</vt:lpstr>
      <vt:lpstr>Arial Unicode MS</vt:lpstr>
      <vt:lpstr>汉仪刚艺体-85W</vt:lpstr>
      <vt:lpstr>3_Office 主题​​</vt:lpstr>
      <vt:lpstr>Office 主题​​</vt:lpstr>
      <vt:lpstr>1_Office 主题​​</vt:lpstr>
      <vt:lpstr>Translation and Dissemination of Chinese Contemporary Science Fiction</vt:lpstr>
      <vt:lpstr>PowerPoint 演示文稿</vt:lpstr>
      <vt:lpstr>PowerPoint 演示文稿</vt:lpstr>
      <vt:lpstr>PowerPoint 演示文稿</vt:lpstr>
      <vt:lpstr>PowerPoint 演示文稿</vt:lpstr>
      <vt:lpstr>Statistics of Chinese science fiction translation in different languages</vt:lpstr>
      <vt:lpstr>PowerPoint 演示文稿</vt:lpstr>
      <vt:lpstr>PowerPoint 演示文稿</vt:lpstr>
      <vt:lpstr>Hugu Award 雨果奖</vt:lpstr>
      <vt:lpstr>Liu Yukun 刘宇昆</vt:lpstr>
      <vt:lpstr>Liu Yukun 刘宇昆</vt:lpstr>
      <vt:lpstr>PowerPoint 演示文稿</vt:lpstr>
      <vt:lpstr>The characteristcs of Liu’s translation works </vt:lpstr>
      <vt:lpstr>The beauty in his works</vt:lpstr>
      <vt:lpstr>The beauty in his works</vt:lpstr>
      <vt:lpstr>Foreignization in Science Fiction Translation  </vt:lpstr>
      <vt:lpstr>Foreignization in Science Fiction Translation  </vt:lpstr>
      <vt:lpstr>Foreignization in Science Fiction Translation  </vt:lpstr>
      <vt:lpstr>Foreignization in Science Fiction Translation  </vt:lpstr>
      <vt:lpstr>Foreignization in Science Fiction Translation  </vt:lpstr>
      <vt:lpstr>Conclusion</vt:lpstr>
      <vt:lpstr>References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姜雨露</dc:creator>
  <cp:lastModifiedBy>TraWM</cp:lastModifiedBy>
  <cp:revision>75</cp:revision>
  <dcterms:created xsi:type="dcterms:W3CDTF">2022-11-14T02:33:00Z</dcterms:created>
  <dcterms:modified xsi:type="dcterms:W3CDTF">2022-11-18T09:19:35Z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A79D58B9CE394E13A6420FD2322865FF</vt:lpwstr>
  </property>
  <property fmtid="{D5CDD505-2E9C-101B-9397-08002B2CF9AE}" pid="3" name="KSOProductBuildVer">
    <vt:lpwstr>2052-11.1.0.12598</vt:lpwstr>
  </property>
</Properties>
</file>