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57" r:id="rId3"/>
    <p:sldId id="259" r:id="rId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25C"/>
    <a:srgbClr val="E09B42"/>
    <a:srgbClr val="B9B94C"/>
    <a:srgbClr val="57553E"/>
    <a:srgbClr val="B2B2B2"/>
    <a:srgbClr val="202020"/>
    <a:srgbClr val="323232"/>
    <a:srgbClr val="CC33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28" y="60"/>
      </p:cViewPr>
      <p:guideLst>
        <p:guide orient="horz" pos="21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912233" y="2624623"/>
            <a:ext cx="683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Table Culture </a:t>
            </a:r>
            <a:endParaRPr lang="zh-CN" altLang="en-US" sz="5400" dirty="0">
              <a:ln w="25400">
                <a:noFill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汉仪雪君体简" panose="0201060400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103495" y="3633470"/>
            <a:ext cx="95250" cy="95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图片 2" descr="狗狗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0000" flipH="1">
            <a:off x="6990715" y="4513580"/>
            <a:ext cx="939800" cy="108267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AB6C5D5-B125-F802-C6CB-8F75DDBA659C}"/>
              </a:ext>
            </a:extLst>
          </p:cNvPr>
          <p:cNvSpPr txBox="1"/>
          <p:nvPr/>
        </p:nvSpPr>
        <p:spPr>
          <a:xfrm>
            <a:off x="6290576" y="4198669"/>
            <a:ext cx="2340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Yifang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784225" y="554990"/>
            <a:ext cx="1294765" cy="3599815"/>
          </a:xfrm>
          <a:custGeom>
            <a:avLst/>
            <a:gdLst>
              <a:gd name="connsiteX0" fmla="*/ 1997 w 1999"/>
              <a:gd name="connsiteY0" fmla="*/ 5601 h 5601"/>
              <a:gd name="connsiteX1" fmla="*/ 0 w 1999"/>
              <a:gd name="connsiteY1" fmla="*/ 5601 h 5601"/>
              <a:gd name="connsiteX2" fmla="*/ 0 w 1999"/>
              <a:gd name="connsiteY2" fmla="*/ 0 h 5601"/>
              <a:gd name="connsiteX3" fmla="*/ 1997 w 1999"/>
              <a:gd name="connsiteY3" fmla="*/ 0 h 5601"/>
              <a:gd name="connsiteX4" fmla="*/ 1999 w 1999"/>
              <a:gd name="connsiteY4" fmla="*/ 2327 h 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9" h="5601">
                <a:moveTo>
                  <a:pt x="1997" y="5601"/>
                </a:moveTo>
                <a:lnTo>
                  <a:pt x="0" y="5601"/>
                </a:lnTo>
                <a:lnTo>
                  <a:pt x="0" y="0"/>
                </a:lnTo>
                <a:lnTo>
                  <a:pt x="1997" y="0"/>
                </a:lnTo>
                <a:lnTo>
                  <a:pt x="1999" y="2327"/>
                </a:lnTo>
              </a:path>
            </a:pathLst>
          </a:custGeom>
          <a:noFill/>
          <a:ln w="0">
            <a:solidFill>
              <a:schemeClr val="accent3">
                <a:lumMod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0270" y="855980"/>
            <a:ext cx="1198245" cy="2997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accent3">
                    <a:lumMod val="50000"/>
                  </a:schemeClr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目录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835130" y="2119630"/>
            <a:ext cx="461665" cy="20351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DIRECTORY</a:t>
            </a:r>
          </a:p>
        </p:txBody>
      </p:sp>
      <p:sp>
        <p:nvSpPr>
          <p:cNvPr id="2" name="任意多边形 1"/>
          <p:cNvSpPr/>
          <p:nvPr/>
        </p:nvSpPr>
        <p:spPr>
          <a:xfrm>
            <a:off x="909955" y="668655"/>
            <a:ext cx="1177925" cy="3483610"/>
          </a:xfrm>
          <a:custGeom>
            <a:avLst/>
            <a:gdLst>
              <a:gd name="connisteX0" fmla="*/ 1170305 w 1170305"/>
              <a:gd name="connsiteY0" fmla="*/ 0 h 3483610"/>
              <a:gd name="connisteX1" fmla="*/ 0 w 1170305"/>
              <a:gd name="connsiteY1" fmla="*/ 0 h 3483610"/>
              <a:gd name="connisteX2" fmla="*/ 8890 w 1170305"/>
              <a:gd name="connsiteY2" fmla="*/ 3483610 h 34836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170305" h="3483610">
                <a:moveTo>
                  <a:pt x="1170305" y="0"/>
                </a:moveTo>
                <a:lnTo>
                  <a:pt x="0" y="0"/>
                </a:lnTo>
                <a:lnTo>
                  <a:pt x="8890" y="3483610"/>
                </a:lnTo>
              </a:path>
            </a:pathLst>
          </a:custGeom>
          <a:noFill/>
          <a:ln w="0">
            <a:solidFill>
              <a:schemeClr val="accent3">
                <a:lumMod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稻壳儿春秋广告/盗版必究        原创来源：http://chn.docer.com/works?userid=199329941#!/work_time"/>
          <p:cNvSpPr/>
          <p:nvPr/>
        </p:nvSpPr>
        <p:spPr>
          <a:xfrm>
            <a:off x="4001759" y="1463526"/>
            <a:ext cx="3531736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Brief Introduction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455035" y="1583690"/>
            <a:ext cx="32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3">
                    <a:lumMod val="50000"/>
                  </a:schemeClr>
                </a:solidFill>
                <a:latin typeface="方正启体简体" panose="03000509000000000000" charset="-122"/>
                <a:ea typeface="方正启体简体" panose="03000509000000000000" charset="-122"/>
              </a:rPr>
              <a:t>1.</a:t>
            </a:r>
          </a:p>
        </p:txBody>
      </p:sp>
      <p:sp>
        <p:nvSpPr>
          <p:cNvPr id="8" name="稻壳儿春秋广告/盗版必究        原创来源：http://chn.docer.com/works?userid=199329941#!/work_time"/>
          <p:cNvSpPr/>
          <p:nvPr/>
        </p:nvSpPr>
        <p:spPr>
          <a:xfrm>
            <a:off x="4001759" y="2770604"/>
            <a:ext cx="4339650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Contrast and Compare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55035" y="2894965"/>
            <a:ext cx="32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accent3">
                    <a:lumMod val="50000"/>
                  </a:schemeClr>
                </a:solidFill>
                <a:latin typeface="方正启体简体" panose="03000509000000000000" charset="-122"/>
                <a:ea typeface="方正启体简体" panose="03000509000000000000" charset="-122"/>
              </a:rPr>
              <a:t>2.</a:t>
            </a:r>
          </a:p>
        </p:txBody>
      </p:sp>
      <p:sp>
        <p:nvSpPr>
          <p:cNvPr id="12" name="稻壳儿春秋广告/盗版必究        原创来源：http://chn.docer.com/works?userid=199329941#!/work_time"/>
          <p:cNvSpPr/>
          <p:nvPr/>
        </p:nvSpPr>
        <p:spPr>
          <a:xfrm>
            <a:off x="5327216" y="4077682"/>
            <a:ext cx="56455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Development of Round Table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898636" y="4177911"/>
            <a:ext cx="323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3">
                    <a:lumMod val="50000"/>
                  </a:schemeClr>
                </a:solidFill>
                <a:latin typeface="方正启体简体" panose="03000509000000000000" charset="-122"/>
                <a:ea typeface="方正启体简体" panose="03000509000000000000" charset="-122"/>
              </a:rPr>
              <a:t>3.</a:t>
            </a:r>
          </a:p>
        </p:txBody>
      </p:sp>
      <p:pic>
        <p:nvPicPr>
          <p:cNvPr id="7" name="图片 6" descr="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">
            <a:off x="3938905" y="4528185"/>
            <a:ext cx="892175" cy="850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  <p:bldP spid="8" grpId="0"/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096000" y="1597936"/>
            <a:ext cx="5909187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方正清刻本悦宋简体" panose="02000000000000000000" charset="-122"/>
                <a:cs typeface="Times New Roman" panose="02020603050405020304" pitchFamily="18" charset="0"/>
                <a:sym typeface="+mn-ea"/>
              </a:rPr>
              <a:t>Most distinctive feature: roundness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beginning or end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sides or corners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方正清刻本悦宋简体" panose="02000000000000000000" charset="-122"/>
                <a:cs typeface="Times New Roman" panose="02020603050405020304" pitchFamily="18" charset="0"/>
                <a:sym typeface="+mn-ea"/>
              </a:rPr>
              <a:t>Representing perfection and wholeness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方正清刻本悦宋简体" panose="02000000000000000000" charset="-122"/>
                <a:cs typeface="Times New Roman" panose="02020603050405020304" pitchFamily="18" charset="0"/>
                <a:sym typeface="+mn-ea"/>
              </a:rPr>
              <a:t>A symbol of harmony, equality,  tolerance, reunion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18" charset="0"/>
              <a:ea typeface="方正清刻本悦宋简体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64AC64D-FCC7-18FB-744B-D2EE5F95DD28}"/>
              </a:ext>
            </a:extLst>
          </p:cNvPr>
          <p:cNvSpPr/>
          <p:nvPr/>
        </p:nvSpPr>
        <p:spPr>
          <a:xfrm>
            <a:off x="4330132" y="268704"/>
            <a:ext cx="3531736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Brief Introduction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DACC90-B0E8-1581-EABF-E5EFD3D8C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54" y="1853576"/>
            <a:ext cx="2126040" cy="1751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9B0C7A7-203A-9248-23C7-102E82912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831" y="1853575"/>
            <a:ext cx="2375022" cy="17519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39335FC-1171-9AA5-FD81-B09F97B45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752" y="3931119"/>
            <a:ext cx="2126039" cy="17519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9F33246-ABD3-B090-25B5-7A1B7A966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5831" y="3931119"/>
            <a:ext cx="2375022" cy="17519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56</Words>
  <Application>Microsoft Office PowerPoint</Application>
  <PresentationFormat>宽屏</PresentationFormat>
  <Paragraphs>19</Paragraphs>
  <Slides>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等线</vt:lpstr>
      <vt:lpstr>方正黑体简体</vt:lpstr>
      <vt:lpstr>方正启体简体</vt:lpstr>
      <vt:lpstr>方正清刻本悦宋简体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宋 奕芳</cp:lastModifiedBy>
  <cp:revision>407</cp:revision>
  <dcterms:created xsi:type="dcterms:W3CDTF">2017-08-03T09:01:00Z</dcterms:created>
  <dcterms:modified xsi:type="dcterms:W3CDTF">2023-03-14T12:42:39Z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2052-11.1.0.7932</vt:lpwstr>
  </property>
</Properties>
</file>