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7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3.xml" ContentType="application/vnd.openxmlformats-officedocument.presentationml.notesSlide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s/slide9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</Types>
</file>

<file path=_rels/.rels><?xml version="1.0" encoding="UTF-8" standalone="yes"?><Relationships xmlns="http://schemas.openxmlformats.org/package/2006/relationships"><Relationship Target="ppt/presentation.xml" Type="http://schemas.openxmlformats.org/officeDocument/2006/relationships/officeDocument" Id="rId1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aveSubsetFonts="1" autoCompressPictures="0" mc:PreserveAttributes="mv:*" mc:Ignorable="mv">
  <p:sldMasterIdLst>
    <p:sldMasterId id="214748365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6858000" cx="9144000"/>
  <p:notesSz cy="9144000" cx="6858000"/>
  <p:defaultTextStyle>
    <a:defPPr algn="l" rtl="0" marR="0">
      <a:lnSpc>
        <a:spcPct val="100000"/>
      </a:lnSpc>
      <a:spcBef>
        <a:spcPts val="0"/>
      </a:spcBef>
      <a:spcAft>
        <a:spcPts val="0"/>
      </a:spcAft>
    </a:defPPr>
    <a:lvl1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Target="slides/slide10.xml" Type="http://schemas.openxmlformats.org/officeDocument/2006/relationships/slide" Id="rId15"/><Relationship Target="slides/slide9.xml" Type="http://schemas.openxmlformats.org/officeDocument/2006/relationships/slide" Id="rId14"/><Relationship Target="presProps.xml" Type="http://schemas.openxmlformats.org/officeDocument/2006/relationships/presProps" Id="rId2"/><Relationship Target="slides/slide7.xml" Type="http://schemas.openxmlformats.org/officeDocument/2006/relationships/slide" Id="rId12"/><Relationship Target="theme/theme3.xml" Type="http://schemas.openxmlformats.org/officeDocument/2006/relationships/theme" Id="rId1"/><Relationship Target="slides/slide8.xml" Type="http://schemas.openxmlformats.org/officeDocument/2006/relationships/slide" Id="rId13"/><Relationship Target="slideMasters/slideMaster1.xml" Type="http://schemas.openxmlformats.org/officeDocument/2006/relationships/slideMaster" Id="rId4"/><Relationship Target="slides/slide5.xml" Type="http://schemas.openxmlformats.org/officeDocument/2006/relationships/slide" Id="rId10"/><Relationship Target="tableStyles.xml" Type="http://schemas.openxmlformats.org/officeDocument/2006/relationships/tableStyles" Id="rId3"/><Relationship Target="slides/slide6.xml" Type="http://schemas.openxmlformats.org/officeDocument/2006/relationships/slide" Id="rId11"/><Relationship Target="slides/slide4.xml" Type="http://schemas.openxmlformats.org/officeDocument/2006/relationships/slide" Id="rId9"/><Relationship Target="slides/slide1.xml" Type="http://schemas.openxmlformats.org/officeDocument/2006/relationships/slide" Id="rId6"/><Relationship Target="notesMasters/notesMaster1.xml" Type="http://schemas.openxmlformats.org/officeDocument/2006/relationships/notesMaster" Id="rId5"/><Relationship Target="slides/slide3.xml" Type="http://schemas.openxmlformats.org/officeDocument/2006/relationships/slide" Id="rId8"/><Relationship Target="slides/slide2.xml" Type="http://schemas.openxmlformats.org/officeDocument/2006/relationships/slide" Id="rId7"/></Relationships>
</file>

<file path=ppt/notesMasters/_rels/notesMaster1.xml.rels><?xml version="1.0" encoding="UTF-8" standalone="yes"?><Relationships xmlns="http://schemas.openxmlformats.org/package/2006/relationships"><Relationship Target="../theme/theme1.xml" Type="http://schemas.openxmlformats.org/officeDocument/2006/relationships/theme" Id="rId1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" name="Shape 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" name="Shape 2"/>
          <p:cNvSpPr/>
          <p:nvPr>
            <p:ph idx="2" type="sldImg"/>
          </p:nvPr>
        </p:nvSpPr>
        <p:spPr>
          <a:xfrm>
            <a:off y="685800" x="1143225"/>
            <a:ext cy="3429000" cx="4572225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3" name="Shape 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defRPr sz="11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</p:notesMaster>
</file>

<file path=ppt/notesSlides/_rels/notesSlide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0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9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7" name="Shape 3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8" name="Shape 38"/>
          <p:cNvSpPr/>
          <p:nvPr>
            <p:ph idx="2" type="sldImg"/>
          </p:nvPr>
        </p:nvSpPr>
        <p:spPr>
          <a:xfrm>
            <a:off y="685800" x="1143225"/>
            <a:ext cy="3429000" cx="4572225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39" name="Shape 3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93" name="Shape 9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4" name="Shape 94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95" name="Shape 95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43" name="Shape 4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4" name="Shape 44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45" name="Shape 45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50" name="Shape 5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1" name="Shape 51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52" name="Shape 5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57" name="Shape 5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8" name="Shape 58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59" name="Shape 5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63" name="Shape 6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4" name="Shape 64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65" name="Shape 65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69" name="Shape 6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0" name="Shape 70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71" name="Shape 71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75" name="Shape 7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6" name="Shape 76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77" name="Shape 7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81" name="Shape 8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2" name="Shape 82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83" name="Shape 8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87" name="Shape 8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8" name="Shape 88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89" name="Shape 8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2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3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4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5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6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itle" type="title">
  <p:cSld name="title">
    <p:spTree>
      <p:nvGrpSpPr>
        <p:cNvPr id="7" name="Shape 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" name="Shape 8"/>
          <p:cNvSpPr/>
          <p:nvPr/>
        </p:nvSpPr>
        <p:spPr>
          <a:xfrm>
            <a:off y="311039" x="372035"/>
            <a:ext cy="4440899" cx="8399999"/>
          </a:xfrm>
          <a:prstGeom prst="roundRect">
            <a:avLst>
              <a:gd fmla="val 3653" name="adj"/>
            </a:avLst>
          </a:prstGeom>
          <a:solidFill>
            <a:srgbClr val="FFFFFF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9" name="Shape 9"/>
          <p:cNvSpPr/>
          <p:nvPr/>
        </p:nvSpPr>
        <p:spPr>
          <a:xfrm>
            <a:off y="4904401" x="372035"/>
            <a:ext cy="1206600" cx="8399999"/>
          </a:xfrm>
          <a:prstGeom prst="roundRect">
            <a:avLst>
              <a:gd fmla="val 15243" name="adj"/>
            </a:avLst>
          </a:prstGeom>
          <a:solidFill>
            <a:srgbClr val="FFFFFF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10" name="Shape 10"/>
          <p:cNvSpPr txBox="1"/>
          <p:nvPr>
            <p:ph type="ctrTitle"/>
          </p:nvPr>
        </p:nvSpPr>
        <p:spPr>
          <a:xfrm>
            <a:off y="630810" x="685800"/>
            <a:ext cy="3789300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 indent="457200" mar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None/>
              <a:defRPr strike="noStrike" u="none" b="1" cap="none" baseline="0" sz="7200" i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 indent="457200" mar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None/>
              <a:defRPr strike="noStrike" u="none" b="1" cap="none" baseline="0" sz="7200" i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 indent="457200" mar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None/>
              <a:defRPr strike="noStrike" u="none" b="1" cap="none" baseline="0" sz="7200" i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 indent="457200" mar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None/>
              <a:defRPr strike="noStrike" u="none" b="1" cap="none" baseline="0" sz="7200" i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 indent="457200" mar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None/>
              <a:defRPr strike="noStrike" u="none" b="1" cap="none" baseline="0" sz="7200" i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 indent="457200" mar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None/>
              <a:defRPr strike="noStrike" u="none" b="1" cap="none" baseline="0" sz="7200" i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 indent="457200" mar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None/>
              <a:defRPr strike="noStrike" u="none" b="1" cap="none" baseline="0" sz="7200" i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 indent="457200" mar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None/>
              <a:defRPr strike="noStrike" u="none" b="1" cap="none" baseline="0" sz="7200" i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 indent="457200" mar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None/>
              <a:defRPr strike="noStrike" u="none" b="1" cap="none" baseline="0" sz="7200" i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Shape 11"/>
          <p:cNvSpPr txBox="1"/>
          <p:nvPr>
            <p:ph idx="1" type="subTitle"/>
          </p:nvPr>
        </p:nvSpPr>
        <p:spPr>
          <a:xfrm>
            <a:off y="5195894" x="685800"/>
            <a:ext cy="614099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l" rtl="0" indent="190500" mar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trike="noStrike" u="none" b="0" cap="none" baseline="0" sz="30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 indent="190500" mar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trike="noStrike" u="none" b="0" cap="none" baseline="0" sz="30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 indent="190500" mar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trike="noStrike" u="none" b="0" cap="none" baseline="0" sz="30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 indent="190500" mar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trike="noStrike" u="none" b="0" cap="none" baseline="0" sz="30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 indent="190500" mar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trike="noStrike" u="none" b="0" cap="none" baseline="0" sz="30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 indent="190500" mar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trike="noStrike" u="none" b="0" cap="none" baseline="0" sz="30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 indent="190500" mar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trike="noStrike" u="none" b="0" cap="none" baseline="0" sz="30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 indent="190500" mar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trike="noStrike" u="none" b="0" cap="none" baseline="0" sz="30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 indent="190500" mar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trike="noStrike" u="none" b="0" cap="none" baseline="0" sz="30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x" type="tx">
  <p:cSld name="tx">
    <p:spTree>
      <p:nvGrpSpPr>
        <p:cNvPr id="12" name="Shape 1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" name="Shape 13"/>
          <p:cNvSpPr/>
          <p:nvPr/>
        </p:nvSpPr>
        <p:spPr>
          <a:xfrm>
            <a:off y="1550894" x="372035"/>
            <a:ext cy="5170500" cx="8399999"/>
          </a:xfrm>
          <a:prstGeom prst="roundRect">
            <a:avLst>
              <a:gd fmla="val 2970" name="adj"/>
            </a:avLst>
          </a:prstGeom>
          <a:solidFill>
            <a:srgbClr val="FFFFFF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14" name="Shape 14"/>
          <p:cNvSpPr/>
          <p:nvPr/>
        </p:nvSpPr>
        <p:spPr>
          <a:xfrm rot="10800000" flipH="1">
            <a:off y="-120" x="372035"/>
            <a:ext cy="1399800" cx="8399999"/>
          </a:xfrm>
          <a:prstGeom prst="round2SameRect">
            <a:avLst>
              <a:gd fmla="val 10590" name="adj1"/>
              <a:gd fmla="val 0" name="adj2"/>
            </a:avLst>
          </a:prstGeom>
          <a:solidFill>
            <a:srgbClr val="FFFFFF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15" name="Shape 15"/>
          <p:cNvSpPr txBox="1"/>
          <p:nvPr>
            <p:ph type="title"/>
          </p:nvPr>
        </p:nvSpPr>
        <p:spPr>
          <a:xfrm>
            <a:off y="186035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rtl="0">
              <a:defRPr>
                <a:solidFill>
                  <a:schemeClr val="dk2"/>
                </a:solidFill>
              </a:defRPr>
            </a:lvl1pPr>
            <a:lvl2pPr rtl="0">
              <a:defRPr>
                <a:solidFill>
                  <a:schemeClr val="dk2"/>
                </a:solidFill>
              </a:defRPr>
            </a:lvl2pPr>
            <a:lvl3pPr rtl="0">
              <a:defRPr>
                <a:solidFill>
                  <a:schemeClr val="dk2"/>
                </a:solidFill>
              </a:defRPr>
            </a:lvl3pPr>
            <a:lvl4pPr rtl="0">
              <a:defRPr>
                <a:solidFill>
                  <a:schemeClr val="dk2"/>
                </a:solidFill>
              </a:defRPr>
            </a:lvl4pPr>
            <a:lvl5pPr rtl="0">
              <a:defRPr>
                <a:solidFill>
                  <a:schemeClr val="dk2"/>
                </a:solidFill>
              </a:defRPr>
            </a:lvl5pPr>
            <a:lvl6pPr rtl="0">
              <a:defRPr>
                <a:solidFill>
                  <a:schemeClr val="dk2"/>
                </a:solidFill>
              </a:defRPr>
            </a:lvl6pPr>
            <a:lvl7pPr rtl="0">
              <a:defRPr>
                <a:solidFill>
                  <a:schemeClr val="dk2"/>
                </a:solidFill>
              </a:defRPr>
            </a:lvl7pPr>
            <a:lvl8pPr rtl="0">
              <a:defRPr>
                <a:solidFill>
                  <a:schemeClr val="dk2"/>
                </a:solidFill>
              </a:defRPr>
            </a:lvl8pPr>
            <a:lvl9pPr rtl="0"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6" name="Shape 16"/>
          <p:cNvSpPr txBox="1"/>
          <p:nvPr>
            <p:ph idx="1" type="body"/>
          </p:nvPr>
        </p:nvSpPr>
        <p:spPr>
          <a:xfrm>
            <a:off y="1600200" x="457200"/>
            <a:ext cy="496770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woColTx" type="twoColTx">
  <p:cSld name="twoColTx">
    <p:spTree>
      <p:nvGrpSpPr>
        <p:cNvPr id="17" name="Shape 1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8" name="Shape 18"/>
          <p:cNvSpPr/>
          <p:nvPr/>
        </p:nvSpPr>
        <p:spPr>
          <a:xfrm>
            <a:off y="1550894" x="372035"/>
            <a:ext cy="5170500" cx="4114800"/>
          </a:xfrm>
          <a:prstGeom prst="roundRect">
            <a:avLst>
              <a:gd fmla="val 3784" name="adj"/>
            </a:avLst>
          </a:prstGeom>
          <a:solidFill>
            <a:srgbClr val="FFFFFF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19" name="Shape 19"/>
          <p:cNvSpPr/>
          <p:nvPr/>
        </p:nvSpPr>
        <p:spPr>
          <a:xfrm rot="10800000" flipH="1">
            <a:off y="-120" x="372035"/>
            <a:ext cy="1399800" cx="8399999"/>
          </a:xfrm>
          <a:prstGeom prst="round2SameRect">
            <a:avLst>
              <a:gd fmla="val 10590" name="adj1"/>
              <a:gd fmla="val 0" name="adj2"/>
            </a:avLst>
          </a:prstGeom>
          <a:solidFill>
            <a:srgbClr val="FFFFFF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20" name="Shape 20"/>
          <p:cNvSpPr txBox="1"/>
          <p:nvPr>
            <p:ph type="title"/>
          </p:nvPr>
        </p:nvSpPr>
        <p:spPr>
          <a:xfrm>
            <a:off y="186035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rtl="0">
              <a:defRPr>
                <a:solidFill>
                  <a:schemeClr val="dk2"/>
                </a:solidFill>
              </a:defRPr>
            </a:lvl1pPr>
            <a:lvl2pPr rtl="0">
              <a:defRPr>
                <a:solidFill>
                  <a:schemeClr val="dk2"/>
                </a:solidFill>
              </a:defRPr>
            </a:lvl2pPr>
            <a:lvl3pPr rtl="0">
              <a:defRPr>
                <a:solidFill>
                  <a:schemeClr val="dk2"/>
                </a:solidFill>
              </a:defRPr>
            </a:lvl3pPr>
            <a:lvl4pPr rtl="0">
              <a:defRPr>
                <a:solidFill>
                  <a:schemeClr val="dk2"/>
                </a:solidFill>
              </a:defRPr>
            </a:lvl4pPr>
            <a:lvl5pPr rtl="0">
              <a:defRPr>
                <a:solidFill>
                  <a:schemeClr val="dk2"/>
                </a:solidFill>
              </a:defRPr>
            </a:lvl5pPr>
            <a:lvl6pPr rtl="0">
              <a:defRPr>
                <a:solidFill>
                  <a:schemeClr val="dk2"/>
                </a:solidFill>
              </a:defRPr>
            </a:lvl6pPr>
            <a:lvl7pPr rtl="0">
              <a:defRPr>
                <a:solidFill>
                  <a:schemeClr val="dk2"/>
                </a:solidFill>
              </a:defRPr>
            </a:lvl7pPr>
            <a:lvl8pPr rtl="0">
              <a:defRPr>
                <a:solidFill>
                  <a:schemeClr val="dk2"/>
                </a:solidFill>
              </a:defRPr>
            </a:lvl8pPr>
            <a:lvl9pPr rtl="0"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21" name="Shape 21"/>
          <p:cNvSpPr txBox="1"/>
          <p:nvPr>
            <p:ph idx="1" type="body"/>
          </p:nvPr>
        </p:nvSpPr>
        <p:spPr>
          <a:xfrm>
            <a:off y="1600200" x="457200"/>
            <a:ext cy="4967700" cx="39255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/>
        </p:txBody>
      </p:sp>
      <p:sp>
        <p:nvSpPr>
          <p:cNvPr id="22" name="Shape 22"/>
          <p:cNvSpPr/>
          <p:nvPr/>
        </p:nvSpPr>
        <p:spPr>
          <a:xfrm>
            <a:off y="1550894" x="4657164"/>
            <a:ext cy="5170500" cx="4114800"/>
          </a:xfrm>
          <a:prstGeom prst="roundRect">
            <a:avLst>
              <a:gd fmla="val 3784" name="adj"/>
            </a:avLst>
          </a:prstGeom>
          <a:solidFill>
            <a:srgbClr val="FFFFFF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23" name="Shape 23"/>
          <p:cNvSpPr txBox="1"/>
          <p:nvPr>
            <p:ph idx="2" type="body"/>
          </p:nvPr>
        </p:nvSpPr>
        <p:spPr>
          <a:xfrm>
            <a:off y="1600200" x="4761353"/>
            <a:ext cy="4967700" cx="39255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itleOnly" type="titleOnly">
  <p:cSld name="titleOnly">
    <p:spTree>
      <p:nvGrpSpPr>
        <p:cNvPr id="24" name="Shape 2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5" name="Shape 25"/>
          <p:cNvSpPr/>
          <p:nvPr/>
        </p:nvSpPr>
        <p:spPr>
          <a:xfrm>
            <a:off y="1550894" x="372035"/>
            <a:ext cy="5170500" cx="8399999"/>
          </a:xfrm>
          <a:prstGeom prst="roundRect">
            <a:avLst>
              <a:gd fmla="val 2970" name="adj"/>
            </a:avLst>
          </a:prstGeom>
          <a:solidFill>
            <a:srgbClr val="FFFFFF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26" name="Shape 26"/>
          <p:cNvSpPr/>
          <p:nvPr/>
        </p:nvSpPr>
        <p:spPr>
          <a:xfrm rot="10800000" flipH="1">
            <a:off y="-120" x="372035"/>
            <a:ext cy="1399800" cx="8399999"/>
          </a:xfrm>
          <a:prstGeom prst="round2SameRect">
            <a:avLst>
              <a:gd fmla="val 10590" name="adj1"/>
              <a:gd fmla="val 0" name="adj2"/>
            </a:avLst>
          </a:prstGeom>
          <a:solidFill>
            <a:srgbClr val="FFFFFF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27" name="Shape 27"/>
          <p:cNvSpPr txBox="1"/>
          <p:nvPr>
            <p:ph type="title"/>
          </p:nvPr>
        </p:nvSpPr>
        <p:spPr>
          <a:xfrm>
            <a:off y="186035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rtl="0">
              <a:defRPr>
                <a:solidFill>
                  <a:schemeClr val="dk2"/>
                </a:solidFill>
              </a:defRPr>
            </a:lvl1pPr>
            <a:lvl2pPr rtl="0">
              <a:defRPr>
                <a:solidFill>
                  <a:schemeClr val="dk2"/>
                </a:solidFill>
              </a:defRPr>
            </a:lvl2pPr>
            <a:lvl3pPr rtl="0">
              <a:defRPr>
                <a:solidFill>
                  <a:schemeClr val="dk2"/>
                </a:solidFill>
              </a:defRPr>
            </a:lvl3pPr>
            <a:lvl4pPr rtl="0">
              <a:defRPr>
                <a:solidFill>
                  <a:schemeClr val="dk2"/>
                </a:solidFill>
              </a:defRPr>
            </a:lvl4pPr>
            <a:lvl5pPr rtl="0">
              <a:defRPr>
                <a:solidFill>
                  <a:schemeClr val="dk2"/>
                </a:solidFill>
              </a:defRPr>
            </a:lvl5pPr>
            <a:lvl6pPr rtl="0">
              <a:defRPr>
                <a:solidFill>
                  <a:schemeClr val="dk2"/>
                </a:solidFill>
              </a:defRPr>
            </a:lvl6pPr>
            <a:lvl7pPr rtl="0">
              <a:defRPr>
                <a:solidFill>
                  <a:schemeClr val="dk2"/>
                </a:solidFill>
              </a:defRPr>
            </a:lvl7pPr>
            <a:lvl8pPr rtl="0">
              <a:defRPr>
                <a:solidFill>
                  <a:schemeClr val="dk2"/>
                </a:solidFill>
              </a:defRPr>
            </a:lvl8pPr>
            <a:lvl9pPr rtl="0">
              <a:defRPr>
                <a:solidFill>
                  <a:schemeClr val="dk2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CAPTION_ONLY">
  <p:cSld name="CAPTION_ONLY">
    <p:spTree>
      <p:nvGrpSpPr>
        <p:cNvPr id="28" name="Shape 2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9" name="Shape 29"/>
          <p:cNvSpPr txBox="1"/>
          <p:nvPr>
            <p:ph idx="1" type="body"/>
          </p:nvPr>
        </p:nvSpPr>
        <p:spPr>
          <a:xfrm>
            <a:off y="5702203" x="372035"/>
            <a:ext cy="865500" cx="83999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66666"/>
              <a:buFont typeface="Arial"/>
              <a:buChar char="•"/>
              <a:defRPr b="1" sz="2400">
                <a:solidFill>
                  <a:schemeClr val="lt1"/>
                </a:solidFill>
              </a:defRPr>
            </a:lvl1pPr>
            <a:lvl2pPr algn="l" rtl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ourier New"/>
              <a:buChar char="o"/>
              <a:defRPr b="1" sz="2400">
                <a:solidFill>
                  <a:schemeClr val="lt1"/>
                </a:solidFill>
              </a:defRPr>
            </a:lvl2pPr>
            <a:lvl3pPr algn="l" rtl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Wingdings"/>
              <a:buChar char="§"/>
              <a:defRPr b="1" sz="2400">
                <a:solidFill>
                  <a:schemeClr val="lt1"/>
                </a:solidFill>
              </a:defRPr>
            </a:lvl3pPr>
            <a:lvl4pPr algn="l" rtl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66666"/>
              <a:buFont typeface="Arial"/>
              <a:buChar char="•"/>
              <a:defRPr b="1" sz="2400">
                <a:solidFill>
                  <a:schemeClr val="lt1"/>
                </a:solidFill>
              </a:defRPr>
            </a:lvl4pPr>
            <a:lvl5pPr algn="l" rtl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ourier New"/>
              <a:buChar char="o"/>
              <a:defRPr b="1" sz="2400">
                <a:solidFill>
                  <a:schemeClr val="lt1"/>
                </a:solidFill>
              </a:defRPr>
            </a:lvl5pPr>
            <a:lvl6pPr algn="l" rtl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Wingdings"/>
              <a:buChar char="§"/>
              <a:defRPr b="1" sz="2400">
                <a:solidFill>
                  <a:schemeClr val="lt1"/>
                </a:solidFill>
              </a:defRPr>
            </a:lvl6pPr>
            <a:lvl7pPr algn="l" rtl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66666"/>
              <a:buFont typeface="Arial"/>
              <a:buChar char="•"/>
              <a:defRPr b="1" sz="2400">
                <a:solidFill>
                  <a:schemeClr val="lt1"/>
                </a:solidFill>
              </a:defRPr>
            </a:lvl7pPr>
            <a:lvl8pPr algn="l" rtl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ourier New"/>
              <a:buChar char="o"/>
              <a:defRPr b="1" sz="2400">
                <a:solidFill>
                  <a:schemeClr val="lt1"/>
                </a:solidFill>
              </a:defRPr>
            </a:lvl8pPr>
            <a:lvl9pPr algn="l" rtl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Wingdings"/>
              <a:buChar char="§"/>
              <a:defRPr b="1" sz="24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0" name="Shape 30"/>
          <p:cNvSpPr/>
          <p:nvPr/>
        </p:nvSpPr>
        <p:spPr>
          <a:xfrm>
            <a:off y="311039" x="372035"/>
            <a:ext cy="5158200" cx="8399999"/>
          </a:xfrm>
          <a:prstGeom prst="roundRect">
            <a:avLst>
              <a:gd fmla="val 2776" name="adj"/>
            </a:avLst>
          </a:prstGeom>
          <a:solidFill>
            <a:srgbClr val="FFFFFF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blank" type="blank">
  <p:cSld name="blank">
    <p:spTree>
      <p:nvGrpSpPr>
        <p:cNvPr id="31" name="Shape 3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2" name="Shape 32"/>
          <p:cNvSpPr/>
          <p:nvPr/>
        </p:nvSpPr>
        <p:spPr>
          <a:xfrm>
            <a:off y="314112" x="372035"/>
            <a:ext cy="6229800" cx="8399999"/>
          </a:xfrm>
          <a:prstGeom prst="roundRect">
            <a:avLst>
              <a:gd fmla="val 2255" name="adj"/>
            </a:avLst>
          </a:prstGeom>
          <a:solidFill>
            <a:srgbClr val="FFFFFF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Target="../slideLayouts/slideLayout2.xml" Type="http://schemas.openxmlformats.org/officeDocument/2006/relationships/slideLayout" Id="rId2"/><Relationship Target="../slideLayouts/slideLayout1.xml" Type="http://schemas.openxmlformats.org/officeDocument/2006/relationships/slideLayout" Id="rId1"/><Relationship Target="../slideLayouts/slideLayout4.xml" Type="http://schemas.openxmlformats.org/officeDocument/2006/relationships/slideLayout" Id="rId4"/><Relationship Target="../slideLayouts/slideLayout3.xml" Type="http://schemas.openxmlformats.org/officeDocument/2006/relationships/slideLayout" Id="rId3"/><Relationship Target="../slideLayouts/slideLayout6.xml" Type="http://schemas.openxmlformats.org/officeDocument/2006/relationships/slideLayout" Id="rId6"/><Relationship Target="../slideLayouts/slideLayout5.xml" Type="http://schemas.openxmlformats.org/officeDocument/2006/relationships/slideLayout" Id="rId5"/><Relationship Target="../theme/theme2.xml" Type="http://schemas.openxmlformats.org/officeDocument/2006/relationships/theme" Id="rId7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dk2"/>
        </a:solidFill>
      </p:bgPr>
    </p:bg>
    <p:spTree>
      <p:nvGrpSpPr>
        <p:cNvPr id="4" name="Shape 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" name="Shape 5"/>
          <p:cNvSpPr txBox="1"/>
          <p:nvPr>
            <p:ph type="title"/>
          </p:nvPr>
        </p:nvSpPr>
        <p:spPr>
          <a:xfrm>
            <a:off y="186035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 indent="228600" mar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None/>
              <a:defRPr strike="noStrike" u="none" b="1" cap="none" baseline="0" sz="3600" i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 indent="228600" mar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None/>
              <a:defRPr strike="noStrike" u="none" b="1" cap="none" baseline="0" sz="3600" i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 indent="228600" mar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None/>
              <a:defRPr strike="noStrike" u="none" b="1" cap="none" baseline="0" sz="3600" i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 indent="228600" mar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None/>
              <a:defRPr strike="noStrike" u="none" b="1" cap="none" baseline="0" sz="3600" i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 indent="228600" mar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None/>
              <a:defRPr strike="noStrike" u="none" b="1" cap="none" baseline="0" sz="3600" i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 indent="228600" mar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None/>
              <a:defRPr strike="noStrike" u="none" b="1" cap="none" baseline="0" sz="3600" i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 indent="228600" mar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None/>
              <a:defRPr strike="noStrike" u="none" b="1" cap="none" baseline="0" sz="3600" i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 indent="228600" mar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None/>
              <a:defRPr strike="noStrike" u="none" b="1" cap="none" baseline="0" sz="3600" i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 indent="228600" mar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None/>
              <a:defRPr strike="noStrike" u="none" b="1" cap="none" baseline="0" sz="3600" i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" name="Shape 6"/>
          <p:cNvSpPr txBox="1"/>
          <p:nvPr>
            <p:ph idx="1" type="body"/>
          </p:nvPr>
        </p:nvSpPr>
        <p:spPr>
          <a:xfrm>
            <a:off y="1600200" x="457200"/>
            <a:ext cy="496770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indent="-342900" marL="342900">
              <a:spcBef>
                <a:spcPts val="600"/>
              </a:spcBef>
              <a:buClr>
                <a:schemeClr val="dk1"/>
              </a:buClr>
              <a:buSzPct val="166666"/>
              <a:buFont typeface="Arial"/>
              <a:buChar char="•"/>
              <a:defRPr strike="noStrike" u="none" b="0" cap="none" baseline="0" sz="30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 indent="-285750" marL="742950">
              <a:spcBef>
                <a:spcPts val="480"/>
              </a:spcBef>
              <a:buClr>
                <a:schemeClr val="dk1"/>
              </a:buClr>
              <a:buSzPct val="100000"/>
              <a:buFont typeface="Courier New"/>
              <a:buChar char="o"/>
              <a:defRPr strike="noStrike" u="none" b="0" cap="none" baseline="0" sz="24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 indent="-228600" marL="1143000">
              <a:spcBef>
                <a:spcPts val="480"/>
              </a:spcBef>
              <a:buClr>
                <a:schemeClr val="dk1"/>
              </a:buClr>
              <a:buSzPct val="100000"/>
              <a:buFont typeface="Wingdings"/>
              <a:buChar char="§"/>
              <a:defRPr strike="noStrike" u="none" b="0" cap="none" baseline="0" sz="24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 indent="-228600" marL="1600200">
              <a:spcBef>
                <a:spcPts val="360"/>
              </a:spcBef>
              <a:buClr>
                <a:schemeClr val="dk1"/>
              </a:buClr>
              <a:buSzPct val="166666"/>
              <a:buFont typeface="Arial"/>
              <a:buChar char="•"/>
              <a:defRPr strike="noStrike" u="none" b="0" cap="none" baseline="0" sz="18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 indent="-228600" marL="2057400">
              <a:spcBef>
                <a:spcPts val="360"/>
              </a:spcBef>
              <a:buClr>
                <a:schemeClr val="dk1"/>
              </a:buClr>
              <a:buSzPct val="100000"/>
              <a:buFont typeface="Courier New"/>
              <a:buChar char="o"/>
              <a:defRPr strike="noStrike" u="none" b="0" cap="none" baseline="0" sz="18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 indent="-228600" marL="2514600">
              <a:spcBef>
                <a:spcPts val="360"/>
              </a:spcBef>
              <a:buClr>
                <a:schemeClr val="dk1"/>
              </a:buClr>
              <a:buSzPct val="100000"/>
              <a:buFont typeface="Wingdings"/>
              <a:buChar char="§"/>
              <a:defRPr strike="noStrike" u="none" b="0" cap="none" baseline="0" sz="18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 indent="-228600" marL="2971800">
              <a:spcBef>
                <a:spcPts val="360"/>
              </a:spcBef>
              <a:buClr>
                <a:schemeClr val="dk1"/>
              </a:buClr>
              <a:buSzPct val="166666"/>
              <a:buFont typeface="Arial"/>
              <a:buChar char="•"/>
              <a:defRPr strike="noStrike" u="none" b="0" cap="none" baseline="0" sz="18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 indent="-228600" marL="3429000">
              <a:spcBef>
                <a:spcPts val="360"/>
              </a:spcBef>
              <a:buClr>
                <a:schemeClr val="dk1"/>
              </a:buClr>
              <a:buSzPct val="100000"/>
              <a:buFont typeface="Courier New"/>
              <a:buChar char="o"/>
              <a:defRPr strike="noStrike" u="none" b="0" cap="none" baseline="0" sz="18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 indent="-228600" marL="3886200">
              <a:spcBef>
                <a:spcPts val="360"/>
              </a:spcBef>
              <a:buClr>
                <a:schemeClr val="dk1"/>
              </a:buClr>
              <a:buSzPct val="100000"/>
              <a:buFont typeface="Wingdings"/>
              <a:buChar char="§"/>
              <a:defRPr strike="noStrike" u="none" b="0" cap="none" baseline="0" sz="18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txStyles>
    <p:title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Target="../notesSlides/notesSlide1.xml" Type="http://schemas.openxmlformats.org/officeDocument/2006/relationships/notesSlide" Id="rId2"/><Relationship Target="../slideLayouts/slideLayout1.xml" Type="http://schemas.openxmlformats.org/officeDocument/2006/relationships/slideLayout" Id="rId1"/><Relationship Target="http://en.wiktionary.org/wiki/%E5%86%8D" Type="http://schemas.openxmlformats.org/officeDocument/2006/relationships/hyperlink" TargetMode="External" Id="rId4"/><Relationship Target="http://en.wiktionary.org/wiki/%E4%B8%8D" Type="http://schemas.openxmlformats.org/officeDocument/2006/relationships/hyperlink" TargetMode="External" Id="rId3"/><Relationship Target="../media/image01.jpg" Type="http://schemas.openxmlformats.org/officeDocument/2006/relationships/image" Id="rId9"/><Relationship Target="http://en.wiktionary.org/wiki/%E4%BD%A0" Type="http://schemas.openxmlformats.org/officeDocument/2006/relationships/hyperlink" TargetMode="External" Id="rId6"/><Relationship Target="http://en.wiktionary.org/wiki/%E8%AE%A9" Type="http://schemas.openxmlformats.org/officeDocument/2006/relationships/hyperlink" TargetMode="External" Id="rId5"/><Relationship Target="http://en.wiktionary.org/wiki/%E5%8D%95" Type="http://schemas.openxmlformats.org/officeDocument/2006/relationships/hyperlink" TargetMode="External" Id="rId8"/><Relationship Target="http://en.wiktionary.org/wiki/%E5%AD%A4" Type="http://schemas.openxmlformats.org/officeDocument/2006/relationships/hyperlink" TargetMode="External" Id="rId7"/></Relationships>
</file>

<file path=ppt/slides/_rels/slide10.xml.rels><?xml version="1.0" encoding="UTF-8" standalone="yes"?><Relationships xmlns="http://schemas.openxmlformats.org/package/2006/relationships"><Relationship Target="../notesSlides/notesSlide10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2.xml.rels><?xml version="1.0" encoding="UTF-8" standalone="yes"?><Relationships xmlns="http://schemas.openxmlformats.org/package/2006/relationships"><Relationship Target="../notesSlides/notesSlide2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3.xml.rels><?xml version="1.0" encoding="UTF-8" standalone="yes"?><Relationships xmlns="http://schemas.openxmlformats.org/package/2006/relationships"><Relationship Target="../notesSlides/notesSlide3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2.jpg" Type="http://schemas.openxmlformats.org/officeDocument/2006/relationships/image" Id="rId3"/></Relationships>
</file>

<file path=ppt/slides/_rels/slide4.xml.rels><?xml version="1.0" encoding="UTF-8" standalone="yes"?><Relationships xmlns="http://schemas.openxmlformats.org/package/2006/relationships"><Relationship Target="../notesSlides/notesSlide4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0.jpg" Type="http://schemas.openxmlformats.org/officeDocument/2006/relationships/image" Id="rId3"/></Relationships>
</file>

<file path=ppt/slides/_rels/slide5.xml.rels><?xml version="1.0" encoding="UTF-8" standalone="yes"?><Relationships xmlns="http://schemas.openxmlformats.org/package/2006/relationships"><Relationship Target="../notesSlides/notesSlide5.xml" Type="http://schemas.openxmlformats.org/officeDocument/2006/relationships/notesSlide" Id="rId2"/><Relationship Target="../slideLayouts/slideLayout2.xml" Type="http://schemas.openxmlformats.org/officeDocument/2006/relationships/slideLayout" Id="rId1"/><Relationship Target="http://www.youtube.com/watch?v=rbhrz1-4hN4" Type="http://schemas.openxmlformats.org/officeDocument/2006/relationships/hyperlink" TargetMode="External" Id="rId3"/></Relationships>
</file>

<file path=ppt/slides/_rels/slide6.xml.rels><?xml version="1.0" encoding="UTF-8" standalone="yes"?><Relationships xmlns="http://schemas.openxmlformats.org/package/2006/relationships"><Relationship Target="../notesSlides/notesSlide6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7.xml.rels><?xml version="1.0" encoding="UTF-8" standalone="yes"?><Relationships xmlns="http://schemas.openxmlformats.org/package/2006/relationships"><Relationship Target="../notesSlides/notesSlide7.xml" Type="http://schemas.openxmlformats.org/officeDocument/2006/relationships/notesSlide" Id="rId2"/><Relationship Target="../slideLayouts/slideLayout2.xml" Type="http://schemas.openxmlformats.org/officeDocument/2006/relationships/slideLayout" Id="rId1"/><Relationship Target="http://www.youtube.com/watch?v=ShkQYNGa94c" Type="http://schemas.openxmlformats.org/officeDocument/2006/relationships/hyperlink" TargetMode="External" Id="rId3"/></Relationships>
</file>

<file path=ppt/slides/_rels/slide8.xml.rels><?xml version="1.0" encoding="UTF-8" standalone="yes"?><Relationships xmlns="http://schemas.openxmlformats.org/package/2006/relationships"><Relationship Target="../notesSlides/notesSlide8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9.xml.rels><?xml version="1.0" encoding="UTF-8" standalone="yes"?><Relationships xmlns="http://schemas.openxmlformats.org/package/2006/relationships"><Relationship Target="../notesSlides/notesSlide9.xml" Type="http://schemas.openxmlformats.org/officeDocument/2006/relationships/notesSlide" Id="rId2"/><Relationship Target="../slideLayouts/slideLayout2.xml" Type="http://schemas.openxmlformats.org/officeDocument/2006/relationships/slideLayout" Id="rId1"/><Relationship Target="http://www.youtube.com/watch?v=ShkQYNGa94c" Type="http://schemas.openxmlformats.org/officeDocument/2006/relationships/hyperlink" TargetMode="External" Id="rId3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3" name="Shape 3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4" name="Shape 34"/>
          <p:cNvSpPr txBox="1"/>
          <p:nvPr>
            <p:ph type="ctrTitle"/>
          </p:nvPr>
        </p:nvSpPr>
        <p:spPr>
          <a:xfrm>
            <a:off y="-1511338" x="593325"/>
            <a:ext cy="3789300" cx="37809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buNone/>
            </a:pPr>
            <a:r>
              <a:rPr b="0" sz="2400" lang="en">
                <a:solidFill>
                  <a:srgbClr val="000000"/>
                </a:solidFill>
              </a:rPr>
              <a:t>A Beautiful Life (2011)</a:t>
            </a:r>
          </a:p>
          <a:p>
            <a:pPr rtl="0" lvl="0">
              <a:buNone/>
            </a:pPr>
            <a:r>
              <a:rPr b="0" sz="2400" lang="en">
                <a:solidFill>
                  <a:srgbClr val="000000"/>
                </a:solidFill>
              </a:rPr>
              <a:t>Or Don't Be Lonely (2011)</a:t>
            </a:r>
          </a:p>
          <a:p>
            <a:pPr rtl="0" lvl="0">
              <a:buNone/>
            </a:pPr>
            <a:r>
              <a:rPr b="0" sz="2400" lang="en">
                <a:solidFill>
                  <a:srgbClr val="000000"/>
                </a:solidFill>
              </a:rPr>
              <a:t>Mei Li Ren Sheng (2011)</a:t>
            </a:r>
          </a:p>
          <a:p>
            <a:pPr>
              <a:buNone/>
            </a:pPr>
            <a:r>
              <a:rPr b="0" sz="2400" lang="en">
                <a:solidFill>
                  <a:srgbClr val="000000"/>
                </a:solidFill>
              </a:rPr>
              <a:t>or </a:t>
            </a:r>
            <a:r>
              <a:rPr b="0" sz="2400" lang="en">
                <a:solidFill>
                  <a:srgbClr val="000000"/>
                </a:solidFill>
                <a:hlinkClick r:id="rId3"/>
              </a:rPr>
              <a:t>不</a:t>
            </a:r>
            <a:r>
              <a:rPr b="0" sz="2400" lang="en">
                <a:solidFill>
                  <a:srgbClr val="000000"/>
                </a:solidFill>
                <a:hlinkClick r:id="rId4"/>
              </a:rPr>
              <a:t>再</a:t>
            </a:r>
            <a:r>
              <a:rPr b="0" sz="2400" lang="en">
                <a:solidFill>
                  <a:srgbClr val="000000"/>
                </a:solidFill>
                <a:hlinkClick r:id="rId5"/>
              </a:rPr>
              <a:t>让</a:t>
            </a:r>
            <a:r>
              <a:rPr b="0" sz="2400" lang="en">
                <a:solidFill>
                  <a:srgbClr val="000000"/>
                </a:solidFill>
                <a:hlinkClick r:id="rId6"/>
              </a:rPr>
              <a:t>你</a:t>
            </a:r>
            <a:r>
              <a:rPr b="0" sz="2400" lang="en">
                <a:solidFill>
                  <a:srgbClr val="000000"/>
                </a:solidFill>
                <a:hlinkClick r:id="rId7"/>
              </a:rPr>
              <a:t>孤</a:t>
            </a:r>
            <a:r>
              <a:rPr b="0" sz="2400" lang="en">
                <a:solidFill>
                  <a:srgbClr val="000000"/>
                </a:solidFill>
                <a:hlinkClick r:id="rId8"/>
              </a:rPr>
              <a:t>单</a:t>
            </a:r>
            <a:r>
              <a:rPr b="0" sz="2400" lang="en">
                <a:solidFill>
                  <a:srgbClr val="000000"/>
                </a:solidFill>
              </a:rPr>
              <a:t> (2011)</a:t>
            </a:r>
          </a:p>
        </p:txBody>
      </p:sp>
      <p:sp>
        <p:nvSpPr>
          <p:cNvPr id="35" name="Shape 35"/>
          <p:cNvSpPr txBox="1"/>
          <p:nvPr>
            <p:ph idx="1" type="subTitle"/>
          </p:nvPr>
        </p:nvSpPr>
        <p:spPr>
          <a:xfrm>
            <a:off y="5195894" x="685800"/>
            <a:ext cy="614099" cx="7772400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/>
        </p:txBody>
      </p:sp>
      <p:sp>
        <p:nvSpPr>
          <p:cNvPr id="36" name="Shape 36"/>
          <p:cNvSpPr/>
          <p:nvPr/>
        </p:nvSpPr>
        <p:spPr>
          <a:xfrm>
            <a:off y="560057" x="4575450"/>
            <a:ext cy="5250048" cx="3782276"/>
          </a:xfrm>
          <a:prstGeom prst="rect">
            <a:avLst/>
          </a:prstGeom>
          <a:blipFill>
            <a:blip r:embed="rId9"/>
            <a:stretch>
              <a:fillRect/>
            </a:stretch>
          </a:blipFill>
        </p:spPr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0" name="Shape 9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1" name="Shape 91"/>
          <p:cNvSpPr txBox="1"/>
          <p:nvPr>
            <p:ph type="title"/>
          </p:nvPr>
        </p:nvSpPr>
        <p:spPr>
          <a:xfrm>
            <a:off y="186035" x="457200"/>
            <a:ext cy="11430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/>
        </p:txBody>
      </p:sp>
      <p:sp>
        <p:nvSpPr>
          <p:cNvPr id="92" name="Shape 92"/>
          <p:cNvSpPr txBox="1"/>
          <p:nvPr>
            <p:ph idx="1" type="body"/>
          </p:nvPr>
        </p:nvSpPr>
        <p:spPr>
          <a:xfrm>
            <a:off y="1600200" x="457200"/>
            <a:ext cy="4967700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0" name="Shape 4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1" name="Shape 41"/>
          <p:cNvSpPr txBox="1"/>
          <p:nvPr>
            <p:ph type="title"/>
          </p:nvPr>
        </p:nvSpPr>
        <p:spPr>
          <a:xfrm>
            <a:off y="186035" x="457200"/>
            <a:ext cy="11430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sz="3000" lang="en"/>
              <a:t>Director: Andrew Lau/Wai Keung Lau</a:t>
            </a:r>
          </a:p>
        </p:txBody>
      </p:sp>
      <p:sp>
        <p:nvSpPr>
          <p:cNvPr id="42" name="Shape 42"/>
          <p:cNvSpPr txBox="1"/>
          <p:nvPr>
            <p:ph idx="1" type="body"/>
          </p:nvPr>
        </p:nvSpPr>
        <p:spPr>
          <a:xfrm>
            <a:off y="1600200" x="457200"/>
            <a:ext cy="4967700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810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sz="2400" lang="en"/>
              <a:t>Began his career as a cinematographer, but eventually moved on to being a director as well.</a:t>
            </a:r>
          </a:p>
          <a:p>
            <a:pPr rtl="0" lvl="0" indent="-3810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sz="2400" lang="en"/>
              <a:t>Served as cinematographer and co-director on the Infernal Affairs films.</a:t>
            </a:r>
          </a:p>
          <a:p>
            <a:pPr rtl="0" lvl="0" indent="-3810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sz="2400" lang="en"/>
              <a:t>Frequently co-directs with Alan Mak.</a:t>
            </a:r>
          </a:p>
          <a:p>
            <a:pPr rtl="0" lvl="0" indent="-381000" marL="457200">
              <a:buClr>
                <a:schemeClr val="dk1"/>
              </a:buClr>
              <a:buSzPct val="222222"/>
              <a:buFont typeface="Arial"/>
              <a:buChar char="•"/>
            </a:pPr>
            <a:r>
              <a:rPr sz="1800" lang="en"/>
              <a:t>"...I like directing, so I can be in control of the cinematography, the acting, etc. In Hong Kong , normally the actors have a lot of control, but I need to fully control everything. When I was a cameraman, I was very upset sometimes because I could not control everything. Even when you shoot a shot you don't like, the director can say it's okay, and it will end up in the film. So that's why I want to be the director."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6" name="Shape 4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7" name="Shape 47"/>
          <p:cNvSpPr txBox="1"/>
          <p:nvPr>
            <p:ph type="title"/>
          </p:nvPr>
        </p:nvSpPr>
        <p:spPr>
          <a:xfrm>
            <a:off y="186035" x="457200"/>
            <a:ext cy="11430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"/>
              <a:t>Qi Shu</a:t>
            </a:r>
          </a:p>
        </p:txBody>
      </p:sp>
      <p:sp>
        <p:nvSpPr>
          <p:cNvPr id="48" name="Shape 48"/>
          <p:cNvSpPr txBox="1"/>
          <p:nvPr>
            <p:ph idx="1" type="body"/>
          </p:nvPr>
        </p:nvSpPr>
        <p:spPr>
          <a:xfrm>
            <a:off y="1600200" x="457200"/>
            <a:ext cy="4967700" cx="34752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810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sz="2400" lang="en"/>
              <a:t>Plays Li Peiru</a:t>
            </a:r>
          </a:p>
          <a:p>
            <a:pPr rtl="0" lvl="0" indent="-3810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sz="2400" lang="en"/>
              <a:t>Played roles in over 70 films</a:t>
            </a:r>
          </a:p>
          <a:p>
            <a:pPr rtl="0" lvl="0" indent="-3810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sz="2400" lang="en"/>
              <a:t>Played roles in many Kung Fu movies</a:t>
            </a:r>
          </a:p>
          <a:p>
            <a:pPr rtl="0" lvl="0" indent="-3810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sz="2400" lang="en"/>
              <a:t>Known for her "manic" acting style.</a:t>
            </a:r>
          </a:p>
          <a:p>
            <a:pPr lvl="0" indent="-3810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sz="2400" lang="en"/>
              <a:t>Born in Taiwan</a:t>
            </a:r>
          </a:p>
        </p:txBody>
      </p:sp>
      <p:sp>
        <p:nvSpPr>
          <p:cNvPr id="49" name="Shape 49"/>
          <p:cNvSpPr/>
          <p:nvPr/>
        </p:nvSpPr>
        <p:spPr>
          <a:xfrm>
            <a:off y="1064461" x="4413598"/>
            <a:ext cy="4962920" cx="4166927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3" name="Shape 5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4" name="Shape 54"/>
          <p:cNvSpPr txBox="1"/>
          <p:nvPr>
            <p:ph type="title"/>
          </p:nvPr>
        </p:nvSpPr>
        <p:spPr>
          <a:xfrm>
            <a:off y="186035" x="457200"/>
            <a:ext cy="11430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"/>
              <a:t>Ye Liu		</a:t>
            </a:r>
          </a:p>
        </p:txBody>
      </p:sp>
      <p:sp>
        <p:nvSpPr>
          <p:cNvPr id="55" name="Shape 55"/>
          <p:cNvSpPr txBox="1"/>
          <p:nvPr>
            <p:ph idx="1" type="body"/>
          </p:nvPr>
        </p:nvSpPr>
        <p:spPr>
          <a:xfrm>
            <a:off y="1600200" x="457200"/>
            <a:ext cy="4967700" cx="50178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810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sz="2400" lang="en"/>
              <a:t>Plays Fang Zhendong</a:t>
            </a:r>
          </a:p>
          <a:p>
            <a:pPr rtl="0" lvl="0" indent="-3810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sz="2400" lang="en"/>
              <a:t>Nominated for best supporting actor in China after just his first movie.</a:t>
            </a:r>
          </a:p>
          <a:p>
            <a:pPr rtl="0" lvl="0" indent="-3810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sz="2400" lang="en"/>
              <a:t>Generally chooses difficult roles.</a:t>
            </a:r>
          </a:p>
          <a:p>
            <a:r>
              <a:t/>
            </a:r>
          </a:p>
        </p:txBody>
      </p:sp>
      <p:sp>
        <p:nvSpPr>
          <p:cNvPr id="56" name="Shape 56"/>
          <p:cNvSpPr/>
          <p:nvPr/>
        </p:nvSpPr>
        <p:spPr>
          <a:xfrm>
            <a:off y="1739775" x="5654200"/>
            <a:ext cy="4361940" cx="2743298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0" name="Shape 6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1" name="Shape 61"/>
          <p:cNvSpPr txBox="1"/>
          <p:nvPr>
            <p:ph type="title"/>
          </p:nvPr>
        </p:nvSpPr>
        <p:spPr>
          <a:xfrm>
            <a:off y="186035" x="457200"/>
            <a:ext cy="11430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sz="3000" lang="en"/>
              <a:t>A Beautiful Life in opposition to western film</a:t>
            </a:r>
          </a:p>
        </p:txBody>
      </p:sp>
      <p:sp>
        <p:nvSpPr>
          <p:cNvPr id="62" name="Shape 62"/>
          <p:cNvSpPr txBox="1"/>
          <p:nvPr>
            <p:ph idx="1" type="body"/>
          </p:nvPr>
        </p:nvSpPr>
        <p:spPr>
          <a:xfrm>
            <a:off y="1600200" x="457200"/>
            <a:ext cy="4967700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Manic Pixie Dream Girl</a:t>
            </a:r>
          </a:p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Mr. Nice Guy</a:t>
            </a:r>
          </a:p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Disabled family member</a:t>
            </a:r>
          </a:p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"Happily Ever After"</a:t>
            </a:r>
          </a:p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etc.</a:t>
            </a:r>
          </a:p>
          <a:p>
            <a:r>
              <a:t/>
            </a:r>
          </a:p>
          <a:p>
            <a:r>
              <a:t/>
            </a:r>
          </a:p>
          <a:p>
            <a:pPr lvl="0">
              <a:buNone/>
            </a:pPr>
            <a:r>
              <a:rPr u="sng" lang="en">
                <a:solidFill>
                  <a:schemeClr val="hlink"/>
                </a:solidFill>
                <a:hlinkClick r:id="rId3"/>
              </a:rPr>
              <a:t>Stock Character Trailer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6" name="Shape 6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7" name="Shape 67"/>
          <p:cNvSpPr txBox="1"/>
          <p:nvPr>
            <p:ph type="title"/>
          </p:nvPr>
        </p:nvSpPr>
        <p:spPr>
          <a:xfrm>
            <a:off y="186035" x="457200"/>
            <a:ext cy="11430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buNone/>
            </a:pPr>
            <a:r>
              <a:rPr lang="en"/>
              <a:t>Manic Pixie Dream Girl</a:t>
            </a:r>
          </a:p>
          <a:p>
            <a:r>
              <a:t/>
            </a:r>
          </a:p>
        </p:txBody>
      </p:sp>
      <p:sp>
        <p:nvSpPr>
          <p:cNvPr id="68" name="Shape 68"/>
          <p:cNvSpPr txBox="1"/>
          <p:nvPr>
            <p:ph idx="1" type="body"/>
          </p:nvPr>
        </p:nvSpPr>
        <p:spPr>
          <a:xfrm>
            <a:off y="1600200" x="457200"/>
            <a:ext cy="4967700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buClr>
                <a:schemeClr val="dk1"/>
              </a:buClr>
              <a:buSzPct val="277777"/>
              <a:buFont typeface="Arial"/>
              <a:buChar char="•"/>
            </a:pPr>
            <a:r>
              <a:rPr sz="1800" lang="en"/>
              <a:t>Natalie Portman in </a:t>
            </a:r>
            <a:r>
              <a:rPr sz="1800" lang="en" i="1"/>
              <a:t>Garden State (2004)</a:t>
            </a:r>
          </a:p>
          <a:p>
            <a:pPr rtl="0" lvl="0" indent="-419100" marL="457200">
              <a:buClr>
                <a:schemeClr val="dk1"/>
              </a:buClr>
              <a:buSzPct val="277777"/>
              <a:buFont typeface="Arial"/>
              <a:buChar char="•"/>
            </a:pPr>
            <a:r>
              <a:rPr sz="1800" lang="en"/>
              <a:t>Kirsten Dunst in </a:t>
            </a:r>
            <a:r>
              <a:rPr sz="1800" lang="en" i="1"/>
              <a:t>Elizabethtown (2005)</a:t>
            </a:r>
          </a:p>
          <a:p>
            <a:pPr rtl="0" lvl="0" indent="-419100" marL="457200">
              <a:buClr>
                <a:schemeClr val="dk1"/>
              </a:buClr>
              <a:buSzPct val="277777"/>
              <a:buFont typeface="Arial"/>
              <a:buChar char="•"/>
            </a:pPr>
            <a:r>
              <a:rPr sz="1800" lang="en"/>
              <a:t>Kate Hudson in </a:t>
            </a:r>
            <a:r>
              <a:rPr sz="1800" lang="en" i="1"/>
              <a:t>Almost Famous (2000)</a:t>
            </a:r>
          </a:p>
          <a:p>
            <a:pPr rtl="0" lvl="0" indent="-419100" marL="457200">
              <a:buClr>
                <a:schemeClr val="dk1"/>
              </a:buClr>
              <a:buSzPct val="277777"/>
              <a:buFont typeface="Arial"/>
              <a:buChar char="•"/>
            </a:pPr>
            <a:r>
              <a:rPr sz="1800" lang="en"/>
              <a:t>Barbra Streisand in </a:t>
            </a:r>
            <a:r>
              <a:rPr sz="1800" lang="en" i="1"/>
              <a:t>What's Up Doc? (1972)</a:t>
            </a:r>
          </a:p>
          <a:p>
            <a:pPr rtl="0" lvl="0" indent="-419100" marL="457200">
              <a:buClr>
                <a:schemeClr val="dk1"/>
              </a:buClr>
              <a:buSzPct val="277777"/>
              <a:buFont typeface="Arial"/>
              <a:buChar char="•"/>
            </a:pPr>
            <a:r>
              <a:rPr sz="1800" lang="en"/>
              <a:t>Zooey Deschanel in ... a bunch of stuff...</a:t>
            </a:r>
          </a:p>
          <a:p>
            <a:r>
              <a:t/>
            </a:r>
          </a:p>
          <a:p>
            <a:r>
              <a:t/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2" name="Shape 7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3" name="Shape 73"/>
          <p:cNvSpPr txBox="1"/>
          <p:nvPr>
            <p:ph type="title"/>
          </p:nvPr>
        </p:nvSpPr>
        <p:spPr>
          <a:xfrm>
            <a:off y="186035" x="457200"/>
            <a:ext cy="11430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"/>
              <a:t>Boy Next Door/Mr.Nice Guy	</a:t>
            </a:r>
          </a:p>
        </p:txBody>
      </p:sp>
      <p:sp>
        <p:nvSpPr>
          <p:cNvPr id="74" name="Shape 74"/>
          <p:cNvSpPr txBox="1"/>
          <p:nvPr>
            <p:ph idx="1" type="body"/>
          </p:nvPr>
        </p:nvSpPr>
        <p:spPr>
          <a:xfrm>
            <a:off y="1600200" x="457200"/>
            <a:ext cy="4967700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429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sz="1800" lang="en"/>
              <a:t>Innocent</a:t>
            </a:r>
          </a:p>
          <a:p>
            <a:pPr rtl="0" lvl="0" indent="-3429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sz="1800" lang="en"/>
              <a:t>Always does the right thing</a:t>
            </a:r>
          </a:p>
          <a:p>
            <a:pPr rtl="0" lvl="0" indent="-3429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sz="1800" lang="en"/>
              <a:t>Helpful</a:t>
            </a:r>
          </a:p>
          <a:p>
            <a:pPr rtl="0" lvl="0" indent="-3429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sz="1800" lang="en"/>
              <a:t>Kind</a:t>
            </a:r>
          </a:p>
          <a:p>
            <a:pPr rtl="0" lvl="0" indent="-3429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sz="1800" lang="en"/>
              <a:t>Topher Grace in </a:t>
            </a:r>
            <a:r>
              <a:rPr sz="1800" lang="en" i="1"/>
              <a:t>Win a Date With Tad Hamilton (2004)</a:t>
            </a:r>
          </a:p>
          <a:p>
            <a:pPr rtl="0" lvl="0" indent="-3429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sz="1800" lang="en"/>
              <a:t>Adam Sandler in </a:t>
            </a:r>
            <a:r>
              <a:rPr sz="1800" lang="en" i="1"/>
              <a:t>The Wedding Singer (1988)</a:t>
            </a:r>
          </a:p>
          <a:p>
            <a:pPr rtl="0" lvl="0" indent="-3429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sz="1800" lang="en"/>
              <a:t>Joseph Gordon Leavitt in </a:t>
            </a:r>
            <a:r>
              <a:rPr sz="1800" lang="en" i="1"/>
              <a:t>(500) Days of Summer (2009)</a:t>
            </a:r>
          </a:p>
          <a:p>
            <a:pPr rtl="0" lvl="0" indent="-3429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sz="1800" lang="en"/>
              <a:t>Brendan Fraser in </a:t>
            </a:r>
            <a:r>
              <a:rPr sz="1800" lang="en" i="1"/>
              <a:t>Blast From the Past (1999)</a:t>
            </a:r>
          </a:p>
          <a:p>
            <a:r>
              <a:t/>
            </a:r>
          </a:p>
          <a:p>
            <a:r>
              <a:t/>
            </a:r>
          </a:p>
          <a:p>
            <a:r>
              <a:t/>
            </a:r>
          </a:p>
          <a:p>
            <a:pPr>
              <a:buNone/>
            </a:pPr>
            <a:r>
              <a:rPr u="sng" lang="en">
                <a:solidFill>
                  <a:schemeClr val="hlink"/>
                </a:solidFill>
                <a:hlinkClick r:id="rId3"/>
              </a:rPr>
              <a:t>15:10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8" name="Shape 7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9" name="Shape 79"/>
          <p:cNvSpPr txBox="1"/>
          <p:nvPr>
            <p:ph type="title"/>
          </p:nvPr>
        </p:nvSpPr>
        <p:spPr>
          <a:xfrm>
            <a:off y="186035" x="457200"/>
            <a:ext cy="11430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"/>
              <a:t>Disabled side characters</a:t>
            </a:r>
          </a:p>
        </p:txBody>
      </p:sp>
      <p:sp>
        <p:nvSpPr>
          <p:cNvPr id="80" name="Shape 80"/>
          <p:cNvSpPr txBox="1"/>
          <p:nvPr>
            <p:ph idx="1" type="body"/>
          </p:nvPr>
        </p:nvSpPr>
        <p:spPr>
          <a:xfrm>
            <a:off y="1600200" x="457200"/>
            <a:ext cy="4967700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Loveable</a:t>
            </a:r>
          </a:p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Needs caretaking for rest of life</a:t>
            </a:r>
          </a:p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Talented</a:t>
            </a:r>
          </a:p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Gains quick and easy friendship with love interest.</a:t>
            </a:r>
          </a:p>
          <a:p>
            <a:pPr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Blind character.</a:t>
            </a: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4" name="Shape 8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5" name="Shape 85"/>
          <p:cNvSpPr txBox="1"/>
          <p:nvPr>
            <p:ph type="title"/>
          </p:nvPr>
        </p:nvSpPr>
        <p:spPr>
          <a:xfrm>
            <a:off y="186035" x="457200"/>
            <a:ext cy="11430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"/>
              <a:t>Happily Ever After</a:t>
            </a:r>
          </a:p>
        </p:txBody>
      </p:sp>
      <p:sp>
        <p:nvSpPr>
          <p:cNvPr id="86" name="Shape 86"/>
          <p:cNvSpPr txBox="1"/>
          <p:nvPr>
            <p:ph idx="1" type="body"/>
          </p:nvPr>
        </p:nvSpPr>
        <p:spPr>
          <a:xfrm>
            <a:off y="1600200" x="457200"/>
            <a:ext cy="4967700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Things end on a happy note</a:t>
            </a:r>
          </a:p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Solutions are found for many of the problems.</a:t>
            </a:r>
          </a:p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Characters are assumed to be forever happy and not have any struggles later on.</a:t>
            </a:r>
          </a:p>
          <a:p>
            <a:pPr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u="sng" lang="en">
                <a:solidFill>
                  <a:schemeClr val="hlink"/>
                </a:solidFill>
                <a:hlinkClick r:id="rId3"/>
              </a:rPr>
              <a:t>1:23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Custom 352">
      <a:dk1>
        <a:srgbClr val="333333"/>
      </a:dk1>
      <a:lt1>
        <a:srgbClr val="FFFFFF"/>
      </a:lt1>
      <a:dk2>
        <a:srgbClr val="800000"/>
      </a:dk2>
      <a:lt2>
        <a:srgbClr val="CCCCCC"/>
      </a:lt2>
      <a:accent1>
        <a:srgbClr val="0E427E"/>
      </a:accent1>
      <a:accent2>
        <a:srgbClr val="C5AF48"/>
      </a:accent2>
      <a:accent3>
        <a:srgbClr val="327C56"/>
      </a:accent3>
      <a:accent4>
        <a:srgbClr val="387B7D"/>
      </a:accent4>
      <a:accent5>
        <a:srgbClr val="BA7436"/>
      </a:accent5>
      <a:accent6>
        <a:srgbClr val="804000"/>
      </a:accent6>
      <a:hlink>
        <a:srgbClr val="1D6B8D"/>
      </a:hlink>
      <a:folHlink>
        <a:srgbClr val="103B46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